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888" y="6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D6C03F4E-5C1D-46BD-8831-17D3A72CFAE3}"/>
              </a:ext>
            </a:extLst>
          </p:cNvPr>
          <p:cNvSpPr>
            <a:spLocks/>
          </p:cNvSpPr>
          <p:nvPr/>
        </p:nvSpPr>
        <p:spPr bwMode="auto">
          <a:xfrm>
            <a:off x="4158858" y="3100501"/>
            <a:ext cx="1559792" cy="859518"/>
          </a:xfrm>
          <a:custGeom>
            <a:avLst/>
            <a:gdLst>
              <a:gd name="T0" fmla="*/ 1268 w 1577"/>
              <a:gd name="T1" fmla="*/ 267 h 869"/>
              <a:gd name="T2" fmla="*/ 1305 w 1577"/>
              <a:gd name="T3" fmla="*/ 138 h 869"/>
              <a:gd name="T4" fmla="*/ 1299 w 1577"/>
              <a:gd name="T5" fmla="*/ 117 h 869"/>
              <a:gd name="T6" fmla="*/ 1253 w 1577"/>
              <a:gd name="T7" fmla="*/ 86 h 869"/>
              <a:gd name="T8" fmla="*/ 1183 w 1577"/>
              <a:gd name="T9" fmla="*/ 44 h 869"/>
              <a:gd name="T10" fmla="*/ 1121 w 1577"/>
              <a:gd name="T11" fmla="*/ 24 h 869"/>
              <a:gd name="T12" fmla="*/ 1039 w 1577"/>
              <a:gd name="T13" fmla="*/ 13 h 869"/>
              <a:gd name="T14" fmla="*/ 871 w 1577"/>
              <a:gd name="T15" fmla="*/ 3 h 869"/>
              <a:gd name="T16" fmla="*/ 692 w 1577"/>
              <a:gd name="T17" fmla="*/ 1 h 869"/>
              <a:gd name="T18" fmla="*/ 600 w 1577"/>
              <a:gd name="T19" fmla="*/ 20 h 869"/>
              <a:gd name="T20" fmla="*/ 453 w 1577"/>
              <a:gd name="T21" fmla="*/ 69 h 869"/>
              <a:gd name="T22" fmla="*/ 370 w 1577"/>
              <a:gd name="T23" fmla="*/ 90 h 869"/>
              <a:gd name="T24" fmla="*/ 324 w 1577"/>
              <a:gd name="T25" fmla="*/ 95 h 869"/>
              <a:gd name="T26" fmla="*/ 245 w 1577"/>
              <a:gd name="T27" fmla="*/ 157 h 869"/>
              <a:gd name="T28" fmla="*/ 177 w 1577"/>
              <a:gd name="T29" fmla="*/ 217 h 869"/>
              <a:gd name="T30" fmla="*/ 136 w 1577"/>
              <a:gd name="T31" fmla="*/ 286 h 869"/>
              <a:gd name="T32" fmla="*/ 107 w 1577"/>
              <a:gd name="T33" fmla="*/ 329 h 869"/>
              <a:gd name="T34" fmla="*/ 74 w 1577"/>
              <a:gd name="T35" fmla="*/ 351 h 869"/>
              <a:gd name="T36" fmla="*/ 5 w 1577"/>
              <a:gd name="T37" fmla="*/ 372 h 869"/>
              <a:gd name="T38" fmla="*/ 1 w 1577"/>
              <a:gd name="T39" fmla="*/ 380 h 869"/>
              <a:gd name="T40" fmla="*/ 45 w 1577"/>
              <a:gd name="T41" fmla="*/ 424 h 869"/>
              <a:gd name="T42" fmla="*/ 56 w 1577"/>
              <a:gd name="T43" fmla="*/ 446 h 869"/>
              <a:gd name="T44" fmla="*/ 104 w 1577"/>
              <a:gd name="T45" fmla="*/ 470 h 869"/>
              <a:gd name="T46" fmla="*/ 155 w 1577"/>
              <a:gd name="T47" fmla="*/ 503 h 869"/>
              <a:gd name="T48" fmla="*/ 190 w 1577"/>
              <a:gd name="T49" fmla="*/ 552 h 869"/>
              <a:gd name="T50" fmla="*/ 247 w 1577"/>
              <a:gd name="T51" fmla="*/ 610 h 869"/>
              <a:gd name="T52" fmla="*/ 303 w 1577"/>
              <a:gd name="T53" fmla="*/ 645 h 869"/>
              <a:gd name="T54" fmla="*/ 468 w 1577"/>
              <a:gd name="T55" fmla="*/ 710 h 869"/>
              <a:gd name="T56" fmla="*/ 609 w 1577"/>
              <a:gd name="T57" fmla="*/ 760 h 869"/>
              <a:gd name="T58" fmla="*/ 712 w 1577"/>
              <a:gd name="T59" fmla="*/ 806 h 869"/>
              <a:gd name="T60" fmla="*/ 993 w 1577"/>
              <a:gd name="T61" fmla="*/ 862 h 869"/>
              <a:gd name="T62" fmla="*/ 1072 w 1577"/>
              <a:gd name="T63" fmla="*/ 868 h 869"/>
              <a:gd name="T64" fmla="*/ 1138 w 1577"/>
              <a:gd name="T65" fmla="*/ 852 h 869"/>
              <a:gd name="T66" fmla="*/ 1197 w 1577"/>
              <a:gd name="T67" fmla="*/ 822 h 869"/>
              <a:gd name="T68" fmla="*/ 1219 w 1577"/>
              <a:gd name="T69" fmla="*/ 793 h 869"/>
              <a:gd name="T70" fmla="*/ 1234 w 1577"/>
              <a:gd name="T71" fmla="*/ 736 h 869"/>
              <a:gd name="T72" fmla="*/ 1242 w 1577"/>
              <a:gd name="T73" fmla="*/ 655 h 869"/>
              <a:gd name="T74" fmla="*/ 1227 w 1577"/>
              <a:gd name="T75" fmla="*/ 564 h 869"/>
              <a:gd name="T76" fmla="*/ 1386 w 1577"/>
              <a:gd name="T77" fmla="*/ 663 h 869"/>
              <a:gd name="T78" fmla="*/ 1467 w 1577"/>
              <a:gd name="T79" fmla="*/ 576 h 869"/>
              <a:gd name="T80" fmla="*/ 1524 w 1577"/>
              <a:gd name="T81" fmla="*/ 524 h 869"/>
              <a:gd name="T82" fmla="*/ 1563 w 1577"/>
              <a:gd name="T83" fmla="*/ 458 h 869"/>
              <a:gd name="T84" fmla="*/ 1576 w 1577"/>
              <a:gd name="T85" fmla="*/ 410 h 869"/>
              <a:gd name="T86" fmla="*/ 1573 w 1577"/>
              <a:gd name="T87" fmla="*/ 359 h 869"/>
              <a:gd name="T88" fmla="*/ 1550 w 1577"/>
              <a:gd name="T89" fmla="*/ 272 h 869"/>
              <a:gd name="T90" fmla="*/ 1529 w 1577"/>
              <a:gd name="T91" fmla="*/ 241 h 869"/>
              <a:gd name="T92" fmla="*/ 1512 w 1577"/>
              <a:gd name="T93" fmla="*/ 237 h 869"/>
              <a:gd name="T94" fmla="*/ 1410 w 1577"/>
              <a:gd name="T95" fmla="*/ 294 h 869"/>
              <a:gd name="T96" fmla="*/ 1299 w 1577"/>
              <a:gd name="T97" fmla="*/ 364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77" h="869">
                <a:moveTo>
                  <a:pt x="1243" y="377"/>
                </a:moveTo>
                <a:lnTo>
                  <a:pt x="1243" y="377"/>
                </a:lnTo>
                <a:lnTo>
                  <a:pt x="1257" y="317"/>
                </a:lnTo>
                <a:lnTo>
                  <a:pt x="1268" y="267"/>
                </a:lnTo>
                <a:lnTo>
                  <a:pt x="1278" y="229"/>
                </a:lnTo>
                <a:lnTo>
                  <a:pt x="1278" y="229"/>
                </a:lnTo>
                <a:lnTo>
                  <a:pt x="1297" y="165"/>
                </a:lnTo>
                <a:lnTo>
                  <a:pt x="1305" y="138"/>
                </a:lnTo>
                <a:lnTo>
                  <a:pt x="1306" y="128"/>
                </a:lnTo>
                <a:lnTo>
                  <a:pt x="1305" y="123"/>
                </a:lnTo>
                <a:lnTo>
                  <a:pt x="1305" y="123"/>
                </a:lnTo>
                <a:lnTo>
                  <a:pt x="1299" y="117"/>
                </a:lnTo>
                <a:lnTo>
                  <a:pt x="1286" y="109"/>
                </a:lnTo>
                <a:lnTo>
                  <a:pt x="1272" y="100"/>
                </a:lnTo>
                <a:lnTo>
                  <a:pt x="1253" y="86"/>
                </a:lnTo>
                <a:lnTo>
                  <a:pt x="1253" y="86"/>
                </a:lnTo>
                <a:lnTo>
                  <a:pt x="1242" y="77"/>
                </a:lnTo>
                <a:lnTo>
                  <a:pt x="1227" y="68"/>
                </a:lnTo>
                <a:lnTo>
                  <a:pt x="1208" y="55"/>
                </a:lnTo>
                <a:lnTo>
                  <a:pt x="1183" y="44"/>
                </a:lnTo>
                <a:lnTo>
                  <a:pt x="1170" y="38"/>
                </a:lnTo>
                <a:lnTo>
                  <a:pt x="1155" y="33"/>
                </a:lnTo>
                <a:lnTo>
                  <a:pt x="1139" y="27"/>
                </a:lnTo>
                <a:lnTo>
                  <a:pt x="1121" y="24"/>
                </a:lnTo>
                <a:lnTo>
                  <a:pt x="1102" y="20"/>
                </a:lnTo>
                <a:lnTo>
                  <a:pt x="1083" y="16"/>
                </a:lnTo>
                <a:lnTo>
                  <a:pt x="1061" y="14"/>
                </a:lnTo>
                <a:lnTo>
                  <a:pt x="1039" y="13"/>
                </a:lnTo>
                <a:lnTo>
                  <a:pt x="1039" y="13"/>
                </a:lnTo>
                <a:lnTo>
                  <a:pt x="987" y="10"/>
                </a:lnTo>
                <a:lnTo>
                  <a:pt x="931" y="6"/>
                </a:lnTo>
                <a:lnTo>
                  <a:pt x="871" y="3"/>
                </a:lnTo>
                <a:lnTo>
                  <a:pt x="808" y="0"/>
                </a:lnTo>
                <a:lnTo>
                  <a:pt x="748" y="0"/>
                </a:lnTo>
                <a:lnTo>
                  <a:pt x="720" y="0"/>
                </a:lnTo>
                <a:lnTo>
                  <a:pt x="692" y="1"/>
                </a:lnTo>
                <a:lnTo>
                  <a:pt x="666" y="5"/>
                </a:lnTo>
                <a:lnTo>
                  <a:pt x="641" y="9"/>
                </a:lnTo>
                <a:lnTo>
                  <a:pt x="619" y="14"/>
                </a:lnTo>
                <a:lnTo>
                  <a:pt x="600" y="20"/>
                </a:lnTo>
                <a:lnTo>
                  <a:pt x="600" y="20"/>
                </a:lnTo>
                <a:lnTo>
                  <a:pt x="563" y="33"/>
                </a:lnTo>
                <a:lnTo>
                  <a:pt x="525" y="47"/>
                </a:lnTo>
                <a:lnTo>
                  <a:pt x="453" y="69"/>
                </a:lnTo>
                <a:lnTo>
                  <a:pt x="399" y="85"/>
                </a:lnTo>
                <a:lnTo>
                  <a:pt x="378" y="91"/>
                </a:lnTo>
                <a:lnTo>
                  <a:pt x="378" y="91"/>
                </a:lnTo>
                <a:lnTo>
                  <a:pt x="370" y="90"/>
                </a:lnTo>
                <a:lnTo>
                  <a:pt x="353" y="89"/>
                </a:lnTo>
                <a:lnTo>
                  <a:pt x="343" y="90"/>
                </a:lnTo>
                <a:lnTo>
                  <a:pt x="334" y="91"/>
                </a:lnTo>
                <a:lnTo>
                  <a:pt x="324" y="95"/>
                </a:lnTo>
                <a:lnTo>
                  <a:pt x="316" y="98"/>
                </a:lnTo>
                <a:lnTo>
                  <a:pt x="316" y="98"/>
                </a:lnTo>
                <a:lnTo>
                  <a:pt x="289" y="122"/>
                </a:lnTo>
                <a:lnTo>
                  <a:pt x="245" y="157"/>
                </a:lnTo>
                <a:lnTo>
                  <a:pt x="201" y="194"/>
                </a:lnTo>
                <a:lnTo>
                  <a:pt x="185" y="207"/>
                </a:lnTo>
                <a:lnTo>
                  <a:pt x="177" y="217"/>
                </a:lnTo>
                <a:lnTo>
                  <a:pt x="177" y="217"/>
                </a:lnTo>
                <a:lnTo>
                  <a:pt x="167" y="233"/>
                </a:lnTo>
                <a:lnTo>
                  <a:pt x="156" y="252"/>
                </a:lnTo>
                <a:lnTo>
                  <a:pt x="136" y="286"/>
                </a:lnTo>
                <a:lnTo>
                  <a:pt x="136" y="286"/>
                </a:lnTo>
                <a:lnTo>
                  <a:pt x="128" y="301"/>
                </a:lnTo>
                <a:lnTo>
                  <a:pt x="121" y="310"/>
                </a:lnTo>
                <a:lnTo>
                  <a:pt x="115" y="319"/>
                </a:lnTo>
                <a:lnTo>
                  <a:pt x="107" y="329"/>
                </a:lnTo>
                <a:lnTo>
                  <a:pt x="97" y="337"/>
                </a:lnTo>
                <a:lnTo>
                  <a:pt x="86" y="345"/>
                </a:lnTo>
                <a:lnTo>
                  <a:pt x="74" y="351"/>
                </a:lnTo>
                <a:lnTo>
                  <a:pt x="74" y="351"/>
                </a:lnTo>
                <a:lnTo>
                  <a:pt x="47" y="358"/>
                </a:lnTo>
                <a:lnTo>
                  <a:pt x="22" y="366"/>
                </a:lnTo>
                <a:lnTo>
                  <a:pt x="12" y="368"/>
                </a:lnTo>
                <a:lnTo>
                  <a:pt x="5" y="372"/>
                </a:lnTo>
                <a:lnTo>
                  <a:pt x="1" y="375"/>
                </a:lnTo>
                <a:lnTo>
                  <a:pt x="0" y="378"/>
                </a:lnTo>
                <a:lnTo>
                  <a:pt x="1" y="380"/>
                </a:lnTo>
                <a:lnTo>
                  <a:pt x="1" y="380"/>
                </a:lnTo>
                <a:lnTo>
                  <a:pt x="4" y="385"/>
                </a:lnTo>
                <a:lnTo>
                  <a:pt x="10" y="393"/>
                </a:lnTo>
                <a:lnTo>
                  <a:pt x="25" y="407"/>
                </a:lnTo>
                <a:lnTo>
                  <a:pt x="45" y="424"/>
                </a:lnTo>
                <a:lnTo>
                  <a:pt x="45" y="424"/>
                </a:lnTo>
                <a:lnTo>
                  <a:pt x="48" y="432"/>
                </a:lnTo>
                <a:lnTo>
                  <a:pt x="52" y="439"/>
                </a:lnTo>
                <a:lnTo>
                  <a:pt x="56" y="446"/>
                </a:lnTo>
                <a:lnTo>
                  <a:pt x="56" y="446"/>
                </a:lnTo>
                <a:lnTo>
                  <a:pt x="63" y="450"/>
                </a:lnTo>
                <a:lnTo>
                  <a:pt x="74" y="456"/>
                </a:lnTo>
                <a:lnTo>
                  <a:pt x="104" y="470"/>
                </a:lnTo>
                <a:lnTo>
                  <a:pt x="120" y="478"/>
                </a:lnTo>
                <a:lnTo>
                  <a:pt x="136" y="487"/>
                </a:lnTo>
                <a:lnTo>
                  <a:pt x="150" y="497"/>
                </a:lnTo>
                <a:lnTo>
                  <a:pt x="155" y="503"/>
                </a:lnTo>
                <a:lnTo>
                  <a:pt x="158" y="508"/>
                </a:lnTo>
                <a:lnTo>
                  <a:pt x="158" y="508"/>
                </a:lnTo>
                <a:lnTo>
                  <a:pt x="173" y="530"/>
                </a:lnTo>
                <a:lnTo>
                  <a:pt x="190" y="552"/>
                </a:lnTo>
                <a:lnTo>
                  <a:pt x="200" y="564"/>
                </a:lnTo>
                <a:lnTo>
                  <a:pt x="213" y="578"/>
                </a:lnTo>
                <a:lnTo>
                  <a:pt x="247" y="610"/>
                </a:lnTo>
                <a:lnTo>
                  <a:pt x="247" y="610"/>
                </a:lnTo>
                <a:lnTo>
                  <a:pt x="258" y="618"/>
                </a:lnTo>
                <a:lnTo>
                  <a:pt x="271" y="628"/>
                </a:lnTo>
                <a:lnTo>
                  <a:pt x="286" y="636"/>
                </a:lnTo>
                <a:lnTo>
                  <a:pt x="303" y="645"/>
                </a:lnTo>
                <a:lnTo>
                  <a:pt x="341" y="662"/>
                </a:lnTo>
                <a:lnTo>
                  <a:pt x="383" y="679"/>
                </a:lnTo>
                <a:lnTo>
                  <a:pt x="426" y="695"/>
                </a:lnTo>
                <a:lnTo>
                  <a:pt x="468" y="710"/>
                </a:lnTo>
                <a:lnTo>
                  <a:pt x="546" y="736"/>
                </a:lnTo>
                <a:lnTo>
                  <a:pt x="546" y="736"/>
                </a:lnTo>
                <a:lnTo>
                  <a:pt x="579" y="748"/>
                </a:lnTo>
                <a:lnTo>
                  <a:pt x="609" y="760"/>
                </a:lnTo>
                <a:lnTo>
                  <a:pt x="663" y="782"/>
                </a:lnTo>
                <a:lnTo>
                  <a:pt x="700" y="800"/>
                </a:lnTo>
                <a:lnTo>
                  <a:pt x="712" y="806"/>
                </a:lnTo>
                <a:lnTo>
                  <a:pt x="712" y="806"/>
                </a:lnTo>
                <a:lnTo>
                  <a:pt x="761" y="817"/>
                </a:lnTo>
                <a:lnTo>
                  <a:pt x="873" y="840"/>
                </a:lnTo>
                <a:lnTo>
                  <a:pt x="936" y="852"/>
                </a:lnTo>
                <a:lnTo>
                  <a:pt x="993" y="862"/>
                </a:lnTo>
                <a:lnTo>
                  <a:pt x="1019" y="866"/>
                </a:lnTo>
                <a:lnTo>
                  <a:pt x="1041" y="868"/>
                </a:lnTo>
                <a:lnTo>
                  <a:pt x="1059" y="869"/>
                </a:lnTo>
                <a:lnTo>
                  <a:pt x="1072" y="868"/>
                </a:lnTo>
                <a:lnTo>
                  <a:pt x="1072" y="868"/>
                </a:lnTo>
                <a:lnTo>
                  <a:pt x="1093" y="865"/>
                </a:lnTo>
                <a:lnTo>
                  <a:pt x="1115" y="860"/>
                </a:lnTo>
                <a:lnTo>
                  <a:pt x="1138" y="852"/>
                </a:lnTo>
                <a:lnTo>
                  <a:pt x="1160" y="844"/>
                </a:lnTo>
                <a:lnTo>
                  <a:pt x="1180" y="834"/>
                </a:lnTo>
                <a:lnTo>
                  <a:pt x="1189" y="828"/>
                </a:lnTo>
                <a:lnTo>
                  <a:pt x="1197" y="822"/>
                </a:lnTo>
                <a:lnTo>
                  <a:pt x="1204" y="815"/>
                </a:lnTo>
                <a:lnTo>
                  <a:pt x="1210" y="808"/>
                </a:lnTo>
                <a:lnTo>
                  <a:pt x="1215" y="801"/>
                </a:lnTo>
                <a:lnTo>
                  <a:pt x="1219" y="793"/>
                </a:lnTo>
                <a:lnTo>
                  <a:pt x="1219" y="793"/>
                </a:lnTo>
                <a:lnTo>
                  <a:pt x="1224" y="776"/>
                </a:lnTo>
                <a:lnTo>
                  <a:pt x="1229" y="757"/>
                </a:lnTo>
                <a:lnTo>
                  <a:pt x="1234" y="736"/>
                </a:lnTo>
                <a:lnTo>
                  <a:pt x="1237" y="715"/>
                </a:lnTo>
                <a:lnTo>
                  <a:pt x="1241" y="694"/>
                </a:lnTo>
                <a:lnTo>
                  <a:pt x="1242" y="673"/>
                </a:lnTo>
                <a:lnTo>
                  <a:pt x="1242" y="655"/>
                </a:lnTo>
                <a:lnTo>
                  <a:pt x="1240" y="638"/>
                </a:lnTo>
                <a:lnTo>
                  <a:pt x="1240" y="638"/>
                </a:lnTo>
                <a:lnTo>
                  <a:pt x="1234" y="601"/>
                </a:lnTo>
                <a:lnTo>
                  <a:pt x="1227" y="564"/>
                </a:lnTo>
                <a:lnTo>
                  <a:pt x="1223" y="524"/>
                </a:lnTo>
                <a:lnTo>
                  <a:pt x="1376" y="674"/>
                </a:lnTo>
                <a:lnTo>
                  <a:pt x="1376" y="674"/>
                </a:lnTo>
                <a:lnTo>
                  <a:pt x="1386" y="663"/>
                </a:lnTo>
                <a:lnTo>
                  <a:pt x="1411" y="633"/>
                </a:lnTo>
                <a:lnTo>
                  <a:pt x="1428" y="614"/>
                </a:lnTo>
                <a:lnTo>
                  <a:pt x="1447" y="596"/>
                </a:lnTo>
                <a:lnTo>
                  <a:pt x="1467" y="576"/>
                </a:lnTo>
                <a:lnTo>
                  <a:pt x="1486" y="559"/>
                </a:lnTo>
                <a:lnTo>
                  <a:pt x="1486" y="559"/>
                </a:lnTo>
                <a:lnTo>
                  <a:pt x="1506" y="542"/>
                </a:lnTo>
                <a:lnTo>
                  <a:pt x="1524" y="524"/>
                </a:lnTo>
                <a:lnTo>
                  <a:pt x="1539" y="503"/>
                </a:lnTo>
                <a:lnTo>
                  <a:pt x="1552" y="481"/>
                </a:lnTo>
                <a:lnTo>
                  <a:pt x="1558" y="470"/>
                </a:lnTo>
                <a:lnTo>
                  <a:pt x="1563" y="458"/>
                </a:lnTo>
                <a:lnTo>
                  <a:pt x="1568" y="446"/>
                </a:lnTo>
                <a:lnTo>
                  <a:pt x="1572" y="434"/>
                </a:lnTo>
                <a:lnTo>
                  <a:pt x="1574" y="422"/>
                </a:lnTo>
                <a:lnTo>
                  <a:pt x="1576" y="410"/>
                </a:lnTo>
                <a:lnTo>
                  <a:pt x="1577" y="397"/>
                </a:lnTo>
                <a:lnTo>
                  <a:pt x="1576" y="385"/>
                </a:lnTo>
                <a:lnTo>
                  <a:pt x="1576" y="385"/>
                </a:lnTo>
                <a:lnTo>
                  <a:pt x="1573" y="359"/>
                </a:lnTo>
                <a:lnTo>
                  <a:pt x="1568" y="334"/>
                </a:lnTo>
                <a:lnTo>
                  <a:pt x="1562" y="307"/>
                </a:lnTo>
                <a:lnTo>
                  <a:pt x="1555" y="283"/>
                </a:lnTo>
                <a:lnTo>
                  <a:pt x="1550" y="272"/>
                </a:lnTo>
                <a:lnTo>
                  <a:pt x="1545" y="263"/>
                </a:lnTo>
                <a:lnTo>
                  <a:pt x="1540" y="254"/>
                </a:lnTo>
                <a:lnTo>
                  <a:pt x="1535" y="247"/>
                </a:lnTo>
                <a:lnTo>
                  <a:pt x="1529" y="241"/>
                </a:lnTo>
                <a:lnTo>
                  <a:pt x="1524" y="237"/>
                </a:lnTo>
                <a:lnTo>
                  <a:pt x="1518" y="236"/>
                </a:lnTo>
                <a:lnTo>
                  <a:pt x="1512" y="237"/>
                </a:lnTo>
                <a:lnTo>
                  <a:pt x="1512" y="237"/>
                </a:lnTo>
                <a:lnTo>
                  <a:pt x="1505" y="239"/>
                </a:lnTo>
                <a:lnTo>
                  <a:pt x="1495" y="244"/>
                </a:lnTo>
                <a:lnTo>
                  <a:pt x="1471" y="258"/>
                </a:lnTo>
                <a:lnTo>
                  <a:pt x="1410" y="294"/>
                </a:lnTo>
                <a:lnTo>
                  <a:pt x="1348" y="335"/>
                </a:lnTo>
                <a:lnTo>
                  <a:pt x="1319" y="352"/>
                </a:lnTo>
                <a:lnTo>
                  <a:pt x="1299" y="364"/>
                </a:lnTo>
                <a:lnTo>
                  <a:pt x="1299" y="364"/>
                </a:lnTo>
                <a:lnTo>
                  <a:pt x="1251" y="389"/>
                </a:lnTo>
                <a:lnTo>
                  <a:pt x="1241" y="394"/>
                </a:lnTo>
                <a:lnTo>
                  <a:pt x="1243" y="3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090D8C0C-A3D5-4B5B-9C0B-73BAF33D1DE0}"/>
              </a:ext>
            </a:extLst>
          </p:cNvPr>
          <p:cNvSpPr>
            <a:spLocks/>
          </p:cNvSpPr>
          <p:nvPr/>
        </p:nvSpPr>
        <p:spPr bwMode="auto">
          <a:xfrm>
            <a:off x="4087698" y="4979834"/>
            <a:ext cx="1688582" cy="970223"/>
          </a:xfrm>
          <a:custGeom>
            <a:avLst/>
            <a:gdLst>
              <a:gd name="T0" fmla="*/ 663 w 1542"/>
              <a:gd name="T1" fmla="*/ 129 h 886"/>
              <a:gd name="T2" fmla="*/ 607 w 1542"/>
              <a:gd name="T3" fmla="*/ 172 h 886"/>
              <a:gd name="T4" fmla="*/ 493 w 1542"/>
              <a:gd name="T5" fmla="*/ 217 h 886"/>
              <a:gd name="T6" fmla="*/ 436 w 1542"/>
              <a:gd name="T7" fmla="*/ 224 h 886"/>
              <a:gd name="T8" fmla="*/ 402 w 1542"/>
              <a:gd name="T9" fmla="*/ 241 h 886"/>
              <a:gd name="T10" fmla="*/ 386 w 1542"/>
              <a:gd name="T11" fmla="*/ 279 h 886"/>
              <a:gd name="T12" fmla="*/ 326 w 1542"/>
              <a:gd name="T13" fmla="*/ 358 h 886"/>
              <a:gd name="T14" fmla="*/ 299 w 1542"/>
              <a:gd name="T15" fmla="*/ 370 h 886"/>
              <a:gd name="T16" fmla="*/ 242 w 1542"/>
              <a:gd name="T17" fmla="*/ 354 h 886"/>
              <a:gd name="T18" fmla="*/ 169 w 1542"/>
              <a:gd name="T19" fmla="*/ 310 h 886"/>
              <a:gd name="T20" fmla="*/ 74 w 1542"/>
              <a:gd name="T21" fmla="*/ 310 h 886"/>
              <a:gd name="T22" fmla="*/ 32 w 1542"/>
              <a:gd name="T23" fmla="*/ 332 h 886"/>
              <a:gd name="T24" fmla="*/ 3 w 1542"/>
              <a:gd name="T25" fmla="*/ 416 h 886"/>
              <a:gd name="T26" fmla="*/ 2 w 1542"/>
              <a:gd name="T27" fmla="*/ 450 h 886"/>
              <a:gd name="T28" fmla="*/ 19 w 1542"/>
              <a:gd name="T29" fmla="*/ 494 h 886"/>
              <a:gd name="T30" fmla="*/ 148 w 1542"/>
              <a:gd name="T31" fmla="*/ 528 h 886"/>
              <a:gd name="T32" fmla="*/ 181 w 1542"/>
              <a:gd name="T33" fmla="*/ 520 h 886"/>
              <a:gd name="T34" fmla="*/ 224 w 1542"/>
              <a:gd name="T35" fmla="*/ 516 h 886"/>
              <a:gd name="T36" fmla="*/ 301 w 1542"/>
              <a:gd name="T37" fmla="*/ 530 h 886"/>
              <a:gd name="T38" fmla="*/ 315 w 1542"/>
              <a:gd name="T39" fmla="*/ 547 h 886"/>
              <a:gd name="T40" fmla="*/ 299 w 1542"/>
              <a:gd name="T41" fmla="*/ 558 h 886"/>
              <a:gd name="T42" fmla="*/ 273 w 1542"/>
              <a:gd name="T43" fmla="*/ 570 h 886"/>
              <a:gd name="T44" fmla="*/ 284 w 1542"/>
              <a:gd name="T45" fmla="*/ 585 h 886"/>
              <a:gd name="T46" fmla="*/ 359 w 1542"/>
              <a:gd name="T47" fmla="*/ 615 h 886"/>
              <a:gd name="T48" fmla="*/ 382 w 1542"/>
              <a:gd name="T49" fmla="*/ 660 h 886"/>
              <a:gd name="T50" fmla="*/ 381 w 1542"/>
              <a:gd name="T51" fmla="*/ 677 h 886"/>
              <a:gd name="T52" fmla="*/ 399 w 1542"/>
              <a:gd name="T53" fmla="*/ 702 h 886"/>
              <a:gd name="T54" fmla="*/ 412 w 1542"/>
              <a:gd name="T55" fmla="*/ 732 h 886"/>
              <a:gd name="T56" fmla="*/ 473 w 1542"/>
              <a:gd name="T57" fmla="*/ 774 h 886"/>
              <a:gd name="T58" fmla="*/ 539 w 1542"/>
              <a:gd name="T59" fmla="*/ 807 h 886"/>
              <a:gd name="T60" fmla="*/ 662 w 1542"/>
              <a:gd name="T61" fmla="*/ 856 h 886"/>
              <a:gd name="T62" fmla="*/ 672 w 1542"/>
              <a:gd name="T63" fmla="*/ 834 h 886"/>
              <a:gd name="T64" fmla="*/ 684 w 1542"/>
              <a:gd name="T65" fmla="*/ 819 h 886"/>
              <a:gd name="T66" fmla="*/ 786 w 1542"/>
              <a:gd name="T67" fmla="*/ 864 h 886"/>
              <a:gd name="T68" fmla="*/ 841 w 1542"/>
              <a:gd name="T69" fmla="*/ 885 h 886"/>
              <a:gd name="T70" fmla="*/ 876 w 1542"/>
              <a:gd name="T71" fmla="*/ 884 h 886"/>
              <a:gd name="T72" fmla="*/ 1124 w 1542"/>
              <a:gd name="T73" fmla="*/ 863 h 886"/>
              <a:gd name="T74" fmla="*/ 1238 w 1542"/>
              <a:gd name="T75" fmla="*/ 848 h 886"/>
              <a:gd name="T76" fmla="*/ 1287 w 1542"/>
              <a:gd name="T77" fmla="*/ 820 h 886"/>
              <a:gd name="T78" fmla="*/ 1418 w 1542"/>
              <a:gd name="T79" fmla="*/ 707 h 886"/>
              <a:gd name="T80" fmla="*/ 1498 w 1542"/>
              <a:gd name="T81" fmla="*/ 677 h 886"/>
              <a:gd name="T82" fmla="*/ 1515 w 1542"/>
              <a:gd name="T83" fmla="*/ 662 h 886"/>
              <a:gd name="T84" fmla="*/ 1519 w 1542"/>
              <a:gd name="T85" fmla="*/ 645 h 886"/>
              <a:gd name="T86" fmla="*/ 1542 w 1542"/>
              <a:gd name="T87" fmla="*/ 625 h 886"/>
              <a:gd name="T88" fmla="*/ 1481 w 1542"/>
              <a:gd name="T89" fmla="*/ 575 h 886"/>
              <a:gd name="T90" fmla="*/ 1318 w 1542"/>
              <a:gd name="T91" fmla="*/ 420 h 886"/>
              <a:gd name="T92" fmla="*/ 1248 w 1542"/>
              <a:gd name="T93" fmla="*/ 343 h 886"/>
              <a:gd name="T94" fmla="*/ 1205 w 1542"/>
              <a:gd name="T95" fmla="*/ 314 h 886"/>
              <a:gd name="T96" fmla="*/ 1049 w 1542"/>
              <a:gd name="T97" fmla="*/ 207 h 886"/>
              <a:gd name="T98" fmla="*/ 1050 w 1542"/>
              <a:gd name="T99" fmla="*/ 216 h 886"/>
              <a:gd name="T100" fmla="*/ 978 w 1542"/>
              <a:gd name="T101" fmla="*/ 203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42" h="886">
                <a:moveTo>
                  <a:pt x="903" y="163"/>
                </a:moveTo>
                <a:lnTo>
                  <a:pt x="775" y="0"/>
                </a:lnTo>
                <a:lnTo>
                  <a:pt x="775" y="0"/>
                </a:lnTo>
                <a:lnTo>
                  <a:pt x="732" y="49"/>
                </a:lnTo>
                <a:lnTo>
                  <a:pt x="663" y="129"/>
                </a:lnTo>
                <a:lnTo>
                  <a:pt x="663" y="129"/>
                </a:lnTo>
                <a:lnTo>
                  <a:pt x="657" y="136"/>
                </a:lnTo>
                <a:lnTo>
                  <a:pt x="648" y="143"/>
                </a:lnTo>
                <a:lnTo>
                  <a:pt x="629" y="158"/>
                </a:lnTo>
                <a:lnTo>
                  <a:pt x="607" y="172"/>
                </a:lnTo>
                <a:lnTo>
                  <a:pt x="582" y="184"/>
                </a:lnTo>
                <a:lnTo>
                  <a:pt x="558" y="195"/>
                </a:lnTo>
                <a:lnTo>
                  <a:pt x="533" y="203"/>
                </a:lnTo>
                <a:lnTo>
                  <a:pt x="511" y="211"/>
                </a:lnTo>
                <a:lnTo>
                  <a:pt x="493" y="217"/>
                </a:lnTo>
                <a:lnTo>
                  <a:pt x="493" y="217"/>
                </a:lnTo>
                <a:lnTo>
                  <a:pt x="477" y="221"/>
                </a:lnTo>
                <a:lnTo>
                  <a:pt x="462" y="223"/>
                </a:lnTo>
                <a:lnTo>
                  <a:pt x="448" y="224"/>
                </a:lnTo>
                <a:lnTo>
                  <a:pt x="436" y="224"/>
                </a:lnTo>
                <a:lnTo>
                  <a:pt x="419" y="224"/>
                </a:lnTo>
                <a:lnTo>
                  <a:pt x="413" y="224"/>
                </a:lnTo>
                <a:lnTo>
                  <a:pt x="413" y="224"/>
                </a:lnTo>
                <a:lnTo>
                  <a:pt x="409" y="229"/>
                </a:lnTo>
                <a:lnTo>
                  <a:pt x="402" y="241"/>
                </a:lnTo>
                <a:lnTo>
                  <a:pt x="393" y="259"/>
                </a:lnTo>
                <a:lnTo>
                  <a:pt x="390" y="267"/>
                </a:lnTo>
                <a:lnTo>
                  <a:pt x="387" y="275"/>
                </a:lnTo>
                <a:lnTo>
                  <a:pt x="387" y="275"/>
                </a:lnTo>
                <a:lnTo>
                  <a:pt x="386" y="279"/>
                </a:lnTo>
                <a:lnTo>
                  <a:pt x="383" y="286"/>
                </a:lnTo>
                <a:lnTo>
                  <a:pt x="375" y="299"/>
                </a:lnTo>
                <a:lnTo>
                  <a:pt x="364" y="314"/>
                </a:lnTo>
                <a:lnTo>
                  <a:pt x="350" y="331"/>
                </a:lnTo>
                <a:lnTo>
                  <a:pt x="326" y="358"/>
                </a:lnTo>
                <a:lnTo>
                  <a:pt x="315" y="370"/>
                </a:lnTo>
                <a:lnTo>
                  <a:pt x="315" y="370"/>
                </a:lnTo>
                <a:lnTo>
                  <a:pt x="311" y="371"/>
                </a:lnTo>
                <a:lnTo>
                  <a:pt x="306" y="371"/>
                </a:lnTo>
                <a:lnTo>
                  <a:pt x="299" y="370"/>
                </a:lnTo>
                <a:lnTo>
                  <a:pt x="289" y="369"/>
                </a:lnTo>
                <a:lnTo>
                  <a:pt x="277" y="367"/>
                </a:lnTo>
                <a:lnTo>
                  <a:pt x="261" y="362"/>
                </a:lnTo>
                <a:lnTo>
                  <a:pt x="242" y="354"/>
                </a:lnTo>
                <a:lnTo>
                  <a:pt x="242" y="354"/>
                </a:lnTo>
                <a:lnTo>
                  <a:pt x="224" y="346"/>
                </a:lnTo>
                <a:lnTo>
                  <a:pt x="209" y="337"/>
                </a:lnTo>
                <a:lnTo>
                  <a:pt x="188" y="321"/>
                </a:lnTo>
                <a:lnTo>
                  <a:pt x="179" y="315"/>
                </a:lnTo>
                <a:lnTo>
                  <a:pt x="169" y="310"/>
                </a:lnTo>
                <a:lnTo>
                  <a:pt x="155" y="308"/>
                </a:lnTo>
                <a:lnTo>
                  <a:pt x="139" y="306"/>
                </a:lnTo>
                <a:lnTo>
                  <a:pt x="139" y="306"/>
                </a:lnTo>
                <a:lnTo>
                  <a:pt x="104" y="308"/>
                </a:lnTo>
                <a:lnTo>
                  <a:pt x="74" y="310"/>
                </a:lnTo>
                <a:lnTo>
                  <a:pt x="52" y="314"/>
                </a:lnTo>
                <a:lnTo>
                  <a:pt x="40" y="316"/>
                </a:lnTo>
                <a:lnTo>
                  <a:pt x="40" y="316"/>
                </a:lnTo>
                <a:lnTo>
                  <a:pt x="36" y="321"/>
                </a:lnTo>
                <a:lnTo>
                  <a:pt x="32" y="332"/>
                </a:lnTo>
                <a:lnTo>
                  <a:pt x="19" y="364"/>
                </a:lnTo>
                <a:lnTo>
                  <a:pt x="8" y="396"/>
                </a:lnTo>
                <a:lnTo>
                  <a:pt x="5" y="408"/>
                </a:lnTo>
                <a:lnTo>
                  <a:pt x="3" y="416"/>
                </a:lnTo>
                <a:lnTo>
                  <a:pt x="3" y="416"/>
                </a:lnTo>
                <a:lnTo>
                  <a:pt x="2" y="423"/>
                </a:lnTo>
                <a:lnTo>
                  <a:pt x="1" y="430"/>
                </a:lnTo>
                <a:lnTo>
                  <a:pt x="0" y="439"/>
                </a:lnTo>
                <a:lnTo>
                  <a:pt x="1" y="444"/>
                </a:lnTo>
                <a:lnTo>
                  <a:pt x="2" y="450"/>
                </a:lnTo>
                <a:lnTo>
                  <a:pt x="2" y="450"/>
                </a:lnTo>
                <a:lnTo>
                  <a:pt x="11" y="478"/>
                </a:lnTo>
                <a:lnTo>
                  <a:pt x="14" y="489"/>
                </a:lnTo>
                <a:lnTo>
                  <a:pt x="17" y="492"/>
                </a:lnTo>
                <a:lnTo>
                  <a:pt x="19" y="494"/>
                </a:lnTo>
                <a:lnTo>
                  <a:pt x="19" y="494"/>
                </a:lnTo>
                <a:lnTo>
                  <a:pt x="84" y="514"/>
                </a:lnTo>
                <a:lnTo>
                  <a:pt x="108" y="520"/>
                </a:lnTo>
                <a:lnTo>
                  <a:pt x="130" y="526"/>
                </a:lnTo>
                <a:lnTo>
                  <a:pt x="148" y="528"/>
                </a:lnTo>
                <a:lnTo>
                  <a:pt x="154" y="528"/>
                </a:lnTo>
                <a:lnTo>
                  <a:pt x="159" y="528"/>
                </a:lnTo>
                <a:lnTo>
                  <a:pt x="159" y="528"/>
                </a:lnTo>
                <a:lnTo>
                  <a:pt x="173" y="523"/>
                </a:lnTo>
                <a:lnTo>
                  <a:pt x="181" y="520"/>
                </a:lnTo>
                <a:lnTo>
                  <a:pt x="190" y="516"/>
                </a:lnTo>
                <a:lnTo>
                  <a:pt x="196" y="516"/>
                </a:lnTo>
                <a:lnTo>
                  <a:pt x="202" y="516"/>
                </a:lnTo>
                <a:lnTo>
                  <a:pt x="202" y="516"/>
                </a:lnTo>
                <a:lnTo>
                  <a:pt x="224" y="516"/>
                </a:lnTo>
                <a:lnTo>
                  <a:pt x="252" y="519"/>
                </a:lnTo>
                <a:lnTo>
                  <a:pt x="267" y="520"/>
                </a:lnTo>
                <a:lnTo>
                  <a:pt x="282" y="522"/>
                </a:lnTo>
                <a:lnTo>
                  <a:pt x="293" y="526"/>
                </a:lnTo>
                <a:lnTo>
                  <a:pt x="301" y="530"/>
                </a:lnTo>
                <a:lnTo>
                  <a:pt x="301" y="530"/>
                </a:lnTo>
                <a:lnTo>
                  <a:pt x="307" y="533"/>
                </a:lnTo>
                <a:lnTo>
                  <a:pt x="311" y="538"/>
                </a:lnTo>
                <a:lnTo>
                  <a:pt x="314" y="543"/>
                </a:lnTo>
                <a:lnTo>
                  <a:pt x="315" y="547"/>
                </a:lnTo>
                <a:lnTo>
                  <a:pt x="316" y="554"/>
                </a:lnTo>
                <a:lnTo>
                  <a:pt x="315" y="557"/>
                </a:lnTo>
                <a:lnTo>
                  <a:pt x="315" y="557"/>
                </a:lnTo>
                <a:lnTo>
                  <a:pt x="306" y="557"/>
                </a:lnTo>
                <a:lnTo>
                  <a:pt x="299" y="558"/>
                </a:lnTo>
                <a:lnTo>
                  <a:pt x="289" y="559"/>
                </a:lnTo>
                <a:lnTo>
                  <a:pt x="280" y="561"/>
                </a:lnTo>
                <a:lnTo>
                  <a:pt x="274" y="565"/>
                </a:lnTo>
                <a:lnTo>
                  <a:pt x="273" y="568"/>
                </a:lnTo>
                <a:lnTo>
                  <a:pt x="273" y="570"/>
                </a:lnTo>
                <a:lnTo>
                  <a:pt x="273" y="574"/>
                </a:lnTo>
                <a:lnTo>
                  <a:pt x="275" y="577"/>
                </a:lnTo>
                <a:lnTo>
                  <a:pt x="275" y="577"/>
                </a:lnTo>
                <a:lnTo>
                  <a:pt x="279" y="581"/>
                </a:lnTo>
                <a:lnTo>
                  <a:pt x="284" y="585"/>
                </a:lnTo>
                <a:lnTo>
                  <a:pt x="296" y="591"/>
                </a:lnTo>
                <a:lnTo>
                  <a:pt x="310" y="598"/>
                </a:lnTo>
                <a:lnTo>
                  <a:pt x="325" y="603"/>
                </a:lnTo>
                <a:lnTo>
                  <a:pt x="350" y="613"/>
                </a:lnTo>
                <a:lnTo>
                  <a:pt x="359" y="615"/>
                </a:lnTo>
                <a:lnTo>
                  <a:pt x="361" y="618"/>
                </a:lnTo>
                <a:lnTo>
                  <a:pt x="361" y="618"/>
                </a:lnTo>
                <a:lnTo>
                  <a:pt x="372" y="640"/>
                </a:lnTo>
                <a:lnTo>
                  <a:pt x="380" y="655"/>
                </a:lnTo>
                <a:lnTo>
                  <a:pt x="382" y="660"/>
                </a:lnTo>
                <a:lnTo>
                  <a:pt x="383" y="664"/>
                </a:lnTo>
                <a:lnTo>
                  <a:pt x="383" y="664"/>
                </a:lnTo>
                <a:lnTo>
                  <a:pt x="382" y="671"/>
                </a:lnTo>
                <a:lnTo>
                  <a:pt x="381" y="673"/>
                </a:lnTo>
                <a:lnTo>
                  <a:pt x="381" y="677"/>
                </a:lnTo>
                <a:lnTo>
                  <a:pt x="382" y="682"/>
                </a:lnTo>
                <a:lnTo>
                  <a:pt x="386" y="686"/>
                </a:lnTo>
                <a:lnTo>
                  <a:pt x="391" y="694"/>
                </a:lnTo>
                <a:lnTo>
                  <a:pt x="399" y="702"/>
                </a:lnTo>
                <a:lnTo>
                  <a:pt x="399" y="702"/>
                </a:lnTo>
                <a:lnTo>
                  <a:pt x="407" y="711"/>
                </a:lnTo>
                <a:lnTo>
                  <a:pt x="409" y="717"/>
                </a:lnTo>
                <a:lnTo>
                  <a:pt x="410" y="723"/>
                </a:lnTo>
                <a:lnTo>
                  <a:pt x="410" y="727"/>
                </a:lnTo>
                <a:lnTo>
                  <a:pt x="412" y="732"/>
                </a:lnTo>
                <a:lnTo>
                  <a:pt x="417" y="738"/>
                </a:lnTo>
                <a:lnTo>
                  <a:pt x="426" y="745"/>
                </a:lnTo>
                <a:lnTo>
                  <a:pt x="442" y="755"/>
                </a:lnTo>
                <a:lnTo>
                  <a:pt x="442" y="755"/>
                </a:lnTo>
                <a:lnTo>
                  <a:pt x="473" y="774"/>
                </a:lnTo>
                <a:lnTo>
                  <a:pt x="488" y="783"/>
                </a:lnTo>
                <a:lnTo>
                  <a:pt x="497" y="789"/>
                </a:lnTo>
                <a:lnTo>
                  <a:pt x="510" y="794"/>
                </a:lnTo>
                <a:lnTo>
                  <a:pt x="510" y="794"/>
                </a:lnTo>
                <a:lnTo>
                  <a:pt x="539" y="807"/>
                </a:lnTo>
                <a:lnTo>
                  <a:pt x="584" y="826"/>
                </a:lnTo>
                <a:lnTo>
                  <a:pt x="642" y="852"/>
                </a:lnTo>
                <a:lnTo>
                  <a:pt x="642" y="852"/>
                </a:lnTo>
                <a:lnTo>
                  <a:pt x="653" y="854"/>
                </a:lnTo>
                <a:lnTo>
                  <a:pt x="662" y="856"/>
                </a:lnTo>
                <a:lnTo>
                  <a:pt x="665" y="856"/>
                </a:lnTo>
                <a:lnTo>
                  <a:pt x="667" y="853"/>
                </a:lnTo>
                <a:lnTo>
                  <a:pt x="667" y="853"/>
                </a:lnTo>
                <a:lnTo>
                  <a:pt x="669" y="846"/>
                </a:lnTo>
                <a:lnTo>
                  <a:pt x="672" y="834"/>
                </a:lnTo>
                <a:lnTo>
                  <a:pt x="674" y="827"/>
                </a:lnTo>
                <a:lnTo>
                  <a:pt x="676" y="823"/>
                </a:lnTo>
                <a:lnTo>
                  <a:pt x="679" y="819"/>
                </a:lnTo>
                <a:lnTo>
                  <a:pt x="681" y="819"/>
                </a:lnTo>
                <a:lnTo>
                  <a:pt x="684" y="819"/>
                </a:lnTo>
                <a:lnTo>
                  <a:pt x="684" y="819"/>
                </a:lnTo>
                <a:lnTo>
                  <a:pt x="733" y="831"/>
                </a:lnTo>
                <a:lnTo>
                  <a:pt x="733" y="831"/>
                </a:lnTo>
                <a:lnTo>
                  <a:pt x="761" y="850"/>
                </a:lnTo>
                <a:lnTo>
                  <a:pt x="786" y="864"/>
                </a:lnTo>
                <a:lnTo>
                  <a:pt x="797" y="870"/>
                </a:lnTo>
                <a:lnTo>
                  <a:pt x="808" y="874"/>
                </a:lnTo>
                <a:lnTo>
                  <a:pt x="808" y="874"/>
                </a:lnTo>
                <a:lnTo>
                  <a:pt x="825" y="880"/>
                </a:lnTo>
                <a:lnTo>
                  <a:pt x="841" y="885"/>
                </a:lnTo>
                <a:lnTo>
                  <a:pt x="848" y="886"/>
                </a:lnTo>
                <a:lnTo>
                  <a:pt x="857" y="886"/>
                </a:lnTo>
                <a:lnTo>
                  <a:pt x="865" y="885"/>
                </a:lnTo>
                <a:lnTo>
                  <a:pt x="876" y="884"/>
                </a:lnTo>
                <a:lnTo>
                  <a:pt x="876" y="884"/>
                </a:lnTo>
                <a:lnTo>
                  <a:pt x="895" y="881"/>
                </a:lnTo>
                <a:lnTo>
                  <a:pt x="923" y="879"/>
                </a:lnTo>
                <a:lnTo>
                  <a:pt x="1000" y="874"/>
                </a:lnTo>
                <a:lnTo>
                  <a:pt x="1085" y="867"/>
                </a:lnTo>
                <a:lnTo>
                  <a:pt x="1124" y="863"/>
                </a:lnTo>
                <a:lnTo>
                  <a:pt x="1157" y="859"/>
                </a:lnTo>
                <a:lnTo>
                  <a:pt x="1157" y="859"/>
                </a:lnTo>
                <a:lnTo>
                  <a:pt x="1202" y="854"/>
                </a:lnTo>
                <a:lnTo>
                  <a:pt x="1228" y="851"/>
                </a:lnTo>
                <a:lnTo>
                  <a:pt x="1238" y="848"/>
                </a:lnTo>
                <a:lnTo>
                  <a:pt x="1247" y="845"/>
                </a:lnTo>
                <a:lnTo>
                  <a:pt x="1258" y="840"/>
                </a:lnTo>
                <a:lnTo>
                  <a:pt x="1270" y="831"/>
                </a:lnTo>
                <a:lnTo>
                  <a:pt x="1270" y="831"/>
                </a:lnTo>
                <a:lnTo>
                  <a:pt x="1287" y="820"/>
                </a:lnTo>
                <a:lnTo>
                  <a:pt x="1307" y="803"/>
                </a:lnTo>
                <a:lnTo>
                  <a:pt x="1353" y="761"/>
                </a:lnTo>
                <a:lnTo>
                  <a:pt x="1377" y="740"/>
                </a:lnTo>
                <a:lnTo>
                  <a:pt x="1399" y="722"/>
                </a:lnTo>
                <a:lnTo>
                  <a:pt x="1418" y="707"/>
                </a:lnTo>
                <a:lnTo>
                  <a:pt x="1427" y="702"/>
                </a:lnTo>
                <a:lnTo>
                  <a:pt x="1434" y="699"/>
                </a:lnTo>
                <a:lnTo>
                  <a:pt x="1434" y="699"/>
                </a:lnTo>
                <a:lnTo>
                  <a:pt x="1482" y="683"/>
                </a:lnTo>
                <a:lnTo>
                  <a:pt x="1498" y="677"/>
                </a:lnTo>
                <a:lnTo>
                  <a:pt x="1509" y="673"/>
                </a:lnTo>
                <a:lnTo>
                  <a:pt x="1509" y="673"/>
                </a:lnTo>
                <a:lnTo>
                  <a:pt x="1511" y="669"/>
                </a:lnTo>
                <a:lnTo>
                  <a:pt x="1514" y="667"/>
                </a:lnTo>
                <a:lnTo>
                  <a:pt x="1515" y="662"/>
                </a:lnTo>
                <a:lnTo>
                  <a:pt x="1515" y="658"/>
                </a:lnTo>
                <a:lnTo>
                  <a:pt x="1514" y="651"/>
                </a:lnTo>
                <a:lnTo>
                  <a:pt x="1514" y="648"/>
                </a:lnTo>
                <a:lnTo>
                  <a:pt x="1514" y="648"/>
                </a:lnTo>
                <a:lnTo>
                  <a:pt x="1519" y="645"/>
                </a:lnTo>
                <a:lnTo>
                  <a:pt x="1531" y="637"/>
                </a:lnTo>
                <a:lnTo>
                  <a:pt x="1536" y="634"/>
                </a:lnTo>
                <a:lnTo>
                  <a:pt x="1541" y="630"/>
                </a:lnTo>
                <a:lnTo>
                  <a:pt x="1542" y="626"/>
                </a:lnTo>
                <a:lnTo>
                  <a:pt x="1542" y="625"/>
                </a:lnTo>
                <a:lnTo>
                  <a:pt x="1541" y="624"/>
                </a:lnTo>
                <a:lnTo>
                  <a:pt x="1541" y="624"/>
                </a:lnTo>
                <a:lnTo>
                  <a:pt x="1530" y="615"/>
                </a:lnTo>
                <a:lnTo>
                  <a:pt x="1509" y="598"/>
                </a:lnTo>
                <a:lnTo>
                  <a:pt x="1481" y="575"/>
                </a:lnTo>
                <a:lnTo>
                  <a:pt x="1449" y="544"/>
                </a:lnTo>
                <a:lnTo>
                  <a:pt x="1449" y="544"/>
                </a:lnTo>
                <a:lnTo>
                  <a:pt x="1408" y="506"/>
                </a:lnTo>
                <a:lnTo>
                  <a:pt x="1362" y="463"/>
                </a:lnTo>
                <a:lnTo>
                  <a:pt x="1318" y="420"/>
                </a:lnTo>
                <a:lnTo>
                  <a:pt x="1298" y="402"/>
                </a:lnTo>
                <a:lnTo>
                  <a:pt x="1283" y="385"/>
                </a:lnTo>
                <a:lnTo>
                  <a:pt x="1283" y="385"/>
                </a:lnTo>
                <a:lnTo>
                  <a:pt x="1263" y="360"/>
                </a:lnTo>
                <a:lnTo>
                  <a:pt x="1248" y="343"/>
                </a:lnTo>
                <a:lnTo>
                  <a:pt x="1240" y="336"/>
                </a:lnTo>
                <a:lnTo>
                  <a:pt x="1232" y="329"/>
                </a:lnTo>
                <a:lnTo>
                  <a:pt x="1220" y="321"/>
                </a:lnTo>
                <a:lnTo>
                  <a:pt x="1205" y="314"/>
                </a:lnTo>
                <a:lnTo>
                  <a:pt x="1205" y="314"/>
                </a:lnTo>
                <a:lnTo>
                  <a:pt x="1185" y="302"/>
                </a:lnTo>
                <a:lnTo>
                  <a:pt x="1161" y="286"/>
                </a:lnTo>
                <a:lnTo>
                  <a:pt x="1107" y="248"/>
                </a:lnTo>
                <a:lnTo>
                  <a:pt x="1063" y="216"/>
                </a:lnTo>
                <a:lnTo>
                  <a:pt x="1049" y="207"/>
                </a:lnTo>
                <a:lnTo>
                  <a:pt x="1046" y="205"/>
                </a:lnTo>
                <a:lnTo>
                  <a:pt x="1044" y="206"/>
                </a:lnTo>
                <a:lnTo>
                  <a:pt x="1044" y="206"/>
                </a:lnTo>
                <a:lnTo>
                  <a:pt x="1046" y="210"/>
                </a:lnTo>
                <a:lnTo>
                  <a:pt x="1050" y="216"/>
                </a:lnTo>
                <a:lnTo>
                  <a:pt x="1065" y="233"/>
                </a:lnTo>
                <a:lnTo>
                  <a:pt x="1085" y="254"/>
                </a:lnTo>
                <a:lnTo>
                  <a:pt x="1085" y="254"/>
                </a:lnTo>
                <a:lnTo>
                  <a:pt x="978" y="203"/>
                </a:lnTo>
                <a:lnTo>
                  <a:pt x="978" y="203"/>
                </a:lnTo>
                <a:lnTo>
                  <a:pt x="949" y="189"/>
                </a:lnTo>
                <a:lnTo>
                  <a:pt x="925" y="175"/>
                </a:lnTo>
                <a:lnTo>
                  <a:pt x="903" y="163"/>
                </a:lnTo>
                <a:lnTo>
                  <a:pt x="903" y="1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D113F894-0B36-46CA-BF07-4ACC3E7CFCC8}"/>
              </a:ext>
            </a:extLst>
          </p:cNvPr>
          <p:cNvSpPr>
            <a:spLocks/>
          </p:cNvSpPr>
          <p:nvPr/>
        </p:nvSpPr>
        <p:spPr bwMode="auto">
          <a:xfrm>
            <a:off x="5987873" y="1277534"/>
            <a:ext cx="1632942" cy="971271"/>
          </a:xfrm>
          <a:custGeom>
            <a:avLst/>
            <a:gdLst>
              <a:gd name="T0" fmla="*/ 335 w 1461"/>
              <a:gd name="T1" fmla="*/ 299 h 869"/>
              <a:gd name="T2" fmla="*/ 261 w 1461"/>
              <a:gd name="T3" fmla="*/ 275 h 869"/>
              <a:gd name="T4" fmla="*/ 207 w 1461"/>
              <a:gd name="T5" fmla="*/ 240 h 869"/>
              <a:gd name="T6" fmla="*/ 50 w 1461"/>
              <a:gd name="T7" fmla="*/ 118 h 869"/>
              <a:gd name="T8" fmla="*/ 43 w 1461"/>
              <a:gd name="T9" fmla="*/ 157 h 869"/>
              <a:gd name="T10" fmla="*/ 46 w 1461"/>
              <a:gd name="T11" fmla="*/ 196 h 869"/>
              <a:gd name="T12" fmla="*/ 64 w 1461"/>
              <a:gd name="T13" fmla="*/ 286 h 869"/>
              <a:gd name="T14" fmla="*/ 66 w 1461"/>
              <a:gd name="T15" fmla="*/ 319 h 869"/>
              <a:gd name="T16" fmla="*/ 71 w 1461"/>
              <a:gd name="T17" fmla="*/ 352 h 869"/>
              <a:gd name="T18" fmla="*/ 82 w 1461"/>
              <a:gd name="T19" fmla="*/ 370 h 869"/>
              <a:gd name="T20" fmla="*/ 70 w 1461"/>
              <a:gd name="T21" fmla="*/ 405 h 869"/>
              <a:gd name="T22" fmla="*/ 11 w 1461"/>
              <a:gd name="T23" fmla="*/ 529 h 869"/>
              <a:gd name="T24" fmla="*/ 0 w 1461"/>
              <a:gd name="T25" fmla="*/ 573 h 869"/>
              <a:gd name="T26" fmla="*/ 5 w 1461"/>
              <a:gd name="T27" fmla="*/ 591 h 869"/>
              <a:gd name="T28" fmla="*/ 15 w 1461"/>
              <a:gd name="T29" fmla="*/ 592 h 869"/>
              <a:gd name="T30" fmla="*/ 126 w 1461"/>
              <a:gd name="T31" fmla="*/ 529 h 869"/>
              <a:gd name="T32" fmla="*/ 211 w 1461"/>
              <a:gd name="T33" fmla="*/ 487 h 869"/>
              <a:gd name="T34" fmla="*/ 297 w 1461"/>
              <a:gd name="T35" fmla="*/ 459 h 869"/>
              <a:gd name="T36" fmla="*/ 337 w 1461"/>
              <a:gd name="T37" fmla="*/ 455 h 869"/>
              <a:gd name="T38" fmla="*/ 371 w 1461"/>
              <a:gd name="T39" fmla="*/ 462 h 869"/>
              <a:gd name="T40" fmla="*/ 381 w 1461"/>
              <a:gd name="T41" fmla="*/ 475 h 869"/>
              <a:gd name="T42" fmla="*/ 375 w 1461"/>
              <a:gd name="T43" fmla="*/ 516 h 869"/>
              <a:gd name="T44" fmla="*/ 377 w 1461"/>
              <a:gd name="T45" fmla="*/ 582 h 869"/>
              <a:gd name="T46" fmla="*/ 382 w 1461"/>
              <a:gd name="T47" fmla="*/ 625 h 869"/>
              <a:gd name="T48" fmla="*/ 377 w 1461"/>
              <a:gd name="T49" fmla="*/ 643 h 869"/>
              <a:gd name="T50" fmla="*/ 362 w 1461"/>
              <a:gd name="T51" fmla="*/ 677 h 869"/>
              <a:gd name="T52" fmla="*/ 335 w 1461"/>
              <a:gd name="T53" fmla="*/ 705 h 869"/>
              <a:gd name="T54" fmla="*/ 452 w 1461"/>
              <a:gd name="T55" fmla="*/ 705 h 869"/>
              <a:gd name="T56" fmla="*/ 520 w 1461"/>
              <a:gd name="T57" fmla="*/ 704 h 869"/>
              <a:gd name="T58" fmla="*/ 552 w 1461"/>
              <a:gd name="T59" fmla="*/ 721 h 869"/>
              <a:gd name="T60" fmla="*/ 602 w 1461"/>
              <a:gd name="T61" fmla="*/ 753 h 869"/>
              <a:gd name="T62" fmla="*/ 663 w 1461"/>
              <a:gd name="T63" fmla="*/ 776 h 869"/>
              <a:gd name="T64" fmla="*/ 693 w 1461"/>
              <a:gd name="T65" fmla="*/ 769 h 869"/>
              <a:gd name="T66" fmla="*/ 748 w 1461"/>
              <a:gd name="T67" fmla="*/ 736 h 869"/>
              <a:gd name="T68" fmla="*/ 885 w 1461"/>
              <a:gd name="T69" fmla="*/ 814 h 869"/>
              <a:gd name="T70" fmla="*/ 889 w 1461"/>
              <a:gd name="T71" fmla="*/ 862 h 869"/>
              <a:gd name="T72" fmla="*/ 899 w 1461"/>
              <a:gd name="T73" fmla="*/ 869 h 869"/>
              <a:gd name="T74" fmla="*/ 950 w 1461"/>
              <a:gd name="T75" fmla="*/ 856 h 869"/>
              <a:gd name="T76" fmla="*/ 1014 w 1461"/>
              <a:gd name="T77" fmla="*/ 829 h 869"/>
              <a:gd name="T78" fmla="*/ 1065 w 1461"/>
              <a:gd name="T79" fmla="*/ 804 h 869"/>
              <a:gd name="T80" fmla="*/ 1128 w 1461"/>
              <a:gd name="T81" fmla="*/ 791 h 869"/>
              <a:gd name="T82" fmla="*/ 1230 w 1461"/>
              <a:gd name="T83" fmla="*/ 764 h 869"/>
              <a:gd name="T84" fmla="*/ 1325 w 1461"/>
              <a:gd name="T85" fmla="*/ 705 h 869"/>
              <a:gd name="T86" fmla="*/ 1450 w 1461"/>
              <a:gd name="T87" fmla="*/ 607 h 869"/>
              <a:gd name="T88" fmla="*/ 1460 w 1461"/>
              <a:gd name="T89" fmla="*/ 590 h 869"/>
              <a:gd name="T90" fmla="*/ 1429 w 1461"/>
              <a:gd name="T91" fmla="*/ 515 h 869"/>
              <a:gd name="T92" fmla="*/ 1379 w 1461"/>
              <a:gd name="T93" fmla="*/ 401 h 869"/>
              <a:gd name="T94" fmla="*/ 1318 w 1461"/>
              <a:gd name="T95" fmla="*/ 294 h 869"/>
              <a:gd name="T96" fmla="*/ 1271 w 1461"/>
              <a:gd name="T97" fmla="*/ 236 h 869"/>
              <a:gd name="T98" fmla="*/ 1223 w 1461"/>
              <a:gd name="T99" fmla="*/ 199 h 869"/>
              <a:gd name="T100" fmla="*/ 1119 w 1461"/>
              <a:gd name="T101" fmla="*/ 140 h 869"/>
              <a:gd name="T102" fmla="*/ 1009 w 1461"/>
              <a:gd name="T103" fmla="*/ 95 h 869"/>
              <a:gd name="T104" fmla="*/ 973 w 1461"/>
              <a:gd name="T105" fmla="*/ 87 h 869"/>
              <a:gd name="T106" fmla="*/ 829 w 1461"/>
              <a:gd name="T107" fmla="*/ 81 h 869"/>
              <a:gd name="T108" fmla="*/ 724 w 1461"/>
              <a:gd name="T109" fmla="*/ 73 h 869"/>
              <a:gd name="T110" fmla="*/ 637 w 1461"/>
              <a:gd name="T111" fmla="*/ 54 h 869"/>
              <a:gd name="T112" fmla="*/ 552 w 1461"/>
              <a:gd name="T113" fmla="*/ 5 h 869"/>
              <a:gd name="T114" fmla="*/ 518 w 1461"/>
              <a:gd name="T115" fmla="*/ 1 h 869"/>
              <a:gd name="T116" fmla="*/ 479 w 1461"/>
              <a:gd name="T117" fmla="*/ 26 h 869"/>
              <a:gd name="T118" fmla="*/ 455 w 1461"/>
              <a:gd name="T119" fmla="*/ 86 h 869"/>
              <a:gd name="T120" fmla="*/ 438 w 1461"/>
              <a:gd name="T121" fmla="*/ 149 h 869"/>
              <a:gd name="T122" fmla="*/ 412 w 1461"/>
              <a:gd name="T123" fmla="*/ 214 h 869"/>
              <a:gd name="T124" fmla="*/ 390 w 1461"/>
              <a:gd name="T125" fmla="*/ 266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61" h="869">
                <a:moveTo>
                  <a:pt x="371" y="305"/>
                </a:moveTo>
                <a:lnTo>
                  <a:pt x="371" y="305"/>
                </a:lnTo>
                <a:lnTo>
                  <a:pt x="362" y="304"/>
                </a:lnTo>
                <a:lnTo>
                  <a:pt x="335" y="299"/>
                </a:lnTo>
                <a:lnTo>
                  <a:pt x="317" y="296"/>
                </a:lnTo>
                <a:lnTo>
                  <a:pt x="299" y="290"/>
                </a:lnTo>
                <a:lnTo>
                  <a:pt x="281" y="283"/>
                </a:lnTo>
                <a:lnTo>
                  <a:pt x="261" y="275"/>
                </a:lnTo>
                <a:lnTo>
                  <a:pt x="261" y="275"/>
                </a:lnTo>
                <a:lnTo>
                  <a:pt x="250" y="269"/>
                </a:lnTo>
                <a:lnTo>
                  <a:pt x="238" y="261"/>
                </a:lnTo>
                <a:lnTo>
                  <a:pt x="207" y="240"/>
                </a:lnTo>
                <a:lnTo>
                  <a:pt x="173" y="215"/>
                </a:lnTo>
                <a:lnTo>
                  <a:pt x="137" y="188"/>
                </a:lnTo>
                <a:lnTo>
                  <a:pt x="76" y="139"/>
                </a:lnTo>
                <a:lnTo>
                  <a:pt x="50" y="118"/>
                </a:lnTo>
                <a:lnTo>
                  <a:pt x="50" y="118"/>
                </a:lnTo>
                <a:lnTo>
                  <a:pt x="48" y="125"/>
                </a:lnTo>
                <a:lnTo>
                  <a:pt x="44" y="145"/>
                </a:lnTo>
                <a:lnTo>
                  <a:pt x="43" y="157"/>
                </a:lnTo>
                <a:lnTo>
                  <a:pt x="42" y="171"/>
                </a:lnTo>
                <a:lnTo>
                  <a:pt x="43" y="183"/>
                </a:lnTo>
                <a:lnTo>
                  <a:pt x="46" y="196"/>
                </a:lnTo>
                <a:lnTo>
                  <a:pt x="46" y="196"/>
                </a:lnTo>
                <a:lnTo>
                  <a:pt x="55" y="220"/>
                </a:lnTo>
                <a:lnTo>
                  <a:pt x="60" y="243"/>
                </a:lnTo>
                <a:lnTo>
                  <a:pt x="64" y="265"/>
                </a:lnTo>
                <a:lnTo>
                  <a:pt x="64" y="286"/>
                </a:lnTo>
                <a:lnTo>
                  <a:pt x="64" y="286"/>
                </a:lnTo>
                <a:lnTo>
                  <a:pt x="62" y="294"/>
                </a:lnTo>
                <a:lnTo>
                  <a:pt x="64" y="303"/>
                </a:lnTo>
                <a:lnTo>
                  <a:pt x="66" y="319"/>
                </a:lnTo>
                <a:lnTo>
                  <a:pt x="68" y="334"/>
                </a:lnTo>
                <a:lnTo>
                  <a:pt x="70" y="347"/>
                </a:lnTo>
                <a:lnTo>
                  <a:pt x="70" y="347"/>
                </a:lnTo>
                <a:lnTo>
                  <a:pt x="71" y="352"/>
                </a:lnTo>
                <a:lnTo>
                  <a:pt x="75" y="357"/>
                </a:lnTo>
                <a:lnTo>
                  <a:pt x="77" y="361"/>
                </a:lnTo>
                <a:lnTo>
                  <a:pt x="81" y="364"/>
                </a:lnTo>
                <a:lnTo>
                  <a:pt x="82" y="370"/>
                </a:lnTo>
                <a:lnTo>
                  <a:pt x="82" y="378"/>
                </a:lnTo>
                <a:lnTo>
                  <a:pt x="78" y="390"/>
                </a:lnTo>
                <a:lnTo>
                  <a:pt x="70" y="405"/>
                </a:lnTo>
                <a:lnTo>
                  <a:pt x="70" y="405"/>
                </a:lnTo>
                <a:lnTo>
                  <a:pt x="51" y="439"/>
                </a:lnTo>
                <a:lnTo>
                  <a:pt x="34" y="472"/>
                </a:lnTo>
                <a:lnTo>
                  <a:pt x="22" y="502"/>
                </a:lnTo>
                <a:lnTo>
                  <a:pt x="11" y="529"/>
                </a:lnTo>
                <a:lnTo>
                  <a:pt x="11" y="529"/>
                </a:lnTo>
                <a:lnTo>
                  <a:pt x="2" y="553"/>
                </a:lnTo>
                <a:lnTo>
                  <a:pt x="1" y="563"/>
                </a:lnTo>
                <a:lnTo>
                  <a:pt x="0" y="573"/>
                </a:lnTo>
                <a:lnTo>
                  <a:pt x="0" y="581"/>
                </a:lnTo>
                <a:lnTo>
                  <a:pt x="1" y="587"/>
                </a:lnTo>
                <a:lnTo>
                  <a:pt x="3" y="590"/>
                </a:lnTo>
                <a:lnTo>
                  <a:pt x="5" y="591"/>
                </a:lnTo>
                <a:lnTo>
                  <a:pt x="7" y="592"/>
                </a:lnTo>
                <a:lnTo>
                  <a:pt x="11" y="594"/>
                </a:lnTo>
                <a:lnTo>
                  <a:pt x="11" y="594"/>
                </a:lnTo>
                <a:lnTo>
                  <a:pt x="15" y="592"/>
                </a:lnTo>
                <a:lnTo>
                  <a:pt x="22" y="590"/>
                </a:lnTo>
                <a:lnTo>
                  <a:pt x="42" y="579"/>
                </a:lnTo>
                <a:lnTo>
                  <a:pt x="95" y="547"/>
                </a:lnTo>
                <a:lnTo>
                  <a:pt x="126" y="529"/>
                </a:lnTo>
                <a:lnTo>
                  <a:pt x="157" y="511"/>
                </a:lnTo>
                <a:lnTo>
                  <a:pt x="186" y="497"/>
                </a:lnTo>
                <a:lnTo>
                  <a:pt x="200" y="491"/>
                </a:lnTo>
                <a:lnTo>
                  <a:pt x="211" y="487"/>
                </a:lnTo>
                <a:lnTo>
                  <a:pt x="211" y="487"/>
                </a:lnTo>
                <a:lnTo>
                  <a:pt x="250" y="472"/>
                </a:lnTo>
                <a:lnTo>
                  <a:pt x="283" y="462"/>
                </a:lnTo>
                <a:lnTo>
                  <a:pt x="297" y="459"/>
                </a:lnTo>
                <a:lnTo>
                  <a:pt x="310" y="456"/>
                </a:lnTo>
                <a:lnTo>
                  <a:pt x="324" y="455"/>
                </a:lnTo>
                <a:lnTo>
                  <a:pt x="337" y="455"/>
                </a:lnTo>
                <a:lnTo>
                  <a:pt x="337" y="455"/>
                </a:lnTo>
                <a:lnTo>
                  <a:pt x="348" y="456"/>
                </a:lnTo>
                <a:lnTo>
                  <a:pt x="358" y="457"/>
                </a:lnTo>
                <a:lnTo>
                  <a:pt x="365" y="460"/>
                </a:lnTo>
                <a:lnTo>
                  <a:pt x="371" y="462"/>
                </a:lnTo>
                <a:lnTo>
                  <a:pt x="379" y="466"/>
                </a:lnTo>
                <a:lnTo>
                  <a:pt x="381" y="470"/>
                </a:lnTo>
                <a:lnTo>
                  <a:pt x="381" y="470"/>
                </a:lnTo>
                <a:lnTo>
                  <a:pt x="381" y="475"/>
                </a:lnTo>
                <a:lnTo>
                  <a:pt x="380" y="482"/>
                </a:lnTo>
                <a:lnTo>
                  <a:pt x="377" y="495"/>
                </a:lnTo>
                <a:lnTo>
                  <a:pt x="375" y="516"/>
                </a:lnTo>
                <a:lnTo>
                  <a:pt x="375" y="516"/>
                </a:lnTo>
                <a:lnTo>
                  <a:pt x="374" y="536"/>
                </a:lnTo>
                <a:lnTo>
                  <a:pt x="375" y="547"/>
                </a:lnTo>
                <a:lnTo>
                  <a:pt x="376" y="560"/>
                </a:lnTo>
                <a:lnTo>
                  <a:pt x="377" y="582"/>
                </a:lnTo>
                <a:lnTo>
                  <a:pt x="377" y="582"/>
                </a:lnTo>
                <a:lnTo>
                  <a:pt x="380" y="606"/>
                </a:lnTo>
                <a:lnTo>
                  <a:pt x="381" y="620"/>
                </a:lnTo>
                <a:lnTo>
                  <a:pt x="382" y="625"/>
                </a:lnTo>
                <a:lnTo>
                  <a:pt x="381" y="632"/>
                </a:lnTo>
                <a:lnTo>
                  <a:pt x="380" y="636"/>
                </a:lnTo>
                <a:lnTo>
                  <a:pt x="377" y="643"/>
                </a:lnTo>
                <a:lnTo>
                  <a:pt x="377" y="643"/>
                </a:lnTo>
                <a:lnTo>
                  <a:pt x="373" y="656"/>
                </a:lnTo>
                <a:lnTo>
                  <a:pt x="369" y="665"/>
                </a:lnTo>
                <a:lnTo>
                  <a:pt x="365" y="673"/>
                </a:lnTo>
                <a:lnTo>
                  <a:pt x="362" y="677"/>
                </a:lnTo>
                <a:lnTo>
                  <a:pt x="357" y="682"/>
                </a:lnTo>
                <a:lnTo>
                  <a:pt x="357" y="682"/>
                </a:lnTo>
                <a:lnTo>
                  <a:pt x="346" y="693"/>
                </a:lnTo>
                <a:lnTo>
                  <a:pt x="335" y="705"/>
                </a:lnTo>
                <a:lnTo>
                  <a:pt x="324" y="719"/>
                </a:lnTo>
                <a:lnTo>
                  <a:pt x="324" y="719"/>
                </a:lnTo>
                <a:lnTo>
                  <a:pt x="396" y="711"/>
                </a:lnTo>
                <a:lnTo>
                  <a:pt x="452" y="705"/>
                </a:lnTo>
                <a:lnTo>
                  <a:pt x="495" y="701"/>
                </a:lnTo>
                <a:lnTo>
                  <a:pt x="495" y="701"/>
                </a:lnTo>
                <a:lnTo>
                  <a:pt x="509" y="701"/>
                </a:lnTo>
                <a:lnTo>
                  <a:pt x="520" y="704"/>
                </a:lnTo>
                <a:lnTo>
                  <a:pt x="531" y="708"/>
                </a:lnTo>
                <a:lnTo>
                  <a:pt x="539" y="712"/>
                </a:lnTo>
                <a:lnTo>
                  <a:pt x="547" y="717"/>
                </a:lnTo>
                <a:lnTo>
                  <a:pt x="552" y="721"/>
                </a:lnTo>
                <a:lnTo>
                  <a:pt x="555" y="726"/>
                </a:lnTo>
                <a:lnTo>
                  <a:pt x="555" y="726"/>
                </a:lnTo>
                <a:lnTo>
                  <a:pt x="570" y="735"/>
                </a:lnTo>
                <a:lnTo>
                  <a:pt x="602" y="753"/>
                </a:lnTo>
                <a:lnTo>
                  <a:pt x="620" y="763"/>
                </a:lnTo>
                <a:lnTo>
                  <a:pt x="639" y="770"/>
                </a:lnTo>
                <a:lnTo>
                  <a:pt x="656" y="776"/>
                </a:lnTo>
                <a:lnTo>
                  <a:pt x="663" y="776"/>
                </a:lnTo>
                <a:lnTo>
                  <a:pt x="668" y="776"/>
                </a:lnTo>
                <a:lnTo>
                  <a:pt x="668" y="776"/>
                </a:lnTo>
                <a:lnTo>
                  <a:pt x="680" y="774"/>
                </a:lnTo>
                <a:lnTo>
                  <a:pt x="693" y="769"/>
                </a:lnTo>
                <a:lnTo>
                  <a:pt x="706" y="763"/>
                </a:lnTo>
                <a:lnTo>
                  <a:pt x="718" y="755"/>
                </a:lnTo>
                <a:lnTo>
                  <a:pt x="739" y="742"/>
                </a:lnTo>
                <a:lnTo>
                  <a:pt x="748" y="736"/>
                </a:lnTo>
                <a:lnTo>
                  <a:pt x="891" y="766"/>
                </a:lnTo>
                <a:lnTo>
                  <a:pt x="891" y="766"/>
                </a:lnTo>
                <a:lnTo>
                  <a:pt x="889" y="781"/>
                </a:lnTo>
                <a:lnTo>
                  <a:pt x="885" y="814"/>
                </a:lnTo>
                <a:lnTo>
                  <a:pt x="885" y="833"/>
                </a:lnTo>
                <a:lnTo>
                  <a:pt x="886" y="849"/>
                </a:lnTo>
                <a:lnTo>
                  <a:pt x="888" y="856"/>
                </a:lnTo>
                <a:lnTo>
                  <a:pt x="889" y="862"/>
                </a:lnTo>
                <a:lnTo>
                  <a:pt x="891" y="866"/>
                </a:lnTo>
                <a:lnTo>
                  <a:pt x="895" y="868"/>
                </a:lnTo>
                <a:lnTo>
                  <a:pt x="895" y="868"/>
                </a:lnTo>
                <a:lnTo>
                  <a:pt x="899" y="869"/>
                </a:lnTo>
                <a:lnTo>
                  <a:pt x="903" y="869"/>
                </a:lnTo>
                <a:lnTo>
                  <a:pt x="917" y="867"/>
                </a:lnTo>
                <a:lnTo>
                  <a:pt x="933" y="862"/>
                </a:lnTo>
                <a:lnTo>
                  <a:pt x="950" y="856"/>
                </a:lnTo>
                <a:lnTo>
                  <a:pt x="986" y="841"/>
                </a:lnTo>
                <a:lnTo>
                  <a:pt x="1002" y="834"/>
                </a:lnTo>
                <a:lnTo>
                  <a:pt x="1014" y="829"/>
                </a:lnTo>
                <a:lnTo>
                  <a:pt x="1014" y="829"/>
                </a:lnTo>
                <a:lnTo>
                  <a:pt x="1026" y="825"/>
                </a:lnTo>
                <a:lnTo>
                  <a:pt x="1036" y="820"/>
                </a:lnTo>
                <a:lnTo>
                  <a:pt x="1053" y="812"/>
                </a:lnTo>
                <a:lnTo>
                  <a:pt x="1065" y="804"/>
                </a:lnTo>
                <a:lnTo>
                  <a:pt x="1069" y="801"/>
                </a:lnTo>
                <a:lnTo>
                  <a:pt x="1069" y="801"/>
                </a:lnTo>
                <a:lnTo>
                  <a:pt x="1086" y="798"/>
                </a:lnTo>
                <a:lnTo>
                  <a:pt x="1128" y="791"/>
                </a:lnTo>
                <a:lnTo>
                  <a:pt x="1181" y="779"/>
                </a:lnTo>
                <a:lnTo>
                  <a:pt x="1206" y="771"/>
                </a:lnTo>
                <a:lnTo>
                  <a:pt x="1230" y="764"/>
                </a:lnTo>
                <a:lnTo>
                  <a:pt x="1230" y="764"/>
                </a:lnTo>
                <a:lnTo>
                  <a:pt x="1242" y="759"/>
                </a:lnTo>
                <a:lnTo>
                  <a:pt x="1255" y="752"/>
                </a:lnTo>
                <a:lnTo>
                  <a:pt x="1288" y="731"/>
                </a:lnTo>
                <a:lnTo>
                  <a:pt x="1325" y="705"/>
                </a:lnTo>
                <a:lnTo>
                  <a:pt x="1362" y="678"/>
                </a:lnTo>
                <a:lnTo>
                  <a:pt x="1423" y="629"/>
                </a:lnTo>
                <a:lnTo>
                  <a:pt x="1450" y="607"/>
                </a:lnTo>
                <a:lnTo>
                  <a:pt x="1450" y="607"/>
                </a:lnTo>
                <a:lnTo>
                  <a:pt x="1456" y="600"/>
                </a:lnTo>
                <a:lnTo>
                  <a:pt x="1460" y="595"/>
                </a:lnTo>
                <a:lnTo>
                  <a:pt x="1461" y="592"/>
                </a:lnTo>
                <a:lnTo>
                  <a:pt x="1460" y="590"/>
                </a:lnTo>
                <a:lnTo>
                  <a:pt x="1460" y="590"/>
                </a:lnTo>
                <a:lnTo>
                  <a:pt x="1455" y="579"/>
                </a:lnTo>
                <a:lnTo>
                  <a:pt x="1445" y="554"/>
                </a:lnTo>
                <a:lnTo>
                  <a:pt x="1429" y="515"/>
                </a:lnTo>
                <a:lnTo>
                  <a:pt x="1407" y="462"/>
                </a:lnTo>
                <a:lnTo>
                  <a:pt x="1407" y="462"/>
                </a:lnTo>
                <a:lnTo>
                  <a:pt x="1394" y="432"/>
                </a:lnTo>
                <a:lnTo>
                  <a:pt x="1379" y="401"/>
                </a:lnTo>
                <a:lnTo>
                  <a:pt x="1364" y="372"/>
                </a:lnTo>
                <a:lnTo>
                  <a:pt x="1349" y="343"/>
                </a:lnTo>
                <a:lnTo>
                  <a:pt x="1333" y="318"/>
                </a:lnTo>
                <a:lnTo>
                  <a:pt x="1318" y="294"/>
                </a:lnTo>
                <a:lnTo>
                  <a:pt x="1304" y="275"/>
                </a:lnTo>
                <a:lnTo>
                  <a:pt x="1292" y="259"/>
                </a:lnTo>
                <a:lnTo>
                  <a:pt x="1292" y="259"/>
                </a:lnTo>
                <a:lnTo>
                  <a:pt x="1271" y="236"/>
                </a:lnTo>
                <a:lnTo>
                  <a:pt x="1261" y="227"/>
                </a:lnTo>
                <a:lnTo>
                  <a:pt x="1252" y="218"/>
                </a:lnTo>
                <a:lnTo>
                  <a:pt x="1239" y="209"/>
                </a:lnTo>
                <a:lnTo>
                  <a:pt x="1223" y="199"/>
                </a:lnTo>
                <a:lnTo>
                  <a:pt x="1178" y="172"/>
                </a:lnTo>
                <a:lnTo>
                  <a:pt x="1178" y="172"/>
                </a:lnTo>
                <a:lnTo>
                  <a:pt x="1150" y="155"/>
                </a:lnTo>
                <a:lnTo>
                  <a:pt x="1119" y="140"/>
                </a:lnTo>
                <a:lnTo>
                  <a:pt x="1090" y="125"/>
                </a:lnTo>
                <a:lnTo>
                  <a:pt x="1060" y="113"/>
                </a:lnTo>
                <a:lnTo>
                  <a:pt x="1033" y="102"/>
                </a:lnTo>
                <a:lnTo>
                  <a:pt x="1009" y="95"/>
                </a:lnTo>
                <a:lnTo>
                  <a:pt x="988" y="90"/>
                </a:lnTo>
                <a:lnTo>
                  <a:pt x="981" y="88"/>
                </a:lnTo>
                <a:lnTo>
                  <a:pt x="973" y="87"/>
                </a:lnTo>
                <a:lnTo>
                  <a:pt x="973" y="87"/>
                </a:lnTo>
                <a:lnTo>
                  <a:pt x="923" y="88"/>
                </a:lnTo>
                <a:lnTo>
                  <a:pt x="896" y="87"/>
                </a:lnTo>
                <a:lnTo>
                  <a:pt x="896" y="87"/>
                </a:lnTo>
                <a:lnTo>
                  <a:pt x="829" y="81"/>
                </a:lnTo>
                <a:lnTo>
                  <a:pt x="780" y="76"/>
                </a:lnTo>
                <a:lnTo>
                  <a:pt x="748" y="74"/>
                </a:lnTo>
                <a:lnTo>
                  <a:pt x="748" y="74"/>
                </a:lnTo>
                <a:lnTo>
                  <a:pt x="724" y="73"/>
                </a:lnTo>
                <a:lnTo>
                  <a:pt x="694" y="70"/>
                </a:lnTo>
                <a:lnTo>
                  <a:pt x="655" y="65"/>
                </a:lnTo>
                <a:lnTo>
                  <a:pt x="655" y="65"/>
                </a:lnTo>
                <a:lnTo>
                  <a:pt x="637" y="54"/>
                </a:lnTo>
                <a:lnTo>
                  <a:pt x="619" y="42"/>
                </a:lnTo>
                <a:lnTo>
                  <a:pt x="597" y="28"/>
                </a:lnTo>
                <a:lnTo>
                  <a:pt x="574" y="16"/>
                </a:lnTo>
                <a:lnTo>
                  <a:pt x="552" y="5"/>
                </a:lnTo>
                <a:lnTo>
                  <a:pt x="542" y="3"/>
                </a:lnTo>
                <a:lnTo>
                  <a:pt x="532" y="0"/>
                </a:lnTo>
                <a:lnTo>
                  <a:pt x="525" y="0"/>
                </a:lnTo>
                <a:lnTo>
                  <a:pt x="518" y="1"/>
                </a:lnTo>
                <a:lnTo>
                  <a:pt x="518" y="1"/>
                </a:lnTo>
                <a:lnTo>
                  <a:pt x="498" y="12"/>
                </a:lnTo>
                <a:lnTo>
                  <a:pt x="488" y="19"/>
                </a:lnTo>
                <a:lnTo>
                  <a:pt x="479" y="26"/>
                </a:lnTo>
                <a:lnTo>
                  <a:pt x="471" y="37"/>
                </a:lnTo>
                <a:lnTo>
                  <a:pt x="463" y="49"/>
                </a:lnTo>
                <a:lnTo>
                  <a:pt x="458" y="66"/>
                </a:lnTo>
                <a:lnTo>
                  <a:pt x="455" y="86"/>
                </a:lnTo>
                <a:lnTo>
                  <a:pt x="455" y="86"/>
                </a:lnTo>
                <a:lnTo>
                  <a:pt x="450" y="109"/>
                </a:lnTo>
                <a:lnTo>
                  <a:pt x="445" y="130"/>
                </a:lnTo>
                <a:lnTo>
                  <a:pt x="438" y="149"/>
                </a:lnTo>
                <a:lnTo>
                  <a:pt x="431" y="166"/>
                </a:lnTo>
                <a:lnTo>
                  <a:pt x="418" y="194"/>
                </a:lnTo>
                <a:lnTo>
                  <a:pt x="414" y="205"/>
                </a:lnTo>
                <a:lnTo>
                  <a:pt x="412" y="214"/>
                </a:lnTo>
                <a:lnTo>
                  <a:pt x="412" y="214"/>
                </a:lnTo>
                <a:lnTo>
                  <a:pt x="408" y="223"/>
                </a:lnTo>
                <a:lnTo>
                  <a:pt x="403" y="236"/>
                </a:lnTo>
                <a:lnTo>
                  <a:pt x="390" y="266"/>
                </a:lnTo>
                <a:lnTo>
                  <a:pt x="371" y="305"/>
                </a:lnTo>
                <a:lnTo>
                  <a:pt x="371" y="3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1CE4064C-CAE7-429A-8912-75E944504AD1}"/>
              </a:ext>
            </a:extLst>
          </p:cNvPr>
          <p:cNvSpPr>
            <a:spLocks/>
          </p:cNvSpPr>
          <p:nvPr/>
        </p:nvSpPr>
        <p:spPr bwMode="auto">
          <a:xfrm>
            <a:off x="6026944" y="5231400"/>
            <a:ext cx="1582461" cy="633620"/>
          </a:xfrm>
          <a:custGeom>
            <a:avLst/>
            <a:gdLst>
              <a:gd name="T0" fmla="*/ 470 w 1993"/>
              <a:gd name="T1" fmla="*/ 345 h 798"/>
              <a:gd name="T2" fmla="*/ 514 w 1993"/>
              <a:gd name="T3" fmla="*/ 307 h 798"/>
              <a:gd name="T4" fmla="*/ 572 w 1993"/>
              <a:gd name="T5" fmla="*/ 275 h 798"/>
              <a:gd name="T6" fmla="*/ 639 w 1993"/>
              <a:gd name="T7" fmla="*/ 238 h 798"/>
              <a:gd name="T8" fmla="*/ 685 w 1993"/>
              <a:gd name="T9" fmla="*/ 200 h 798"/>
              <a:gd name="T10" fmla="*/ 780 w 1993"/>
              <a:gd name="T11" fmla="*/ 101 h 798"/>
              <a:gd name="T12" fmla="*/ 870 w 1993"/>
              <a:gd name="T13" fmla="*/ 24 h 798"/>
              <a:gd name="T14" fmla="*/ 913 w 1993"/>
              <a:gd name="T15" fmla="*/ 4 h 798"/>
              <a:gd name="T16" fmla="*/ 952 w 1993"/>
              <a:gd name="T17" fmla="*/ 3 h 798"/>
              <a:gd name="T18" fmla="*/ 981 w 1993"/>
              <a:gd name="T19" fmla="*/ 14 h 798"/>
              <a:gd name="T20" fmla="*/ 1038 w 1993"/>
              <a:gd name="T21" fmla="*/ 63 h 798"/>
              <a:gd name="T22" fmla="*/ 1121 w 1993"/>
              <a:gd name="T23" fmla="*/ 88 h 798"/>
              <a:gd name="T24" fmla="*/ 1440 w 1993"/>
              <a:gd name="T25" fmla="*/ 108 h 798"/>
              <a:gd name="T26" fmla="*/ 1575 w 1993"/>
              <a:gd name="T27" fmla="*/ 126 h 798"/>
              <a:gd name="T28" fmla="*/ 1657 w 1993"/>
              <a:gd name="T29" fmla="*/ 151 h 798"/>
              <a:gd name="T30" fmla="*/ 1865 w 1993"/>
              <a:gd name="T31" fmla="*/ 241 h 798"/>
              <a:gd name="T32" fmla="*/ 1962 w 1993"/>
              <a:gd name="T33" fmla="*/ 293 h 798"/>
              <a:gd name="T34" fmla="*/ 1977 w 1993"/>
              <a:gd name="T35" fmla="*/ 314 h 798"/>
              <a:gd name="T36" fmla="*/ 1981 w 1993"/>
              <a:gd name="T37" fmla="*/ 342 h 798"/>
              <a:gd name="T38" fmla="*/ 1993 w 1993"/>
              <a:gd name="T39" fmla="*/ 351 h 798"/>
              <a:gd name="T40" fmla="*/ 1988 w 1993"/>
              <a:gd name="T41" fmla="*/ 366 h 798"/>
              <a:gd name="T42" fmla="*/ 1963 w 1993"/>
              <a:gd name="T43" fmla="*/ 386 h 798"/>
              <a:gd name="T44" fmla="*/ 1952 w 1993"/>
              <a:gd name="T45" fmla="*/ 402 h 798"/>
              <a:gd name="T46" fmla="*/ 1928 w 1993"/>
              <a:gd name="T47" fmla="*/ 495 h 798"/>
              <a:gd name="T48" fmla="*/ 1900 w 1993"/>
              <a:gd name="T49" fmla="*/ 563 h 798"/>
              <a:gd name="T50" fmla="*/ 1849 w 1993"/>
              <a:gd name="T51" fmla="*/ 601 h 798"/>
              <a:gd name="T52" fmla="*/ 1716 w 1993"/>
              <a:gd name="T53" fmla="*/ 666 h 798"/>
              <a:gd name="T54" fmla="*/ 1482 w 1993"/>
              <a:gd name="T55" fmla="*/ 752 h 798"/>
              <a:gd name="T56" fmla="*/ 1401 w 1993"/>
              <a:gd name="T57" fmla="*/ 773 h 798"/>
              <a:gd name="T58" fmla="*/ 1312 w 1993"/>
              <a:gd name="T59" fmla="*/ 774 h 798"/>
              <a:gd name="T60" fmla="*/ 1171 w 1993"/>
              <a:gd name="T61" fmla="*/ 750 h 798"/>
              <a:gd name="T62" fmla="*/ 1086 w 1993"/>
              <a:gd name="T63" fmla="*/ 742 h 798"/>
              <a:gd name="T64" fmla="*/ 947 w 1993"/>
              <a:gd name="T65" fmla="*/ 797 h 798"/>
              <a:gd name="T66" fmla="*/ 897 w 1993"/>
              <a:gd name="T67" fmla="*/ 795 h 798"/>
              <a:gd name="T68" fmla="*/ 779 w 1993"/>
              <a:gd name="T69" fmla="*/ 757 h 798"/>
              <a:gd name="T70" fmla="*/ 689 w 1993"/>
              <a:gd name="T71" fmla="*/ 719 h 798"/>
              <a:gd name="T72" fmla="*/ 599 w 1993"/>
              <a:gd name="T73" fmla="*/ 670 h 798"/>
              <a:gd name="T74" fmla="*/ 563 w 1993"/>
              <a:gd name="T75" fmla="*/ 646 h 798"/>
              <a:gd name="T76" fmla="*/ 482 w 1993"/>
              <a:gd name="T77" fmla="*/ 600 h 798"/>
              <a:gd name="T78" fmla="*/ 423 w 1993"/>
              <a:gd name="T79" fmla="*/ 535 h 798"/>
              <a:gd name="T80" fmla="*/ 398 w 1993"/>
              <a:gd name="T81" fmla="*/ 507 h 798"/>
              <a:gd name="T82" fmla="*/ 309 w 1993"/>
              <a:gd name="T83" fmla="*/ 499 h 798"/>
              <a:gd name="T84" fmla="*/ 259 w 1993"/>
              <a:gd name="T85" fmla="*/ 508 h 798"/>
              <a:gd name="T86" fmla="*/ 194 w 1993"/>
              <a:gd name="T87" fmla="*/ 556 h 798"/>
              <a:gd name="T88" fmla="*/ 102 w 1993"/>
              <a:gd name="T89" fmla="*/ 629 h 798"/>
              <a:gd name="T90" fmla="*/ 49 w 1993"/>
              <a:gd name="T91" fmla="*/ 650 h 798"/>
              <a:gd name="T92" fmla="*/ 22 w 1993"/>
              <a:gd name="T93" fmla="*/ 641 h 798"/>
              <a:gd name="T94" fmla="*/ 4 w 1993"/>
              <a:gd name="T95" fmla="*/ 613 h 798"/>
              <a:gd name="T96" fmla="*/ 3 w 1993"/>
              <a:gd name="T97" fmla="*/ 535 h 798"/>
              <a:gd name="T98" fmla="*/ 2 w 1993"/>
              <a:gd name="T99" fmla="*/ 453 h 798"/>
              <a:gd name="T100" fmla="*/ 2 w 1993"/>
              <a:gd name="T101" fmla="*/ 404 h 798"/>
              <a:gd name="T102" fmla="*/ 20 w 1993"/>
              <a:gd name="T103" fmla="*/ 323 h 798"/>
              <a:gd name="T104" fmla="*/ 40 w 1993"/>
              <a:gd name="T105" fmla="*/ 260 h 798"/>
              <a:gd name="T106" fmla="*/ 57 w 1993"/>
              <a:gd name="T107" fmla="*/ 239 h 798"/>
              <a:gd name="T108" fmla="*/ 74 w 1993"/>
              <a:gd name="T109" fmla="*/ 237 h 798"/>
              <a:gd name="T110" fmla="*/ 114 w 1993"/>
              <a:gd name="T111" fmla="*/ 258 h 798"/>
              <a:gd name="T112" fmla="*/ 231 w 1993"/>
              <a:gd name="T113" fmla="*/ 342 h 798"/>
              <a:gd name="T114" fmla="*/ 270 w 1993"/>
              <a:gd name="T115" fmla="*/ 367 h 798"/>
              <a:gd name="T116" fmla="*/ 351 w 1993"/>
              <a:gd name="T117" fmla="*/ 374 h 798"/>
              <a:gd name="T118" fmla="*/ 417 w 1993"/>
              <a:gd name="T119" fmla="*/ 370 h 798"/>
              <a:gd name="T120" fmla="*/ 464 w 1993"/>
              <a:gd name="T121" fmla="*/ 355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93" h="798">
                <a:moveTo>
                  <a:pt x="464" y="355"/>
                </a:moveTo>
                <a:lnTo>
                  <a:pt x="464" y="355"/>
                </a:lnTo>
                <a:lnTo>
                  <a:pt x="466" y="350"/>
                </a:lnTo>
                <a:lnTo>
                  <a:pt x="470" y="345"/>
                </a:lnTo>
                <a:lnTo>
                  <a:pt x="476" y="336"/>
                </a:lnTo>
                <a:lnTo>
                  <a:pt x="486" y="328"/>
                </a:lnTo>
                <a:lnTo>
                  <a:pt x="498" y="318"/>
                </a:lnTo>
                <a:lnTo>
                  <a:pt x="514" y="307"/>
                </a:lnTo>
                <a:lnTo>
                  <a:pt x="534" y="294"/>
                </a:lnTo>
                <a:lnTo>
                  <a:pt x="534" y="294"/>
                </a:lnTo>
                <a:lnTo>
                  <a:pt x="555" y="283"/>
                </a:lnTo>
                <a:lnTo>
                  <a:pt x="572" y="275"/>
                </a:lnTo>
                <a:lnTo>
                  <a:pt x="600" y="261"/>
                </a:lnTo>
                <a:lnTo>
                  <a:pt x="613" y="255"/>
                </a:lnTo>
                <a:lnTo>
                  <a:pt x="626" y="248"/>
                </a:lnTo>
                <a:lnTo>
                  <a:pt x="639" y="238"/>
                </a:lnTo>
                <a:lnTo>
                  <a:pt x="655" y="226"/>
                </a:lnTo>
                <a:lnTo>
                  <a:pt x="655" y="226"/>
                </a:lnTo>
                <a:lnTo>
                  <a:pt x="671" y="214"/>
                </a:lnTo>
                <a:lnTo>
                  <a:pt x="685" y="200"/>
                </a:lnTo>
                <a:lnTo>
                  <a:pt x="712" y="173"/>
                </a:lnTo>
                <a:lnTo>
                  <a:pt x="741" y="142"/>
                </a:lnTo>
                <a:lnTo>
                  <a:pt x="780" y="101"/>
                </a:lnTo>
                <a:lnTo>
                  <a:pt x="780" y="101"/>
                </a:lnTo>
                <a:lnTo>
                  <a:pt x="804" y="79"/>
                </a:lnTo>
                <a:lnTo>
                  <a:pt x="826" y="58"/>
                </a:lnTo>
                <a:lnTo>
                  <a:pt x="848" y="39"/>
                </a:lnTo>
                <a:lnTo>
                  <a:pt x="870" y="24"/>
                </a:lnTo>
                <a:lnTo>
                  <a:pt x="881" y="17"/>
                </a:lnTo>
                <a:lnTo>
                  <a:pt x="892" y="12"/>
                </a:lnTo>
                <a:lnTo>
                  <a:pt x="902" y="8"/>
                </a:lnTo>
                <a:lnTo>
                  <a:pt x="913" y="4"/>
                </a:lnTo>
                <a:lnTo>
                  <a:pt x="922" y="1"/>
                </a:lnTo>
                <a:lnTo>
                  <a:pt x="932" y="0"/>
                </a:lnTo>
                <a:lnTo>
                  <a:pt x="942" y="0"/>
                </a:lnTo>
                <a:lnTo>
                  <a:pt x="952" y="3"/>
                </a:lnTo>
                <a:lnTo>
                  <a:pt x="952" y="3"/>
                </a:lnTo>
                <a:lnTo>
                  <a:pt x="962" y="5"/>
                </a:lnTo>
                <a:lnTo>
                  <a:pt x="971" y="9"/>
                </a:lnTo>
                <a:lnTo>
                  <a:pt x="981" y="14"/>
                </a:lnTo>
                <a:lnTo>
                  <a:pt x="990" y="20"/>
                </a:lnTo>
                <a:lnTo>
                  <a:pt x="1008" y="33"/>
                </a:lnTo>
                <a:lnTo>
                  <a:pt x="1024" y="49"/>
                </a:lnTo>
                <a:lnTo>
                  <a:pt x="1038" y="63"/>
                </a:lnTo>
                <a:lnTo>
                  <a:pt x="1049" y="75"/>
                </a:lnTo>
                <a:lnTo>
                  <a:pt x="1059" y="87"/>
                </a:lnTo>
                <a:lnTo>
                  <a:pt x="1059" y="87"/>
                </a:lnTo>
                <a:lnTo>
                  <a:pt x="1121" y="88"/>
                </a:lnTo>
                <a:lnTo>
                  <a:pt x="1189" y="91"/>
                </a:lnTo>
                <a:lnTo>
                  <a:pt x="1268" y="96"/>
                </a:lnTo>
                <a:lnTo>
                  <a:pt x="1355" y="101"/>
                </a:lnTo>
                <a:lnTo>
                  <a:pt x="1440" y="108"/>
                </a:lnTo>
                <a:lnTo>
                  <a:pt x="1480" y="112"/>
                </a:lnTo>
                <a:lnTo>
                  <a:pt x="1516" y="117"/>
                </a:lnTo>
                <a:lnTo>
                  <a:pt x="1548" y="120"/>
                </a:lnTo>
                <a:lnTo>
                  <a:pt x="1575" y="126"/>
                </a:lnTo>
                <a:lnTo>
                  <a:pt x="1575" y="126"/>
                </a:lnTo>
                <a:lnTo>
                  <a:pt x="1600" y="133"/>
                </a:lnTo>
                <a:lnTo>
                  <a:pt x="1627" y="141"/>
                </a:lnTo>
                <a:lnTo>
                  <a:pt x="1657" y="151"/>
                </a:lnTo>
                <a:lnTo>
                  <a:pt x="1686" y="162"/>
                </a:lnTo>
                <a:lnTo>
                  <a:pt x="1749" y="188"/>
                </a:lnTo>
                <a:lnTo>
                  <a:pt x="1809" y="215"/>
                </a:lnTo>
                <a:lnTo>
                  <a:pt x="1865" y="241"/>
                </a:lnTo>
                <a:lnTo>
                  <a:pt x="1912" y="264"/>
                </a:lnTo>
                <a:lnTo>
                  <a:pt x="1946" y="282"/>
                </a:lnTo>
                <a:lnTo>
                  <a:pt x="1957" y="288"/>
                </a:lnTo>
                <a:lnTo>
                  <a:pt x="1962" y="293"/>
                </a:lnTo>
                <a:lnTo>
                  <a:pt x="1962" y="293"/>
                </a:lnTo>
                <a:lnTo>
                  <a:pt x="1970" y="299"/>
                </a:lnTo>
                <a:lnTo>
                  <a:pt x="1973" y="307"/>
                </a:lnTo>
                <a:lnTo>
                  <a:pt x="1977" y="314"/>
                </a:lnTo>
                <a:lnTo>
                  <a:pt x="1978" y="321"/>
                </a:lnTo>
                <a:lnTo>
                  <a:pt x="1981" y="334"/>
                </a:lnTo>
                <a:lnTo>
                  <a:pt x="1981" y="342"/>
                </a:lnTo>
                <a:lnTo>
                  <a:pt x="1981" y="342"/>
                </a:lnTo>
                <a:lnTo>
                  <a:pt x="1982" y="345"/>
                </a:lnTo>
                <a:lnTo>
                  <a:pt x="1984" y="346"/>
                </a:lnTo>
                <a:lnTo>
                  <a:pt x="1990" y="348"/>
                </a:lnTo>
                <a:lnTo>
                  <a:pt x="1993" y="351"/>
                </a:lnTo>
                <a:lnTo>
                  <a:pt x="1993" y="353"/>
                </a:lnTo>
                <a:lnTo>
                  <a:pt x="1992" y="358"/>
                </a:lnTo>
                <a:lnTo>
                  <a:pt x="1988" y="366"/>
                </a:lnTo>
                <a:lnTo>
                  <a:pt x="1988" y="366"/>
                </a:lnTo>
                <a:lnTo>
                  <a:pt x="1983" y="372"/>
                </a:lnTo>
                <a:lnTo>
                  <a:pt x="1977" y="377"/>
                </a:lnTo>
                <a:lnTo>
                  <a:pt x="1967" y="384"/>
                </a:lnTo>
                <a:lnTo>
                  <a:pt x="1963" y="386"/>
                </a:lnTo>
                <a:lnTo>
                  <a:pt x="1959" y="390"/>
                </a:lnTo>
                <a:lnTo>
                  <a:pt x="1955" y="395"/>
                </a:lnTo>
                <a:lnTo>
                  <a:pt x="1952" y="402"/>
                </a:lnTo>
                <a:lnTo>
                  <a:pt x="1952" y="402"/>
                </a:lnTo>
                <a:lnTo>
                  <a:pt x="1949" y="415"/>
                </a:lnTo>
                <a:lnTo>
                  <a:pt x="1945" y="431"/>
                </a:lnTo>
                <a:lnTo>
                  <a:pt x="1935" y="471"/>
                </a:lnTo>
                <a:lnTo>
                  <a:pt x="1928" y="495"/>
                </a:lnTo>
                <a:lnTo>
                  <a:pt x="1920" y="519"/>
                </a:lnTo>
                <a:lnTo>
                  <a:pt x="1911" y="542"/>
                </a:lnTo>
                <a:lnTo>
                  <a:pt x="1900" y="563"/>
                </a:lnTo>
                <a:lnTo>
                  <a:pt x="1900" y="563"/>
                </a:lnTo>
                <a:lnTo>
                  <a:pt x="1895" y="569"/>
                </a:lnTo>
                <a:lnTo>
                  <a:pt x="1890" y="574"/>
                </a:lnTo>
                <a:lnTo>
                  <a:pt x="1873" y="587"/>
                </a:lnTo>
                <a:lnTo>
                  <a:pt x="1849" y="601"/>
                </a:lnTo>
                <a:lnTo>
                  <a:pt x="1821" y="617"/>
                </a:lnTo>
                <a:lnTo>
                  <a:pt x="1789" y="633"/>
                </a:lnTo>
                <a:lnTo>
                  <a:pt x="1754" y="649"/>
                </a:lnTo>
                <a:lnTo>
                  <a:pt x="1716" y="666"/>
                </a:lnTo>
                <a:lnTo>
                  <a:pt x="1675" y="682"/>
                </a:lnTo>
                <a:lnTo>
                  <a:pt x="1594" y="714"/>
                </a:lnTo>
                <a:lnTo>
                  <a:pt x="1517" y="741"/>
                </a:lnTo>
                <a:lnTo>
                  <a:pt x="1482" y="752"/>
                </a:lnTo>
                <a:lnTo>
                  <a:pt x="1450" y="761"/>
                </a:lnTo>
                <a:lnTo>
                  <a:pt x="1423" y="769"/>
                </a:lnTo>
                <a:lnTo>
                  <a:pt x="1401" y="773"/>
                </a:lnTo>
                <a:lnTo>
                  <a:pt x="1401" y="773"/>
                </a:lnTo>
                <a:lnTo>
                  <a:pt x="1381" y="775"/>
                </a:lnTo>
                <a:lnTo>
                  <a:pt x="1359" y="776"/>
                </a:lnTo>
                <a:lnTo>
                  <a:pt x="1336" y="776"/>
                </a:lnTo>
                <a:lnTo>
                  <a:pt x="1312" y="774"/>
                </a:lnTo>
                <a:lnTo>
                  <a:pt x="1287" y="771"/>
                </a:lnTo>
                <a:lnTo>
                  <a:pt x="1262" y="769"/>
                </a:lnTo>
                <a:lnTo>
                  <a:pt x="1214" y="760"/>
                </a:lnTo>
                <a:lnTo>
                  <a:pt x="1171" y="750"/>
                </a:lnTo>
                <a:lnTo>
                  <a:pt x="1137" y="742"/>
                </a:lnTo>
                <a:lnTo>
                  <a:pt x="1104" y="733"/>
                </a:lnTo>
                <a:lnTo>
                  <a:pt x="1104" y="733"/>
                </a:lnTo>
                <a:lnTo>
                  <a:pt x="1086" y="742"/>
                </a:lnTo>
                <a:lnTo>
                  <a:pt x="1040" y="761"/>
                </a:lnTo>
                <a:lnTo>
                  <a:pt x="989" y="784"/>
                </a:lnTo>
                <a:lnTo>
                  <a:pt x="965" y="791"/>
                </a:lnTo>
                <a:lnTo>
                  <a:pt x="947" y="797"/>
                </a:lnTo>
                <a:lnTo>
                  <a:pt x="947" y="797"/>
                </a:lnTo>
                <a:lnTo>
                  <a:pt x="931" y="798"/>
                </a:lnTo>
                <a:lnTo>
                  <a:pt x="915" y="797"/>
                </a:lnTo>
                <a:lnTo>
                  <a:pt x="897" y="795"/>
                </a:lnTo>
                <a:lnTo>
                  <a:pt x="877" y="790"/>
                </a:lnTo>
                <a:lnTo>
                  <a:pt x="856" y="784"/>
                </a:lnTo>
                <a:lnTo>
                  <a:pt x="833" y="775"/>
                </a:lnTo>
                <a:lnTo>
                  <a:pt x="779" y="757"/>
                </a:lnTo>
                <a:lnTo>
                  <a:pt x="779" y="757"/>
                </a:lnTo>
                <a:lnTo>
                  <a:pt x="750" y="744"/>
                </a:lnTo>
                <a:lnTo>
                  <a:pt x="719" y="732"/>
                </a:lnTo>
                <a:lnTo>
                  <a:pt x="689" y="719"/>
                </a:lnTo>
                <a:lnTo>
                  <a:pt x="663" y="705"/>
                </a:lnTo>
                <a:lnTo>
                  <a:pt x="638" y="692"/>
                </a:lnTo>
                <a:lnTo>
                  <a:pt x="616" y="679"/>
                </a:lnTo>
                <a:lnTo>
                  <a:pt x="599" y="670"/>
                </a:lnTo>
                <a:lnTo>
                  <a:pt x="588" y="661"/>
                </a:lnTo>
                <a:lnTo>
                  <a:pt x="588" y="661"/>
                </a:lnTo>
                <a:lnTo>
                  <a:pt x="577" y="654"/>
                </a:lnTo>
                <a:lnTo>
                  <a:pt x="563" y="646"/>
                </a:lnTo>
                <a:lnTo>
                  <a:pt x="533" y="630"/>
                </a:lnTo>
                <a:lnTo>
                  <a:pt x="515" y="621"/>
                </a:lnTo>
                <a:lnTo>
                  <a:pt x="498" y="611"/>
                </a:lnTo>
                <a:lnTo>
                  <a:pt x="482" y="600"/>
                </a:lnTo>
                <a:lnTo>
                  <a:pt x="469" y="587"/>
                </a:lnTo>
                <a:lnTo>
                  <a:pt x="469" y="587"/>
                </a:lnTo>
                <a:lnTo>
                  <a:pt x="445" y="560"/>
                </a:lnTo>
                <a:lnTo>
                  <a:pt x="423" y="535"/>
                </a:lnTo>
                <a:lnTo>
                  <a:pt x="406" y="515"/>
                </a:lnTo>
                <a:lnTo>
                  <a:pt x="401" y="510"/>
                </a:lnTo>
                <a:lnTo>
                  <a:pt x="398" y="507"/>
                </a:lnTo>
                <a:lnTo>
                  <a:pt x="398" y="507"/>
                </a:lnTo>
                <a:lnTo>
                  <a:pt x="382" y="504"/>
                </a:lnTo>
                <a:lnTo>
                  <a:pt x="350" y="500"/>
                </a:lnTo>
                <a:lnTo>
                  <a:pt x="330" y="499"/>
                </a:lnTo>
                <a:lnTo>
                  <a:pt x="309" y="499"/>
                </a:lnTo>
                <a:lnTo>
                  <a:pt x="289" y="500"/>
                </a:lnTo>
                <a:lnTo>
                  <a:pt x="269" y="504"/>
                </a:lnTo>
                <a:lnTo>
                  <a:pt x="269" y="504"/>
                </a:lnTo>
                <a:lnTo>
                  <a:pt x="259" y="508"/>
                </a:lnTo>
                <a:lnTo>
                  <a:pt x="248" y="514"/>
                </a:lnTo>
                <a:lnTo>
                  <a:pt x="236" y="521"/>
                </a:lnTo>
                <a:lnTo>
                  <a:pt x="222" y="531"/>
                </a:lnTo>
                <a:lnTo>
                  <a:pt x="194" y="556"/>
                </a:lnTo>
                <a:lnTo>
                  <a:pt x="163" y="581"/>
                </a:lnTo>
                <a:lnTo>
                  <a:pt x="133" y="607"/>
                </a:lnTo>
                <a:lnTo>
                  <a:pt x="118" y="618"/>
                </a:lnTo>
                <a:lnTo>
                  <a:pt x="102" y="629"/>
                </a:lnTo>
                <a:lnTo>
                  <a:pt x="89" y="638"/>
                </a:lnTo>
                <a:lnTo>
                  <a:pt x="74" y="644"/>
                </a:lnTo>
                <a:lnTo>
                  <a:pt x="62" y="649"/>
                </a:lnTo>
                <a:lnTo>
                  <a:pt x="49" y="650"/>
                </a:lnTo>
                <a:lnTo>
                  <a:pt x="49" y="650"/>
                </a:lnTo>
                <a:lnTo>
                  <a:pt x="38" y="649"/>
                </a:lnTo>
                <a:lnTo>
                  <a:pt x="30" y="646"/>
                </a:lnTo>
                <a:lnTo>
                  <a:pt x="22" y="641"/>
                </a:lnTo>
                <a:lnTo>
                  <a:pt x="16" y="636"/>
                </a:lnTo>
                <a:lnTo>
                  <a:pt x="11" y="629"/>
                </a:lnTo>
                <a:lnTo>
                  <a:pt x="8" y="622"/>
                </a:lnTo>
                <a:lnTo>
                  <a:pt x="4" y="613"/>
                </a:lnTo>
                <a:lnTo>
                  <a:pt x="3" y="603"/>
                </a:lnTo>
                <a:lnTo>
                  <a:pt x="0" y="585"/>
                </a:lnTo>
                <a:lnTo>
                  <a:pt x="0" y="565"/>
                </a:lnTo>
                <a:lnTo>
                  <a:pt x="3" y="535"/>
                </a:lnTo>
                <a:lnTo>
                  <a:pt x="3" y="535"/>
                </a:lnTo>
                <a:lnTo>
                  <a:pt x="4" y="516"/>
                </a:lnTo>
                <a:lnTo>
                  <a:pt x="4" y="500"/>
                </a:lnTo>
                <a:lnTo>
                  <a:pt x="2" y="453"/>
                </a:lnTo>
                <a:lnTo>
                  <a:pt x="2" y="453"/>
                </a:lnTo>
                <a:lnTo>
                  <a:pt x="0" y="435"/>
                </a:lnTo>
                <a:lnTo>
                  <a:pt x="0" y="419"/>
                </a:lnTo>
                <a:lnTo>
                  <a:pt x="2" y="404"/>
                </a:lnTo>
                <a:lnTo>
                  <a:pt x="4" y="388"/>
                </a:lnTo>
                <a:lnTo>
                  <a:pt x="7" y="372"/>
                </a:lnTo>
                <a:lnTo>
                  <a:pt x="10" y="356"/>
                </a:lnTo>
                <a:lnTo>
                  <a:pt x="20" y="323"/>
                </a:lnTo>
                <a:lnTo>
                  <a:pt x="20" y="323"/>
                </a:lnTo>
                <a:lnTo>
                  <a:pt x="30" y="288"/>
                </a:lnTo>
                <a:lnTo>
                  <a:pt x="35" y="274"/>
                </a:lnTo>
                <a:lnTo>
                  <a:pt x="40" y="260"/>
                </a:lnTo>
                <a:lnTo>
                  <a:pt x="46" y="249"/>
                </a:lnTo>
                <a:lnTo>
                  <a:pt x="49" y="245"/>
                </a:lnTo>
                <a:lnTo>
                  <a:pt x="53" y="242"/>
                </a:lnTo>
                <a:lnTo>
                  <a:pt x="57" y="239"/>
                </a:lnTo>
                <a:lnTo>
                  <a:pt x="62" y="237"/>
                </a:lnTo>
                <a:lnTo>
                  <a:pt x="68" y="237"/>
                </a:lnTo>
                <a:lnTo>
                  <a:pt x="74" y="237"/>
                </a:lnTo>
                <a:lnTo>
                  <a:pt x="74" y="237"/>
                </a:lnTo>
                <a:lnTo>
                  <a:pt x="81" y="238"/>
                </a:lnTo>
                <a:lnTo>
                  <a:pt x="90" y="243"/>
                </a:lnTo>
                <a:lnTo>
                  <a:pt x="102" y="249"/>
                </a:lnTo>
                <a:lnTo>
                  <a:pt x="114" y="258"/>
                </a:lnTo>
                <a:lnTo>
                  <a:pt x="143" y="277"/>
                </a:lnTo>
                <a:lnTo>
                  <a:pt x="172" y="299"/>
                </a:lnTo>
                <a:lnTo>
                  <a:pt x="203" y="323"/>
                </a:lnTo>
                <a:lnTo>
                  <a:pt x="231" y="342"/>
                </a:lnTo>
                <a:lnTo>
                  <a:pt x="254" y="358"/>
                </a:lnTo>
                <a:lnTo>
                  <a:pt x="263" y="363"/>
                </a:lnTo>
                <a:lnTo>
                  <a:pt x="270" y="367"/>
                </a:lnTo>
                <a:lnTo>
                  <a:pt x="270" y="367"/>
                </a:lnTo>
                <a:lnTo>
                  <a:pt x="286" y="369"/>
                </a:lnTo>
                <a:lnTo>
                  <a:pt x="306" y="372"/>
                </a:lnTo>
                <a:lnTo>
                  <a:pt x="328" y="373"/>
                </a:lnTo>
                <a:lnTo>
                  <a:pt x="351" y="374"/>
                </a:lnTo>
                <a:lnTo>
                  <a:pt x="393" y="374"/>
                </a:lnTo>
                <a:lnTo>
                  <a:pt x="407" y="373"/>
                </a:lnTo>
                <a:lnTo>
                  <a:pt x="417" y="370"/>
                </a:lnTo>
                <a:lnTo>
                  <a:pt x="417" y="370"/>
                </a:lnTo>
                <a:lnTo>
                  <a:pt x="430" y="366"/>
                </a:lnTo>
                <a:lnTo>
                  <a:pt x="445" y="361"/>
                </a:lnTo>
                <a:lnTo>
                  <a:pt x="464" y="355"/>
                </a:lnTo>
                <a:lnTo>
                  <a:pt x="464" y="3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1C36D29-E775-4A76-B378-258D00A70167}"/>
              </a:ext>
            </a:extLst>
          </p:cNvPr>
          <p:cNvSpPr>
            <a:spLocks/>
          </p:cNvSpPr>
          <p:nvPr/>
        </p:nvSpPr>
        <p:spPr bwMode="auto">
          <a:xfrm>
            <a:off x="2358510" y="3070000"/>
            <a:ext cx="1591870" cy="1118512"/>
          </a:xfrm>
          <a:custGeom>
            <a:avLst/>
            <a:gdLst>
              <a:gd name="T0" fmla="*/ 462 w 1288"/>
              <a:gd name="T1" fmla="*/ 152 h 905"/>
              <a:gd name="T2" fmla="*/ 458 w 1288"/>
              <a:gd name="T3" fmla="*/ 130 h 905"/>
              <a:gd name="T4" fmla="*/ 482 w 1288"/>
              <a:gd name="T5" fmla="*/ 105 h 905"/>
              <a:gd name="T6" fmla="*/ 474 w 1288"/>
              <a:gd name="T7" fmla="*/ 97 h 905"/>
              <a:gd name="T8" fmla="*/ 415 w 1288"/>
              <a:gd name="T9" fmla="*/ 129 h 905"/>
              <a:gd name="T10" fmla="*/ 252 w 1288"/>
              <a:gd name="T11" fmla="*/ 226 h 905"/>
              <a:gd name="T12" fmla="*/ 174 w 1288"/>
              <a:gd name="T13" fmla="*/ 283 h 905"/>
              <a:gd name="T14" fmla="*/ 62 w 1288"/>
              <a:gd name="T15" fmla="*/ 356 h 905"/>
              <a:gd name="T16" fmla="*/ 7 w 1288"/>
              <a:gd name="T17" fmla="*/ 394 h 905"/>
              <a:gd name="T18" fmla="*/ 6 w 1288"/>
              <a:gd name="T19" fmla="*/ 410 h 905"/>
              <a:gd name="T20" fmla="*/ 21 w 1288"/>
              <a:gd name="T21" fmla="*/ 437 h 905"/>
              <a:gd name="T22" fmla="*/ 2 w 1288"/>
              <a:gd name="T23" fmla="*/ 454 h 905"/>
              <a:gd name="T24" fmla="*/ 2 w 1288"/>
              <a:gd name="T25" fmla="*/ 469 h 905"/>
              <a:gd name="T26" fmla="*/ 61 w 1288"/>
              <a:gd name="T27" fmla="*/ 503 h 905"/>
              <a:gd name="T28" fmla="*/ 124 w 1288"/>
              <a:gd name="T29" fmla="*/ 570 h 905"/>
              <a:gd name="T30" fmla="*/ 250 w 1288"/>
              <a:gd name="T31" fmla="*/ 681 h 905"/>
              <a:gd name="T32" fmla="*/ 419 w 1288"/>
              <a:gd name="T33" fmla="*/ 789 h 905"/>
              <a:gd name="T34" fmla="*/ 493 w 1288"/>
              <a:gd name="T35" fmla="*/ 817 h 905"/>
              <a:gd name="T36" fmla="*/ 629 w 1288"/>
              <a:gd name="T37" fmla="*/ 833 h 905"/>
              <a:gd name="T38" fmla="*/ 661 w 1288"/>
              <a:gd name="T39" fmla="*/ 819 h 905"/>
              <a:gd name="T40" fmla="*/ 713 w 1288"/>
              <a:gd name="T41" fmla="*/ 792 h 905"/>
              <a:gd name="T42" fmla="*/ 758 w 1288"/>
              <a:gd name="T43" fmla="*/ 856 h 905"/>
              <a:gd name="T44" fmla="*/ 798 w 1288"/>
              <a:gd name="T45" fmla="*/ 905 h 905"/>
              <a:gd name="T46" fmla="*/ 830 w 1288"/>
              <a:gd name="T47" fmla="*/ 835 h 905"/>
              <a:gd name="T48" fmla="*/ 848 w 1288"/>
              <a:gd name="T49" fmla="*/ 819 h 905"/>
              <a:gd name="T50" fmla="*/ 999 w 1288"/>
              <a:gd name="T51" fmla="*/ 787 h 905"/>
              <a:gd name="T52" fmla="*/ 1064 w 1288"/>
              <a:gd name="T53" fmla="*/ 741 h 905"/>
              <a:gd name="T54" fmla="*/ 1085 w 1288"/>
              <a:gd name="T55" fmla="*/ 714 h 905"/>
              <a:gd name="T56" fmla="*/ 1075 w 1288"/>
              <a:gd name="T57" fmla="*/ 700 h 905"/>
              <a:gd name="T58" fmla="*/ 1059 w 1288"/>
              <a:gd name="T59" fmla="*/ 645 h 905"/>
              <a:gd name="T60" fmla="*/ 1060 w 1288"/>
              <a:gd name="T61" fmla="*/ 585 h 905"/>
              <a:gd name="T62" fmla="*/ 1079 w 1288"/>
              <a:gd name="T63" fmla="*/ 580 h 905"/>
              <a:gd name="T64" fmla="*/ 1113 w 1288"/>
              <a:gd name="T65" fmla="*/ 599 h 905"/>
              <a:gd name="T66" fmla="*/ 1146 w 1288"/>
              <a:gd name="T67" fmla="*/ 675 h 905"/>
              <a:gd name="T68" fmla="*/ 1174 w 1288"/>
              <a:gd name="T69" fmla="*/ 704 h 905"/>
              <a:gd name="T70" fmla="*/ 1238 w 1288"/>
              <a:gd name="T71" fmla="*/ 746 h 905"/>
              <a:gd name="T72" fmla="*/ 1252 w 1288"/>
              <a:gd name="T73" fmla="*/ 708 h 905"/>
              <a:gd name="T74" fmla="*/ 1276 w 1288"/>
              <a:gd name="T75" fmla="*/ 538 h 905"/>
              <a:gd name="T76" fmla="*/ 1276 w 1288"/>
              <a:gd name="T77" fmla="*/ 431 h 905"/>
              <a:gd name="T78" fmla="*/ 1286 w 1288"/>
              <a:gd name="T79" fmla="*/ 384 h 905"/>
              <a:gd name="T80" fmla="*/ 1281 w 1288"/>
              <a:gd name="T81" fmla="*/ 371 h 905"/>
              <a:gd name="T82" fmla="*/ 1205 w 1288"/>
              <a:gd name="T83" fmla="*/ 383 h 905"/>
              <a:gd name="T84" fmla="*/ 1159 w 1288"/>
              <a:gd name="T85" fmla="*/ 420 h 905"/>
              <a:gd name="T86" fmla="*/ 1113 w 1288"/>
              <a:gd name="T87" fmla="*/ 455 h 905"/>
              <a:gd name="T88" fmla="*/ 1062 w 1288"/>
              <a:gd name="T89" fmla="*/ 447 h 905"/>
              <a:gd name="T90" fmla="*/ 1046 w 1288"/>
              <a:gd name="T91" fmla="*/ 429 h 905"/>
              <a:gd name="T92" fmla="*/ 1030 w 1288"/>
              <a:gd name="T93" fmla="*/ 353 h 905"/>
              <a:gd name="T94" fmla="*/ 1009 w 1288"/>
              <a:gd name="T95" fmla="*/ 257 h 905"/>
              <a:gd name="T96" fmla="*/ 1036 w 1288"/>
              <a:gd name="T97" fmla="*/ 181 h 905"/>
              <a:gd name="T98" fmla="*/ 997 w 1288"/>
              <a:gd name="T99" fmla="*/ 101 h 905"/>
              <a:gd name="T100" fmla="*/ 944 w 1288"/>
              <a:gd name="T101" fmla="*/ 48 h 905"/>
              <a:gd name="T102" fmla="*/ 875 w 1288"/>
              <a:gd name="T103" fmla="*/ 6 h 905"/>
              <a:gd name="T104" fmla="*/ 792 w 1288"/>
              <a:gd name="T105" fmla="*/ 2 h 905"/>
              <a:gd name="T106" fmla="*/ 760 w 1288"/>
              <a:gd name="T107" fmla="*/ 10 h 905"/>
              <a:gd name="T108" fmla="*/ 704 w 1288"/>
              <a:gd name="T109" fmla="*/ 10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8" h="905">
                <a:moveTo>
                  <a:pt x="694" y="114"/>
                </a:moveTo>
                <a:lnTo>
                  <a:pt x="694" y="114"/>
                </a:lnTo>
                <a:lnTo>
                  <a:pt x="571" y="135"/>
                </a:lnTo>
                <a:lnTo>
                  <a:pt x="489" y="149"/>
                </a:lnTo>
                <a:lnTo>
                  <a:pt x="462" y="152"/>
                </a:lnTo>
                <a:lnTo>
                  <a:pt x="455" y="154"/>
                </a:lnTo>
                <a:lnTo>
                  <a:pt x="452" y="152"/>
                </a:lnTo>
                <a:lnTo>
                  <a:pt x="452" y="152"/>
                </a:lnTo>
                <a:lnTo>
                  <a:pt x="453" y="145"/>
                </a:lnTo>
                <a:lnTo>
                  <a:pt x="458" y="130"/>
                </a:lnTo>
                <a:lnTo>
                  <a:pt x="465" y="117"/>
                </a:lnTo>
                <a:lnTo>
                  <a:pt x="468" y="112"/>
                </a:lnTo>
                <a:lnTo>
                  <a:pt x="472" y="109"/>
                </a:lnTo>
                <a:lnTo>
                  <a:pt x="472" y="109"/>
                </a:lnTo>
                <a:lnTo>
                  <a:pt x="482" y="105"/>
                </a:lnTo>
                <a:lnTo>
                  <a:pt x="493" y="98"/>
                </a:lnTo>
                <a:lnTo>
                  <a:pt x="507" y="90"/>
                </a:lnTo>
                <a:lnTo>
                  <a:pt x="507" y="90"/>
                </a:lnTo>
                <a:lnTo>
                  <a:pt x="490" y="93"/>
                </a:lnTo>
                <a:lnTo>
                  <a:pt x="474" y="97"/>
                </a:lnTo>
                <a:lnTo>
                  <a:pt x="460" y="102"/>
                </a:lnTo>
                <a:lnTo>
                  <a:pt x="460" y="102"/>
                </a:lnTo>
                <a:lnTo>
                  <a:pt x="452" y="106"/>
                </a:lnTo>
                <a:lnTo>
                  <a:pt x="441" y="112"/>
                </a:lnTo>
                <a:lnTo>
                  <a:pt x="415" y="129"/>
                </a:lnTo>
                <a:lnTo>
                  <a:pt x="385" y="152"/>
                </a:lnTo>
                <a:lnTo>
                  <a:pt x="385" y="152"/>
                </a:lnTo>
                <a:lnTo>
                  <a:pt x="336" y="181"/>
                </a:lnTo>
                <a:lnTo>
                  <a:pt x="293" y="204"/>
                </a:lnTo>
                <a:lnTo>
                  <a:pt x="252" y="226"/>
                </a:lnTo>
                <a:lnTo>
                  <a:pt x="252" y="226"/>
                </a:lnTo>
                <a:lnTo>
                  <a:pt x="236" y="234"/>
                </a:lnTo>
                <a:lnTo>
                  <a:pt x="223" y="244"/>
                </a:lnTo>
                <a:lnTo>
                  <a:pt x="200" y="261"/>
                </a:lnTo>
                <a:lnTo>
                  <a:pt x="174" y="283"/>
                </a:lnTo>
                <a:lnTo>
                  <a:pt x="157" y="296"/>
                </a:lnTo>
                <a:lnTo>
                  <a:pt x="135" y="309"/>
                </a:lnTo>
                <a:lnTo>
                  <a:pt x="135" y="309"/>
                </a:lnTo>
                <a:lnTo>
                  <a:pt x="93" y="336"/>
                </a:lnTo>
                <a:lnTo>
                  <a:pt x="62" y="356"/>
                </a:lnTo>
                <a:lnTo>
                  <a:pt x="27" y="382"/>
                </a:lnTo>
                <a:lnTo>
                  <a:pt x="27" y="382"/>
                </a:lnTo>
                <a:lnTo>
                  <a:pt x="17" y="388"/>
                </a:lnTo>
                <a:lnTo>
                  <a:pt x="10" y="391"/>
                </a:lnTo>
                <a:lnTo>
                  <a:pt x="7" y="394"/>
                </a:lnTo>
                <a:lnTo>
                  <a:pt x="5" y="396"/>
                </a:lnTo>
                <a:lnTo>
                  <a:pt x="5" y="400"/>
                </a:lnTo>
                <a:lnTo>
                  <a:pt x="5" y="405"/>
                </a:lnTo>
                <a:lnTo>
                  <a:pt x="5" y="405"/>
                </a:lnTo>
                <a:lnTo>
                  <a:pt x="6" y="410"/>
                </a:lnTo>
                <a:lnTo>
                  <a:pt x="8" y="416"/>
                </a:lnTo>
                <a:lnTo>
                  <a:pt x="15" y="424"/>
                </a:lnTo>
                <a:lnTo>
                  <a:pt x="21" y="432"/>
                </a:lnTo>
                <a:lnTo>
                  <a:pt x="22" y="434"/>
                </a:lnTo>
                <a:lnTo>
                  <a:pt x="21" y="437"/>
                </a:lnTo>
                <a:lnTo>
                  <a:pt x="21" y="437"/>
                </a:lnTo>
                <a:lnTo>
                  <a:pt x="16" y="440"/>
                </a:lnTo>
                <a:lnTo>
                  <a:pt x="8" y="445"/>
                </a:lnTo>
                <a:lnTo>
                  <a:pt x="5" y="449"/>
                </a:lnTo>
                <a:lnTo>
                  <a:pt x="2" y="454"/>
                </a:lnTo>
                <a:lnTo>
                  <a:pt x="0" y="458"/>
                </a:lnTo>
                <a:lnTo>
                  <a:pt x="0" y="462"/>
                </a:lnTo>
                <a:lnTo>
                  <a:pt x="0" y="462"/>
                </a:lnTo>
                <a:lnTo>
                  <a:pt x="1" y="466"/>
                </a:lnTo>
                <a:lnTo>
                  <a:pt x="2" y="469"/>
                </a:lnTo>
                <a:lnTo>
                  <a:pt x="10" y="474"/>
                </a:lnTo>
                <a:lnTo>
                  <a:pt x="19" y="480"/>
                </a:lnTo>
                <a:lnTo>
                  <a:pt x="30" y="485"/>
                </a:lnTo>
                <a:lnTo>
                  <a:pt x="53" y="497"/>
                </a:lnTo>
                <a:lnTo>
                  <a:pt x="61" y="503"/>
                </a:lnTo>
                <a:lnTo>
                  <a:pt x="66" y="508"/>
                </a:lnTo>
                <a:lnTo>
                  <a:pt x="66" y="508"/>
                </a:lnTo>
                <a:lnTo>
                  <a:pt x="73" y="516"/>
                </a:lnTo>
                <a:lnTo>
                  <a:pt x="86" y="531"/>
                </a:lnTo>
                <a:lnTo>
                  <a:pt x="124" y="570"/>
                </a:lnTo>
                <a:lnTo>
                  <a:pt x="171" y="616"/>
                </a:lnTo>
                <a:lnTo>
                  <a:pt x="197" y="638"/>
                </a:lnTo>
                <a:lnTo>
                  <a:pt x="223" y="660"/>
                </a:lnTo>
                <a:lnTo>
                  <a:pt x="223" y="660"/>
                </a:lnTo>
                <a:lnTo>
                  <a:pt x="250" y="681"/>
                </a:lnTo>
                <a:lnTo>
                  <a:pt x="283" y="704"/>
                </a:lnTo>
                <a:lnTo>
                  <a:pt x="319" y="727"/>
                </a:lnTo>
                <a:lnTo>
                  <a:pt x="354" y="751"/>
                </a:lnTo>
                <a:lnTo>
                  <a:pt x="389" y="771"/>
                </a:lnTo>
                <a:lnTo>
                  <a:pt x="419" y="789"/>
                </a:lnTo>
                <a:lnTo>
                  <a:pt x="442" y="801"/>
                </a:lnTo>
                <a:lnTo>
                  <a:pt x="456" y="808"/>
                </a:lnTo>
                <a:lnTo>
                  <a:pt x="456" y="808"/>
                </a:lnTo>
                <a:lnTo>
                  <a:pt x="471" y="812"/>
                </a:lnTo>
                <a:lnTo>
                  <a:pt x="493" y="817"/>
                </a:lnTo>
                <a:lnTo>
                  <a:pt x="520" y="820"/>
                </a:lnTo>
                <a:lnTo>
                  <a:pt x="549" y="825"/>
                </a:lnTo>
                <a:lnTo>
                  <a:pt x="579" y="829"/>
                </a:lnTo>
                <a:lnTo>
                  <a:pt x="607" y="831"/>
                </a:lnTo>
                <a:lnTo>
                  <a:pt x="629" y="833"/>
                </a:lnTo>
                <a:lnTo>
                  <a:pt x="637" y="831"/>
                </a:lnTo>
                <a:lnTo>
                  <a:pt x="644" y="830"/>
                </a:lnTo>
                <a:lnTo>
                  <a:pt x="644" y="830"/>
                </a:lnTo>
                <a:lnTo>
                  <a:pt x="653" y="825"/>
                </a:lnTo>
                <a:lnTo>
                  <a:pt x="661" y="819"/>
                </a:lnTo>
                <a:lnTo>
                  <a:pt x="667" y="813"/>
                </a:lnTo>
                <a:lnTo>
                  <a:pt x="672" y="806"/>
                </a:lnTo>
                <a:lnTo>
                  <a:pt x="678" y="795"/>
                </a:lnTo>
                <a:lnTo>
                  <a:pt x="679" y="790"/>
                </a:lnTo>
                <a:lnTo>
                  <a:pt x="713" y="792"/>
                </a:lnTo>
                <a:lnTo>
                  <a:pt x="713" y="792"/>
                </a:lnTo>
                <a:lnTo>
                  <a:pt x="726" y="809"/>
                </a:lnTo>
                <a:lnTo>
                  <a:pt x="740" y="829"/>
                </a:lnTo>
                <a:lnTo>
                  <a:pt x="758" y="856"/>
                </a:lnTo>
                <a:lnTo>
                  <a:pt x="758" y="856"/>
                </a:lnTo>
                <a:lnTo>
                  <a:pt x="775" y="881"/>
                </a:lnTo>
                <a:lnTo>
                  <a:pt x="787" y="895"/>
                </a:lnTo>
                <a:lnTo>
                  <a:pt x="796" y="904"/>
                </a:lnTo>
                <a:lnTo>
                  <a:pt x="798" y="905"/>
                </a:lnTo>
                <a:lnTo>
                  <a:pt x="798" y="905"/>
                </a:lnTo>
                <a:lnTo>
                  <a:pt x="802" y="893"/>
                </a:lnTo>
                <a:lnTo>
                  <a:pt x="807" y="881"/>
                </a:lnTo>
                <a:lnTo>
                  <a:pt x="813" y="865"/>
                </a:lnTo>
                <a:lnTo>
                  <a:pt x="821" y="850"/>
                </a:lnTo>
                <a:lnTo>
                  <a:pt x="830" y="835"/>
                </a:lnTo>
                <a:lnTo>
                  <a:pt x="834" y="830"/>
                </a:lnTo>
                <a:lnTo>
                  <a:pt x="838" y="825"/>
                </a:lnTo>
                <a:lnTo>
                  <a:pt x="843" y="822"/>
                </a:lnTo>
                <a:lnTo>
                  <a:pt x="848" y="819"/>
                </a:lnTo>
                <a:lnTo>
                  <a:pt x="848" y="819"/>
                </a:lnTo>
                <a:lnTo>
                  <a:pt x="881" y="814"/>
                </a:lnTo>
                <a:lnTo>
                  <a:pt x="928" y="807"/>
                </a:lnTo>
                <a:lnTo>
                  <a:pt x="954" y="802"/>
                </a:lnTo>
                <a:lnTo>
                  <a:pt x="977" y="795"/>
                </a:lnTo>
                <a:lnTo>
                  <a:pt x="999" y="787"/>
                </a:lnTo>
                <a:lnTo>
                  <a:pt x="1008" y="784"/>
                </a:lnTo>
                <a:lnTo>
                  <a:pt x="1015" y="779"/>
                </a:lnTo>
                <a:lnTo>
                  <a:pt x="1015" y="779"/>
                </a:lnTo>
                <a:lnTo>
                  <a:pt x="1042" y="759"/>
                </a:lnTo>
                <a:lnTo>
                  <a:pt x="1064" y="741"/>
                </a:lnTo>
                <a:lnTo>
                  <a:pt x="1073" y="732"/>
                </a:lnTo>
                <a:lnTo>
                  <a:pt x="1080" y="725"/>
                </a:lnTo>
                <a:lnTo>
                  <a:pt x="1084" y="719"/>
                </a:lnTo>
                <a:lnTo>
                  <a:pt x="1085" y="714"/>
                </a:lnTo>
                <a:lnTo>
                  <a:pt x="1085" y="714"/>
                </a:lnTo>
                <a:lnTo>
                  <a:pt x="1085" y="711"/>
                </a:lnTo>
                <a:lnTo>
                  <a:pt x="1084" y="710"/>
                </a:lnTo>
                <a:lnTo>
                  <a:pt x="1081" y="709"/>
                </a:lnTo>
                <a:lnTo>
                  <a:pt x="1078" y="705"/>
                </a:lnTo>
                <a:lnTo>
                  <a:pt x="1075" y="700"/>
                </a:lnTo>
                <a:lnTo>
                  <a:pt x="1071" y="690"/>
                </a:lnTo>
                <a:lnTo>
                  <a:pt x="1067" y="677"/>
                </a:lnTo>
                <a:lnTo>
                  <a:pt x="1067" y="677"/>
                </a:lnTo>
                <a:lnTo>
                  <a:pt x="1063" y="660"/>
                </a:lnTo>
                <a:lnTo>
                  <a:pt x="1059" y="645"/>
                </a:lnTo>
                <a:lnTo>
                  <a:pt x="1054" y="618"/>
                </a:lnTo>
                <a:lnTo>
                  <a:pt x="1053" y="599"/>
                </a:lnTo>
                <a:lnTo>
                  <a:pt x="1053" y="592"/>
                </a:lnTo>
                <a:lnTo>
                  <a:pt x="1053" y="592"/>
                </a:lnTo>
                <a:lnTo>
                  <a:pt x="1060" y="585"/>
                </a:lnTo>
                <a:lnTo>
                  <a:pt x="1068" y="581"/>
                </a:lnTo>
                <a:lnTo>
                  <a:pt x="1071" y="580"/>
                </a:lnTo>
                <a:lnTo>
                  <a:pt x="1075" y="579"/>
                </a:lnTo>
                <a:lnTo>
                  <a:pt x="1075" y="579"/>
                </a:lnTo>
                <a:lnTo>
                  <a:pt x="1079" y="580"/>
                </a:lnTo>
                <a:lnTo>
                  <a:pt x="1084" y="581"/>
                </a:lnTo>
                <a:lnTo>
                  <a:pt x="1097" y="588"/>
                </a:lnTo>
                <a:lnTo>
                  <a:pt x="1108" y="595"/>
                </a:lnTo>
                <a:lnTo>
                  <a:pt x="1113" y="599"/>
                </a:lnTo>
                <a:lnTo>
                  <a:pt x="1113" y="599"/>
                </a:lnTo>
                <a:lnTo>
                  <a:pt x="1117" y="612"/>
                </a:lnTo>
                <a:lnTo>
                  <a:pt x="1120" y="624"/>
                </a:lnTo>
                <a:lnTo>
                  <a:pt x="1127" y="640"/>
                </a:lnTo>
                <a:lnTo>
                  <a:pt x="1135" y="657"/>
                </a:lnTo>
                <a:lnTo>
                  <a:pt x="1146" y="675"/>
                </a:lnTo>
                <a:lnTo>
                  <a:pt x="1152" y="682"/>
                </a:lnTo>
                <a:lnTo>
                  <a:pt x="1160" y="690"/>
                </a:lnTo>
                <a:lnTo>
                  <a:pt x="1167" y="698"/>
                </a:lnTo>
                <a:lnTo>
                  <a:pt x="1174" y="704"/>
                </a:lnTo>
                <a:lnTo>
                  <a:pt x="1174" y="704"/>
                </a:lnTo>
                <a:lnTo>
                  <a:pt x="1204" y="726"/>
                </a:lnTo>
                <a:lnTo>
                  <a:pt x="1223" y="741"/>
                </a:lnTo>
                <a:lnTo>
                  <a:pt x="1231" y="744"/>
                </a:lnTo>
                <a:lnTo>
                  <a:pt x="1236" y="746"/>
                </a:lnTo>
                <a:lnTo>
                  <a:pt x="1238" y="746"/>
                </a:lnTo>
                <a:lnTo>
                  <a:pt x="1241" y="744"/>
                </a:lnTo>
                <a:lnTo>
                  <a:pt x="1243" y="741"/>
                </a:lnTo>
                <a:lnTo>
                  <a:pt x="1243" y="741"/>
                </a:lnTo>
                <a:lnTo>
                  <a:pt x="1247" y="728"/>
                </a:lnTo>
                <a:lnTo>
                  <a:pt x="1252" y="708"/>
                </a:lnTo>
                <a:lnTo>
                  <a:pt x="1262" y="650"/>
                </a:lnTo>
                <a:lnTo>
                  <a:pt x="1275" y="559"/>
                </a:lnTo>
                <a:lnTo>
                  <a:pt x="1275" y="559"/>
                </a:lnTo>
                <a:lnTo>
                  <a:pt x="1276" y="548"/>
                </a:lnTo>
                <a:lnTo>
                  <a:pt x="1276" y="538"/>
                </a:lnTo>
                <a:lnTo>
                  <a:pt x="1276" y="519"/>
                </a:lnTo>
                <a:lnTo>
                  <a:pt x="1276" y="519"/>
                </a:lnTo>
                <a:lnTo>
                  <a:pt x="1275" y="476"/>
                </a:lnTo>
                <a:lnTo>
                  <a:pt x="1275" y="445"/>
                </a:lnTo>
                <a:lnTo>
                  <a:pt x="1276" y="431"/>
                </a:lnTo>
                <a:lnTo>
                  <a:pt x="1277" y="416"/>
                </a:lnTo>
                <a:lnTo>
                  <a:pt x="1277" y="416"/>
                </a:lnTo>
                <a:lnTo>
                  <a:pt x="1280" y="405"/>
                </a:lnTo>
                <a:lnTo>
                  <a:pt x="1282" y="395"/>
                </a:lnTo>
                <a:lnTo>
                  <a:pt x="1286" y="384"/>
                </a:lnTo>
                <a:lnTo>
                  <a:pt x="1288" y="377"/>
                </a:lnTo>
                <a:lnTo>
                  <a:pt x="1287" y="374"/>
                </a:lnTo>
                <a:lnTo>
                  <a:pt x="1286" y="372"/>
                </a:lnTo>
                <a:lnTo>
                  <a:pt x="1286" y="372"/>
                </a:lnTo>
                <a:lnTo>
                  <a:pt x="1281" y="371"/>
                </a:lnTo>
                <a:lnTo>
                  <a:pt x="1273" y="371"/>
                </a:lnTo>
                <a:lnTo>
                  <a:pt x="1249" y="373"/>
                </a:lnTo>
                <a:lnTo>
                  <a:pt x="1225" y="378"/>
                </a:lnTo>
                <a:lnTo>
                  <a:pt x="1205" y="383"/>
                </a:lnTo>
                <a:lnTo>
                  <a:pt x="1205" y="383"/>
                </a:lnTo>
                <a:lnTo>
                  <a:pt x="1201" y="384"/>
                </a:lnTo>
                <a:lnTo>
                  <a:pt x="1197" y="388"/>
                </a:lnTo>
                <a:lnTo>
                  <a:pt x="1184" y="396"/>
                </a:lnTo>
                <a:lnTo>
                  <a:pt x="1172" y="407"/>
                </a:lnTo>
                <a:lnTo>
                  <a:pt x="1159" y="420"/>
                </a:lnTo>
                <a:lnTo>
                  <a:pt x="1135" y="444"/>
                </a:lnTo>
                <a:lnTo>
                  <a:pt x="1127" y="451"/>
                </a:lnTo>
                <a:lnTo>
                  <a:pt x="1123" y="455"/>
                </a:lnTo>
                <a:lnTo>
                  <a:pt x="1123" y="455"/>
                </a:lnTo>
                <a:lnTo>
                  <a:pt x="1113" y="455"/>
                </a:lnTo>
                <a:lnTo>
                  <a:pt x="1097" y="455"/>
                </a:lnTo>
                <a:lnTo>
                  <a:pt x="1079" y="451"/>
                </a:lnTo>
                <a:lnTo>
                  <a:pt x="1070" y="450"/>
                </a:lnTo>
                <a:lnTo>
                  <a:pt x="1062" y="447"/>
                </a:lnTo>
                <a:lnTo>
                  <a:pt x="1062" y="447"/>
                </a:lnTo>
                <a:lnTo>
                  <a:pt x="1056" y="443"/>
                </a:lnTo>
                <a:lnTo>
                  <a:pt x="1052" y="440"/>
                </a:lnTo>
                <a:lnTo>
                  <a:pt x="1048" y="437"/>
                </a:lnTo>
                <a:lnTo>
                  <a:pt x="1047" y="434"/>
                </a:lnTo>
                <a:lnTo>
                  <a:pt x="1046" y="429"/>
                </a:lnTo>
                <a:lnTo>
                  <a:pt x="1046" y="428"/>
                </a:lnTo>
                <a:lnTo>
                  <a:pt x="1051" y="413"/>
                </a:lnTo>
                <a:lnTo>
                  <a:pt x="1051" y="413"/>
                </a:lnTo>
                <a:lnTo>
                  <a:pt x="1043" y="395"/>
                </a:lnTo>
                <a:lnTo>
                  <a:pt x="1030" y="353"/>
                </a:lnTo>
                <a:lnTo>
                  <a:pt x="1030" y="353"/>
                </a:lnTo>
                <a:lnTo>
                  <a:pt x="1004" y="269"/>
                </a:lnTo>
                <a:lnTo>
                  <a:pt x="1004" y="269"/>
                </a:lnTo>
                <a:lnTo>
                  <a:pt x="1005" y="265"/>
                </a:lnTo>
                <a:lnTo>
                  <a:pt x="1009" y="257"/>
                </a:lnTo>
                <a:lnTo>
                  <a:pt x="1020" y="231"/>
                </a:lnTo>
                <a:lnTo>
                  <a:pt x="1031" y="201"/>
                </a:lnTo>
                <a:lnTo>
                  <a:pt x="1035" y="189"/>
                </a:lnTo>
                <a:lnTo>
                  <a:pt x="1036" y="181"/>
                </a:lnTo>
                <a:lnTo>
                  <a:pt x="1036" y="181"/>
                </a:lnTo>
                <a:lnTo>
                  <a:pt x="1035" y="171"/>
                </a:lnTo>
                <a:lnTo>
                  <a:pt x="1030" y="157"/>
                </a:lnTo>
                <a:lnTo>
                  <a:pt x="1021" y="140"/>
                </a:lnTo>
                <a:lnTo>
                  <a:pt x="1010" y="122"/>
                </a:lnTo>
                <a:lnTo>
                  <a:pt x="997" y="101"/>
                </a:lnTo>
                <a:lnTo>
                  <a:pt x="981" y="82"/>
                </a:lnTo>
                <a:lnTo>
                  <a:pt x="964" y="64"/>
                </a:lnTo>
                <a:lnTo>
                  <a:pt x="954" y="55"/>
                </a:lnTo>
                <a:lnTo>
                  <a:pt x="944" y="48"/>
                </a:lnTo>
                <a:lnTo>
                  <a:pt x="944" y="48"/>
                </a:lnTo>
                <a:lnTo>
                  <a:pt x="913" y="26"/>
                </a:lnTo>
                <a:lnTo>
                  <a:pt x="902" y="19"/>
                </a:lnTo>
                <a:lnTo>
                  <a:pt x="894" y="14"/>
                </a:lnTo>
                <a:lnTo>
                  <a:pt x="885" y="9"/>
                </a:lnTo>
                <a:lnTo>
                  <a:pt x="875" y="6"/>
                </a:lnTo>
                <a:lnTo>
                  <a:pt x="863" y="4"/>
                </a:lnTo>
                <a:lnTo>
                  <a:pt x="848" y="3"/>
                </a:lnTo>
                <a:lnTo>
                  <a:pt x="848" y="3"/>
                </a:lnTo>
                <a:lnTo>
                  <a:pt x="816" y="0"/>
                </a:lnTo>
                <a:lnTo>
                  <a:pt x="792" y="2"/>
                </a:lnTo>
                <a:lnTo>
                  <a:pt x="782" y="3"/>
                </a:lnTo>
                <a:lnTo>
                  <a:pt x="774" y="4"/>
                </a:lnTo>
                <a:lnTo>
                  <a:pt x="766" y="6"/>
                </a:lnTo>
                <a:lnTo>
                  <a:pt x="760" y="10"/>
                </a:lnTo>
                <a:lnTo>
                  <a:pt x="760" y="10"/>
                </a:lnTo>
                <a:lnTo>
                  <a:pt x="758" y="13"/>
                </a:lnTo>
                <a:lnTo>
                  <a:pt x="754" y="16"/>
                </a:lnTo>
                <a:lnTo>
                  <a:pt x="744" y="30"/>
                </a:lnTo>
                <a:lnTo>
                  <a:pt x="723" y="65"/>
                </a:lnTo>
                <a:lnTo>
                  <a:pt x="704" y="100"/>
                </a:lnTo>
                <a:lnTo>
                  <a:pt x="697" y="111"/>
                </a:lnTo>
                <a:lnTo>
                  <a:pt x="694" y="114"/>
                </a:lnTo>
                <a:lnTo>
                  <a:pt x="694" y="1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796C6E74-A1AB-4039-8BDA-A426EA8201AD}"/>
              </a:ext>
            </a:extLst>
          </p:cNvPr>
          <p:cNvSpPr>
            <a:spLocks/>
          </p:cNvSpPr>
          <p:nvPr/>
        </p:nvSpPr>
        <p:spPr bwMode="auto">
          <a:xfrm>
            <a:off x="4102618" y="1197769"/>
            <a:ext cx="1688582" cy="820017"/>
          </a:xfrm>
          <a:custGeom>
            <a:avLst/>
            <a:gdLst>
              <a:gd name="T0" fmla="*/ 15 w 1913"/>
              <a:gd name="T1" fmla="*/ 469 h 929"/>
              <a:gd name="T2" fmla="*/ 6 w 1913"/>
              <a:gd name="T3" fmla="*/ 484 h 929"/>
              <a:gd name="T4" fmla="*/ 13 w 1913"/>
              <a:gd name="T5" fmla="*/ 510 h 929"/>
              <a:gd name="T6" fmla="*/ 5 w 1913"/>
              <a:gd name="T7" fmla="*/ 516 h 929"/>
              <a:gd name="T8" fmla="*/ 2 w 1913"/>
              <a:gd name="T9" fmla="*/ 538 h 929"/>
              <a:gd name="T10" fmla="*/ 16 w 1913"/>
              <a:gd name="T11" fmla="*/ 556 h 929"/>
              <a:gd name="T12" fmla="*/ 247 w 1913"/>
              <a:gd name="T13" fmla="*/ 693 h 929"/>
              <a:gd name="T14" fmla="*/ 312 w 1913"/>
              <a:gd name="T15" fmla="*/ 724 h 929"/>
              <a:gd name="T16" fmla="*/ 411 w 1913"/>
              <a:gd name="T17" fmla="*/ 756 h 929"/>
              <a:gd name="T18" fmla="*/ 593 w 1913"/>
              <a:gd name="T19" fmla="*/ 787 h 929"/>
              <a:gd name="T20" fmla="*/ 777 w 1913"/>
              <a:gd name="T21" fmla="*/ 797 h 929"/>
              <a:gd name="T22" fmla="*/ 881 w 1913"/>
              <a:gd name="T23" fmla="*/ 794 h 929"/>
              <a:gd name="T24" fmla="*/ 1016 w 1913"/>
              <a:gd name="T25" fmla="*/ 749 h 929"/>
              <a:gd name="T26" fmla="*/ 1052 w 1913"/>
              <a:gd name="T27" fmla="*/ 744 h 929"/>
              <a:gd name="T28" fmla="*/ 1117 w 1913"/>
              <a:gd name="T29" fmla="*/ 811 h 929"/>
              <a:gd name="T30" fmla="*/ 1204 w 1913"/>
              <a:gd name="T31" fmla="*/ 896 h 929"/>
              <a:gd name="T32" fmla="*/ 1258 w 1913"/>
              <a:gd name="T33" fmla="*/ 928 h 929"/>
              <a:gd name="T34" fmla="*/ 1275 w 1913"/>
              <a:gd name="T35" fmla="*/ 927 h 929"/>
              <a:gd name="T36" fmla="*/ 1301 w 1913"/>
              <a:gd name="T37" fmla="*/ 907 h 929"/>
              <a:gd name="T38" fmla="*/ 1314 w 1913"/>
              <a:gd name="T39" fmla="*/ 867 h 929"/>
              <a:gd name="T40" fmla="*/ 1331 w 1913"/>
              <a:gd name="T41" fmla="*/ 820 h 929"/>
              <a:gd name="T42" fmla="*/ 1366 w 1913"/>
              <a:gd name="T43" fmla="*/ 765 h 929"/>
              <a:gd name="T44" fmla="*/ 1401 w 1913"/>
              <a:gd name="T45" fmla="*/ 689 h 929"/>
              <a:gd name="T46" fmla="*/ 1399 w 1913"/>
              <a:gd name="T47" fmla="*/ 672 h 929"/>
              <a:gd name="T48" fmla="*/ 1417 w 1913"/>
              <a:gd name="T49" fmla="*/ 607 h 929"/>
              <a:gd name="T50" fmla="*/ 1474 w 1913"/>
              <a:gd name="T51" fmla="*/ 652 h 929"/>
              <a:gd name="T52" fmla="*/ 1535 w 1913"/>
              <a:gd name="T53" fmla="*/ 565 h 929"/>
              <a:gd name="T54" fmla="*/ 1558 w 1913"/>
              <a:gd name="T55" fmla="*/ 527 h 929"/>
              <a:gd name="T56" fmla="*/ 1632 w 1913"/>
              <a:gd name="T57" fmla="*/ 522 h 929"/>
              <a:gd name="T58" fmla="*/ 1661 w 1913"/>
              <a:gd name="T59" fmla="*/ 526 h 929"/>
              <a:gd name="T60" fmla="*/ 1681 w 1913"/>
              <a:gd name="T61" fmla="*/ 537 h 929"/>
              <a:gd name="T62" fmla="*/ 1863 w 1913"/>
              <a:gd name="T63" fmla="*/ 632 h 929"/>
              <a:gd name="T64" fmla="*/ 1872 w 1913"/>
              <a:gd name="T65" fmla="*/ 531 h 929"/>
              <a:gd name="T66" fmla="*/ 1886 w 1913"/>
              <a:gd name="T67" fmla="*/ 461 h 929"/>
              <a:gd name="T68" fmla="*/ 1900 w 1913"/>
              <a:gd name="T69" fmla="*/ 397 h 929"/>
              <a:gd name="T70" fmla="*/ 1913 w 1913"/>
              <a:gd name="T71" fmla="*/ 306 h 929"/>
              <a:gd name="T72" fmla="*/ 1824 w 1913"/>
              <a:gd name="T73" fmla="*/ 319 h 929"/>
              <a:gd name="T74" fmla="*/ 1759 w 1913"/>
              <a:gd name="T75" fmla="*/ 342 h 929"/>
              <a:gd name="T76" fmla="*/ 1638 w 1913"/>
              <a:gd name="T77" fmla="*/ 408 h 929"/>
              <a:gd name="T78" fmla="*/ 1605 w 1913"/>
              <a:gd name="T79" fmla="*/ 409 h 929"/>
              <a:gd name="T80" fmla="*/ 1454 w 1913"/>
              <a:gd name="T81" fmla="*/ 371 h 929"/>
              <a:gd name="T82" fmla="*/ 1366 w 1913"/>
              <a:gd name="T83" fmla="*/ 336 h 929"/>
              <a:gd name="T84" fmla="*/ 1299 w 1913"/>
              <a:gd name="T85" fmla="*/ 284 h 929"/>
              <a:gd name="T86" fmla="*/ 1266 w 1913"/>
              <a:gd name="T87" fmla="*/ 211 h 929"/>
              <a:gd name="T88" fmla="*/ 1261 w 1913"/>
              <a:gd name="T89" fmla="*/ 183 h 929"/>
              <a:gd name="T90" fmla="*/ 1208 w 1913"/>
              <a:gd name="T91" fmla="*/ 97 h 929"/>
              <a:gd name="T92" fmla="*/ 1174 w 1913"/>
              <a:gd name="T93" fmla="*/ 33 h 929"/>
              <a:gd name="T94" fmla="*/ 1118 w 1913"/>
              <a:gd name="T95" fmla="*/ 23 h 929"/>
              <a:gd name="T96" fmla="*/ 1043 w 1913"/>
              <a:gd name="T97" fmla="*/ 72 h 929"/>
              <a:gd name="T98" fmla="*/ 924 w 1913"/>
              <a:gd name="T99" fmla="*/ 195 h 929"/>
              <a:gd name="T100" fmla="*/ 553 w 1913"/>
              <a:gd name="T101" fmla="*/ 262 h 929"/>
              <a:gd name="T102" fmla="*/ 390 w 1913"/>
              <a:gd name="T103" fmla="*/ 289 h 929"/>
              <a:gd name="T104" fmla="*/ 219 w 1913"/>
              <a:gd name="T105" fmla="*/ 339 h 929"/>
              <a:gd name="T106" fmla="*/ 102 w 1913"/>
              <a:gd name="T107" fmla="*/ 396 h 929"/>
              <a:gd name="T108" fmla="*/ 50 w 1913"/>
              <a:gd name="T109" fmla="*/ 441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13" h="929">
                <a:moveTo>
                  <a:pt x="28" y="466"/>
                </a:moveTo>
                <a:lnTo>
                  <a:pt x="28" y="466"/>
                </a:lnTo>
                <a:lnTo>
                  <a:pt x="23" y="467"/>
                </a:lnTo>
                <a:lnTo>
                  <a:pt x="15" y="469"/>
                </a:lnTo>
                <a:lnTo>
                  <a:pt x="10" y="472"/>
                </a:lnTo>
                <a:lnTo>
                  <a:pt x="6" y="476"/>
                </a:lnTo>
                <a:lnTo>
                  <a:pt x="5" y="479"/>
                </a:lnTo>
                <a:lnTo>
                  <a:pt x="6" y="484"/>
                </a:lnTo>
                <a:lnTo>
                  <a:pt x="6" y="484"/>
                </a:lnTo>
                <a:lnTo>
                  <a:pt x="11" y="494"/>
                </a:lnTo>
                <a:lnTo>
                  <a:pt x="12" y="503"/>
                </a:lnTo>
                <a:lnTo>
                  <a:pt x="13" y="510"/>
                </a:lnTo>
                <a:lnTo>
                  <a:pt x="13" y="510"/>
                </a:lnTo>
                <a:lnTo>
                  <a:pt x="10" y="511"/>
                </a:lnTo>
                <a:lnTo>
                  <a:pt x="7" y="514"/>
                </a:lnTo>
                <a:lnTo>
                  <a:pt x="5" y="516"/>
                </a:lnTo>
                <a:lnTo>
                  <a:pt x="2" y="520"/>
                </a:lnTo>
                <a:lnTo>
                  <a:pt x="0" y="525"/>
                </a:lnTo>
                <a:lnTo>
                  <a:pt x="0" y="531"/>
                </a:lnTo>
                <a:lnTo>
                  <a:pt x="2" y="538"/>
                </a:lnTo>
                <a:lnTo>
                  <a:pt x="2" y="538"/>
                </a:lnTo>
                <a:lnTo>
                  <a:pt x="6" y="545"/>
                </a:lnTo>
                <a:lnTo>
                  <a:pt x="11" y="552"/>
                </a:lnTo>
                <a:lnTo>
                  <a:pt x="16" y="556"/>
                </a:lnTo>
                <a:lnTo>
                  <a:pt x="22" y="559"/>
                </a:lnTo>
                <a:lnTo>
                  <a:pt x="32" y="563"/>
                </a:lnTo>
                <a:lnTo>
                  <a:pt x="37" y="563"/>
                </a:lnTo>
                <a:lnTo>
                  <a:pt x="247" y="693"/>
                </a:lnTo>
                <a:lnTo>
                  <a:pt x="247" y="693"/>
                </a:lnTo>
                <a:lnTo>
                  <a:pt x="268" y="705"/>
                </a:lnTo>
                <a:lnTo>
                  <a:pt x="290" y="715"/>
                </a:lnTo>
                <a:lnTo>
                  <a:pt x="312" y="724"/>
                </a:lnTo>
                <a:lnTo>
                  <a:pt x="336" y="734"/>
                </a:lnTo>
                <a:lnTo>
                  <a:pt x="360" y="743"/>
                </a:lnTo>
                <a:lnTo>
                  <a:pt x="385" y="750"/>
                </a:lnTo>
                <a:lnTo>
                  <a:pt x="411" y="756"/>
                </a:lnTo>
                <a:lnTo>
                  <a:pt x="436" y="764"/>
                </a:lnTo>
                <a:lnTo>
                  <a:pt x="489" y="773"/>
                </a:lnTo>
                <a:lnTo>
                  <a:pt x="542" y="782"/>
                </a:lnTo>
                <a:lnTo>
                  <a:pt x="593" y="787"/>
                </a:lnTo>
                <a:lnTo>
                  <a:pt x="644" y="792"/>
                </a:lnTo>
                <a:lnTo>
                  <a:pt x="693" y="794"/>
                </a:lnTo>
                <a:lnTo>
                  <a:pt x="737" y="795"/>
                </a:lnTo>
                <a:lnTo>
                  <a:pt x="777" y="797"/>
                </a:lnTo>
                <a:lnTo>
                  <a:pt x="811" y="797"/>
                </a:lnTo>
                <a:lnTo>
                  <a:pt x="863" y="794"/>
                </a:lnTo>
                <a:lnTo>
                  <a:pt x="881" y="794"/>
                </a:lnTo>
                <a:lnTo>
                  <a:pt x="881" y="794"/>
                </a:lnTo>
                <a:lnTo>
                  <a:pt x="905" y="784"/>
                </a:lnTo>
                <a:lnTo>
                  <a:pt x="959" y="766"/>
                </a:lnTo>
                <a:lnTo>
                  <a:pt x="989" y="757"/>
                </a:lnTo>
                <a:lnTo>
                  <a:pt x="1016" y="749"/>
                </a:lnTo>
                <a:lnTo>
                  <a:pt x="1038" y="744"/>
                </a:lnTo>
                <a:lnTo>
                  <a:pt x="1047" y="744"/>
                </a:lnTo>
                <a:lnTo>
                  <a:pt x="1052" y="744"/>
                </a:lnTo>
                <a:lnTo>
                  <a:pt x="1052" y="744"/>
                </a:lnTo>
                <a:lnTo>
                  <a:pt x="1057" y="748"/>
                </a:lnTo>
                <a:lnTo>
                  <a:pt x="1065" y="755"/>
                </a:lnTo>
                <a:lnTo>
                  <a:pt x="1087" y="780"/>
                </a:lnTo>
                <a:lnTo>
                  <a:pt x="1117" y="811"/>
                </a:lnTo>
                <a:lnTo>
                  <a:pt x="1151" y="847"/>
                </a:lnTo>
                <a:lnTo>
                  <a:pt x="1168" y="864"/>
                </a:lnTo>
                <a:lnTo>
                  <a:pt x="1185" y="881"/>
                </a:lnTo>
                <a:lnTo>
                  <a:pt x="1204" y="896"/>
                </a:lnTo>
                <a:lnTo>
                  <a:pt x="1220" y="909"/>
                </a:lnTo>
                <a:lnTo>
                  <a:pt x="1236" y="919"/>
                </a:lnTo>
                <a:lnTo>
                  <a:pt x="1250" y="925"/>
                </a:lnTo>
                <a:lnTo>
                  <a:pt x="1258" y="928"/>
                </a:lnTo>
                <a:lnTo>
                  <a:pt x="1264" y="929"/>
                </a:lnTo>
                <a:lnTo>
                  <a:pt x="1269" y="928"/>
                </a:lnTo>
                <a:lnTo>
                  <a:pt x="1275" y="927"/>
                </a:lnTo>
                <a:lnTo>
                  <a:pt x="1275" y="927"/>
                </a:lnTo>
                <a:lnTo>
                  <a:pt x="1284" y="922"/>
                </a:lnTo>
                <a:lnTo>
                  <a:pt x="1291" y="918"/>
                </a:lnTo>
                <a:lnTo>
                  <a:pt x="1296" y="912"/>
                </a:lnTo>
                <a:lnTo>
                  <a:pt x="1301" y="907"/>
                </a:lnTo>
                <a:lnTo>
                  <a:pt x="1304" y="901"/>
                </a:lnTo>
                <a:lnTo>
                  <a:pt x="1307" y="895"/>
                </a:lnTo>
                <a:lnTo>
                  <a:pt x="1311" y="881"/>
                </a:lnTo>
                <a:lnTo>
                  <a:pt x="1314" y="867"/>
                </a:lnTo>
                <a:lnTo>
                  <a:pt x="1318" y="849"/>
                </a:lnTo>
                <a:lnTo>
                  <a:pt x="1322" y="840"/>
                </a:lnTo>
                <a:lnTo>
                  <a:pt x="1325" y="830"/>
                </a:lnTo>
                <a:lnTo>
                  <a:pt x="1331" y="820"/>
                </a:lnTo>
                <a:lnTo>
                  <a:pt x="1337" y="809"/>
                </a:lnTo>
                <a:lnTo>
                  <a:pt x="1337" y="809"/>
                </a:lnTo>
                <a:lnTo>
                  <a:pt x="1352" y="787"/>
                </a:lnTo>
                <a:lnTo>
                  <a:pt x="1366" y="765"/>
                </a:lnTo>
                <a:lnTo>
                  <a:pt x="1377" y="745"/>
                </a:lnTo>
                <a:lnTo>
                  <a:pt x="1385" y="727"/>
                </a:lnTo>
                <a:lnTo>
                  <a:pt x="1399" y="699"/>
                </a:lnTo>
                <a:lnTo>
                  <a:pt x="1401" y="689"/>
                </a:lnTo>
                <a:lnTo>
                  <a:pt x="1402" y="684"/>
                </a:lnTo>
                <a:lnTo>
                  <a:pt x="1402" y="684"/>
                </a:lnTo>
                <a:lnTo>
                  <a:pt x="1401" y="679"/>
                </a:lnTo>
                <a:lnTo>
                  <a:pt x="1399" y="672"/>
                </a:lnTo>
                <a:lnTo>
                  <a:pt x="1390" y="655"/>
                </a:lnTo>
                <a:lnTo>
                  <a:pt x="1379" y="632"/>
                </a:lnTo>
                <a:lnTo>
                  <a:pt x="1417" y="607"/>
                </a:lnTo>
                <a:lnTo>
                  <a:pt x="1417" y="607"/>
                </a:lnTo>
                <a:lnTo>
                  <a:pt x="1444" y="630"/>
                </a:lnTo>
                <a:lnTo>
                  <a:pt x="1464" y="646"/>
                </a:lnTo>
                <a:lnTo>
                  <a:pt x="1470" y="651"/>
                </a:lnTo>
                <a:lnTo>
                  <a:pt x="1474" y="652"/>
                </a:lnTo>
                <a:lnTo>
                  <a:pt x="1474" y="652"/>
                </a:lnTo>
                <a:lnTo>
                  <a:pt x="1485" y="637"/>
                </a:lnTo>
                <a:lnTo>
                  <a:pt x="1505" y="607"/>
                </a:lnTo>
                <a:lnTo>
                  <a:pt x="1535" y="565"/>
                </a:lnTo>
                <a:lnTo>
                  <a:pt x="1509" y="536"/>
                </a:lnTo>
                <a:lnTo>
                  <a:pt x="1509" y="536"/>
                </a:lnTo>
                <a:lnTo>
                  <a:pt x="1524" y="533"/>
                </a:lnTo>
                <a:lnTo>
                  <a:pt x="1558" y="527"/>
                </a:lnTo>
                <a:lnTo>
                  <a:pt x="1579" y="523"/>
                </a:lnTo>
                <a:lnTo>
                  <a:pt x="1600" y="522"/>
                </a:lnTo>
                <a:lnTo>
                  <a:pt x="1617" y="521"/>
                </a:lnTo>
                <a:lnTo>
                  <a:pt x="1632" y="522"/>
                </a:lnTo>
                <a:lnTo>
                  <a:pt x="1632" y="522"/>
                </a:lnTo>
                <a:lnTo>
                  <a:pt x="1643" y="525"/>
                </a:lnTo>
                <a:lnTo>
                  <a:pt x="1650" y="525"/>
                </a:lnTo>
                <a:lnTo>
                  <a:pt x="1661" y="526"/>
                </a:lnTo>
                <a:lnTo>
                  <a:pt x="1665" y="526"/>
                </a:lnTo>
                <a:lnTo>
                  <a:pt x="1670" y="528"/>
                </a:lnTo>
                <a:lnTo>
                  <a:pt x="1681" y="537"/>
                </a:lnTo>
                <a:lnTo>
                  <a:pt x="1681" y="537"/>
                </a:lnTo>
                <a:lnTo>
                  <a:pt x="1696" y="547"/>
                </a:lnTo>
                <a:lnTo>
                  <a:pt x="1719" y="559"/>
                </a:lnTo>
                <a:lnTo>
                  <a:pt x="1780" y="591"/>
                </a:lnTo>
                <a:lnTo>
                  <a:pt x="1863" y="632"/>
                </a:lnTo>
                <a:lnTo>
                  <a:pt x="1863" y="632"/>
                </a:lnTo>
                <a:lnTo>
                  <a:pt x="1865" y="610"/>
                </a:lnTo>
                <a:lnTo>
                  <a:pt x="1870" y="560"/>
                </a:lnTo>
                <a:lnTo>
                  <a:pt x="1872" y="531"/>
                </a:lnTo>
                <a:lnTo>
                  <a:pt x="1876" y="503"/>
                </a:lnTo>
                <a:lnTo>
                  <a:pt x="1881" y="479"/>
                </a:lnTo>
                <a:lnTo>
                  <a:pt x="1883" y="469"/>
                </a:lnTo>
                <a:lnTo>
                  <a:pt x="1886" y="461"/>
                </a:lnTo>
                <a:lnTo>
                  <a:pt x="1886" y="461"/>
                </a:lnTo>
                <a:lnTo>
                  <a:pt x="1890" y="445"/>
                </a:lnTo>
                <a:lnTo>
                  <a:pt x="1895" y="423"/>
                </a:lnTo>
                <a:lnTo>
                  <a:pt x="1900" y="397"/>
                </a:lnTo>
                <a:lnTo>
                  <a:pt x="1904" y="370"/>
                </a:lnTo>
                <a:lnTo>
                  <a:pt x="1910" y="325"/>
                </a:lnTo>
                <a:lnTo>
                  <a:pt x="1913" y="306"/>
                </a:lnTo>
                <a:lnTo>
                  <a:pt x="1913" y="306"/>
                </a:lnTo>
                <a:lnTo>
                  <a:pt x="1903" y="306"/>
                </a:lnTo>
                <a:lnTo>
                  <a:pt x="1878" y="309"/>
                </a:lnTo>
                <a:lnTo>
                  <a:pt x="1843" y="315"/>
                </a:lnTo>
                <a:lnTo>
                  <a:pt x="1824" y="319"/>
                </a:lnTo>
                <a:lnTo>
                  <a:pt x="1803" y="324"/>
                </a:lnTo>
                <a:lnTo>
                  <a:pt x="1803" y="324"/>
                </a:lnTo>
                <a:lnTo>
                  <a:pt x="1783" y="331"/>
                </a:lnTo>
                <a:lnTo>
                  <a:pt x="1759" y="342"/>
                </a:lnTo>
                <a:lnTo>
                  <a:pt x="1735" y="353"/>
                </a:lnTo>
                <a:lnTo>
                  <a:pt x="1710" y="366"/>
                </a:lnTo>
                <a:lnTo>
                  <a:pt x="1667" y="391"/>
                </a:lnTo>
                <a:lnTo>
                  <a:pt x="1638" y="408"/>
                </a:lnTo>
                <a:lnTo>
                  <a:pt x="1638" y="408"/>
                </a:lnTo>
                <a:lnTo>
                  <a:pt x="1631" y="411"/>
                </a:lnTo>
                <a:lnTo>
                  <a:pt x="1619" y="411"/>
                </a:lnTo>
                <a:lnTo>
                  <a:pt x="1605" y="409"/>
                </a:lnTo>
                <a:lnTo>
                  <a:pt x="1588" y="407"/>
                </a:lnTo>
                <a:lnTo>
                  <a:pt x="1546" y="397"/>
                </a:lnTo>
                <a:lnTo>
                  <a:pt x="1501" y="385"/>
                </a:lnTo>
                <a:lnTo>
                  <a:pt x="1454" y="371"/>
                </a:lnTo>
                <a:lnTo>
                  <a:pt x="1411" y="357"/>
                </a:lnTo>
                <a:lnTo>
                  <a:pt x="1394" y="349"/>
                </a:lnTo>
                <a:lnTo>
                  <a:pt x="1378" y="342"/>
                </a:lnTo>
                <a:lnTo>
                  <a:pt x="1366" y="336"/>
                </a:lnTo>
                <a:lnTo>
                  <a:pt x="1358" y="331"/>
                </a:lnTo>
                <a:lnTo>
                  <a:pt x="1358" y="331"/>
                </a:lnTo>
                <a:lnTo>
                  <a:pt x="1330" y="308"/>
                </a:lnTo>
                <a:lnTo>
                  <a:pt x="1299" y="284"/>
                </a:lnTo>
                <a:lnTo>
                  <a:pt x="1266" y="259"/>
                </a:lnTo>
                <a:lnTo>
                  <a:pt x="1266" y="259"/>
                </a:lnTo>
                <a:lnTo>
                  <a:pt x="1268" y="233"/>
                </a:lnTo>
                <a:lnTo>
                  <a:pt x="1266" y="211"/>
                </a:lnTo>
                <a:lnTo>
                  <a:pt x="1266" y="201"/>
                </a:lnTo>
                <a:lnTo>
                  <a:pt x="1265" y="191"/>
                </a:lnTo>
                <a:lnTo>
                  <a:pt x="1265" y="191"/>
                </a:lnTo>
                <a:lnTo>
                  <a:pt x="1261" y="183"/>
                </a:lnTo>
                <a:lnTo>
                  <a:pt x="1257" y="174"/>
                </a:lnTo>
                <a:lnTo>
                  <a:pt x="1243" y="151"/>
                </a:lnTo>
                <a:lnTo>
                  <a:pt x="1226" y="125"/>
                </a:lnTo>
                <a:lnTo>
                  <a:pt x="1208" y="97"/>
                </a:lnTo>
                <a:lnTo>
                  <a:pt x="1208" y="97"/>
                </a:lnTo>
                <a:lnTo>
                  <a:pt x="1198" y="81"/>
                </a:lnTo>
                <a:lnTo>
                  <a:pt x="1189" y="64"/>
                </a:lnTo>
                <a:lnTo>
                  <a:pt x="1174" y="33"/>
                </a:lnTo>
                <a:lnTo>
                  <a:pt x="1161" y="0"/>
                </a:lnTo>
                <a:lnTo>
                  <a:pt x="1161" y="0"/>
                </a:lnTo>
                <a:lnTo>
                  <a:pt x="1149" y="6"/>
                </a:lnTo>
                <a:lnTo>
                  <a:pt x="1118" y="23"/>
                </a:lnTo>
                <a:lnTo>
                  <a:pt x="1080" y="46"/>
                </a:lnTo>
                <a:lnTo>
                  <a:pt x="1062" y="59"/>
                </a:lnTo>
                <a:lnTo>
                  <a:pt x="1043" y="72"/>
                </a:lnTo>
                <a:lnTo>
                  <a:pt x="1043" y="72"/>
                </a:lnTo>
                <a:lnTo>
                  <a:pt x="1026" y="88"/>
                </a:lnTo>
                <a:lnTo>
                  <a:pt x="1005" y="108"/>
                </a:lnTo>
                <a:lnTo>
                  <a:pt x="961" y="154"/>
                </a:lnTo>
                <a:lnTo>
                  <a:pt x="924" y="195"/>
                </a:lnTo>
                <a:lnTo>
                  <a:pt x="910" y="211"/>
                </a:lnTo>
                <a:lnTo>
                  <a:pt x="910" y="211"/>
                </a:lnTo>
                <a:lnTo>
                  <a:pt x="716" y="239"/>
                </a:lnTo>
                <a:lnTo>
                  <a:pt x="553" y="262"/>
                </a:lnTo>
                <a:lnTo>
                  <a:pt x="478" y="274"/>
                </a:lnTo>
                <a:lnTo>
                  <a:pt x="415" y="284"/>
                </a:lnTo>
                <a:lnTo>
                  <a:pt x="415" y="284"/>
                </a:lnTo>
                <a:lnTo>
                  <a:pt x="390" y="289"/>
                </a:lnTo>
                <a:lnTo>
                  <a:pt x="363" y="295"/>
                </a:lnTo>
                <a:lnTo>
                  <a:pt x="312" y="309"/>
                </a:lnTo>
                <a:lnTo>
                  <a:pt x="263" y="324"/>
                </a:lnTo>
                <a:lnTo>
                  <a:pt x="219" y="339"/>
                </a:lnTo>
                <a:lnTo>
                  <a:pt x="180" y="355"/>
                </a:lnTo>
                <a:lnTo>
                  <a:pt x="147" y="370"/>
                </a:lnTo>
                <a:lnTo>
                  <a:pt x="120" y="385"/>
                </a:lnTo>
                <a:lnTo>
                  <a:pt x="102" y="396"/>
                </a:lnTo>
                <a:lnTo>
                  <a:pt x="102" y="396"/>
                </a:lnTo>
                <a:lnTo>
                  <a:pt x="88" y="407"/>
                </a:lnTo>
                <a:lnTo>
                  <a:pt x="75" y="419"/>
                </a:lnTo>
                <a:lnTo>
                  <a:pt x="50" y="441"/>
                </a:lnTo>
                <a:lnTo>
                  <a:pt x="34" y="458"/>
                </a:lnTo>
                <a:lnTo>
                  <a:pt x="28" y="466"/>
                </a:lnTo>
                <a:lnTo>
                  <a:pt x="28" y="4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58DB9AC8-EBF0-43CB-A373-52B4215C3592}"/>
              </a:ext>
            </a:extLst>
          </p:cNvPr>
          <p:cNvSpPr>
            <a:spLocks/>
          </p:cNvSpPr>
          <p:nvPr/>
        </p:nvSpPr>
        <p:spPr bwMode="auto">
          <a:xfrm>
            <a:off x="324760" y="1334608"/>
            <a:ext cx="1700953" cy="590786"/>
          </a:xfrm>
          <a:custGeom>
            <a:avLst/>
            <a:gdLst>
              <a:gd name="T0" fmla="*/ 703 w 2001"/>
              <a:gd name="T1" fmla="*/ 15 h 695"/>
              <a:gd name="T2" fmla="*/ 785 w 2001"/>
              <a:gd name="T3" fmla="*/ 1 h 695"/>
              <a:gd name="T4" fmla="*/ 810 w 2001"/>
              <a:gd name="T5" fmla="*/ 23 h 695"/>
              <a:gd name="T6" fmla="*/ 823 w 2001"/>
              <a:gd name="T7" fmla="*/ 81 h 695"/>
              <a:gd name="T8" fmla="*/ 807 w 2001"/>
              <a:gd name="T9" fmla="*/ 124 h 695"/>
              <a:gd name="T10" fmla="*/ 899 w 2001"/>
              <a:gd name="T11" fmla="*/ 165 h 695"/>
              <a:gd name="T12" fmla="*/ 957 w 2001"/>
              <a:gd name="T13" fmla="*/ 145 h 695"/>
              <a:gd name="T14" fmla="*/ 1011 w 2001"/>
              <a:gd name="T15" fmla="*/ 131 h 695"/>
              <a:gd name="T16" fmla="*/ 1061 w 2001"/>
              <a:gd name="T17" fmla="*/ 190 h 695"/>
              <a:gd name="T18" fmla="*/ 1290 w 2001"/>
              <a:gd name="T19" fmla="*/ 251 h 695"/>
              <a:gd name="T20" fmla="*/ 1371 w 2001"/>
              <a:gd name="T21" fmla="*/ 262 h 695"/>
              <a:gd name="T22" fmla="*/ 1433 w 2001"/>
              <a:gd name="T23" fmla="*/ 268 h 695"/>
              <a:gd name="T24" fmla="*/ 1380 w 2001"/>
              <a:gd name="T25" fmla="*/ 321 h 695"/>
              <a:gd name="T26" fmla="*/ 1704 w 2001"/>
              <a:gd name="T27" fmla="*/ 282 h 695"/>
              <a:gd name="T28" fmla="*/ 1933 w 2001"/>
              <a:gd name="T29" fmla="*/ 205 h 695"/>
              <a:gd name="T30" fmla="*/ 1974 w 2001"/>
              <a:gd name="T31" fmla="*/ 214 h 695"/>
              <a:gd name="T32" fmla="*/ 1982 w 2001"/>
              <a:gd name="T33" fmla="*/ 244 h 695"/>
              <a:gd name="T34" fmla="*/ 1946 w 2001"/>
              <a:gd name="T35" fmla="*/ 333 h 695"/>
              <a:gd name="T36" fmla="*/ 1919 w 2001"/>
              <a:gd name="T37" fmla="*/ 409 h 695"/>
              <a:gd name="T38" fmla="*/ 1943 w 2001"/>
              <a:gd name="T39" fmla="*/ 494 h 695"/>
              <a:gd name="T40" fmla="*/ 2001 w 2001"/>
              <a:gd name="T41" fmla="*/ 631 h 695"/>
              <a:gd name="T42" fmla="*/ 1993 w 2001"/>
              <a:gd name="T43" fmla="*/ 652 h 695"/>
              <a:gd name="T44" fmla="*/ 1885 w 2001"/>
              <a:gd name="T45" fmla="*/ 617 h 695"/>
              <a:gd name="T46" fmla="*/ 1734 w 2001"/>
              <a:gd name="T47" fmla="*/ 555 h 695"/>
              <a:gd name="T48" fmla="*/ 1570 w 2001"/>
              <a:gd name="T49" fmla="*/ 468 h 695"/>
              <a:gd name="T50" fmla="*/ 1527 w 2001"/>
              <a:gd name="T51" fmla="*/ 499 h 695"/>
              <a:gd name="T52" fmla="*/ 1186 w 2001"/>
              <a:gd name="T53" fmla="*/ 590 h 695"/>
              <a:gd name="T54" fmla="*/ 1017 w 2001"/>
              <a:gd name="T55" fmla="*/ 569 h 695"/>
              <a:gd name="T56" fmla="*/ 1014 w 2001"/>
              <a:gd name="T57" fmla="*/ 602 h 695"/>
              <a:gd name="T58" fmla="*/ 958 w 2001"/>
              <a:gd name="T59" fmla="*/ 599 h 695"/>
              <a:gd name="T60" fmla="*/ 865 w 2001"/>
              <a:gd name="T61" fmla="*/ 565 h 695"/>
              <a:gd name="T62" fmla="*/ 796 w 2001"/>
              <a:gd name="T63" fmla="*/ 603 h 695"/>
              <a:gd name="T64" fmla="*/ 777 w 2001"/>
              <a:gd name="T65" fmla="*/ 637 h 695"/>
              <a:gd name="T66" fmla="*/ 665 w 2001"/>
              <a:gd name="T67" fmla="*/ 612 h 695"/>
              <a:gd name="T68" fmla="*/ 634 w 2001"/>
              <a:gd name="T69" fmla="*/ 603 h 695"/>
              <a:gd name="T70" fmla="*/ 563 w 2001"/>
              <a:gd name="T71" fmla="*/ 556 h 695"/>
              <a:gd name="T72" fmla="*/ 528 w 2001"/>
              <a:gd name="T73" fmla="*/ 596 h 695"/>
              <a:gd name="T74" fmla="*/ 529 w 2001"/>
              <a:gd name="T75" fmla="*/ 623 h 695"/>
              <a:gd name="T76" fmla="*/ 513 w 2001"/>
              <a:gd name="T77" fmla="*/ 625 h 695"/>
              <a:gd name="T78" fmla="*/ 508 w 2001"/>
              <a:gd name="T79" fmla="*/ 641 h 695"/>
              <a:gd name="T80" fmla="*/ 514 w 2001"/>
              <a:gd name="T81" fmla="*/ 672 h 695"/>
              <a:gd name="T82" fmla="*/ 432 w 2001"/>
              <a:gd name="T83" fmla="*/ 617 h 695"/>
              <a:gd name="T84" fmla="*/ 404 w 2001"/>
              <a:gd name="T85" fmla="*/ 631 h 695"/>
              <a:gd name="T86" fmla="*/ 399 w 2001"/>
              <a:gd name="T87" fmla="*/ 684 h 695"/>
              <a:gd name="T88" fmla="*/ 372 w 2001"/>
              <a:gd name="T89" fmla="*/ 674 h 695"/>
              <a:gd name="T90" fmla="*/ 351 w 2001"/>
              <a:gd name="T91" fmla="*/ 594 h 695"/>
              <a:gd name="T92" fmla="*/ 334 w 2001"/>
              <a:gd name="T93" fmla="*/ 482 h 695"/>
              <a:gd name="T94" fmla="*/ 129 w 2001"/>
              <a:gd name="T95" fmla="*/ 451 h 695"/>
              <a:gd name="T96" fmla="*/ 42 w 2001"/>
              <a:gd name="T97" fmla="*/ 422 h 695"/>
              <a:gd name="T98" fmla="*/ 4 w 2001"/>
              <a:gd name="T99" fmla="*/ 391 h 695"/>
              <a:gd name="T100" fmla="*/ 5 w 2001"/>
              <a:gd name="T101" fmla="*/ 374 h 695"/>
              <a:gd name="T102" fmla="*/ 5 w 2001"/>
              <a:gd name="T103" fmla="*/ 355 h 695"/>
              <a:gd name="T104" fmla="*/ 69 w 2001"/>
              <a:gd name="T105" fmla="*/ 306 h 695"/>
              <a:gd name="T106" fmla="*/ 173 w 2001"/>
              <a:gd name="T107" fmla="*/ 200 h 695"/>
              <a:gd name="T108" fmla="*/ 247 w 2001"/>
              <a:gd name="T109" fmla="*/ 125 h 695"/>
              <a:gd name="T110" fmla="*/ 302 w 2001"/>
              <a:gd name="T111" fmla="*/ 114 h 695"/>
              <a:gd name="T112" fmla="*/ 452 w 2001"/>
              <a:gd name="T113" fmla="*/ 91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01" h="695">
                <a:moveTo>
                  <a:pt x="555" y="77"/>
                </a:moveTo>
                <a:lnTo>
                  <a:pt x="555" y="77"/>
                </a:lnTo>
                <a:lnTo>
                  <a:pt x="587" y="61"/>
                </a:lnTo>
                <a:lnTo>
                  <a:pt x="621" y="47"/>
                </a:lnTo>
                <a:lnTo>
                  <a:pt x="661" y="31"/>
                </a:lnTo>
                <a:lnTo>
                  <a:pt x="703" y="15"/>
                </a:lnTo>
                <a:lnTo>
                  <a:pt x="723" y="9"/>
                </a:lnTo>
                <a:lnTo>
                  <a:pt x="741" y="4"/>
                </a:lnTo>
                <a:lnTo>
                  <a:pt x="758" y="1"/>
                </a:lnTo>
                <a:lnTo>
                  <a:pt x="774" y="0"/>
                </a:lnTo>
                <a:lnTo>
                  <a:pt x="780" y="0"/>
                </a:lnTo>
                <a:lnTo>
                  <a:pt x="785" y="1"/>
                </a:lnTo>
                <a:lnTo>
                  <a:pt x="790" y="4"/>
                </a:lnTo>
                <a:lnTo>
                  <a:pt x="794" y="6"/>
                </a:lnTo>
                <a:lnTo>
                  <a:pt x="794" y="6"/>
                </a:lnTo>
                <a:lnTo>
                  <a:pt x="800" y="11"/>
                </a:lnTo>
                <a:lnTo>
                  <a:pt x="806" y="17"/>
                </a:lnTo>
                <a:lnTo>
                  <a:pt x="810" y="23"/>
                </a:lnTo>
                <a:lnTo>
                  <a:pt x="813" y="29"/>
                </a:lnTo>
                <a:lnTo>
                  <a:pt x="818" y="43"/>
                </a:lnTo>
                <a:lnTo>
                  <a:pt x="822" y="54"/>
                </a:lnTo>
                <a:lnTo>
                  <a:pt x="823" y="65"/>
                </a:lnTo>
                <a:lnTo>
                  <a:pt x="823" y="73"/>
                </a:lnTo>
                <a:lnTo>
                  <a:pt x="823" y="81"/>
                </a:lnTo>
                <a:lnTo>
                  <a:pt x="823" y="81"/>
                </a:lnTo>
                <a:lnTo>
                  <a:pt x="817" y="100"/>
                </a:lnTo>
                <a:lnTo>
                  <a:pt x="812" y="115"/>
                </a:lnTo>
                <a:lnTo>
                  <a:pt x="810" y="120"/>
                </a:lnTo>
                <a:lnTo>
                  <a:pt x="807" y="124"/>
                </a:lnTo>
                <a:lnTo>
                  <a:pt x="807" y="124"/>
                </a:lnTo>
                <a:lnTo>
                  <a:pt x="807" y="125"/>
                </a:lnTo>
                <a:lnTo>
                  <a:pt x="810" y="127"/>
                </a:lnTo>
                <a:lnTo>
                  <a:pt x="819" y="132"/>
                </a:lnTo>
                <a:lnTo>
                  <a:pt x="851" y="146"/>
                </a:lnTo>
                <a:lnTo>
                  <a:pt x="887" y="159"/>
                </a:lnTo>
                <a:lnTo>
                  <a:pt x="899" y="165"/>
                </a:lnTo>
                <a:lnTo>
                  <a:pt x="905" y="169"/>
                </a:lnTo>
                <a:lnTo>
                  <a:pt x="905" y="169"/>
                </a:lnTo>
                <a:lnTo>
                  <a:pt x="908" y="169"/>
                </a:lnTo>
                <a:lnTo>
                  <a:pt x="911" y="168"/>
                </a:lnTo>
                <a:lnTo>
                  <a:pt x="922" y="162"/>
                </a:lnTo>
                <a:lnTo>
                  <a:pt x="957" y="145"/>
                </a:lnTo>
                <a:lnTo>
                  <a:pt x="975" y="136"/>
                </a:lnTo>
                <a:lnTo>
                  <a:pt x="984" y="132"/>
                </a:lnTo>
                <a:lnTo>
                  <a:pt x="992" y="130"/>
                </a:lnTo>
                <a:lnTo>
                  <a:pt x="1000" y="129"/>
                </a:lnTo>
                <a:lnTo>
                  <a:pt x="1006" y="130"/>
                </a:lnTo>
                <a:lnTo>
                  <a:pt x="1011" y="131"/>
                </a:lnTo>
                <a:lnTo>
                  <a:pt x="1014" y="136"/>
                </a:lnTo>
                <a:lnTo>
                  <a:pt x="1014" y="136"/>
                </a:lnTo>
                <a:lnTo>
                  <a:pt x="1021" y="146"/>
                </a:lnTo>
                <a:lnTo>
                  <a:pt x="1028" y="154"/>
                </a:lnTo>
                <a:lnTo>
                  <a:pt x="1041" y="170"/>
                </a:lnTo>
                <a:lnTo>
                  <a:pt x="1061" y="190"/>
                </a:lnTo>
                <a:lnTo>
                  <a:pt x="1061" y="190"/>
                </a:lnTo>
                <a:lnTo>
                  <a:pt x="1072" y="195"/>
                </a:lnTo>
                <a:lnTo>
                  <a:pt x="1099" y="202"/>
                </a:lnTo>
                <a:lnTo>
                  <a:pt x="1178" y="223"/>
                </a:lnTo>
                <a:lnTo>
                  <a:pt x="1290" y="251"/>
                </a:lnTo>
                <a:lnTo>
                  <a:pt x="1290" y="251"/>
                </a:lnTo>
                <a:lnTo>
                  <a:pt x="1315" y="252"/>
                </a:lnTo>
                <a:lnTo>
                  <a:pt x="1338" y="255"/>
                </a:lnTo>
                <a:lnTo>
                  <a:pt x="1349" y="257"/>
                </a:lnTo>
                <a:lnTo>
                  <a:pt x="1359" y="260"/>
                </a:lnTo>
                <a:lnTo>
                  <a:pt x="1359" y="260"/>
                </a:lnTo>
                <a:lnTo>
                  <a:pt x="1371" y="262"/>
                </a:lnTo>
                <a:lnTo>
                  <a:pt x="1385" y="263"/>
                </a:lnTo>
                <a:lnTo>
                  <a:pt x="1413" y="263"/>
                </a:lnTo>
                <a:lnTo>
                  <a:pt x="1424" y="265"/>
                </a:lnTo>
                <a:lnTo>
                  <a:pt x="1428" y="266"/>
                </a:lnTo>
                <a:lnTo>
                  <a:pt x="1431" y="267"/>
                </a:lnTo>
                <a:lnTo>
                  <a:pt x="1433" y="268"/>
                </a:lnTo>
                <a:lnTo>
                  <a:pt x="1433" y="271"/>
                </a:lnTo>
                <a:lnTo>
                  <a:pt x="1431" y="275"/>
                </a:lnTo>
                <a:lnTo>
                  <a:pt x="1428" y="278"/>
                </a:lnTo>
                <a:lnTo>
                  <a:pt x="1428" y="278"/>
                </a:lnTo>
                <a:lnTo>
                  <a:pt x="1395" y="308"/>
                </a:lnTo>
                <a:lnTo>
                  <a:pt x="1380" y="321"/>
                </a:lnTo>
                <a:lnTo>
                  <a:pt x="1523" y="315"/>
                </a:lnTo>
                <a:lnTo>
                  <a:pt x="1502" y="364"/>
                </a:lnTo>
                <a:lnTo>
                  <a:pt x="1502" y="364"/>
                </a:lnTo>
                <a:lnTo>
                  <a:pt x="1564" y="338"/>
                </a:lnTo>
                <a:lnTo>
                  <a:pt x="1628" y="311"/>
                </a:lnTo>
                <a:lnTo>
                  <a:pt x="1704" y="282"/>
                </a:lnTo>
                <a:lnTo>
                  <a:pt x="1781" y="252"/>
                </a:lnTo>
                <a:lnTo>
                  <a:pt x="1851" y="227"/>
                </a:lnTo>
                <a:lnTo>
                  <a:pt x="1881" y="217"/>
                </a:lnTo>
                <a:lnTo>
                  <a:pt x="1906" y="210"/>
                </a:lnTo>
                <a:lnTo>
                  <a:pt x="1925" y="206"/>
                </a:lnTo>
                <a:lnTo>
                  <a:pt x="1933" y="205"/>
                </a:lnTo>
                <a:lnTo>
                  <a:pt x="1938" y="205"/>
                </a:lnTo>
                <a:lnTo>
                  <a:pt x="1938" y="205"/>
                </a:lnTo>
                <a:lnTo>
                  <a:pt x="1954" y="207"/>
                </a:lnTo>
                <a:lnTo>
                  <a:pt x="1966" y="211"/>
                </a:lnTo>
                <a:lnTo>
                  <a:pt x="1971" y="212"/>
                </a:lnTo>
                <a:lnTo>
                  <a:pt x="1974" y="214"/>
                </a:lnTo>
                <a:lnTo>
                  <a:pt x="1978" y="218"/>
                </a:lnTo>
                <a:lnTo>
                  <a:pt x="1981" y="221"/>
                </a:lnTo>
                <a:lnTo>
                  <a:pt x="1982" y="225"/>
                </a:lnTo>
                <a:lnTo>
                  <a:pt x="1983" y="230"/>
                </a:lnTo>
                <a:lnTo>
                  <a:pt x="1983" y="237"/>
                </a:lnTo>
                <a:lnTo>
                  <a:pt x="1982" y="244"/>
                </a:lnTo>
                <a:lnTo>
                  <a:pt x="1977" y="262"/>
                </a:lnTo>
                <a:lnTo>
                  <a:pt x="1968" y="287"/>
                </a:lnTo>
                <a:lnTo>
                  <a:pt x="1968" y="287"/>
                </a:lnTo>
                <a:lnTo>
                  <a:pt x="1963" y="300"/>
                </a:lnTo>
                <a:lnTo>
                  <a:pt x="1957" y="313"/>
                </a:lnTo>
                <a:lnTo>
                  <a:pt x="1946" y="333"/>
                </a:lnTo>
                <a:lnTo>
                  <a:pt x="1936" y="353"/>
                </a:lnTo>
                <a:lnTo>
                  <a:pt x="1928" y="370"/>
                </a:lnTo>
                <a:lnTo>
                  <a:pt x="1924" y="380"/>
                </a:lnTo>
                <a:lnTo>
                  <a:pt x="1922" y="389"/>
                </a:lnTo>
                <a:lnTo>
                  <a:pt x="1919" y="398"/>
                </a:lnTo>
                <a:lnTo>
                  <a:pt x="1919" y="409"/>
                </a:lnTo>
                <a:lnTo>
                  <a:pt x="1919" y="420"/>
                </a:lnTo>
                <a:lnTo>
                  <a:pt x="1922" y="434"/>
                </a:lnTo>
                <a:lnTo>
                  <a:pt x="1925" y="447"/>
                </a:lnTo>
                <a:lnTo>
                  <a:pt x="1930" y="462"/>
                </a:lnTo>
                <a:lnTo>
                  <a:pt x="1930" y="462"/>
                </a:lnTo>
                <a:lnTo>
                  <a:pt x="1943" y="494"/>
                </a:lnTo>
                <a:lnTo>
                  <a:pt x="1956" y="525"/>
                </a:lnTo>
                <a:lnTo>
                  <a:pt x="1982" y="577"/>
                </a:lnTo>
                <a:lnTo>
                  <a:pt x="1992" y="598"/>
                </a:lnTo>
                <a:lnTo>
                  <a:pt x="1998" y="617"/>
                </a:lnTo>
                <a:lnTo>
                  <a:pt x="2000" y="625"/>
                </a:lnTo>
                <a:lnTo>
                  <a:pt x="2001" y="631"/>
                </a:lnTo>
                <a:lnTo>
                  <a:pt x="2000" y="637"/>
                </a:lnTo>
                <a:lnTo>
                  <a:pt x="1999" y="641"/>
                </a:lnTo>
                <a:lnTo>
                  <a:pt x="1999" y="641"/>
                </a:lnTo>
                <a:lnTo>
                  <a:pt x="1995" y="645"/>
                </a:lnTo>
                <a:lnTo>
                  <a:pt x="1994" y="648"/>
                </a:lnTo>
                <a:lnTo>
                  <a:pt x="1993" y="652"/>
                </a:lnTo>
                <a:lnTo>
                  <a:pt x="1993" y="652"/>
                </a:lnTo>
                <a:lnTo>
                  <a:pt x="1992" y="652"/>
                </a:lnTo>
                <a:lnTo>
                  <a:pt x="1988" y="651"/>
                </a:lnTo>
                <a:lnTo>
                  <a:pt x="1973" y="645"/>
                </a:lnTo>
                <a:lnTo>
                  <a:pt x="1941" y="632"/>
                </a:lnTo>
                <a:lnTo>
                  <a:pt x="1885" y="617"/>
                </a:lnTo>
                <a:lnTo>
                  <a:pt x="1885" y="617"/>
                </a:lnTo>
                <a:lnTo>
                  <a:pt x="1859" y="608"/>
                </a:lnTo>
                <a:lnTo>
                  <a:pt x="1835" y="599"/>
                </a:lnTo>
                <a:lnTo>
                  <a:pt x="1809" y="590"/>
                </a:lnTo>
                <a:lnTo>
                  <a:pt x="1783" y="579"/>
                </a:lnTo>
                <a:lnTo>
                  <a:pt x="1734" y="555"/>
                </a:lnTo>
                <a:lnTo>
                  <a:pt x="1689" y="532"/>
                </a:lnTo>
                <a:lnTo>
                  <a:pt x="1614" y="490"/>
                </a:lnTo>
                <a:lnTo>
                  <a:pt x="1587" y="476"/>
                </a:lnTo>
                <a:lnTo>
                  <a:pt x="1577" y="471"/>
                </a:lnTo>
                <a:lnTo>
                  <a:pt x="1570" y="468"/>
                </a:lnTo>
                <a:lnTo>
                  <a:pt x="1570" y="468"/>
                </a:lnTo>
                <a:lnTo>
                  <a:pt x="1556" y="465"/>
                </a:lnTo>
                <a:lnTo>
                  <a:pt x="1542" y="462"/>
                </a:lnTo>
                <a:lnTo>
                  <a:pt x="1512" y="458"/>
                </a:lnTo>
                <a:lnTo>
                  <a:pt x="1489" y="457"/>
                </a:lnTo>
                <a:lnTo>
                  <a:pt x="1480" y="456"/>
                </a:lnTo>
                <a:lnTo>
                  <a:pt x="1527" y="499"/>
                </a:lnTo>
                <a:lnTo>
                  <a:pt x="1475" y="525"/>
                </a:lnTo>
                <a:lnTo>
                  <a:pt x="1419" y="536"/>
                </a:lnTo>
                <a:lnTo>
                  <a:pt x="1419" y="566"/>
                </a:lnTo>
                <a:lnTo>
                  <a:pt x="1333" y="597"/>
                </a:lnTo>
                <a:lnTo>
                  <a:pt x="1260" y="586"/>
                </a:lnTo>
                <a:lnTo>
                  <a:pt x="1186" y="590"/>
                </a:lnTo>
                <a:lnTo>
                  <a:pt x="1153" y="582"/>
                </a:lnTo>
                <a:lnTo>
                  <a:pt x="1216" y="641"/>
                </a:lnTo>
                <a:lnTo>
                  <a:pt x="1073" y="580"/>
                </a:lnTo>
                <a:lnTo>
                  <a:pt x="1013" y="561"/>
                </a:lnTo>
                <a:lnTo>
                  <a:pt x="1013" y="561"/>
                </a:lnTo>
                <a:lnTo>
                  <a:pt x="1017" y="569"/>
                </a:lnTo>
                <a:lnTo>
                  <a:pt x="1021" y="577"/>
                </a:lnTo>
                <a:lnTo>
                  <a:pt x="1022" y="586"/>
                </a:lnTo>
                <a:lnTo>
                  <a:pt x="1022" y="591"/>
                </a:lnTo>
                <a:lnTo>
                  <a:pt x="1021" y="596"/>
                </a:lnTo>
                <a:lnTo>
                  <a:pt x="1018" y="599"/>
                </a:lnTo>
                <a:lnTo>
                  <a:pt x="1014" y="602"/>
                </a:lnTo>
                <a:lnTo>
                  <a:pt x="1008" y="604"/>
                </a:lnTo>
                <a:lnTo>
                  <a:pt x="1002" y="606"/>
                </a:lnTo>
                <a:lnTo>
                  <a:pt x="992" y="606"/>
                </a:lnTo>
                <a:lnTo>
                  <a:pt x="981" y="604"/>
                </a:lnTo>
                <a:lnTo>
                  <a:pt x="981" y="604"/>
                </a:lnTo>
                <a:lnTo>
                  <a:pt x="958" y="599"/>
                </a:lnTo>
                <a:lnTo>
                  <a:pt x="936" y="594"/>
                </a:lnTo>
                <a:lnTo>
                  <a:pt x="916" y="587"/>
                </a:lnTo>
                <a:lnTo>
                  <a:pt x="898" y="581"/>
                </a:lnTo>
                <a:lnTo>
                  <a:pt x="873" y="570"/>
                </a:lnTo>
                <a:lnTo>
                  <a:pt x="865" y="565"/>
                </a:lnTo>
                <a:lnTo>
                  <a:pt x="865" y="565"/>
                </a:lnTo>
                <a:lnTo>
                  <a:pt x="856" y="568"/>
                </a:lnTo>
                <a:lnTo>
                  <a:pt x="835" y="576"/>
                </a:lnTo>
                <a:lnTo>
                  <a:pt x="824" y="582"/>
                </a:lnTo>
                <a:lnTo>
                  <a:pt x="813" y="588"/>
                </a:lnTo>
                <a:lnTo>
                  <a:pt x="804" y="596"/>
                </a:lnTo>
                <a:lnTo>
                  <a:pt x="796" y="603"/>
                </a:lnTo>
                <a:lnTo>
                  <a:pt x="796" y="603"/>
                </a:lnTo>
                <a:lnTo>
                  <a:pt x="793" y="610"/>
                </a:lnTo>
                <a:lnTo>
                  <a:pt x="789" y="618"/>
                </a:lnTo>
                <a:lnTo>
                  <a:pt x="784" y="630"/>
                </a:lnTo>
                <a:lnTo>
                  <a:pt x="781" y="634"/>
                </a:lnTo>
                <a:lnTo>
                  <a:pt x="777" y="637"/>
                </a:lnTo>
                <a:lnTo>
                  <a:pt x="769" y="637"/>
                </a:lnTo>
                <a:lnTo>
                  <a:pt x="758" y="636"/>
                </a:lnTo>
                <a:lnTo>
                  <a:pt x="758" y="636"/>
                </a:lnTo>
                <a:lnTo>
                  <a:pt x="730" y="630"/>
                </a:lnTo>
                <a:lnTo>
                  <a:pt x="699" y="621"/>
                </a:lnTo>
                <a:lnTo>
                  <a:pt x="665" y="612"/>
                </a:lnTo>
                <a:lnTo>
                  <a:pt x="665" y="612"/>
                </a:lnTo>
                <a:lnTo>
                  <a:pt x="663" y="613"/>
                </a:lnTo>
                <a:lnTo>
                  <a:pt x="658" y="613"/>
                </a:lnTo>
                <a:lnTo>
                  <a:pt x="652" y="612"/>
                </a:lnTo>
                <a:lnTo>
                  <a:pt x="644" y="608"/>
                </a:lnTo>
                <a:lnTo>
                  <a:pt x="634" y="603"/>
                </a:lnTo>
                <a:lnTo>
                  <a:pt x="623" y="596"/>
                </a:lnTo>
                <a:lnTo>
                  <a:pt x="609" y="586"/>
                </a:lnTo>
                <a:lnTo>
                  <a:pt x="609" y="586"/>
                </a:lnTo>
                <a:lnTo>
                  <a:pt x="594" y="575"/>
                </a:lnTo>
                <a:lnTo>
                  <a:pt x="578" y="565"/>
                </a:lnTo>
                <a:lnTo>
                  <a:pt x="563" y="556"/>
                </a:lnTo>
                <a:lnTo>
                  <a:pt x="551" y="549"/>
                </a:lnTo>
                <a:lnTo>
                  <a:pt x="530" y="541"/>
                </a:lnTo>
                <a:lnTo>
                  <a:pt x="523" y="538"/>
                </a:lnTo>
                <a:lnTo>
                  <a:pt x="523" y="538"/>
                </a:lnTo>
                <a:lnTo>
                  <a:pt x="525" y="570"/>
                </a:lnTo>
                <a:lnTo>
                  <a:pt x="528" y="596"/>
                </a:lnTo>
                <a:lnTo>
                  <a:pt x="529" y="606"/>
                </a:lnTo>
                <a:lnTo>
                  <a:pt x="531" y="612"/>
                </a:lnTo>
                <a:lnTo>
                  <a:pt x="531" y="612"/>
                </a:lnTo>
                <a:lnTo>
                  <a:pt x="533" y="617"/>
                </a:lnTo>
                <a:lnTo>
                  <a:pt x="531" y="620"/>
                </a:lnTo>
                <a:lnTo>
                  <a:pt x="529" y="623"/>
                </a:lnTo>
                <a:lnTo>
                  <a:pt x="525" y="625"/>
                </a:lnTo>
                <a:lnTo>
                  <a:pt x="522" y="626"/>
                </a:lnTo>
                <a:lnTo>
                  <a:pt x="518" y="626"/>
                </a:lnTo>
                <a:lnTo>
                  <a:pt x="514" y="626"/>
                </a:lnTo>
                <a:lnTo>
                  <a:pt x="513" y="625"/>
                </a:lnTo>
                <a:lnTo>
                  <a:pt x="513" y="625"/>
                </a:lnTo>
                <a:lnTo>
                  <a:pt x="512" y="623"/>
                </a:lnTo>
                <a:lnTo>
                  <a:pt x="511" y="621"/>
                </a:lnTo>
                <a:lnTo>
                  <a:pt x="504" y="620"/>
                </a:lnTo>
                <a:lnTo>
                  <a:pt x="496" y="619"/>
                </a:lnTo>
                <a:lnTo>
                  <a:pt x="496" y="619"/>
                </a:lnTo>
                <a:lnTo>
                  <a:pt x="508" y="641"/>
                </a:lnTo>
                <a:lnTo>
                  <a:pt x="515" y="658"/>
                </a:lnTo>
                <a:lnTo>
                  <a:pt x="518" y="666"/>
                </a:lnTo>
                <a:lnTo>
                  <a:pt x="518" y="670"/>
                </a:lnTo>
                <a:lnTo>
                  <a:pt x="518" y="670"/>
                </a:lnTo>
                <a:lnTo>
                  <a:pt x="517" y="672"/>
                </a:lnTo>
                <a:lnTo>
                  <a:pt x="514" y="672"/>
                </a:lnTo>
                <a:lnTo>
                  <a:pt x="504" y="667"/>
                </a:lnTo>
                <a:lnTo>
                  <a:pt x="491" y="658"/>
                </a:lnTo>
                <a:lnTo>
                  <a:pt x="475" y="647"/>
                </a:lnTo>
                <a:lnTo>
                  <a:pt x="446" y="626"/>
                </a:lnTo>
                <a:lnTo>
                  <a:pt x="432" y="617"/>
                </a:lnTo>
                <a:lnTo>
                  <a:pt x="432" y="617"/>
                </a:lnTo>
                <a:lnTo>
                  <a:pt x="427" y="617"/>
                </a:lnTo>
                <a:lnTo>
                  <a:pt x="422" y="617"/>
                </a:lnTo>
                <a:lnTo>
                  <a:pt x="417" y="619"/>
                </a:lnTo>
                <a:lnTo>
                  <a:pt x="411" y="621"/>
                </a:lnTo>
                <a:lnTo>
                  <a:pt x="406" y="628"/>
                </a:lnTo>
                <a:lnTo>
                  <a:pt x="404" y="631"/>
                </a:lnTo>
                <a:lnTo>
                  <a:pt x="403" y="635"/>
                </a:lnTo>
                <a:lnTo>
                  <a:pt x="401" y="641"/>
                </a:lnTo>
                <a:lnTo>
                  <a:pt x="401" y="647"/>
                </a:lnTo>
                <a:lnTo>
                  <a:pt x="401" y="647"/>
                </a:lnTo>
                <a:lnTo>
                  <a:pt x="400" y="669"/>
                </a:lnTo>
                <a:lnTo>
                  <a:pt x="399" y="684"/>
                </a:lnTo>
                <a:lnTo>
                  <a:pt x="396" y="695"/>
                </a:lnTo>
                <a:lnTo>
                  <a:pt x="396" y="695"/>
                </a:lnTo>
                <a:lnTo>
                  <a:pt x="393" y="693"/>
                </a:lnTo>
                <a:lnTo>
                  <a:pt x="383" y="685"/>
                </a:lnTo>
                <a:lnTo>
                  <a:pt x="377" y="680"/>
                </a:lnTo>
                <a:lnTo>
                  <a:pt x="372" y="674"/>
                </a:lnTo>
                <a:lnTo>
                  <a:pt x="368" y="668"/>
                </a:lnTo>
                <a:lnTo>
                  <a:pt x="366" y="661"/>
                </a:lnTo>
                <a:lnTo>
                  <a:pt x="366" y="661"/>
                </a:lnTo>
                <a:lnTo>
                  <a:pt x="357" y="620"/>
                </a:lnTo>
                <a:lnTo>
                  <a:pt x="351" y="594"/>
                </a:lnTo>
                <a:lnTo>
                  <a:pt x="351" y="594"/>
                </a:lnTo>
                <a:lnTo>
                  <a:pt x="329" y="629"/>
                </a:lnTo>
                <a:lnTo>
                  <a:pt x="313" y="650"/>
                </a:lnTo>
                <a:lnTo>
                  <a:pt x="308" y="657"/>
                </a:lnTo>
                <a:lnTo>
                  <a:pt x="306" y="658"/>
                </a:lnTo>
                <a:lnTo>
                  <a:pt x="306" y="658"/>
                </a:lnTo>
                <a:lnTo>
                  <a:pt x="334" y="482"/>
                </a:lnTo>
                <a:lnTo>
                  <a:pt x="334" y="482"/>
                </a:lnTo>
                <a:lnTo>
                  <a:pt x="253" y="472"/>
                </a:lnTo>
                <a:lnTo>
                  <a:pt x="184" y="462"/>
                </a:lnTo>
                <a:lnTo>
                  <a:pt x="154" y="456"/>
                </a:lnTo>
                <a:lnTo>
                  <a:pt x="129" y="451"/>
                </a:lnTo>
                <a:lnTo>
                  <a:pt x="129" y="451"/>
                </a:lnTo>
                <a:lnTo>
                  <a:pt x="94" y="442"/>
                </a:lnTo>
                <a:lnTo>
                  <a:pt x="67" y="434"/>
                </a:lnTo>
                <a:lnTo>
                  <a:pt x="49" y="427"/>
                </a:lnTo>
                <a:lnTo>
                  <a:pt x="45" y="424"/>
                </a:lnTo>
                <a:lnTo>
                  <a:pt x="42" y="422"/>
                </a:lnTo>
                <a:lnTo>
                  <a:pt x="42" y="422"/>
                </a:lnTo>
                <a:lnTo>
                  <a:pt x="34" y="408"/>
                </a:lnTo>
                <a:lnTo>
                  <a:pt x="34" y="408"/>
                </a:lnTo>
                <a:lnTo>
                  <a:pt x="19" y="402"/>
                </a:lnTo>
                <a:lnTo>
                  <a:pt x="9" y="396"/>
                </a:lnTo>
                <a:lnTo>
                  <a:pt x="7" y="393"/>
                </a:lnTo>
                <a:lnTo>
                  <a:pt x="4" y="391"/>
                </a:lnTo>
                <a:lnTo>
                  <a:pt x="4" y="391"/>
                </a:lnTo>
                <a:lnTo>
                  <a:pt x="5" y="385"/>
                </a:lnTo>
                <a:lnTo>
                  <a:pt x="7" y="379"/>
                </a:lnTo>
                <a:lnTo>
                  <a:pt x="8" y="374"/>
                </a:lnTo>
                <a:lnTo>
                  <a:pt x="8" y="374"/>
                </a:lnTo>
                <a:lnTo>
                  <a:pt x="5" y="374"/>
                </a:lnTo>
                <a:lnTo>
                  <a:pt x="4" y="374"/>
                </a:lnTo>
                <a:lnTo>
                  <a:pt x="2" y="373"/>
                </a:lnTo>
                <a:lnTo>
                  <a:pt x="0" y="371"/>
                </a:lnTo>
                <a:lnTo>
                  <a:pt x="0" y="368"/>
                </a:lnTo>
                <a:lnTo>
                  <a:pt x="2" y="363"/>
                </a:lnTo>
                <a:lnTo>
                  <a:pt x="5" y="355"/>
                </a:lnTo>
                <a:lnTo>
                  <a:pt x="5" y="355"/>
                </a:lnTo>
                <a:lnTo>
                  <a:pt x="10" y="347"/>
                </a:lnTo>
                <a:lnTo>
                  <a:pt x="19" y="339"/>
                </a:lnTo>
                <a:lnTo>
                  <a:pt x="29" y="332"/>
                </a:lnTo>
                <a:lnTo>
                  <a:pt x="41" y="325"/>
                </a:lnTo>
                <a:lnTo>
                  <a:pt x="69" y="306"/>
                </a:lnTo>
                <a:lnTo>
                  <a:pt x="84" y="295"/>
                </a:lnTo>
                <a:lnTo>
                  <a:pt x="99" y="283"/>
                </a:lnTo>
                <a:lnTo>
                  <a:pt x="99" y="283"/>
                </a:lnTo>
                <a:lnTo>
                  <a:pt x="116" y="266"/>
                </a:lnTo>
                <a:lnTo>
                  <a:pt x="134" y="245"/>
                </a:lnTo>
                <a:lnTo>
                  <a:pt x="173" y="200"/>
                </a:lnTo>
                <a:lnTo>
                  <a:pt x="208" y="158"/>
                </a:lnTo>
                <a:lnTo>
                  <a:pt x="220" y="143"/>
                </a:lnTo>
                <a:lnTo>
                  <a:pt x="230" y="134"/>
                </a:lnTo>
                <a:lnTo>
                  <a:pt x="230" y="134"/>
                </a:lnTo>
                <a:lnTo>
                  <a:pt x="237" y="129"/>
                </a:lnTo>
                <a:lnTo>
                  <a:pt x="247" y="125"/>
                </a:lnTo>
                <a:lnTo>
                  <a:pt x="257" y="123"/>
                </a:lnTo>
                <a:lnTo>
                  <a:pt x="268" y="120"/>
                </a:lnTo>
                <a:lnTo>
                  <a:pt x="285" y="118"/>
                </a:lnTo>
                <a:lnTo>
                  <a:pt x="292" y="118"/>
                </a:lnTo>
                <a:lnTo>
                  <a:pt x="292" y="118"/>
                </a:lnTo>
                <a:lnTo>
                  <a:pt x="302" y="114"/>
                </a:lnTo>
                <a:lnTo>
                  <a:pt x="327" y="107"/>
                </a:lnTo>
                <a:lnTo>
                  <a:pt x="358" y="98"/>
                </a:lnTo>
                <a:lnTo>
                  <a:pt x="373" y="96"/>
                </a:lnTo>
                <a:lnTo>
                  <a:pt x="388" y="94"/>
                </a:lnTo>
                <a:lnTo>
                  <a:pt x="388" y="94"/>
                </a:lnTo>
                <a:lnTo>
                  <a:pt x="452" y="91"/>
                </a:lnTo>
                <a:lnTo>
                  <a:pt x="482" y="89"/>
                </a:lnTo>
                <a:lnTo>
                  <a:pt x="503" y="87"/>
                </a:lnTo>
                <a:lnTo>
                  <a:pt x="503" y="87"/>
                </a:lnTo>
                <a:lnTo>
                  <a:pt x="555" y="77"/>
                </a:lnTo>
                <a:lnTo>
                  <a:pt x="555" y="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8697E78F-580A-489E-A951-0F7AC7F63163}"/>
              </a:ext>
            </a:extLst>
          </p:cNvPr>
          <p:cNvSpPr>
            <a:spLocks/>
          </p:cNvSpPr>
          <p:nvPr/>
        </p:nvSpPr>
        <p:spPr bwMode="auto">
          <a:xfrm>
            <a:off x="2217996" y="5228443"/>
            <a:ext cx="1712584" cy="609465"/>
          </a:xfrm>
          <a:custGeom>
            <a:avLst/>
            <a:gdLst>
              <a:gd name="T0" fmla="*/ 12 w 1464"/>
              <a:gd name="T1" fmla="*/ 42 h 521"/>
              <a:gd name="T2" fmla="*/ 23 w 1464"/>
              <a:gd name="T3" fmla="*/ 139 h 521"/>
              <a:gd name="T4" fmla="*/ 0 w 1464"/>
              <a:gd name="T5" fmla="*/ 260 h 521"/>
              <a:gd name="T6" fmla="*/ 72 w 1464"/>
              <a:gd name="T7" fmla="*/ 253 h 521"/>
              <a:gd name="T8" fmla="*/ 283 w 1464"/>
              <a:gd name="T9" fmla="*/ 203 h 521"/>
              <a:gd name="T10" fmla="*/ 353 w 1464"/>
              <a:gd name="T11" fmla="*/ 220 h 521"/>
              <a:gd name="T12" fmla="*/ 321 w 1464"/>
              <a:gd name="T13" fmla="*/ 253 h 521"/>
              <a:gd name="T14" fmla="*/ 334 w 1464"/>
              <a:gd name="T15" fmla="*/ 266 h 521"/>
              <a:gd name="T16" fmla="*/ 402 w 1464"/>
              <a:gd name="T17" fmla="*/ 290 h 521"/>
              <a:gd name="T18" fmla="*/ 526 w 1464"/>
              <a:gd name="T19" fmla="*/ 315 h 521"/>
              <a:gd name="T20" fmla="*/ 808 w 1464"/>
              <a:gd name="T21" fmla="*/ 299 h 521"/>
              <a:gd name="T22" fmla="*/ 864 w 1464"/>
              <a:gd name="T23" fmla="*/ 367 h 521"/>
              <a:gd name="T24" fmla="*/ 874 w 1464"/>
              <a:gd name="T25" fmla="*/ 369 h 521"/>
              <a:gd name="T26" fmla="*/ 875 w 1464"/>
              <a:gd name="T27" fmla="*/ 384 h 521"/>
              <a:gd name="T28" fmla="*/ 1070 w 1464"/>
              <a:gd name="T29" fmla="*/ 374 h 521"/>
              <a:gd name="T30" fmla="*/ 1129 w 1464"/>
              <a:gd name="T31" fmla="*/ 367 h 521"/>
              <a:gd name="T32" fmla="*/ 1076 w 1464"/>
              <a:gd name="T33" fmla="*/ 424 h 521"/>
              <a:gd name="T34" fmla="*/ 983 w 1464"/>
              <a:gd name="T35" fmla="*/ 504 h 521"/>
              <a:gd name="T36" fmla="*/ 987 w 1464"/>
              <a:gd name="T37" fmla="*/ 513 h 521"/>
              <a:gd name="T38" fmla="*/ 1082 w 1464"/>
              <a:gd name="T39" fmla="*/ 438 h 521"/>
              <a:gd name="T40" fmla="*/ 1111 w 1464"/>
              <a:gd name="T41" fmla="*/ 427 h 521"/>
              <a:gd name="T42" fmla="*/ 1041 w 1464"/>
              <a:gd name="T43" fmla="*/ 510 h 521"/>
              <a:gd name="T44" fmla="*/ 1053 w 1464"/>
              <a:gd name="T45" fmla="*/ 513 h 521"/>
              <a:gd name="T46" fmla="*/ 1108 w 1464"/>
              <a:gd name="T47" fmla="*/ 458 h 521"/>
              <a:gd name="T48" fmla="*/ 1117 w 1464"/>
              <a:gd name="T49" fmla="*/ 469 h 521"/>
              <a:gd name="T50" fmla="*/ 1144 w 1464"/>
              <a:gd name="T51" fmla="*/ 411 h 521"/>
              <a:gd name="T52" fmla="*/ 1178 w 1464"/>
              <a:gd name="T53" fmla="*/ 391 h 521"/>
              <a:gd name="T54" fmla="*/ 1162 w 1464"/>
              <a:gd name="T55" fmla="*/ 487 h 521"/>
              <a:gd name="T56" fmla="*/ 1151 w 1464"/>
              <a:gd name="T57" fmla="*/ 520 h 521"/>
              <a:gd name="T58" fmla="*/ 1172 w 1464"/>
              <a:gd name="T59" fmla="*/ 502 h 521"/>
              <a:gd name="T60" fmla="*/ 1190 w 1464"/>
              <a:gd name="T61" fmla="*/ 410 h 521"/>
              <a:gd name="T62" fmla="*/ 1206 w 1464"/>
              <a:gd name="T63" fmla="*/ 429 h 521"/>
              <a:gd name="T64" fmla="*/ 1210 w 1464"/>
              <a:gd name="T65" fmla="*/ 505 h 521"/>
              <a:gd name="T66" fmla="*/ 1220 w 1464"/>
              <a:gd name="T67" fmla="*/ 459 h 521"/>
              <a:gd name="T68" fmla="*/ 1320 w 1464"/>
              <a:gd name="T69" fmla="*/ 377 h 521"/>
              <a:gd name="T70" fmla="*/ 1415 w 1464"/>
              <a:gd name="T71" fmla="*/ 382 h 521"/>
              <a:gd name="T72" fmla="*/ 1453 w 1464"/>
              <a:gd name="T73" fmla="*/ 371 h 521"/>
              <a:gd name="T74" fmla="*/ 1454 w 1464"/>
              <a:gd name="T75" fmla="*/ 342 h 521"/>
              <a:gd name="T76" fmla="*/ 1464 w 1464"/>
              <a:gd name="T77" fmla="*/ 317 h 521"/>
              <a:gd name="T78" fmla="*/ 1402 w 1464"/>
              <a:gd name="T79" fmla="*/ 248 h 521"/>
              <a:gd name="T80" fmla="*/ 1361 w 1464"/>
              <a:gd name="T81" fmla="*/ 174 h 521"/>
              <a:gd name="T82" fmla="*/ 1312 w 1464"/>
              <a:gd name="T83" fmla="*/ 146 h 521"/>
              <a:gd name="T84" fmla="*/ 1166 w 1464"/>
              <a:gd name="T85" fmla="*/ 114 h 521"/>
              <a:gd name="T86" fmla="*/ 1028 w 1464"/>
              <a:gd name="T87" fmla="*/ 41 h 521"/>
              <a:gd name="T88" fmla="*/ 956 w 1464"/>
              <a:gd name="T89" fmla="*/ 16 h 521"/>
              <a:gd name="T90" fmla="*/ 875 w 1464"/>
              <a:gd name="T91" fmla="*/ 30 h 521"/>
              <a:gd name="T92" fmla="*/ 859 w 1464"/>
              <a:gd name="T93" fmla="*/ 68 h 521"/>
              <a:gd name="T94" fmla="*/ 820 w 1464"/>
              <a:gd name="T95" fmla="*/ 100 h 521"/>
              <a:gd name="T96" fmla="*/ 734 w 1464"/>
              <a:gd name="T97" fmla="*/ 60 h 521"/>
              <a:gd name="T98" fmla="*/ 641 w 1464"/>
              <a:gd name="T99" fmla="*/ 60 h 521"/>
              <a:gd name="T100" fmla="*/ 502 w 1464"/>
              <a:gd name="T101" fmla="*/ 79 h 521"/>
              <a:gd name="T102" fmla="*/ 423 w 1464"/>
              <a:gd name="T103" fmla="*/ 100 h 521"/>
              <a:gd name="T104" fmla="*/ 360 w 1464"/>
              <a:gd name="T105" fmla="*/ 95 h 521"/>
              <a:gd name="T106" fmla="*/ 279 w 1464"/>
              <a:gd name="T107" fmla="*/ 123 h 521"/>
              <a:gd name="T108" fmla="*/ 208 w 1464"/>
              <a:gd name="T109" fmla="*/ 89 h 521"/>
              <a:gd name="T110" fmla="*/ 101 w 1464"/>
              <a:gd name="T111" fmla="*/ 42 h 521"/>
              <a:gd name="T112" fmla="*/ 18 w 1464"/>
              <a:gd name="T113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64" h="521">
                <a:moveTo>
                  <a:pt x="10" y="4"/>
                </a:moveTo>
                <a:lnTo>
                  <a:pt x="10" y="4"/>
                </a:lnTo>
                <a:lnTo>
                  <a:pt x="8" y="8"/>
                </a:lnTo>
                <a:lnTo>
                  <a:pt x="8" y="13"/>
                </a:lnTo>
                <a:lnTo>
                  <a:pt x="10" y="25"/>
                </a:lnTo>
                <a:lnTo>
                  <a:pt x="12" y="42"/>
                </a:lnTo>
                <a:lnTo>
                  <a:pt x="14" y="60"/>
                </a:lnTo>
                <a:lnTo>
                  <a:pt x="22" y="97"/>
                </a:lnTo>
                <a:lnTo>
                  <a:pt x="24" y="113"/>
                </a:lnTo>
                <a:lnTo>
                  <a:pt x="25" y="125"/>
                </a:lnTo>
                <a:lnTo>
                  <a:pt x="25" y="125"/>
                </a:lnTo>
                <a:lnTo>
                  <a:pt x="23" y="139"/>
                </a:lnTo>
                <a:lnTo>
                  <a:pt x="19" y="157"/>
                </a:lnTo>
                <a:lnTo>
                  <a:pt x="10" y="201"/>
                </a:lnTo>
                <a:lnTo>
                  <a:pt x="5" y="222"/>
                </a:lnTo>
                <a:lnTo>
                  <a:pt x="1" y="242"/>
                </a:lnTo>
                <a:lnTo>
                  <a:pt x="0" y="255"/>
                </a:lnTo>
                <a:lnTo>
                  <a:pt x="0" y="260"/>
                </a:lnTo>
                <a:lnTo>
                  <a:pt x="1" y="263"/>
                </a:lnTo>
                <a:lnTo>
                  <a:pt x="1" y="263"/>
                </a:lnTo>
                <a:lnTo>
                  <a:pt x="5" y="263"/>
                </a:lnTo>
                <a:lnTo>
                  <a:pt x="13" y="263"/>
                </a:lnTo>
                <a:lnTo>
                  <a:pt x="38" y="259"/>
                </a:lnTo>
                <a:lnTo>
                  <a:pt x="72" y="253"/>
                </a:lnTo>
                <a:lnTo>
                  <a:pt x="111" y="245"/>
                </a:lnTo>
                <a:lnTo>
                  <a:pt x="189" y="228"/>
                </a:lnTo>
                <a:lnTo>
                  <a:pt x="236" y="216"/>
                </a:lnTo>
                <a:lnTo>
                  <a:pt x="236" y="216"/>
                </a:lnTo>
                <a:lnTo>
                  <a:pt x="272" y="205"/>
                </a:lnTo>
                <a:lnTo>
                  <a:pt x="283" y="203"/>
                </a:lnTo>
                <a:lnTo>
                  <a:pt x="292" y="203"/>
                </a:lnTo>
                <a:lnTo>
                  <a:pt x="292" y="203"/>
                </a:lnTo>
                <a:lnTo>
                  <a:pt x="327" y="210"/>
                </a:lnTo>
                <a:lnTo>
                  <a:pt x="347" y="216"/>
                </a:lnTo>
                <a:lnTo>
                  <a:pt x="352" y="219"/>
                </a:lnTo>
                <a:lnTo>
                  <a:pt x="353" y="220"/>
                </a:lnTo>
                <a:lnTo>
                  <a:pt x="353" y="220"/>
                </a:lnTo>
                <a:lnTo>
                  <a:pt x="353" y="220"/>
                </a:lnTo>
                <a:lnTo>
                  <a:pt x="338" y="232"/>
                </a:lnTo>
                <a:lnTo>
                  <a:pt x="328" y="241"/>
                </a:lnTo>
                <a:lnTo>
                  <a:pt x="325" y="247"/>
                </a:lnTo>
                <a:lnTo>
                  <a:pt x="321" y="253"/>
                </a:lnTo>
                <a:lnTo>
                  <a:pt x="321" y="253"/>
                </a:lnTo>
                <a:lnTo>
                  <a:pt x="320" y="259"/>
                </a:lnTo>
                <a:lnTo>
                  <a:pt x="320" y="263"/>
                </a:lnTo>
                <a:lnTo>
                  <a:pt x="321" y="265"/>
                </a:lnTo>
                <a:lnTo>
                  <a:pt x="325" y="266"/>
                </a:lnTo>
                <a:lnTo>
                  <a:pt x="334" y="266"/>
                </a:lnTo>
                <a:lnTo>
                  <a:pt x="345" y="268"/>
                </a:lnTo>
                <a:lnTo>
                  <a:pt x="345" y="268"/>
                </a:lnTo>
                <a:lnTo>
                  <a:pt x="353" y="269"/>
                </a:lnTo>
                <a:lnTo>
                  <a:pt x="361" y="272"/>
                </a:lnTo>
                <a:lnTo>
                  <a:pt x="381" y="281"/>
                </a:lnTo>
                <a:lnTo>
                  <a:pt x="402" y="290"/>
                </a:lnTo>
                <a:lnTo>
                  <a:pt x="410" y="293"/>
                </a:lnTo>
                <a:lnTo>
                  <a:pt x="417" y="295"/>
                </a:lnTo>
                <a:lnTo>
                  <a:pt x="417" y="295"/>
                </a:lnTo>
                <a:lnTo>
                  <a:pt x="457" y="301"/>
                </a:lnTo>
                <a:lnTo>
                  <a:pt x="485" y="303"/>
                </a:lnTo>
                <a:lnTo>
                  <a:pt x="526" y="315"/>
                </a:lnTo>
                <a:lnTo>
                  <a:pt x="683" y="330"/>
                </a:lnTo>
                <a:lnTo>
                  <a:pt x="683" y="330"/>
                </a:lnTo>
                <a:lnTo>
                  <a:pt x="746" y="313"/>
                </a:lnTo>
                <a:lnTo>
                  <a:pt x="789" y="302"/>
                </a:lnTo>
                <a:lnTo>
                  <a:pt x="804" y="299"/>
                </a:lnTo>
                <a:lnTo>
                  <a:pt x="808" y="299"/>
                </a:lnTo>
                <a:lnTo>
                  <a:pt x="810" y="301"/>
                </a:lnTo>
                <a:lnTo>
                  <a:pt x="810" y="301"/>
                </a:lnTo>
                <a:lnTo>
                  <a:pt x="811" y="307"/>
                </a:lnTo>
                <a:lnTo>
                  <a:pt x="815" y="314"/>
                </a:lnTo>
                <a:lnTo>
                  <a:pt x="821" y="323"/>
                </a:lnTo>
                <a:lnTo>
                  <a:pt x="864" y="367"/>
                </a:lnTo>
                <a:lnTo>
                  <a:pt x="864" y="367"/>
                </a:lnTo>
                <a:lnTo>
                  <a:pt x="869" y="366"/>
                </a:lnTo>
                <a:lnTo>
                  <a:pt x="876" y="366"/>
                </a:lnTo>
                <a:lnTo>
                  <a:pt x="876" y="366"/>
                </a:lnTo>
                <a:lnTo>
                  <a:pt x="876" y="367"/>
                </a:lnTo>
                <a:lnTo>
                  <a:pt x="874" y="369"/>
                </a:lnTo>
                <a:lnTo>
                  <a:pt x="871" y="372"/>
                </a:lnTo>
                <a:lnTo>
                  <a:pt x="868" y="375"/>
                </a:lnTo>
                <a:lnTo>
                  <a:pt x="868" y="378"/>
                </a:lnTo>
                <a:lnTo>
                  <a:pt x="868" y="380"/>
                </a:lnTo>
                <a:lnTo>
                  <a:pt x="869" y="382"/>
                </a:lnTo>
                <a:lnTo>
                  <a:pt x="875" y="384"/>
                </a:lnTo>
                <a:lnTo>
                  <a:pt x="887" y="385"/>
                </a:lnTo>
                <a:lnTo>
                  <a:pt x="887" y="385"/>
                </a:lnTo>
                <a:lnTo>
                  <a:pt x="907" y="386"/>
                </a:lnTo>
                <a:lnTo>
                  <a:pt x="935" y="385"/>
                </a:lnTo>
                <a:lnTo>
                  <a:pt x="1005" y="380"/>
                </a:lnTo>
                <a:lnTo>
                  <a:pt x="1070" y="374"/>
                </a:lnTo>
                <a:lnTo>
                  <a:pt x="1106" y="373"/>
                </a:lnTo>
                <a:lnTo>
                  <a:pt x="1106" y="373"/>
                </a:lnTo>
                <a:lnTo>
                  <a:pt x="1112" y="373"/>
                </a:lnTo>
                <a:lnTo>
                  <a:pt x="1117" y="372"/>
                </a:lnTo>
                <a:lnTo>
                  <a:pt x="1124" y="369"/>
                </a:lnTo>
                <a:lnTo>
                  <a:pt x="1129" y="367"/>
                </a:lnTo>
                <a:lnTo>
                  <a:pt x="1130" y="366"/>
                </a:lnTo>
                <a:lnTo>
                  <a:pt x="1130" y="366"/>
                </a:lnTo>
                <a:lnTo>
                  <a:pt x="1125" y="372"/>
                </a:lnTo>
                <a:lnTo>
                  <a:pt x="1112" y="388"/>
                </a:lnTo>
                <a:lnTo>
                  <a:pt x="1090" y="411"/>
                </a:lnTo>
                <a:lnTo>
                  <a:pt x="1076" y="424"/>
                </a:lnTo>
                <a:lnTo>
                  <a:pt x="1062" y="439"/>
                </a:lnTo>
                <a:lnTo>
                  <a:pt x="1062" y="439"/>
                </a:lnTo>
                <a:lnTo>
                  <a:pt x="1030" y="465"/>
                </a:lnTo>
                <a:lnTo>
                  <a:pt x="1001" y="488"/>
                </a:lnTo>
                <a:lnTo>
                  <a:pt x="990" y="497"/>
                </a:lnTo>
                <a:lnTo>
                  <a:pt x="983" y="504"/>
                </a:lnTo>
                <a:lnTo>
                  <a:pt x="981" y="509"/>
                </a:lnTo>
                <a:lnTo>
                  <a:pt x="981" y="512"/>
                </a:lnTo>
                <a:lnTo>
                  <a:pt x="982" y="513"/>
                </a:lnTo>
                <a:lnTo>
                  <a:pt x="982" y="513"/>
                </a:lnTo>
                <a:lnTo>
                  <a:pt x="984" y="513"/>
                </a:lnTo>
                <a:lnTo>
                  <a:pt x="987" y="513"/>
                </a:lnTo>
                <a:lnTo>
                  <a:pt x="997" y="509"/>
                </a:lnTo>
                <a:lnTo>
                  <a:pt x="1008" y="502"/>
                </a:lnTo>
                <a:lnTo>
                  <a:pt x="1021" y="491"/>
                </a:lnTo>
                <a:lnTo>
                  <a:pt x="1052" y="466"/>
                </a:lnTo>
                <a:lnTo>
                  <a:pt x="1082" y="438"/>
                </a:lnTo>
                <a:lnTo>
                  <a:pt x="1082" y="438"/>
                </a:lnTo>
                <a:lnTo>
                  <a:pt x="1111" y="411"/>
                </a:lnTo>
                <a:lnTo>
                  <a:pt x="1134" y="386"/>
                </a:lnTo>
                <a:lnTo>
                  <a:pt x="1156" y="363"/>
                </a:lnTo>
                <a:lnTo>
                  <a:pt x="1156" y="363"/>
                </a:lnTo>
                <a:lnTo>
                  <a:pt x="1111" y="427"/>
                </a:lnTo>
                <a:lnTo>
                  <a:pt x="1111" y="427"/>
                </a:lnTo>
                <a:lnTo>
                  <a:pt x="1080" y="467"/>
                </a:lnTo>
                <a:lnTo>
                  <a:pt x="1053" y="499"/>
                </a:lnTo>
                <a:lnTo>
                  <a:pt x="1053" y="499"/>
                </a:lnTo>
                <a:lnTo>
                  <a:pt x="1049" y="503"/>
                </a:lnTo>
                <a:lnTo>
                  <a:pt x="1046" y="507"/>
                </a:lnTo>
                <a:lnTo>
                  <a:pt x="1041" y="510"/>
                </a:lnTo>
                <a:lnTo>
                  <a:pt x="1039" y="512"/>
                </a:lnTo>
                <a:lnTo>
                  <a:pt x="1039" y="513"/>
                </a:lnTo>
                <a:lnTo>
                  <a:pt x="1047" y="515"/>
                </a:lnTo>
                <a:lnTo>
                  <a:pt x="1047" y="515"/>
                </a:lnTo>
                <a:lnTo>
                  <a:pt x="1049" y="515"/>
                </a:lnTo>
                <a:lnTo>
                  <a:pt x="1053" y="513"/>
                </a:lnTo>
                <a:lnTo>
                  <a:pt x="1063" y="508"/>
                </a:lnTo>
                <a:lnTo>
                  <a:pt x="1073" y="498"/>
                </a:lnTo>
                <a:lnTo>
                  <a:pt x="1082" y="488"/>
                </a:lnTo>
                <a:lnTo>
                  <a:pt x="1101" y="467"/>
                </a:lnTo>
                <a:lnTo>
                  <a:pt x="1108" y="458"/>
                </a:lnTo>
                <a:lnTo>
                  <a:pt x="1108" y="458"/>
                </a:lnTo>
                <a:lnTo>
                  <a:pt x="1109" y="466"/>
                </a:lnTo>
                <a:lnTo>
                  <a:pt x="1112" y="471"/>
                </a:lnTo>
                <a:lnTo>
                  <a:pt x="1113" y="472"/>
                </a:lnTo>
                <a:lnTo>
                  <a:pt x="1114" y="472"/>
                </a:lnTo>
                <a:lnTo>
                  <a:pt x="1114" y="472"/>
                </a:lnTo>
                <a:lnTo>
                  <a:pt x="1117" y="469"/>
                </a:lnTo>
                <a:lnTo>
                  <a:pt x="1119" y="464"/>
                </a:lnTo>
                <a:lnTo>
                  <a:pt x="1125" y="448"/>
                </a:lnTo>
                <a:lnTo>
                  <a:pt x="1134" y="429"/>
                </a:lnTo>
                <a:lnTo>
                  <a:pt x="1139" y="420"/>
                </a:lnTo>
                <a:lnTo>
                  <a:pt x="1144" y="411"/>
                </a:lnTo>
                <a:lnTo>
                  <a:pt x="1144" y="411"/>
                </a:lnTo>
                <a:lnTo>
                  <a:pt x="1153" y="396"/>
                </a:lnTo>
                <a:lnTo>
                  <a:pt x="1160" y="385"/>
                </a:lnTo>
                <a:lnTo>
                  <a:pt x="1165" y="375"/>
                </a:lnTo>
                <a:lnTo>
                  <a:pt x="1178" y="386"/>
                </a:lnTo>
                <a:lnTo>
                  <a:pt x="1178" y="386"/>
                </a:lnTo>
                <a:lnTo>
                  <a:pt x="1178" y="391"/>
                </a:lnTo>
                <a:lnTo>
                  <a:pt x="1178" y="405"/>
                </a:lnTo>
                <a:lnTo>
                  <a:pt x="1178" y="423"/>
                </a:lnTo>
                <a:lnTo>
                  <a:pt x="1177" y="433"/>
                </a:lnTo>
                <a:lnTo>
                  <a:pt x="1174" y="443"/>
                </a:lnTo>
                <a:lnTo>
                  <a:pt x="1174" y="443"/>
                </a:lnTo>
                <a:lnTo>
                  <a:pt x="1162" y="487"/>
                </a:lnTo>
                <a:lnTo>
                  <a:pt x="1157" y="505"/>
                </a:lnTo>
                <a:lnTo>
                  <a:pt x="1153" y="512"/>
                </a:lnTo>
                <a:lnTo>
                  <a:pt x="1152" y="516"/>
                </a:lnTo>
                <a:lnTo>
                  <a:pt x="1152" y="516"/>
                </a:lnTo>
                <a:lnTo>
                  <a:pt x="1151" y="518"/>
                </a:lnTo>
                <a:lnTo>
                  <a:pt x="1151" y="520"/>
                </a:lnTo>
                <a:lnTo>
                  <a:pt x="1153" y="521"/>
                </a:lnTo>
                <a:lnTo>
                  <a:pt x="1157" y="521"/>
                </a:lnTo>
                <a:lnTo>
                  <a:pt x="1161" y="520"/>
                </a:lnTo>
                <a:lnTo>
                  <a:pt x="1165" y="516"/>
                </a:lnTo>
                <a:lnTo>
                  <a:pt x="1169" y="510"/>
                </a:lnTo>
                <a:lnTo>
                  <a:pt x="1172" y="502"/>
                </a:lnTo>
                <a:lnTo>
                  <a:pt x="1172" y="502"/>
                </a:lnTo>
                <a:lnTo>
                  <a:pt x="1178" y="480"/>
                </a:lnTo>
                <a:lnTo>
                  <a:pt x="1183" y="454"/>
                </a:lnTo>
                <a:lnTo>
                  <a:pt x="1187" y="429"/>
                </a:lnTo>
                <a:lnTo>
                  <a:pt x="1190" y="410"/>
                </a:lnTo>
                <a:lnTo>
                  <a:pt x="1190" y="410"/>
                </a:lnTo>
                <a:lnTo>
                  <a:pt x="1195" y="386"/>
                </a:lnTo>
                <a:lnTo>
                  <a:pt x="1196" y="380"/>
                </a:lnTo>
                <a:lnTo>
                  <a:pt x="1207" y="368"/>
                </a:lnTo>
                <a:lnTo>
                  <a:pt x="1207" y="368"/>
                </a:lnTo>
                <a:lnTo>
                  <a:pt x="1206" y="429"/>
                </a:lnTo>
                <a:lnTo>
                  <a:pt x="1206" y="429"/>
                </a:lnTo>
                <a:lnTo>
                  <a:pt x="1207" y="464"/>
                </a:lnTo>
                <a:lnTo>
                  <a:pt x="1207" y="464"/>
                </a:lnTo>
                <a:lnTo>
                  <a:pt x="1206" y="486"/>
                </a:lnTo>
                <a:lnTo>
                  <a:pt x="1207" y="499"/>
                </a:lnTo>
                <a:lnTo>
                  <a:pt x="1209" y="504"/>
                </a:lnTo>
                <a:lnTo>
                  <a:pt x="1210" y="505"/>
                </a:lnTo>
                <a:lnTo>
                  <a:pt x="1211" y="505"/>
                </a:lnTo>
                <a:lnTo>
                  <a:pt x="1211" y="505"/>
                </a:lnTo>
                <a:lnTo>
                  <a:pt x="1215" y="504"/>
                </a:lnTo>
                <a:lnTo>
                  <a:pt x="1216" y="504"/>
                </a:lnTo>
                <a:lnTo>
                  <a:pt x="1216" y="502"/>
                </a:lnTo>
                <a:lnTo>
                  <a:pt x="1220" y="459"/>
                </a:lnTo>
                <a:lnTo>
                  <a:pt x="1220" y="459"/>
                </a:lnTo>
                <a:lnTo>
                  <a:pt x="1226" y="398"/>
                </a:lnTo>
                <a:lnTo>
                  <a:pt x="1227" y="377"/>
                </a:lnTo>
                <a:lnTo>
                  <a:pt x="1227" y="377"/>
                </a:lnTo>
                <a:lnTo>
                  <a:pt x="1320" y="377"/>
                </a:lnTo>
                <a:lnTo>
                  <a:pt x="1320" y="377"/>
                </a:lnTo>
                <a:lnTo>
                  <a:pt x="1341" y="378"/>
                </a:lnTo>
                <a:lnTo>
                  <a:pt x="1367" y="380"/>
                </a:lnTo>
                <a:lnTo>
                  <a:pt x="1394" y="383"/>
                </a:lnTo>
                <a:lnTo>
                  <a:pt x="1405" y="383"/>
                </a:lnTo>
                <a:lnTo>
                  <a:pt x="1415" y="382"/>
                </a:lnTo>
                <a:lnTo>
                  <a:pt x="1415" y="382"/>
                </a:lnTo>
                <a:lnTo>
                  <a:pt x="1429" y="379"/>
                </a:lnTo>
                <a:lnTo>
                  <a:pt x="1442" y="377"/>
                </a:lnTo>
                <a:lnTo>
                  <a:pt x="1451" y="373"/>
                </a:lnTo>
                <a:lnTo>
                  <a:pt x="1453" y="372"/>
                </a:lnTo>
                <a:lnTo>
                  <a:pt x="1453" y="371"/>
                </a:lnTo>
                <a:lnTo>
                  <a:pt x="1453" y="371"/>
                </a:lnTo>
                <a:lnTo>
                  <a:pt x="1433" y="352"/>
                </a:lnTo>
                <a:lnTo>
                  <a:pt x="1433" y="352"/>
                </a:lnTo>
                <a:lnTo>
                  <a:pt x="1438" y="351"/>
                </a:lnTo>
                <a:lnTo>
                  <a:pt x="1443" y="348"/>
                </a:lnTo>
                <a:lnTo>
                  <a:pt x="1449" y="346"/>
                </a:lnTo>
                <a:lnTo>
                  <a:pt x="1454" y="342"/>
                </a:lnTo>
                <a:lnTo>
                  <a:pt x="1460" y="337"/>
                </a:lnTo>
                <a:lnTo>
                  <a:pt x="1462" y="330"/>
                </a:lnTo>
                <a:lnTo>
                  <a:pt x="1464" y="326"/>
                </a:lnTo>
                <a:lnTo>
                  <a:pt x="1464" y="322"/>
                </a:lnTo>
                <a:lnTo>
                  <a:pt x="1464" y="322"/>
                </a:lnTo>
                <a:lnTo>
                  <a:pt x="1464" y="317"/>
                </a:lnTo>
                <a:lnTo>
                  <a:pt x="1462" y="312"/>
                </a:lnTo>
                <a:lnTo>
                  <a:pt x="1456" y="302"/>
                </a:lnTo>
                <a:lnTo>
                  <a:pt x="1448" y="292"/>
                </a:lnTo>
                <a:lnTo>
                  <a:pt x="1437" y="282"/>
                </a:lnTo>
                <a:lnTo>
                  <a:pt x="1413" y="260"/>
                </a:lnTo>
                <a:lnTo>
                  <a:pt x="1402" y="248"/>
                </a:lnTo>
                <a:lnTo>
                  <a:pt x="1393" y="234"/>
                </a:lnTo>
                <a:lnTo>
                  <a:pt x="1393" y="234"/>
                </a:lnTo>
                <a:lnTo>
                  <a:pt x="1384" y="221"/>
                </a:lnTo>
                <a:lnTo>
                  <a:pt x="1378" y="209"/>
                </a:lnTo>
                <a:lnTo>
                  <a:pt x="1367" y="185"/>
                </a:lnTo>
                <a:lnTo>
                  <a:pt x="1361" y="174"/>
                </a:lnTo>
                <a:lnTo>
                  <a:pt x="1355" y="166"/>
                </a:lnTo>
                <a:lnTo>
                  <a:pt x="1347" y="160"/>
                </a:lnTo>
                <a:lnTo>
                  <a:pt x="1337" y="154"/>
                </a:lnTo>
                <a:lnTo>
                  <a:pt x="1337" y="154"/>
                </a:lnTo>
                <a:lnTo>
                  <a:pt x="1325" y="150"/>
                </a:lnTo>
                <a:lnTo>
                  <a:pt x="1312" y="146"/>
                </a:lnTo>
                <a:lnTo>
                  <a:pt x="1285" y="141"/>
                </a:lnTo>
                <a:lnTo>
                  <a:pt x="1239" y="134"/>
                </a:lnTo>
                <a:lnTo>
                  <a:pt x="1239" y="134"/>
                </a:lnTo>
                <a:lnTo>
                  <a:pt x="1227" y="131"/>
                </a:lnTo>
                <a:lnTo>
                  <a:pt x="1209" y="127"/>
                </a:lnTo>
                <a:lnTo>
                  <a:pt x="1166" y="114"/>
                </a:lnTo>
                <a:lnTo>
                  <a:pt x="1109" y="96"/>
                </a:lnTo>
                <a:lnTo>
                  <a:pt x="1109" y="96"/>
                </a:lnTo>
                <a:lnTo>
                  <a:pt x="1092" y="82"/>
                </a:lnTo>
                <a:lnTo>
                  <a:pt x="1075" y="70"/>
                </a:lnTo>
                <a:lnTo>
                  <a:pt x="1053" y="55"/>
                </a:lnTo>
                <a:lnTo>
                  <a:pt x="1028" y="41"/>
                </a:lnTo>
                <a:lnTo>
                  <a:pt x="1003" y="29"/>
                </a:lnTo>
                <a:lnTo>
                  <a:pt x="990" y="22"/>
                </a:lnTo>
                <a:lnTo>
                  <a:pt x="978" y="19"/>
                </a:lnTo>
                <a:lnTo>
                  <a:pt x="967" y="16"/>
                </a:lnTo>
                <a:lnTo>
                  <a:pt x="956" y="16"/>
                </a:lnTo>
                <a:lnTo>
                  <a:pt x="956" y="16"/>
                </a:lnTo>
                <a:lnTo>
                  <a:pt x="936" y="16"/>
                </a:lnTo>
                <a:lnTo>
                  <a:pt x="919" y="17"/>
                </a:lnTo>
                <a:lnTo>
                  <a:pt x="905" y="20"/>
                </a:lnTo>
                <a:lnTo>
                  <a:pt x="892" y="22"/>
                </a:lnTo>
                <a:lnTo>
                  <a:pt x="883" y="26"/>
                </a:lnTo>
                <a:lnTo>
                  <a:pt x="875" y="30"/>
                </a:lnTo>
                <a:lnTo>
                  <a:pt x="869" y="35"/>
                </a:lnTo>
                <a:lnTo>
                  <a:pt x="864" y="41"/>
                </a:lnTo>
                <a:lnTo>
                  <a:pt x="864" y="41"/>
                </a:lnTo>
                <a:lnTo>
                  <a:pt x="862" y="48"/>
                </a:lnTo>
                <a:lnTo>
                  <a:pt x="859" y="58"/>
                </a:lnTo>
                <a:lnTo>
                  <a:pt x="859" y="68"/>
                </a:lnTo>
                <a:lnTo>
                  <a:pt x="858" y="78"/>
                </a:lnTo>
                <a:lnTo>
                  <a:pt x="859" y="95"/>
                </a:lnTo>
                <a:lnTo>
                  <a:pt x="859" y="102"/>
                </a:lnTo>
                <a:lnTo>
                  <a:pt x="829" y="107"/>
                </a:lnTo>
                <a:lnTo>
                  <a:pt x="829" y="107"/>
                </a:lnTo>
                <a:lnTo>
                  <a:pt x="820" y="100"/>
                </a:lnTo>
                <a:lnTo>
                  <a:pt x="798" y="85"/>
                </a:lnTo>
                <a:lnTo>
                  <a:pt x="783" y="76"/>
                </a:lnTo>
                <a:lnTo>
                  <a:pt x="767" y="69"/>
                </a:lnTo>
                <a:lnTo>
                  <a:pt x="751" y="63"/>
                </a:lnTo>
                <a:lnTo>
                  <a:pt x="743" y="62"/>
                </a:lnTo>
                <a:lnTo>
                  <a:pt x="734" y="60"/>
                </a:lnTo>
                <a:lnTo>
                  <a:pt x="734" y="60"/>
                </a:lnTo>
                <a:lnTo>
                  <a:pt x="704" y="58"/>
                </a:lnTo>
                <a:lnTo>
                  <a:pt x="675" y="58"/>
                </a:lnTo>
                <a:lnTo>
                  <a:pt x="654" y="59"/>
                </a:lnTo>
                <a:lnTo>
                  <a:pt x="641" y="60"/>
                </a:lnTo>
                <a:lnTo>
                  <a:pt x="641" y="60"/>
                </a:lnTo>
                <a:lnTo>
                  <a:pt x="616" y="64"/>
                </a:lnTo>
                <a:lnTo>
                  <a:pt x="572" y="69"/>
                </a:lnTo>
                <a:lnTo>
                  <a:pt x="528" y="75"/>
                </a:lnTo>
                <a:lnTo>
                  <a:pt x="512" y="76"/>
                </a:lnTo>
                <a:lnTo>
                  <a:pt x="502" y="79"/>
                </a:lnTo>
                <a:lnTo>
                  <a:pt x="502" y="79"/>
                </a:lnTo>
                <a:lnTo>
                  <a:pt x="469" y="87"/>
                </a:lnTo>
                <a:lnTo>
                  <a:pt x="436" y="95"/>
                </a:lnTo>
                <a:lnTo>
                  <a:pt x="436" y="95"/>
                </a:lnTo>
                <a:lnTo>
                  <a:pt x="431" y="96"/>
                </a:lnTo>
                <a:lnTo>
                  <a:pt x="429" y="97"/>
                </a:lnTo>
                <a:lnTo>
                  <a:pt x="423" y="100"/>
                </a:lnTo>
                <a:lnTo>
                  <a:pt x="419" y="101"/>
                </a:lnTo>
                <a:lnTo>
                  <a:pt x="413" y="101"/>
                </a:lnTo>
                <a:lnTo>
                  <a:pt x="388" y="97"/>
                </a:lnTo>
                <a:lnTo>
                  <a:pt x="388" y="97"/>
                </a:lnTo>
                <a:lnTo>
                  <a:pt x="374" y="96"/>
                </a:lnTo>
                <a:lnTo>
                  <a:pt x="360" y="95"/>
                </a:lnTo>
                <a:lnTo>
                  <a:pt x="350" y="95"/>
                </a:lnTo>
                <a:lnTo>
                  <a:pt x="342" y="96"/>
                </a:lnTo>
                <a:lnTo>
                  <a:pt x="331" y="98"/>
                </a:lnTo>
                <a:lnTo>
                  <a:pt x="328" y="100"/>
                </a:lnTo>
                <a:lnTo>
                  <a:pt x="374" y="134"/>
                </a:lnTo>
                <a:lnTo>
                  <a:pt x="279" y="123"/>
                </a:lnTo>
                <a:lnTo>
                  <a:pt x="279" y="123"/>
                </a:lnTo>
                <a:lnTo>
                  <a:pt x="255" y="113"/>
                </a:lnTo>
                <a:lnTo>
                  <a:pt x="231" y="102"/>
                </a:lnTo>
                <a:lnTo>
                  <a:pt x="219" y="96"/>
                </a:lnTo>
                <a:lnTo>
                  <a:pt x="208" y="89"/>
                </a:lnTo>
                <a:lnTo>
                  <a:pt x="208" y="89"/>
                </a:lnTo>
                <a:lnTo>
                  <a:pt x="196" y="81"/>
                </a:lnTo>
                <a:lnTo>
                  <a:pt x="182" y="75"/>
                </a:lnTo>
                <a:lnTo>
                  <a:pt x="152" y="63"/>
                </a:lnTo>
                <a:lnTo>
                  <a:pt x="124" y="53"/>
                </a:lnTo>
                <a:lnTo>
                  <a:pt x="111" y="47"/>
                </a:lnTo>
                <a:lnTo>
                  <a:pt x="101" y="42"/>
                </a:lnTo>
                <a:lnTo>
                  <a:pt x="101" y="42"/>
                </a:lnTo>
                <a:lnTo>
                  <a:pt x="78" y="29"/>
                </a:lnTo>
                <a:lnTo>
                  <a:pt x="50" y="13"/>
                </a:lnTo>
                <a:lnTo>
                  <a:pt x="35" y="5"/>
                </a:lnTo>
                <a:lnTo>
                  <a:pt x="23" y="2"/>
                </a:lnTo>
                <a:lnTo>
                  <a:pt x="18" y="0"/>
                </a:lnTo>
                <a:lnTo>
                  <a:pt x="14" y="0"/>
                </a:lnTo>
                <a:lnTo>
                  <a:pt x="12" y="2"/>
                </a:lnTo>
                <a:lnTo>
                  <a:pt x="10" y="4"/>
                </a:lnTo>
                <a:lnTo>
                  <a:pt x="10" y="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EA718841-C210-4E87-822E-FCFAA1BB3CF9}"/>
              </a:ext>
            </a:extLst>
          </p:cNvPr>
          <p:cNvSpPr>
            <a:spLocks/>
          </p:cNvSpPr>
          <p:nvPr/>
        </p:nvSpPr>
        <p:spPr bwMode="auto">
          <a:xfrm>
            <a:off x="7840642" y="3360342"/>
            <a:ext cx="1757629" cy="537827"/>
          </a:xfrm>
          <a:custGeom>
            <a:avLst/>
            <a:gdLst>
              <a:gd name="T0" fmla="*/ 1342 w 1768"/>
              <a:gd name="T1" fmla="*/ 151 h 541"/>
              <a:gd name="T2" fmla="*/ 1160 w 1768"/>
              <a:gd name="T3" fmla="*/ 88 h 541"/>
              <a:gd name="T4" fmla="*/ 936 w 1768"/>
              <a:gd name="T5" fmla="*/ 47 h 541"/>
              <a:gd name="T6" fmla="*/ 665 w 1768"/>
              <a:gd name="T7" fmla="*/ 9 h 541"/>
              <a:gd name="T8" fmla="*/ 592 w 1768"/>
              <a:gd name="T9" fmla="*/ 7 h 541"/>
              <a:gd name="T10" fmla="*/ 446 w 1768"/>
              <a:gd name="T11" fmla="*/ 33 h 541"/>
              <a:gd name="T12" fmla="*/ 290 w 1768"/>
              <a:gd name="T13" fmla="*/ 92 h 541"/>
              <a:gd name="T14" fmla="*/ 199 w 1768"/>
              <a:gd name="T15" fmla="*/ 133 h 541"/>
              <a:gd name="T16" fmla="*/ 118 w 1768"/>
              <a:gd name="T17" fmla="*/ 188 h 541"/>
              <a:gd name="T18" fmla="*/ 36 w 1768"/>
              <a:gd name="T19" fmla="*/ 266 h 541"/>
              <a:gd name="T20" fmla="*/ 25 w 1768"/>
              <a:gd name="T21" fmla="*/ 275 h 541"/>
              <a:gd name="T22" fmla="*/ 27 w 1768"/>
              <a:gd name="T23" fmla="*/ 283 h 541"/>
              <a:gd name="T24" fmla="*/ 34 w 1768"/>
              <a:gd name="T25" fmla="*/ 293 h 541"/>
              <a:gd name="T26" fmla="*/ 17 w 1768"/>
              <a:gd name="T27" fmla="*/ 294 h 541"/>
              <a:gd name="T28" fmla="*/ 6 w 1768"/>
              <a:gd name="T29" fmla="*/ 303 h 541"/>
              <a:gd name="T30" fmla="*/ 0 w 1768"/>
              <a:gd name="T31" fmla="*/ 314 h 541"/>
              <a:gd name="T32" fmla="*/ 20 w 1768"/>
              <a:gd name="T33" fmla="*/ 323 h 541"/>
              <a:gd name="T34" fmla="*/ 82 w 1768"/>
              <a:gd name="T35" fmla="*/ 350 h 541"/>
              <a:gd name="T36" fmla="*/ 123 w 1768"/>
              <a:gd name="T37" fmla="*/ 361 h 541"/>
              <a:gd name="T38" fmla="*/ 204 w 1768"/>
              <a:gd name="T39" fmla="*/ 397 h 541"/>
              <a:gd name="T40" fmla="*/ 285 w 1768"/>
              <a:gd name="T41" fmla="*/ 427 h 541"/>
              <a:gd name="T42" fmla="*/ 402 w 1768"/>
              <a:gd name="T43" fmla="*/ 448 h 541"/>
              <a:gd name="T44" fmla="*/ 480 w 1768"/>
              <a:gd name="T45" fmla="*/ 452 h 541"/>
              <a:gd name="T46" fmla="*/ 508 w 1768"/>
              <a:gd name="T47" fmla="*/ 451 h 541"/>
              <a:gd name="T48" fmla="*/ 580 w 1768"/>
              <a:gd name="T49" fmla="*/ 498 h 541"/>
              <a:gd name="T50" fmla="*/ 646 w 1768"/>
              <a:gd name="T51" fmla="*/ 526 h 541"/>
              <a:gd name="T52" fmla="*/ 728 w 1768"/>
              <a:gd name="T53" fmla="*/ 541 h 541"/>
              <a:gd name="T54" fmla="*/ 727 w 1768"/>
              <a:gd name="T55" fmla="*/ 532 h 541"/>
              <a:gd name="T56" fmla="*/ 682 w 1768"/>
              <a:gd name="T57" fmla="*/ 462 h 541"/>
              <a:gd name="T58" fmla="*/ 786 w 1768"/>
              <a:gd name="T59" fmla="*/ 446 h 541"/>
              <a:gd name="T60" fmla="*/ 982 w 1768"/>
              <a:gd name="T61" fmla="*/ 441 h 541"/>
              <a:gd name="T62" fmla="*/ 1158 w 1768"/>
              <a:gd name="T63" fmla="*/ 429 h 541"/>
              <a:gd name="T64" fmla="*/ 1199 w 1768"/>
              <a:gd name="T65" fmla="*/ 439 h 541"/>
              <a:gd name="T66" fmla="*/ 1234 w 1768"/>
              <a:gd name="T67" fmla="*/ 440 h 541"/>
              <a:gd name="T68" fmla="*/ 1253 w 1768"/>
              <a:gd name="T69" fmla="*/ 426 h 541"/>
              <a:gd name="T70" fmla="*/ 1270 w 1768"/>
              <a:gd name="T71" fmla="*/ 408 h 541"/>
              <a:gd name="T72" fmla="*/ 1281 w 1768"/>
              <a:gd name="T73" fmla="*/ 392 h 541"/>
              <a:gd name="T74" fmla="*/ 1275 w 1768"/>
              <a:gd name="T75" fmla="*/ 380 h 541"/>
              <a:gd name="T76" fmla="*/ 1237 w 1768"/>
              <a:gd name="T77" fmla="*/ 358 h 541"/>
              <a:gd name="T78" fmla="*/ 1262 w 1768"/>
              <a:gd name="T79" fmla="*/ 345 h 541"/>
              <a:gd name="T80" fmla="*/ 1350 w 1768"/>
              <a:gd name="T81" fmla="*/ 323 h 541"/>
              <a:gd name="T82" fmla="*/ 1441 w 1768"/>
              <a:gd name="T83" fmla="*/ 315 h 541"/>
              <a:gd name="T84" fmla="*/ 1475 w 1768"/>
              <a:gd name="T85" fmla="*/ 324 h 541"/>
              <a:gd name="T86" fmla="*/ 1568 w 1768"/>
              <a:gd name="T87" fmla="*/ 372 h 541"/>
              <a:gd name="T88" fmla="*/ 1695 w 1768"/>
              <a:gd name="T89" fmla="*/ 451 h 541"/>
              <a:gd name="T90" fmla="*/ 1746 w 1768"/>
              <a:gd name="T91" fmla="*/ 473 h 541"/>
              <a:gd name="T92" fmla="*/ 1752 w 1768"/>
              <a:gd name="T93" fmla="*/ 467 h 541"/>
              <a:gd name="T94" fmla="*/ 1738 w 1768"/>
              <a:gd name="T95" fmla="*/ 438 h 541"/>
              <a:gd name="T96" fmla="*/ 1718 w 1768"/>
              <a:gd name="T97" fmla="*/ 381 h 541"/>
              <a:gd name="T98" fmla="*/ 1711 w 1768"/>
              <a:gd name="T99" fmla="*/ 272 h 541"/>
              <a:gd name="T100" fmla="*/ 1714 w 1768"/>
              <a:gd name="T101" fmla="*/ 182 h 541"/>
              <a:gd name="T102" fmla="*/ 1761 w 1768"/>
              <a:gd name="T103" fmla="*/ 82 h 541"/>
              <a:gd name="T104" fmla="*/ 1768 w 1768"/>
              <a:gd name="T105" fmla="*/ 49 h 541"/>
              <a:gd name="T106" fmla="*/ 1762 w 1768"/>
              <a:gd name="T107" fmla="*/ 4 h 541"/>
              <a:gd name="T108" fmla="*/ 1753 w 1768"/>
              <a:gd name="T109" fmla="*/ 1 h 541"/>
              <a:gd name="T110" fmla="*/ 1689 w 1768"/>
              <a:gd name="T111" fmla="*/ 49 h 541"/>
              <a:gd name="T112" fmla="*/ 1590 w 1768"/>
              <a:gd name="T113" fmla="*/ 119 h 541"/>
              <a:gd name="T114" fmla="*/ 1484 w 1768"/>
              <a:gd name="T115" fmla="*/ 174 h 541"/>
              <a:gd name="T116" fmla="*/ 1430 w 1768"/>
              <a:gd name="T117" fmla="*/ 194 h 541"/>
              <a:gd name="T118" fmla="*/ 1366 w 1768"/>
              <a:gd name="T119" fmla="*/ 195 h 541"/>
              <a:gd name="T120" fmla="*/ 1337 w 1768"/>
              <a:gd name="T121" fmla="*/ 186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8" h="541">
                <a:moveTo>
                  <a:pt x="1337" y="186"/>
                </a:moveTo>
                <a:lnTo>
                  <a:pt x="1366" y="161"/>
                </a:lnTo>
                <a:lnTo>
                  <a:pt x="1366" y="161"/>
                </a:lnTo>
                <a:lnTo>
                  <a:pt x="1342" y="151"/>
                </a:lnTo>
                <a:lnTo>
                  <a:pt x="1280" y="128"/>
                </a:lnTo>
                <a:lnTo>
                  <a:pt x="1241" y="114"/>
                </a:lnTo>
                <a:lnTo>
                  <a:pt x="1201" y="101"/>
                </a:lnTo>
                <a:lnTo>
                  <a:pt x="1160" y="88"/>
                </a:lnTo>
                <a:lnTo>
                  <a:pt x="1122" y="81"/>
                </a:lnTo>
                <a:lnTo>
                  <a:pt x="1122" y="81"/>
                </a:lnTo>
                <a:lnTo>
                  <a:pt x="1010" y="60"/>
                </a:lnTo>
                <a:lnTo>
                  <a:pt x="936" y="47"/>
                </a:lnTo>
                <a:lnTo>
                  <a:pt x="854" y="34"/>
                </a:lnTo>
                <a:lnTo>
                  <a:pt x="773" y="22"/>
                </a:lnTo>
                <a:lnTo>
                  <a:pt x="698" y="12"/>
                </a:lnTo>
                <a:lnTo>
                  <a:pt x="665" y="9"/>
                </a:lnTo>
                <a:lnTo>
                  <a:pt x="637" y="7"/>
                </a:lnTo>
                <a:lnTo>
                  <a:pt x="611" y="6"/>
                </a:lnTo>
                <a:lnTo>
                  <a:pt x="592" y="7"/>
                </a:lnTo>
                <a:lnTo>
                  <a:pt x="592" y="7"/>
                </a:lnTo>
                <a:lnTo>
                  <a:pt x="560" y="12"/>
                </a:lnTo>
                <a:lnTo>
                  <a:pt x="531" y="16"/>
                </a:lnTo>
                <a:lnTo>
                  <a:pt x="481" y="26"/>
                </a:lnTo>
                <a:lnTo>
                  <a:pt x="446" y="33"/>
                </a:lnTo>
                <a:lnTo>
                  <a:pt x="434" y="36"/>
                </a:lnTo>
                <a:lnTo>
                  <a:pt x="434" y="36"/>
                </a:lnTo>
                <a:lnTo>
                  <a:pt x="359" y="64"/>
                </a:lnTo>
                <a:lnTo>
                  <a:pt x="290" y="92"/>
                </a:lnTo>
                <a:lnTo>
                  <a:pt x="252" y="108"/>
                </a:lnTo>
                <a:lnTo>
                  <a:pt x="216" y="124"/>
                </a:lnTo>
                <a:lnTo>
                  <a:pt x="216" y="124"/>
                </a:lnTo>
                <a:lnTo>
                  <a:pt x="199" y="133"/>
                </a:lnTo>
                <a:lnTo>
                  <a:pt x="182" y="142"/>
                </a:lnTo>
                <a:lnTo>
                  <a:pt x="164" y="153"/>
                </a:lnTo>
                <a:lnTo>
                  <a:pt x="149" y="164"/>
                </a:lnTo>
                <a:lnTo>
                  <a:pt x="118" y="188"/>
                </a:lnTo>
                <a:lnTo>
                  <a:pt x="91" y="211"/>
                </a:lnTo>
                <a:lnTo>
                  <a:pt x="68" y="233"/>
                </a:lnTo>
                <a:lnTo>
                  <a:pt x="50" y="250"/>
                </a:lnTo>
                <a:lnTo>
                  <a:pt x="36" y="266"/>
                </a:lnTo>
                <a:lnTo>
                  <a:pt x="36" y="266"/>
                </a:lnTo>
                <a:lnTo>
                  <a:pt x="32" y="267"/>
                </a:lnTo>
                <a:lnTo>
                  <a:pt x="27" y="272"/>
                </a:lnTo>
                <a:lnTo>
                  <a:pt x="25" y="275"/>
                </a:lnTo>
                <a:lnTo>
                  <a:pt x="23" y="278"/>
                </a:lnTo>
                <a:lnTo>
                  <a:pt x="25" y="281"/>
                </a:lnTo>
                <a:lnTo>
                  <a:pt x="27" y="283"/>
                </a:lnTo>
                <a:lnTo>
                  <a:pt x="27" y="283"/>
                </a:lnTo>
                <a:lnTo>
                  <a:pt x="32" y="288"/>
                </a:lnTo>
                <a:lnTo>
                  <a:pt x="34" y="291"/>
                </a:lnTo>
                <a:lnTo>
                  <a:pt x="34" y="292"/>
                </a:lnTo>
                <a:lnTo>
                  <a:pt x="34" y="293"/>
                </a:lnTo>
                <a:lnTo>
                  <a:pt x="34" y="293"/>
                </a:lnTo>
                <a:lnTo>
                  <a:pt x="31" y="292"/>
                </a:lnTo>
                <a:lnTo>
                  <a:pt x="22" y="293"/>
                </a:lnTo>
                <a:lnTo>
                  <a:pt x="17" y="294"/>
                </a:lnTo>
                <a:lnTo>
                  <a:pt x="12" y="297"/>
                </a:lnTo>
                <a:lnTo>
                  <a:pt x="9" y="299"/>
                </a:lnTo>
                <a:lnTo>
                  <a:pt x="6" y="303"/>
                </a:lnTo>
                <a:lnTo>
                  <a:pt x="6" y="303"/>
                </a:lnTo>
                <a:lnTo>
                  <a:pt x="5" y="307"/>
                </a:lnTo>
                <a:lnTo>
                  <a:pt x="3" y="310"/>
                </a:lnTo>
                <a:lnTo>
                  <a:pt x="1" y="312"/>
                </a:lnTo>
                <a:lnTo>
                  <a:pt x="0" y="314"/>
                </a:lnTo>
                <a:lnTo>
                  <a:pt x="1" y="315"/>
                </a:lnTo>
                <a:lnTo>
                  <a:pt x="5" y="316"/>
                </a:lnTo>
                <a:lnTo>
                  <a:pt x="20" y="323"/>
                </a:lnTo>
                <a:lnTo>
                  <a:pt x="20" y="323"/>
                </a:lnTo>
                <a:lnTo>
                  <a:pt x="42" y="331"/>
                </a:lnTo>
                <a:lnTo>
                  <a:pt x="61" y="340"/>
                </a:lnTo>
                <a:lnTo>
                  <a:pt x="82" y="350"/>
                </a:lnTo>
                <a:lnTo>
                  <a:pt x="82" y="350"/>
                </a:lnTo>
                <a:lnTo>
                  <a:pt x="88" y="351"/>
                </a:lnTo>
                <a:lnTo>
                  <a:pt x="96" y="352"/>
                </a:lnTo>
                <a:lnTo>
                  <a:pt x="107" y="354"/>
                </a:lnTo>
                <a:lnTo>
                  <a:pt x="123" y="361"/>
                </a:lnTo>
                <a:lnTo>
                  <a:pt x="144" y="368"/>
                </a:lnTo>
                <a:lnTo>
                  <a:pt x="171" y="380"/>
                </a:lnTo>
                <a:lnTo>
                  <a:pt x="204" y="397"/>
                </a:lnTo>
                <a:lnTo>
                  <a:pt x="204" y="397"/>
                </a:lnTo>
                <a:lnTo>
                  <a:pt x="223" y="406"/>
                </a:lnTo>
                <a:lnTo>
                  <a:pt x="244" y="414"/>
                </a:lnTo>
                <a:lnTo>
                  <a:pt x="264" y="421"/>
                </a:lnTo>
                <a:lnTo>
                  <a:pt x="285" y="427"/>
                </a:lnTo>
                <a:lnTo>
                  <a:pt x="305" y="433"/>
                </a:lnTo>
                <a:lnTo>
                  <a:pt x="326" y="437"/>
                </a:lnTo>
                <a:lnTo>
                  <a:pt x="367" y="444"/>
                </a:lnTo>
                <a:lnTo>
                  <a:pt x="402" y="448"/>
                </a:lnTo>
                <a:lnTo>
                  <a:pt x="432" y="450"/>
                </a:lnTo>
                <a:lnTo>
                  <a:pt x="466" y="452"/>
                </a:lnTo>
                <a:lnTo>
                  <a:pt x="466" y="452"/>
                </a:lnTo>
                <a:lnTo>
                  <a:pt x="480" y="452"/>
                </a:lnTo>
                <a:lnTo>
                  <a:pt x="492" y="451"/>
                </a:lnTo>
                <a:lnTo>
                  <a:pt x="503" y="450"/>
                </a:lnTo>
                <a:lnTo>
                  <a:pt x="507" y="450"/>
                </a:lnTo>
                <a:lnTo>
                  <a:pt x="508" y="451"/>
                </a:lnTo>
                <a:lnTo>
                  <a:pt x="508" y="451"/>
                </a:lnTo>
                <a:lnTo>
                  <a:pt x="524" y="462"/>
                </a:lnTo>
                <a:lnTo>
                  <a:pt x="559" y="484"/>
                </a:lnTo>
                <a:lnTo>
                  <a:pt x="580" y="498"/>
                </a:lnTo>
                <a:lnTo>
                  <a:pt x="602" y="509"/>
                </a:lnTo>
                <a:lnTo>
                  <a:pt x="625" y="520"/>
                </a:lnTo>
                <a:lnTo>
                  <a:pt x="637" y="524"/>
                </a:lnTo>
                <a:lnTo>
                  <a:pt x="646" y="526"/>
                </a:lnTo>
                <a:lnTo>
                  <a:pt x="646" y="526"/>
                </a:lnTo>
                <a:lnTo>
                  <a:pt x="683" y="535"/>
                </a:lnTo>
                <a:lnTo>
                  <a:pt x="711" y="538"/>
                </a:lnTo>
                <a:lnTo>
                  <a:pt x="728" y="541"/>
                </a:lnTo>
                <a:lnTo>
                  <a:pt x="733" y="541"/>
                </a:lnTo>
                <a:lnTo>
                  <a:pt x="733" y="540"/>
                </a:lnTo>
                <a:lnTo>
                  <a:pt x="733" y="540"/>
                </a:lnTo>
                <a:lnTo>
                  <a:pt x="727" y="532"/>
                </a:lnTo>
                <a:lnTo>
                  <a:pt x="716" y="515"/>
                </a:lnTo>
                <a:lnTo>
                  <a:pt x="698" y="484"/>
                </a:lnTo>
                <a:lnTo>
                  <a:pt x="698" y="484"/>
                </a:lnTo>
                <a:lnTo>
                  <a:pt x="682" y="462"/>
                </a:lnTo>
                <a:lnTo>
                  <a:pt x="670" y="446"/>
                </a:lnTo>
                <a:lnTo>
                  <a:pt x="670" y="446"/>
                </a:lnTo>
                <a:lnTo>
                  <a:pt x="721" y="446"/>
                </a:lnTo>
                <a:lnTo>
                  <a:pt x="786" y="446"/>
                </a:lnTo>
                <a:lnTo>
                  <a:pt x="879" y="445"/>
                </a:lnTo>
                <a:lnTo>
                  <a:pt x="879" y="445"/>
                </a:lnTo>
                <a:lnTo>
                  <a:pt x="932" y="444"/>
                </a:lnTo>
                <a:lnTo>
                  <a:pt x="982" y="441"/>
                </a:lnTo>
                <a:lnTo>
                  <a:pt x="1071" y="437"/>
                </a:lnTo>
                <a:lnTo>
                  <a:pt x="1132" y="430"/>
                </a:lnTo>
                <a:lnTo>
                  <a:pt x="1158" y="429"/>
                </a:lnTo>
                <a:lnTo>
                  <a:pt x="1158" y="429"/>
                </a:lnTo>
                <a:lnTo>
                  <a:pt x="1160" y="430"/>
                </a:lnTo>
                <a:lnTo>
                  <a:pt x="1167" y="434"/>
                </a:lnTo>
                <a:lnTo>
                  <a:pt x="1181" y="437"/>
                </a:lnTo>
                <a:lnTo>
                  <a:pt x="1199" y="439"/>
                </a:lnTo>
                <a:lnTo>
                  <a:pt x="1199" y="439"/>
                </a:lnTo>
                <a:lnTo>
                  <a:pt x="1219" y="441"/>
                </a:lnTo>
                <a:lnTo>
                  <a:pt x="1226" y="441"/>
                </a:lnTo>
                <a:lnTo>
                  <a:pt x="1234" y="440"/>
                </a:lnTo>
                <a:lnTo>
                  <a:pt x="1240" y="439"/>
                </a:lnTo>
                <a:lnTo>
                  <a:pt x="1245" y="435"/>
                </a:lnTo>
                <a:lnTo>
                  <a:pt x="1250" y="432"/>
                </a:lnTo>
                <a:lnTo>
                  <a:pt x="1253" y="426"/>
                </a:lnTo>
                <a:lnTo>
                  <a:pt x="1253" y="426"/>
                </a:lnTo>
                <a:lnTo>
                  <a:pt x="1257" y="419"/>
                </a:lnTo>
                <a:lnTo>
                  <a:pt x="1262" y="414"/>
                </a:lnTo>
                <a:lnTo>
                  <a:pt x="1270" y="408"/>
                </a:lnTo>
                <a:lnTo>
                  <a:pt x="1274" y="405"/>
                </a:lnTo>
                <a:lnTo>
                  <a:pt x="1278" y="402"/>
                </a:lnTo>
                <a:lnTo>
                  <a:pt x="1280" y="397"/>
                </a:lnTo>
                <a:lnTo>
                  <a:pt x="1281" y="392"/>
                </a:lnTo>
                <a:lnTo>
                  <a:pt x="1281" y="392"/>
                </a:lnTo>
                <a:lnTo>
                  <a:pt x="1281" y="389"/>
                </a:lnTo>
                <a:lnTo>
                  <a:pt x="1280" y="386"/>
                </a:lnTo>
                <a:lnTo>
                  <a:pt x="1275" y="380"/>
                </a:lnTo>
                <a:lnTo>
                  <a:pt x="1269" y="374"/>
                </a:lnTo>
                <a:lnTo>
                  <a:pt x="1261" y="369"/>
                </a:lnTo>
                <a:lnTo>
                  <a:pt x="1245" y="362"/>
                </a:lnTo>
                <a:lnTo>
                  <a:pt x="1237" y="358"/>
                </a:lnTo>
                <a:lnTo>
                  <a:pt x="1237" y="358"/>
                </a:lnTo>
                <a:lnTo>
                  <a:pt x="1241" y="357"/>
                </a:lnTo>
                <a:lnTo>
                  <a:pt x="1248" y="352"/>
                </a:lnTo>
                <a:lnTo>
                  <a:pt x="1262" y="345"/>
                </a:lnTo>
                <a:lnTo>
                  <a:pt x="1281" y="338"/>
                </a:lnTo>
                <a:lnTo>
                  <a:pt x="1281" y="338"/>
                </a:lnTo>
                <a:lnTo>
                  <a:pt x="1310" y="331"/>
                </a:lnTo>
                <a:lnTo>
                  <a:pt x="1350" y="323"/>
                </a:lnTo>
                <a:lnTo>
                  <a:pt x="1373" y="318"/>
                </a:lnTo>
                <a:lnTo>
                  <a:pt x="1397" y="315"/>
                </a:lnTo>
                <a:lnTo>
                  <a:pt x="1420" y="314"/>
                </a:lnTo>
                <a:lnTo>
                  <a:pt x="1441" y="315"/>
                </a:lnTo>
                <a:lnTo>
                  <a:pt x="1441" y="315"/>
                </a:lnTo>
                <a:lnTo>
                  <a:pt x="1452" y="316"/>
                </a:lnTo>
                <a:lnTo>
                  <a:pt x="1464" y="320"/>
                </a:lnTo>
                <a:lnTo>
                  <a:pt x="1475" y="324"/>
                </a:lnTo>
                <a:lnTo>
                  <a:pt x="1489" y="329"/>
                </a:lnTo>
                <a:lnTo>
                  <a:pt x="1514" y="341"/>
                </a:lnTo>
                <a:lnTo>
                  <a:pt x="1541" y="356"/>
                </a:lnTo>
                <a:lnTo>
                  <a:pt x="1568" y="372"/>
                </a:lnTo>
                <a:lnTo>
                  <a:pt x="1597" y="390"/>
                </a:lnTo>
                <a:lnTo>
                  <a:pt x="1651" y="424"/>
                </a:lnTo>
                <a:lnTo>
                  <a:pt x="1651" y="424"/>
                </a:lnTo>
                <a:lnTo>
                  <a:pt x="1695" y="451"/>
                </a:lnTo>
                <a:lnTo>
                  <a:pt x="1713" y="461"/>
                </a:lnTo>
                <a:lnTo>
                  <a:pt x="1728" y="468"/>
                </a:lnTo>
                <a:lnTo>
                  <a:pt x="1739" y="472"/>
                </a:lnTo>
                <a:lnTo>
                  <a:pt x="1746" y="473"/>
                </a:lnTo>
                <a:lnTo>
                  <a:pt x="1749" y="473"/>
                </a:lnTo>
                <a:lnTo>
                  <a:pt x="1751" y="472"/>
                </a:lnTo>
                <a:lnTo>
                  <a:pt x="1752" y="470"/>
                </a:lnTo>
                <a:lnTo>
                  <a:pt x="1752" y="467"/>
                </a:lnTo>
                <a:lnTo>
                  <a:pt x="1752" y="467"/>
                </a:lnTo>
                <a:lnTo>
                  <a:pt x="1751" y="460"/>
                </a:lnTo>
                <a:lnTo>
                  <a:pt x="1747" y="454"/>
                </a:lnTo>
                <a:lnTo>
                  <a:pt x="1738" y="438"/>
                </a:lnTo>
                <a:lnTo>
                  <a:pt x="1733" y="427"/>
                </a:lnTo>
                <a:lnTo>
                  <a:pt x="1727" y="414"/>
                </a:lnTo>
                <a:lnTo>
                  <a:pt x="1723" y="400"/>
                </a:lnTo>
                <a:lnTo>
                  <a:pt x="1718" y="381"/>
                </a:lnTo>
                <a:lnTo>
                  <a:pt x="1718" y="381"/>
                </a:lnTo>
                <a:lnTo>
                  <a:pt x="1715" y="359"/>
                </a:lnTo>
                <a:lnTo>
                  <a:pt x="1713" y="332"/>
                </a:lnTo>
                <a:lnTo>
                  <a:pt x="1711" y="272"/>
                </a:lnTo>
                <a:lnTo>
                  <a:pt x="1711" y="218"/>
                </a:lnTo>
                <a:lnTo>
                  <a:pt x="1712" y="196"/>
                </a:lnTo>
                <a:lnTo>
                  <a:pt x="1714" y="182"/>
                </a:lnTo>
                <a:lnTo>
                  <a:pt x="1714" y="182"/>
                </a:lnTo>
                <a:lnTo>
                  <a:pt x="1718" y="169"/>
                </a:lnTo>
                <a:lnTo>
                  <a:pt x="1724" y="153"/>
                </a:lnTo>
                <a:lnTo>
                  <a:pt x="1744" y="117"/>
                </a:lnTo>
                <a:lnTo>
                  <a:pt x="1761" y="82"/>
                </a:lnTo>
                <a:lnTo>
                  <a:pt x="1766" y="70"/>
                </a:lnTo>
                <a:lnTo>
                  <a:pt x="1768" y="64"/>
                </a:lnTo>
                <a:lnTo>
                  <a:pt x="1768" y="64"/>
                </a:lnTo>
                <a:lnTo>
                  <a:pt x="1768" y="49"/>
                </a:lnTo>
                <a:lnTo>
                  <a:pt x="1768" y="27"/>
                </a:lnTo>
                <a:lnTo>
                  <a:pt x="1767" y="16"/>
                </a:lnTo>
                <a:lnTo>
                  <a:pt x="1765" y="7"/>
                </a:lnTo>
                <a:lnTo>
                  <a:pt x="1762" y="4"/>
                </a:lnTo>
                <a:lnTo>
                  <a:pt x="1760" y="1"/>
                </a:lnTo>
                <a:lnTo>
                  <a:pt x="1757" y="0"/>
                </a:lnTo>
                <a:lnTo>
                  <a:pt x="1753" y="1"/>
                </a:lnTo>
                <a:lnTo>
                  <a:pt x="1753" y="1"/>
                </a:lnTo>
                <a:lnTo>
                  <a:pt x="1749" y="3"/>
                </a:lnTo>
                <a:lnTo>
                  <a:pt x="1744" y="6"/>
                </a:lnTo>
                <a:lnTo>
                  <a:pt x="1728" y="17"/>
                </a:lnTo>
                <a:lnTo>
                  <a:pt x="1689" y="49"/>
                </a:lnTo>
                <a:lnTo>
                  <a:pt x="1665" y="69"/>
                </a:lnTo>
                <a:lnTo>
                  <a:pt x="1641" y="87"/>
                </a:lnTo>
                <a:lnTo>
                  <a:pt x="1615" y="104"/>
                </a:lnTo>
                <a:lnTo>
                  <a:pt x="1590" y="119"/>
                </a:lnTo>
                <a:lnTo>
                  <a:pt x="1590" y="119"/>
                </a:lnTo>
                <a:lnTo>
                  <a:pt x="1545" y="144"/>
                </a:lnTo>
                <a:lnTo>
                  <a:pt x="1503" y="164"/>
                </a:lnTo>
                <a:lnTo>
                  <a:pt x="1484" y="174"/>
                </a:lnTo>
                <a:lnTo>
                  <a:pt x="1465" y="182"/>
                </a:lnTo>
                <a:lnTo>
                  <a:pt x="1447" y="189"/>
                </a:lnTo>
                <a:lnTo>
                  <a:pt x="1430" y="194"/>
                </a:lnTo>
                <a:lnTo>
                  <a:pt x="1430" y="194"/>
                </a:lnTo>
                <a:lnTo>
                  <a:pt x="1411" y="196"/>
                </a:lnTo>
                <a:lnTo>
                  <a:pt x="1395" y="198"/>
                </a:lnTo>
                <a:lnTo>
                  <a:pt x="1380" y="196"/>
                </a:lnTo>
                <a:lnTo>
                  <a:pt x="1366" y="195"/>
                </a:lnTo>
                <a:lnTo>
                  <a:pt x="1354" y="191"/>
                </a:lnTo>
                <a:lnTo>
                  <a:pt x="1345" y="189"/>
                </a:lnTo>
                <a:lnTo>
                  <a:pt x="1337" y="186"/>
                </a:lnTo>
                <a:lnTo>
                  <a:pt x="1337" y="1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160F5239-3FBF-47C2-8531-5E579BBA73F6}"/>
              </a:ext>
            </a:extLst>
          </p:cNvPr>
          <p:cNvSpPr>
            <a:spLocks/>
          </p:cNvSpPr>
          <p:nvPr/>
        </p:nvSpPr>
        <p:spPr bwMode="auto">
          <a:xfrm>
            <a:off x="7923330" y="5344320"/>
            <a:ext cx="1592255" cy="475910"/>
          </a:xfrm>
          <a:custGeom>
            <a:avLst/>
            <a:gdLst>
              <a:gd name="T0" fmla="*/ 1398 w 1442"/>
              <a:gd name="T1" fmla="*/ 162 h 431"/>
              <a:gd name="T2" fmla="*/ 1314 w 1442"/>
              <a:gd name="T3" fmla="*/ 256 h 431"/>
              <a:gd name="T4" fmla="*/ 1299 w 1442"/>
              <a:gd name="T5" fmla="*/ 287 h 431"/>
              <a:gd name="T6" fmla="*/ 1314 w 1442"/>
              <a:gd name="T7" fmla="*/ 350 h 431"/>
              <a:gd name="T8" fmla="*/ 1346 w 1442"/>
              <a:gd name="T9" fmla="*/ 428 h 431"/>
              <a:gd name="T10" fmla="*/ 1334 w 1442"/>
              <a:gd name="T11" fmla="*/ 428 h 431"/>
              <a:gd name="T12" fmla="*/ 1299 w 1442"/>
              <a:gd name="T13" fmla="*/ 411 h 431"/>
              <a:gd name="T14" fmla="*/ 1268 w 1442"/>
              <a:gd name="T15" fmla="*/ 383 h 431"/>
              <a:gd name="T16" fmla="*/ 1170 w 1442"/>
              <a:gd name="T17" fmla="*/ 315 h 431"/>
              <a:gd name="T18" fmla="*/ 1104 w 1442"/>
              <a:gd name="T19" fmla="*/ 287 h 431"/>
              <a:gd name="T20" fmla="*/ 1049 w 1442"/>
              <a:gd name="T21" fmla="*/ 285 h 431"/>
              <a:gd name="T22" fmla="*/ 948 w 1442"/>
              <a:gd name="T23" fmla="*/ 291 h 431"/>
              <a:gd name="T24" fmla="*/ 980 w 1442"/>
              <a:gd name="T25" fmla="*/ 305 h 431"/>
              <a:gd name="T26" fmla="*/ 979 w 1442"/>
              <a:gd name="T27" fmla="*/ 315 h 431"/>
              <a:gd name="T28" fmla="*/ 951 w 1442"/>
              <a:gd name="T29" fmla="*/ 346 h 431"/>
              <a:gd name="T30" fmla="*/ 918 w 1442"/>
              <a:gd name="T31" fmla="*/ 361 h 431"/>
              <a:gd name="T32" fmla="*/ 811 w 1442"/>
              <a:gd name="T33" fmla="*/ 346 h 431"/>
              <a:gd name="T34" fmla="*/ 605 w 1442"/>
              <a:gd name="T35" fmla="*/ 342 h 431"/>
              <a:gd name="T36" fmla="*/ 508 w 1442"/>
              <a:gd name="T37" fmla="*/ 341 h 431"/>
              <a:gd name="T38" fmla="*/ 507 w 1442"/>
              <a:gd name="T39" fmla="*/ 350 h 431"/>
              <a:gd name="T40" fmla="*/ 540 w 1442"/>
              <a:gd name="T41" fmla="*/ 375 h 431"/>
              <a:gd name="T42" fmla="*/ 546 w 1442"/>
              <a:gd name="T43" fmla="*/ 402 h 431"/>
              <a:gd name="T44" fmla="*/ 538 w 1442"/>
              <a:gd name="T45" fmla="*/ 416 h 431"/>
              <a:gd name="T46" fmla="*/ 502 w 1442"/>
              <a:gd name="T47" fmla="*/ 411 h 431"/>
              <a:gd name="T48" fmla="*/ 425 w 1442"/>
              <a:gd name="T49" fmla="*/ 383 h 431"/>
              <a:gd name="T50" fmla="*/ 383 w 1442"/>
              <a:gd name="T51" fmla="*/ 357 h 431"/>
              <a:gd name="T52" fmla="*/ 355 w 1442"/>
              <a:gd name="T53" fmla="*/ 332 h 431"/>
              <a:gd name="T54" fmla="*/ 155 w 1442"/>
              <a:gd name="T55" fmla="*/ 280 h 431"/>
              <a:gd name="T56" fmla="*/ 84 w 1442"/>
              <a:gd name="T57" fmla="*/ 250 h 431"/>
              <a:gd name="T58" fmla="*/ 12 w 1442"/>
              <a:gd name="T59" fmla="*/ 205 h 431"/>
              <a:gd name="T60" fmla="*/ 0 w 1442"/>
              <a:gd name="T61" fmla="*/ 191 h 431"/>
              <a:gd name="T62" fmla="*/ 13 w 1442"/>
              <a:gd name="T63" fmla="*/ 182 h 431"/>
              <a:gd name="T64" fmla="*/ 10 w 1442"/>
              <a:gd name="T65" fmla="*/ 172 h 431"/>
              <a:gd name="T66" fmla="*/ 0 w 1442"/>
              <a:gd name="T67" fmla="*/ 161 h 431"/>
              <a:gd name="T68" fmla="*/ 209 w 1442"/>
              <a:gd name="T69" fmla="*/ 51 h 431"/>
              <a:gd name="T70" fmla="*/ 292 w 1442"/>
              <a:gd name="T71" fmla="*/ 17 h 431"/>
              <a:gd name="T72" fmla="*/ 438 w 1442"/>
              <a:gd name="T73" fmla="*/ 1 h 431"/>
              <a:gd name="T74" fmla="*/ 508 w 1442"/>
              <a:gd name="T75" fmla="*/ 3 h 431"/>
              <a:gd name="T76" fmla="*/ 704 w 1442"/>
              <a:gd name="T77" fmla="*/ 38 h 431"/>
              <a:gd name="T78" fmla="*/ 797 w 1442"/>
              <a:gd name="T79" fmla="*/ 63 h 431"/>
              <a:gd name="T80" fmla="*/ 945 w 1442"/>
              <a:gd name="T81" fmla="*/ 106 h 431"/>
              <a:gd name="T82" fmla="*/ 967 w 1442"/>
              <a:gd name="T83" fmla="*/ 117 h 431"/>
              <a:gd name="T84" fmla="*/ 969 w 1442"/>
              <a:gd name="T85" fmla="*/ 150 h 431"/>
              <a:gd name="T86" fmla="*/ 988 w 1442"/>
              <a:gd name="T87" fmla="*/ 163 h 431"/>
              <a:gd name="T88" fmla="*/ 1076 w 1442"/>
              <a:gd name="T89" fmla="*/ 191 h 431"/>
              <a:gd name="T90" fmla="*/ 1141 w 1442"/>
              <a:gd name="T91" fmla="*/ 195 h 431"/>
              <a:gd name="T92" fmla="*/ 1205 w 1442"/>
              <a:gd name="T93" fmla="*/ 185 h 431"/>
              <a:gd name="T94" fmla="*/ 1293 w 1442"/>
              <a:gd name="T95" fmla="*/ 151 h 431"/>
              <a:gd name="T96" fmla="*/ 1343 w 1442"/>
              <a:gd name="T97" fmla="*/ 131 h 431"/>
              <a:gd name="T98" fmla="*/ 1430 w 1442"/>
              <a:gd name="T99" fmla="*/ 12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2" h="431">
                <a:moveTo>
                  <a:pt x="1442" y="119"/>
                </a:moveTo>
                <a:lnTo>
                  <a:pt x="1442" y="119"/>
                </a:lnTo>
                <a:lnTo>
                  <a:pt x="1422" y="140"/>
                </a:lnTo>
                <a:lnTo>
                  <a:pt x="1398" y="162"/>
                </a:lnTo>
                <a:lnTo>
                  <a:pt x="1373" y="188"/>
                </a:lnTo>
                <a:lnTo>
                  <a:pt x="1347" y="216"/>
                </a:lnTo>
                <a:lnTo>
                  <a:pt x="1323" y="243"/>
                </a:lnTo>
                <a:lnTo>
                  <a:pt x="1314" y="256"/>
                </a:lnTo>
                <a:lnTo>
                  <a:pt x="1306" y="267"/>
                </a:lnTo>
                <a:lnTo>
                  <a:pt x="1301" y="279"/>
                </a:lnTo>
                <a:lnTo>
                  <a:pt x="1299" y="287"/>
                </a:lnTo>
                <a:lnTo>
                  <a:pt x="1299" y="287"/>
                </a:lnTo>
                <a:lnTo>
                  <a:pt x="1299" y="296"/>
                </a:lnTo>
                <a:lnTo>
                  <a:pt x="1300" y="305"/>
                </a:lnTo>
                <a:lnTo>
                  <a:pt x="1306" y="326"/>
                </a:lnTo>
                <a:lnTo>
                  <a:pt x="1314" y="350"/>
                </a:lnTo>
                <a:lnTo>
                  <a:pt x="1323" y="373"/>
                </a:lnTo>
                <a:lnTo>
                  <a:pt x="1341" y="412"/>
                </a:lnTo>
                <a:lnTo>
                  <a:pt x="1344" y="424"/>
                </a:lnTo>
                <a:lnTo>
                  <a:pt x="1346" y="428"/>
                </a:lnTo>
                <a:lnTo>
                  <a:pt x="1344" y="431"/>
                </a:lnTo>
                <a:lnTo>
                  <a:pt x="1344" y="431"/>
                </a:lnTo>
                <a:lnTo>
                  <a:pt x="1341" y="431"/>
                </a:lnTo>
                <a:lnTo>
                  <a:pt x="1334" y="428"/>
                </a:lnTo>
                <a:lnTo>
                  <a:pt x="1327" y="426"/>
                </a:lnTo>
                <a:lnTo>
                  <a:pt x="1319" y="422"/>
                </a:lnTo>
                <a:lnTo>
                  <a:pt x="1309" y="417"/>
                </a:lnTo>
                <a:lnTo>
                  <a:pt x="1299" y="411"/>
                </a:lnTo>
                <a:lnTo>
                  <a:pt x="1289" y="402"/>
                </a:lnTo>
                <a:lnTo>
                  <a:pt x="1281" y="394"/>
                </a:lnTo>
                <a:lnTo>
                  <a:pt x="1281" y="394"/>
                </a:lnTo>
                <a:lnTo>
                  <a:pt x="1268" y="383"/>
                </a:lnTo>
                <a:lnTo>
                  <a:pt x="1250" y="367"/>
                </a:lnTo>
                <a:lnTo>
                  <a:pt x="1225" y="350"/>
                </a:lnTo>
                <a:lnTo>
                  <a:pt x="1198" y="332"/>
                </a:lnTo>
                <a:lnTo>
                  <a:pt x="1170" y="315"/>
                </a:lnTo>
                <a:lnTo>
                  <a:pt x="1142" y="301"/>
                </a:lnTo>
                <a:lnTo>
                  <a:pt x="1129" y="294"/>
                </a:lnTo>
                <a:lnTo>
                  <a:pt x="1116" y="290"/>
                </a:lnTo>
                <a:lnTo>
                  <a:pt x="1104" y="287"/>
                </a:lnTo>
                <a:lnTo>
                  <a:pt x="1094" y="285"/>
                </a:lnTo>
                <a:lnTo>
                  <a:pt x="1094" y="285"/>
                </a:lnTo>
                <a:lnTo>
                  <a:pt x="1072" y="285"/>
                </a:lnTo>
                <a:lnTo>
                  <a:pt x="1049" y="285"/>
                </a:lnTo>
                <a:lnTo>
                  <a:pt x="1002" y="287"/>
                </a:lnTo>
                <a:lnTo>
                  <a:pt x="964" y="290"/>
                </a:lnTo>
                <a:lnTo>
                  <a:pt x="948" y="291"/>
                </a:lnTo>
                <a:lnTo>
                  <a:pt x="948" y="291"/>
                </a:lnTo>
                <a:lnTo>
                  <a:pt x="956" y="292"/>
                </a:lnTo>
                <a:lnTo>
                  <a:pt x="969" y="297"/>
                </a:lnTo>
                <a:lnTo>
                  <a:pt x="976" y="301"/>
                </a:lnTo>
                <a:lnTo>
                  <a:pt x="980" y="305"/>
                </a:lnTo>
                <a:lnTo>
                  <a:pt x="981" y="308"/>
                </a:lnTo>
                <a:lnTo>
                  <a:pt x="983" y="310"/>
                </a:lnTo>
                <a:lnTo>
                  <a:pt x="981" y="313"/>
                </a:lnTo>
                <a:lnTo>
                  <a:pt x="979" y="315"/>
                </a:lnTo>
                <a:lnTo>
                  <a:pt x="979" y="315"/>
                </a:lnTo>
                <a:lnTo>
                  <a:pt x="967" y="330"/>
                </a:lnTo>
                <a:lnTo>
                  <a:pt x="959" y="337"/>
                </a:lnTo>
                <a:lnTo>
                  <a:pt x="951" y="346"/>
                </a:lnTo>
                <a:lnTo>
                  <a:pt x="941" y="352"/>
                </a:lnTo>
                <a:lnTo>
                  <a:pt x="930" y="358"/>
                </a:lnTo>
                <a:lnTo>
                  <a:pt x="924" y="359"/>
                </a:lnTo>
                <a:lnTo>
                  <a:pt x="918" y="361"/>
                </a:lnTo>
                <a:lnTo>
                  <a:pt x="910" y="361"/>
                </a:lnTo>
                <a:lnTo>
                  <a:pt x="904" y="361"/>
                </a:lnTo>
                <a:lnTo>
                  <a:pt x="904" y="361"/>
                </a:lnTo>
                <a:lnTo>
                  <a:pt x="811" y="346"/>
                </a:lnTo>
                <a:lnTo>
                  <a:pt x="747" y="336"/>
                </a:lnTo>
                <a:lnTo>
                  <a:pt x="747" y="336"/>
                </a:lnTo>
                <a:lnTo>
                  <a:pt x="666" y="340"/>
                </a:lnTo>
                <a:lnTo>
                  <a:pt x="605" y="342"/>
                </a:lnTo>
                <a:lnTo>
                  <a:pt x="562" y="343"/>
                </a:lnTo>
                <a:lnTo>
                  <a:pt x="562" y="343"/>
                </a:lnTo>
                <a:lnTo>
                  <a:pt x="535" y="342"/>
                </a:lnTo>
                <a:lnTo>
                  <a:pt x="508" y="341"/>
                </a:lnTo>
                <a:lnTo>
                  <a:pt x="477" y="337"/>
                </a:lnTo>
                <a:lnTo>
                  <a:pt x="477" y="337"/>
                </a:lnTo>
                <a:lnTo>
                  <a:pt x="486" y="341"/>
                </a:lnTo>
                <a:lnTo>
                  <a:pt x="507" y="350"/>
                </a:lnTo>
                <a:lnTo>
                  <a:pt x="518" y="356"/>
                </a:lnTo>
                <a:lnTo>
                  <a:pt x="528" y="363"/>
                </a:lnTo>
                <a:lnTo>
                  <a:pt x="536" y="370"/>
                </a:lnTo>
                <a:lnTo>
                  <a:pt x="540" y="375"/>
                </a:lnTo>
                <a:lnTo>
                  <a:pt x="541" y="379"/>
                </a:lnTo>
                <a:lnTo>
                  <a:pt x="541" y="379"/>
                </a:lnTo>
                <a:lnTo>
                  <a:pt x="546" y="395"/>
                </a:lnTo>
                <a:lnTo>
                  <a:pt x="546" y="402"/>
                </a:lnTo>
                <a:lnTo>
                  <a:pt x="546" y="408"/>
                </a:lnTo>
                <a:lnTo>
                  <a:pt x="542" y="413"/>
                </a:lnTo>
                <a:lnTo>
                  <a:pt x="540" y="415"/>
                </a:lnTo>
                <a:lnTo>
                  <a:pt x="538" y="416"/>
                </a:lnTo>
                <a:lnTo>
                  <a:pt x="529" y="417"/>
                </a:lnTo>
                <a:lnTo>
                  <a:pt x="517" y="415"/>
                </a:lnTo>
                <a:lnTo>
                  <a:pt x="517" y="415"/>
                </a:lnTo>
                <a:lnTo>
                  <a:pt x="502" y="411"/>
                </a:lnTo>
                <a:lnTo>
                  <a:pt x="484" y="406"/>
                </a:lnTo>
                <a:lnTo>
                  <a:pt x="464" y="399"/>
                </a:lnTo>
                <a:lnTo>
                  <a:pt x="443" y="390"/>
                </a:lnTo>
                <a:lnTo>
                  <a:pt x="425" y="383"/>
                </a:lnTo>
                <a:lnTo>
                  <a:pt x="406" y="373"/>
                </a:lnTo>
                <a:lnTo>
                  <a:pt x="393" y="364"/>
                </a:lnTo>
                <a:lnTo>
                  <a:pt x="383" y="357"/>
                </a:lnTo>
                <a:lnTo>
                  <a:pt x="383" y="357"/>
                </a:lnTo>
                <a:lnTo>
                  <a:pt x="371" y="343"/>
                </a:lnTo>
                <a:lnTo>
                  <a:pt x="362" y="336"/>
                </a:lnTo>
                <a:lnTo>
                  <a:pt x="355" y="332"/>
                </a:lnTo>
                <a:lnTo>
                  <a:pt x="355" y="332"/>
                </a:lnTo>
                <a:lnTo>
                  <a:pt x="328" y="325"/>
                </a:lnTo>
                <a:lnTo>
                  <a:pt x="263" y="309"/>
                </a:lnTo>
                <a:lnTo>
                  <a:pt x="188" y="290"/>
                </a:lnTo>
                <a:lnTo>
                  <a:pt x="155" y="280"/>
                </a:lnTo>
                <a:lnTo>
                  <a:pt x="128" y="270"/>
                </a:lnTo>
                <a:lnTo>
                  <a:pt x="128" y="270"/>
                </a:lnTo>
                <a:lnTo>
                  <a:pt x="107" y="260"/>
                </a:lnTo>
                <a:lnTo>
                  <a:pt x="84" y="250"/>
                </a:lnTo>
                <a:lnTo>
                  <a:pt x="63" y="238"/>
                </a:lnTo>
                <a:lnTo>
                  <a:pt x="42" y="226"/>
                </a:lnTo>
                <a:lnTo>
                  <a:pt x="25" y="215"/>
                </a:lnTo>
                <a:lnTo>
                  <a:pt x="12" y="205"/>
                </a:lnTo>
                <a:lnTo>
                  <a:pt x="3" y="196"/>
                </a:lnTo>
                <a:lnTo>
                  <a:pt x="0" y="194"/>
                </a:lnTo>
                <a:lnTo>
                  <a:pt x="0" y="191"/>
                </a:lnTo>
                <a:lnTo>
                  <a:pt x="0" y="191"/>
                </a:lnTo>
                <a:lnTo>
                  <a:pt x="2" y="188"/>
                </a:lnTo>
                <a:lnTo>
                  <a:pt x="4" y="185"/>
                </a:lnTo>
                <a:lnTo>
                  <a:pt x="8" y="183"/>
                </a:lnTo>
                <a:lnTo>
                  <a:pt x="13" y="182"/>
                </a:lnTo>
                <a:lnTo>
                  <a:pt x="20" y="182"/>
                </a:lnTo>
                <a:lnTo>
                  <a:pt x="23" y="182"/>
                </a:lnTo>
                <a:lnTo>
                  <a:pt x="23" y="182"/>
                </a:lnTo>
                <a:lnTo>
                  <a:pt x="10" y="172"/>
                </a:lnTo>
                <a:lnTo>
                  <a:pt x="2" y="165"/>
                </a:lnTo>
                <a:lnTo>
                  <a:pt x="0" y="162"/>
                </a:lnTo>
                <a:lnTo>
                  <a:pt x="0" y="161"/>
                </a:lnTo>
                <a:lnTo>
                  <a:pt x="0" y="161"/>
                </a:lnTo>
                <a:lnTo>
                  <a:pt x="36" y="142"/>
                </a:lnTo>
                <a:lnTo>
                  <a:pt x="36" y="142"/>
                </a:lnTo>
                <a:lnTo>
                  <a:pt x="135" y="89"/>
                </a:lnTo>
                <a:lnTo>
                  <a:pt x="209" y="51"/>
                </a:lnTo>
                <a:lnTo>
                  <a:pt x="253" y="27"/>
                </a:lnTo>
                <a:lnTo>
                  <a:pt x="253" y="27"/>
                </a:lnTo>
                <a:lnTo>
                  <a:pt x="268" y="22"/>
                </a:lnTo>
                <a:lnTo>
                  <a:pt x="292" y="17"/>
                </a:lnTo>
                <a:lnTo>
                  <a:pt x="324" y="13"/>
                </a:lnTo>
                <a:lnTo>
                  <a:pt x="361" y="8"/>
                </a:lnTo>
                <a:lnTo>
                  <a:pt x="399" y="4"/>
                </a:lnTo>
                <a:lnTo>
                  <a:pt x="438" y="1"/>
                </a:lnTo>
                <a:lnTo>
                  <a:pt x="475" y="0"/>
                </a:lnTo>
                <a:lnTo>
                  <a:pt x="492" y="1"/>
                </a:lnTo>
                <a:lnTo>
                  <a:pt x="508" y="3"/>
                </a:lnTo>
                <a:lnTo>
                  <a:pt x="508" y="3"/>
                </a:lnTo>
                <a:lnTo>
                  <a:pt x="540" y="8"/>
                </a:lnTo>
                <a:lnTo>
                  <a:pt x="578" y="14"/>
                </a:lnTo>
                <a:lnTo>
                  <a:pt x="663" y="30"/>
                </a:lnTo>
                <a:lnTo>
                  <a:pt x="704" y="38"/>
                </a:lnTo>
                <a:lnTo>
                  <a:pt x="742" y="47"/>
                </a:lnTo>
                <a:lnTo>
                  <a:pt x="774" y="55"/>
                </a:lnTo>
                <a:lnTo>
                  <a:pt x="797" y="63"/>
                </a:lnTo>
                <a:lnTo>
                  <a:pt x="797" y="63"/>
                </a:lnTo>
                <a:lnTo>
                  <a:pt x="820" y="70"/>
                </a:lnTo>
                <a:lnTo>
                  <a:pt x="845" y="79"/>
                </a:lnTo>
                <a:lnTo>
                  <a:pt x="899" y="93"/>
                </a:lnTo>
                <a:lnTo>
                  <a:pt x="945" y="106"/>
                </a:lnTo>
                <a:lnTo>
                  <a:pt x="959" y="111"/>
                </a:lnTo>
                <a:lnTo>
                  <a:pt x="965" y="114"/>
                </a:lnTo>
                <a:lnTo>
                  <a:pt x="965" y="114"/>
                </a:lnTo>
                <a:lnTo>
                  <a:pt x="967" y="117"/>
                </a:lnTo>
                <a:lnTo>
                  <a:pt x="968" y="122"/>
                </a:lnTo>
                <a:lnTo>
                  <a:pt x="968" y="133"/>
                </a:lnTo>
                <a:lnTo>
                  <a:pt x="969" y="145"/>
                </a:lnTo>
                <a:lnTo>
                  <a:pt x="969" y="150"/>
                </a:lnTo>
                <a:lnTo>
                  <a:pt x="972" y="153"/>
                </a:lnTo>
                <a:lnTo>
                  <a:pt x="972" y="153"/>
                </a:lnTo>
                <a:lnTo>
                  <a:pt x="976" y="157"/>
                </a:lnTo>
                <a:lnTo>
                  <a:pt x="988" y="163"/>
                </a:lnTo>
                <a:lnTo>
                  <a:pt x="1002" y="172"/>
                </a:lnTo>
                <a:lnTo>
                  <a:pt x="1023" y="179"/>
                </a:lnTo>
                <a:lnTo>
                  <a:pt x="1048" y="187"/>
                </a:lnTo>
                <a:lnTo>
                  <a:pt x="1076" y="191"/>
                </a:lnTo>
                <a:lnTo>
                  <a:pt x="1090" y="194"/>
                </a:lnTo>
                <a:lnTo>
                  <a:pt x="1106" y="195"/>
                </a:lnTo>
                <a:lnTo>
                  <a:pt x="1124" y="195"/>
                </a:lnTo>
                <a:lnTo>
                  <a:pt x="1141" y="195"/>
                </a:lnTo>
                <a:lnTo>
                  <a:pt x="1141" y="195"/>
                </a:lnTo>
                <a:lnTo>
                  <a:pt x="1158" y="194"/>
                </a:lnTo>
                <a:lnTo>
                  <a:pt x="1174" y="191"/>
                </a:lnTo>
                <a:lnTo>
                  <a:pt x="1205" y="185"/>
                </a:lnTo>
                <a:lnTo>
                  <a:pt x="1230" y="178"/>
                </a:lnTo>
                <a:lnTo>
                  <a:pt x="1254" y="169"/>
                </a:lnTo>
                <a:lnTo>
                  <a:pt x="1274" y="160"/>
                </a:lnTo>
                <a:lnTo>
                  <a:pt x="1293" y="151"/>
                </a:lnTo>
                <a:lnTo>
                  <a:pt x="1310" y="144"/>
                </a:lnTo>
                <a:lnTo>
                  <a:pt x="1326" y="136"/>
                </a:lnTo>
                <a:lnTo>
                  <a:pt x="1326" y="136"/>
                </a:lnTo>
                <a:lnTo>
                  <a:pt x="1343" y="131"/>
                </a:lnTo>
                <a:lnTo>
                  <a:pt x="1361" y="128"/>
                </a:lnTo>
                <a:lnTo>
                  <a:pt x="1381" y="124"/>
                </a:lnTo>
                <a:lnTo>
                  <a:pt x="1399" y="123"/>
                </a:lnTo>
                <a:lnTo>
                  <a:pt x="1430" y="120"/>
                </a:lnTo>
                <a:lnTo>
                  <a:pt x="1442" y="119"/>
                </a:lnTo>
                <a:lnTo>
                  <a:pt x="1442" y="1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7B812C03-18C2-4E0B-819E-ED80424ABC70}"/>
              </a:ext>
            </a:extLst>
          </p:cNvPr>
          <p:cNvSpPr>
            <a:spLocks/>
          </p:cNvSpPr>
          <p:nvPr/>
        </p:nvSpPr>
        <p:spPr bwMode="auto">
          <a:xfrm>
            <a:off x="324760" y="3341590"/>
            <a:ext cx="1730375" cy="405938"/>
          </a:xfrm>
          <a:custGeom>
            <a:avLst/>
            <a:gdLst>
              <a:gd name="T0" fmla="*/ 1574 w 2272"/>
              <a:gd name="T1" fmla="*/ 112 h 533"/>
              <a:gd name="T2" fmla="*/ 1482 w 2272"/>
              <a:gd name="T3" fmla="*/ 47 h 533"/>
              <a:gd name="T4" fmla="*/ 1465 w 2272"/>
              <a:gd name="T5" fmla="*/ 28 h 533"/>
              <a:gd name="T6" fmla="*/ 1444 w 2272"/>
              <a:gd name="T7" fmla="*/ 4 h 533"/>
              <a:gd name="T8" fmla="*/ 1430 w 2272"/>
              <a:gd name="T9" fmla="*/ 0 h 533"/>
              <a:gd name="T10" fmla="*/ 1409 w 2272"/>
              <a:gd name="T11" fmla="*/ 2 h 533"/>
              <a:gd name="T12" fmla="*/ 1360 w 2272"/>
              <a:gd name="T13" fmla="*/ 22 h 533"/>
              <a:gd name="T14" fmla="*/ 1251 w 2272"/>
              <a:gd name="T15" fmla="*/ 74 h 533"/>
              <a:gd name="T16" fmla="*/ 1137 w 2272"/>
              <a:gd name="T17" fmla="*/ 137 h 533"/>
              <a:gd name="T18" fmla="*/ 1105 w 2272"/>
              <a:gd name="T19" fmla="*/ 160 h 533"/>
              <a:gd name="T20" fmla="*/ 1045 w 2272"/>
              <a:gd name="T21" fmla="*/ 215 h 533"/>
              <a:gd name="T22" fmla="*/ 983 w 2272"/>
              <a:gd name="T23" fmla="*/ 288 h 533"/>
              <a:gd name="T24" fmla="*/ 948 w 2272"/>
              <a:gd name="T25" fmla="*/ 312 h 533"/>
              <a:gd name="T26" fmla="*/ 763 w 2272"/>
              <a:gd name="T27" fmla="*/ 364 h 533"/>
              <a:gd name="T28" fmla="*/ 689 w 2272"/>
              <a:gd name="T29" fmla="*/ 386 h 533"/>
              <a:gd name="T30" fmla="*/ 537 w 2272"/>
              <a:gd name="T31" fmla="*/ 422 h 533"/>
              <a:gd name="T32" fmla="*/ 279 w 2272"/>
              <a:gd name="T33" fmla="*/ 473 h 533"/>
              <a:gd name="T34" fmla="*/ 208 w 2272"/>
              <a:gd name="T35" fmla="*/ 484 h 533"/>
              <a:gd name="T36" fmla="*/ 34 w 2272"/>
              <a:gd name="T37" fmla="*/ 508 h 533"/>
              <a:gd name="T38" fmla="*/ 1 w 2272"/>
              <a:gd name="T39" fmla="*/ 518 h 533"/>
              <a:gd name="T40" fmla="*/ 0 w 2272"/>
              <a:gd name="T41" fmla="*/ 523 h 533"/>
              <a:gd name="T42" fmla="*/ 6 w 2272"/>
              <a:gd name="T43" fmla="*/ 530 h 533"/>
              <a:gd name="T44" fmla="*/ 48 w 2272"/>
              <a:gd name="T45" fmla="*/ 533 h 533"/>
              <a:gd name="T46" fmla="*/ 91 w 2272"/>
              <a:gd name="T47" fmla="*/ 530 h 533"/>
              <a:gd name="T48" fmla="*/ 254 w 2272"/>
              <a:gd name="T49" fmla="*/ 518 h 533"/>
              <a:gd name="T50" fmla="*/ 319 w 2272"/>
              <a:gd name="T51" fmla="*/ 516 h 533"/>
              <a:gd name="T52" fmla="*/ 425 w 2272"/>
              <a:gd name="T53" fmla="*/ 501 h 533"/>
              <a:gd name="T54" fmla="*/ 699 w 2272"/>
              <a:gd name="T55" fmla="*/ 447 h 533"/>
              <a:gd name="T56" fmla="*/ 862 w 2272"/>
              <a:gd name="T57" fmla="*/ 410 h 533"/>
              <a:gd name="T58" fmla="*/ 964 w 2272"/>
              <a:gd name="T59" fmla="*/ 397 h 533"/>
              <a:gd name="T60" fmla="*/ 1076 w 2272"/>
              <a:gd name="T61" fmla="*/ 426 h 533"/>
              <a:gd name="T62" fmla="*/ 1167 w 2272"/>
              <a:gd name="T63" fmla="*/ 442 h 533"/>
              <a:gd name="T64" fmla="*/ 1249 w 2272"/>
              <a:gd name="T65" fmla="*/ 446 h 533"/>
              <a:gd name="T66" fmla="*/ 1336 w 2272"/>
              <a:gd name="T67" fmla="*/ 441 h 533"/>
              <a:gd name="T68" fmla="*/ 1485 w 2272"/>
              <a:gd name="T69" fmla="*/ 418 h 533"/>
              <a:gd name="T70" fmla="*/ 1531 w 2272"/>
              <a:gd name="T71" fmla="*/ 407 h 533"/>
              <a:gd name="T72" fmla="*/ 1587 w 2272"/>
              <a:gd name="T73" fmla="*/ 396 h 533"/>
              <a:gd name="T74" fmla="*/ 1676 w 2272"/>
              <a:gd name="T75" fmla="*/ 389 h 533"/>
              <a:gd name="T76" fmla="*/ 1720 w 2272"/>
              <a:gd name="T77" fmla="*/ 396 h 533"/>
              <a:gd name="T78" fmla="*/ 1762 w 2272"/>
              <a:gd name="T79" fmla="*/ 408 h 533"/>
              <a:gd name="T80" fmla="*/ 1881 w 2272"/>
              <a:gd name="T81" fmla="*/ 438 h 533"/>
              <a:gd name="T82" fmla="*/ 2001 w 2272"/>
              <a:gd name="T83" fmla="*/ 457 h 533"/>
              <a:gd name="T84" fmla="*/ 2030 w 2272"/>
              <a:gd name="T85" fmla="*/ 457 h 533"/>
              <a:gd name="T86" fmla="*/ 2075 w 2272"/>
              <a:gd name="T87" fmla="*/ 443 h 533"/>
              <a:gd name="T88" fmla="*/ 2124 w 2272"/>
              <a:gd name="T89" fmla="*/ 414 h 533"/>
              <a:gd name="T90" fmla="*/ 2213 w 2272"/>
              <a:gd name="T91" fmla="*/ 337 h 533"/>
              <a:gd name="T92" fmla="*/ 2246 w 2272"/>
              <a:gd name="T93" fmla="*/ 297 h 533"/>
              <a:gd name="T94" fmla="*/ 2260 w 2272"/>
              <a:gd name="T95" fmla="*/ 269 h 533"/>
              <a:gd name="T96" fmla="*/ 2271 w 2272"/>
              <a:gd name="T97" fmla="*/ 230 h 533"/>
              <a:gd name="T98" fmla="*/ 2269 w 2272"/>
              <a:gd name="T99" fmla="*/ 212 h 533"/>
              <a:gd name="T100" fmla="*/ 2260 w 2272"/>
              <a:gd name="T101" fmla="*/ 209 h 533"/>
              <a:gd name="T102" fmla="*/ 2178 w 2272"/>
              <a:gd name="T103" fmla="*/ 209 h 533"/>
              <a:gd name="T104" fmla="*/ 2100 w 2272"/>
              <a:gd name="T105" fmla="*/ 204 h 533"/>
              <a:gd name="T106" fmla="*/ 2032 w 2272"/>
              <a:gd name="T107" fmla="*/ 193 h 533"/>
              <a:gd name="T108" fmla="*/ 1997 w 2272"/>
              <a:gd name="T109" fmla="*/ 182 h 533"/>
              <a:gd name="T110" fmla="*/ 1983 w 2272"/>
              <a:gd name="T111" fmla="*/ 172 h 533"/>
              <a:gd name="T112" fmla="*/ 1978 w 2272"/>
              <a:gd name="T113" fmla="*/ 163 h 533"/>
              <a:gd name="T114" fmla="*/ 1941 w 2272"/>
              <a:gd name="T115" fmla="*/ 155 h 533"/>
              <a:gd name="T116" fmla="*/ 1864 w 2272"/>
              <a:gd name="T117" fmla="*/ 150 h 533"/>
              <a:gd name="T118" fmla="*/ 1734 w 2272"/>
              <a:gd name="T119" fmla="*/ 153 h 533"/>
              <a:gd name="T120" fmla="*/ 1644 w 2272"/>
              <a:gd name="T121" fmla="*/ 160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72" h="533">
                <a:moveTo>
                  <a:pt x="1644" y="160"/>
                </a:moveTo>
                <a:lnTo>
                  <a:pt x="1644" y="160"/>
                </a:lnTo>
                <a:lnTo>
                  <a:pt x="1574" y="112"/>
                </a:lnTo>
                <a:lnTo>
                  <a:pt x="1519" y="76"/>
                </a:lnTo>
                <a:lnTo>
                  <a:pt x="1497" y="60"/>
                </a:lnTo>
                <a:lnTo>
                  <a:pt x="1482" y="47"/>
                </a:lnTo>
                <a:lnTo>
                  <a:pt x="1482" y="47"/>
                </a:lnTo>
                <a:lnTo>
                  <a:pt x="1472" y="38"/>
                </a:lnTo>
                <a:lnTo>
                  <a:pt x="1465" y="28"/>
                </a:lnTo>
                <a:lnTo>
                  <a:pt x="1459" y="19"/>
                </a:lnTo>
                <a:lnTo>
                  <a:pt x="1452" y="11"/>
                </a:lnTo>
                <a:lnTo>
                  <a:pt x="1444" y="4"/>
                </a:lnTo>
                <a:lnTo>
                  <a:pt x="1439" y="2"/>
                </a:lnTo>
                <a:lnTo>
                  <a:pt x="1436" y="0"/>
                </a:lnTo>
                <a:lnTo>
                  <a:pt x="1430" y="0"/>
                </a:lnTo>
                <a:lnTo>
                  <a:pt x="1423" y="0"/>
                </a:lnTo>
                <a:lnTo>
                  <a:pt x="1416" y="0"/>
                </a:lnTo>
                <a:lnTo>
                  <a:pt x="1409" y="2"/>
                </a:lnTo>
                <a:lnTo>
                  <a:pt x="1409" y="2"/>
                </a:lnTo>
                <a:lnTo>
                  <a:pt x="1388" y="9"/>
                </a:lnTo>
                <a:lnTo>
                  <a:pt x="1360" y="22"/>
                </a:lnTo>
                <a:lnTo>
                  <a:pt x="1327" y="36"/>
                </a:lnTo>
                <a:lnTo>
                  <a:pt x="1290" y="55"/>
                </a:lnTo>
                <a:lnTo>
                  <a:pt x="1251" y="74"/>
                </a:lnTo>
                <a:lnTo>
                  <a:pt x="1210" y="95"/>
                </a:lnTo>
                <a:lnTo>
                  <a:pt x="1172" y="116"/>
                </a:lnTo>
                <a:lnTo>
                  <a:pt x="1137" y="137"/>
                </a:lnTo>
                <a:lnTo>
                  <a:pt x="1137" y="137"/>
                </a:lnTo>
                <a:lnTo>
                  <a:pt x="1121" y="148"/>
                </a:lnTo>
                <a:lnTo>
                  <a:pt x="1105" y="160"/>
                </a:lnTo>
                <a:lnTo>
                  <a:pt x="1089" y="174"/>
                </a:lnTo>
                <a:lnTo>
                  <a:pt x="1074" y="187"/>
                </a:lnTo>
                <a:lnTo>
                  <a:pt x="1045" y="215"/>
                </a:lnTo>
                <a:lnTo>
                  <a:pt x="1020" y="242"/>
                </a:lnTo>
                <a:lnTo>
                  <a:pt x="999" y="268"/>
                </a:lnTo>
                <a:lnTo>
                  <a:pt x="983" y="288"/>
                </a:lnTo>
                <a:lnTo>
                  <a:pt x="970" y="307"/>
                </a:lnTo>
                <a:lnTo>
                  <a:pt x="970" y="307"/>
                </a:lnTo>
                <a:lnTo>
                  <a:pt x="948" y="312"/>
                </a:lnTo>
                <a:lnTo>
                  <a:pt x="890" y="327"/>
                </a:lnTo>
                <a:lnTo>
                  <a:pt x="809" y="349"/>
                </a:lnTo>
                <a:lnTo>
                  <a:pt x="763" y="364"/>
                </a:lnTo>
                <a:lnTo>
                  <a:pt x="715" y="378"/>
                </a:lnTo>
                <a:lnTo>
                  <a:pt x="715" y="378"/>
                </a:lnTo>
                <a:lnTo>
                  <a:pt x="689" y="386"/>
                </a:lnTo>
                <a:lnTo>
                  <a:pt x="662" y="394"/>
                </a:lnTo>
                <a:lnTo>
                  <a:pt x="602" y="409"/>
                </a:lnTo>
                <a:lnTo>
                  <a:pt x="537" y="422"/>
                </a:lnTo>
                <a:lnTo>
                  <a:pt x="473" y="436"/>
                </a:lnTo>
                <a:lnTo>
                  <a:pt x="357" y="458"/>
                </a:lnTo>
                <a:lnTo>
                  <a:pt x="279" y="473"/>
                </a:lnTo>
                <a:lnTo>
                  <a:pt x="279" y="473"/>
                </a:lnTo>
                <a:lnTo>
                  <a:pt x="249" y="478"/>
                </a:lnTo>
                <a:lnTo>
                  <a:pt x="208" y="484"/>
                </a:lnTo>
                <a:lnTo>
                  <a:pt x="115" y="496"/>
                </a:lnTo>
                <a:lnTo>
                  <a:pt x="71" y="502"/>
                </a:lnTo>
                <a:lnTo>
                  <a:pt x="34" y="508"/>
                </a:lnTo>
                <a:lnTo>
                  <a:pt x="10" y="514"/>
                </a:lnTo>
                <a:lnTo>
                  <a:pt x="2" y="517"/>
                </a:lnTo>
                <a:lnTo>
                  <a:pt x="1" y="518"/>
                </a:lnTo>
                <a:lnTo>
                  <a:pt x="0" y="519"/>
                </a:lnTo>
                <a:lnTo>
                  <a:pt x="0" y="519"/>
                </a:lnTo>
                <a:lnTo>
                  <a:pt x="0" y="523"/>
                </a:lnTo>
                <a:lnTo>
                  <a:pt x="1" y="527"/>
                </a:lnTo>
                <a:lnTo>
                  <a:pt x="2" y="529"/>
                </a:lnTo>
                <a:lnTo>
                  <a:pt x="6" y="530"/>
                </a:lnTo>
                <a:lnTo>
                  <a:pt x="12" y="532"/>
                </a:lnTo>
                <a:lnTo>
                  <a:pt x="20" y="532"/>
                </a:lnTo>
                <a:lnTo>
                  <a:pt x="48" y="533"/>
                </a:lnTo>
                <a:lnTo>
                  <a:pt x="48" y="533"/>
                </a:lnTo>
                <a:lnTo>
                  <a:pt x="67" y="532"/>
                </a:lnTo>
                <a:lnTo>
                  <a:pt x="91" y="530"/>
                </a:lnTo>
                <a:lnTo>
                  <a:pt x="147" y="525"/>
                </a:lnTo>
                <a:lnTo>
                  <a:pt x="216" y="521"/>
                </a:lnTo>
                <a:lnTo>
                  <a:pt x="254" y="518"/>
                </a:lnTo>
                <a:lnTo>
                  <a:pt x="294" y="517"/>
                </a:lnTo>
                <a:lnTo>
                  <a:pt x="294" y="517"/>
                </a:lnTo>
                <a:lnTo>
                  <a:pt x="319" y="516"/>
                </a:lnTo>
                <a:lnTo>
                  <a:pt x="349" y="513"/>
                </a:lnTo>
                <a:lnTo>
                  <a:pt x="385" y="508"/>
                </a:lnTo>
                <a:lnTo>
                  <a:pt x="425" y="501"/>
                </a:lnTo>
                <a:lnTo>
                  <a:pt x="515" y="485"/>
                </a:lnTo>
                <a:lnTo>
                  <a:pt x="608" y="465"/>
                </a:lnTo>
                <a:lnTo>
                  <a:pt x="699" y="447"/>
                </a:lnTo>
                <a:lnTo>
                  <a:pt x="776" y="430"/>
                </a:lnTo>
                <a:lnTo>
                  <a:pt x="862" y="410"/>
                </a:lnTo>
                <a:lnTo>
                  <a:pt x="862" y="410"/>
                </a:lnTo>
                <a:lnTo>
                  <a:pt x="949" y="392"/>
                </a:lnTo>
                <a:lnTo>
                  <a:pt x="949" y="392"/>
                </a:lnTo>
                <a:lnTo>
                  <a:pt x="964" y="397"/>
                </a:lnTo>
                <a:lnTo>
                  <a:pt x="1008" y="410"/>
                </a:lnTo>
                <a:lnTo>
                  <a:pt x="1040" y="418"/>
                </a:lnTo>
                <a:lnTo>
                  <a:pt x="1076" y="426"/>
                </a:lnTo>
                <a:lnTo>
                  <a:pt x="1119" y="435"/>
                </a:lnTo>
                <a:lnTo>
                  <a:pt x="1167" y="442"/>
                </a:lnTo>
                <a:lnTo>
                  <a:pt x="1167" y="442"/>
                </a:lnTo>
                <a:lnTo>
                  <a:pt x="1193" y="445"/>
                </a:lnTo>
                <a:lnTo>
                  <a:pt x="1221" y="446"/>
                </a:lnTo>
                <a:lnTo>
                  <a:pt x="1249" y="446"/>
                </a:lnTo>
                <a:lnTo>
                  <a:pt x="1278" y="446"/>
                </a:lnTo>
                <a:lnTo>
                  <a:pt x="1307" y="443"/>
                </a:lnTo>
                <a:lnTo>
                  <a:pt x="1336" y="441"/>
                </a:lnTo>
                <a:lnTo>
                  <a:pt x="1392" y="434"/>
                </a:lnTo>
                <a:lnTo>
                  <a:pt x="1443" y="425"/>
                </a:lnTo>
                <a:lnTo>
                  <a:pt x="1485" y="418"/>
                </a:lnTo>
                <a:lnTo>
                  <a:pt x="1515" y="410"/>
                </a:lnTo>
                <a:lnTo>
                  <a:pt x="1531" y="407"/>
                </a:lnTo>
                <a:lnTo>
                  <a:pt x="1531" y="407"/>
                </a:lnTo>
                <a:lnTo>
                  <a:pt x="1542" y="403"/>
                </a:lnTo>
                <a:lnTo>
                  <a:pt x="1562" y="399"/>
                </a:lnTo>
                <a:lnTo>
                  <a:pt x="1587" y="396"/>
                </a:lnTo>
                <a:lnTo>
                  <a:pt x="1615" y="392"/>
                </a:lnTo>
                <a:lnTo>
                  <a:pt x="1645" y="389"/>
                </a:lnTo>
                <a:lnTo>
                  <a:pt x="1676" y="389"/>
                </a:lnTo>
                <a:lnTo>
                  <a:pt x="1692" y="391"/>
                </a:lnTo>
                <a:lnTo>
                  <a:pt x="1707" y="393"/>
                </a:lnTo>
                <a:lnTo>
                  <a:pt x="1720" y="396"/>
                </a:lnTo>
                <a:lnTo>
                  <a:pt x="1732" y="399"/>
                </a:lnTo>
                <a:lnTo>
                  <a:pt x="1732" y="399"/>
                </a:lnTo>
                <a:lnTo>
                  <a:pt x="1762" y="408"/>
                </a:lnTo>
                <a:lnTo>
                  <a:pt x="1797" y="419"/>
                </a:lnTo>
                <a:lnTo>
                  <a:pt x="1838" y="429"/>
                </a:lnTo>
                <a:lnTo>
                  <a:pt x="1881" y="438"/>
                </a:lnTo>
                <a:lnTo>
                  <a:pt x="1924" y="447"/>
                </a:lnTo>
                <a:lnTo>
                  <a:pt x="1965" y="453"/>
                </a:lnTo>
                <a:lnTo>
                  <a:pt x="2001" y="457"/>
                </a:lnTo>
                <a:lnTo>
                  <a:pt x="2017" y="458"/>
                </a:lnTo>
                <a:lnTo>
                  <a:pt x="2030" y="457"/>
                </a:lnTo>
                <a:lnTo>
                  <a:pt x="2030" y="457"/>
                </a:lnTo>
                <a:lnTo>
                  <a:pt x="2044" y="454"/>
                </a:lnTo>
                <a:lnTo>
                  <a:pt x="2059" y="451"/>
                </a:lnTo>
                <a:lnTo>
                  <a:pt x="2075" y="443"/>
                </a:lnTo>
                <a:lnTo>
                  <a:pt x="2090" y="435"/>
                </a:lnTo>
                <a:lnTo>
                  <a:pt x="2106" y="425"/>
                </a:lnTo>
                <a:lnTo>
                  <a:pt x="2124" y="414"/>
                </a:lnTo>
                <a:lnTo>
                  <a:pt x="2157" y="388"/>
                </a:lnTo>
                <a:lnTo>
                  <a:pt x="2187" y="362"/>
                </a:lnTo>
                <a:lnTo>
                  <a:pt x="2213" y="337"/>
                </a:lnTo>
                <a:lnTo>
                  <a:pt x="2234" y="315"/>
                </a:lnTo>
                <a:lnTo>
                  <a:pt x="2241" y="305"/>
                </a:lnTo>
                <a:lnTo>
                  <a:pt x="2246" y="297"/>
                </a:lnTo>
                <a:lnTo>
                  <a:pt x="2246" y="297"/>
                </a:lnTo>
                <a:lnTo>
                  <a:pt x="2254" y="284"/>
                </a:lnTo>
                <a:lnTo>
                  <a:pt x="2260" y="269"/>
                </a:lnTo>
                <a:lnTo>
                  <a:pt x="2265" y="256"/>
                </a:lnTo>
                <a:lnTo>
                  <a:pt x="2268" y="242"/>
                </a:lnTo>
                <a:lnTo>
                  <a:pt x="2271" y="230"/>
                </a:lnTo>
                <a:lnTo>
                  <a:pt x="2272" y="220"/>
                </a:lnTo>
                <a:lnTo>
                  <a:pt x="2271" y="214"/>
                </a:lnTo>
                <a:lnTo>
                  <a:pt x="2269" y="212"/>
                </a:lnTo>
                <a:lnTo>
                  <a:pt x="2268" y="210"/>
                </a:lnTo>
                <a:lnTo>
                  <a:pt x="2268" y="210"/>
                </a:lnTo>
                <a:lnTo>
                  <a:pt x="2260" y="209"/>
                </a:lnTo>
                <a:lnTo>
                  <a:pt x="2246" y="209"/>
                </a:lnTo>
                <a:lnTo>
                  <a:pt x="2220" y="209"/>
                </a:lnTo>
                <a:lnTo>
                  <a:pt x="2178" y="209"/>
                </a:lnTo>
                <a:lnTo>
                  <a:pt x="2178" y="209"/>
                </a:lnTo>
                <a:lnTo>
                  <a:pt x="2126" y="207"/>
                </a:lnTo>
                <a:lnTo>
                  <a:pt x="2100" y="204"/>
                </a:lnTo>
                <a:lnTo>
                  <a:pt x="2076" y="202"/>
                </a:lnTo>
                <a:lnTo>
                  <a:pt x="2052" y="198"/>
                </a:lnTo>
                <a:lnTo>
                  <a:pt x="2032" y="193"/>
                </a:lnTo>
                <a:lnTo>
                  <a:pt x="2013" y="188"/>
                </a:lnTo>
                <a:lnTo>
                  <a:pt x="1997" y="182"/>
                </a:lnTo>
                <a:lnTo>
                  <a:pt x="1997" y="182"/>
                </a:lnTo>
                <a:lnTo>
                  <a:pt x="1986" y="177"/>
                </a:lnTo>
                <a:lnTo>
                  <a:pt x="1984" y="175"/>
                </a:lnTo>
                <a:lnTo>
                  <a:pt x="1983" y="172"/>
                </a:lnTo>
                <a:lnTo>
                  <a:pt x="1981" y="169"/>
                </a:lnTo>
                <a:lnTo>
                  <a:pt x="1979" y="165"/>
                </a:lnTo>
                <a:lnTo>
                  <a:pt x="1978" y="163"/>
                </a:lnTo>
                <a:lnTo>
                  <a:pt x="1974" y="161"/>
                </a:lnTo>
                <a:lnTo>
                  <a:pt x="1962" y="159"/>
                </a:lnTo>
                <a:lnTo>
                  <a:pt x="1941" y="155"/>
                </a:lnTo>
                <a:lnTo>
                  <a:pt x="1907" y="153"/>
                </a:lnTo>
                <a:lnTo>
                  <a:pt x="1907" y="153"/>
                </a:lnTo>
                <a:lnTo>
                  <a:pt x="1864" y="150"/>
                </a:lnTo>
                <a:lnTo>
                  <a:pt x="1818" y="149"/>
                </a:lnTo>
                <a:lnTo>
                  <a:pt x="1774" y="150"/>
                </a:lnTo>
                <a:lnTo>
                  <a:pt x="1734" y="153"/>
                </a:lnTo>
                <a:lnTo>
                  <a:pt x="1670" y="158"/>
                </a:lnTo>
                <a:lnTo>
                  <a:pt x="1644" y="160"/>
                </a:lnTo>
                <a:lnTo>
                  <a:pt x="1644" y="1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30D1EDAB-4EC6-419E-9296-DE08988A42B4}"/>
              </a:ext>
            </a:extLst>
          </p:cNvPr>
          <p:cNvSpPr>
            <a:spLocks/>
          </p:cNvSpPr>
          <p:nvPr/>
        </p:nvSpPr>
        <p:spPr bwMode="auto">
          <a:xfrm>
            <a:off x="327026" y="5188254"/>
            <a:ext cx="1728110" cy="616755"/>
          </a:xfrm>
          <a:custGeom>
            <a:avLst/>
            <a:gdLst>
              <a:gd name="T0" fmla="*/ 1118 w 1443"/>
              <a:gd name="T1" fmla="*/ 139 h 515"/>
              <a:gd name="T2" fmla="*/ 1172 w 1443"/>
              <a:gd name="T3" fmla="*/ 132 h 515"/>
              <a:gd name="T4" fmla="*/ 1216 w 1443"/>
              <a:gd name="T5" fmla="*/ 105 h 515"/>
              <a:gd name="T6" fmla="*/ 1374 w 1443"/>
              <a:gd name="T7" fmla="*/ 3 h 515"/>
              <a:gd name="T8" fmla="*/ 1383 w 1443"/>
              <a:gd name="T9" fmla="*/ 2 h 515"/>
              <a:gd name="T10" fmla="*/ 1344 w 1443"/>
              <a:gd name="T11" fmla="*/ 85 h 515"/>
              <a:gd name="T12" fmla="*/ 1326 w 1443"/>
              <a:gd name="T13" fmla="*/ 149 h 515"/>
              <a:gd name="T14" fmla="*/ 1329 w 1443"/>
              <a:gd name="T15" fmla="*/ 190 h 515"/>
              <a:gd name="T16" fmla="*/ 1350 w 1443"/>
              <a:gd name="T17" fmla="*/ 224 h 515"/>
              <a:gd name="T18" fmla="*/ 1414 w 1443"/>
              <a:gd name="T19" fmla="*/ 268 h 515"/>
              <a:gd name="T20" fmla="*/ 1443 w 1443"/>
              <a:gd name="T21" fmla="*/ 298 h 515"/>
              <a:gd name="T22" fmla="*/ 1442 w 1443"/>
              <a:gd name="T23" fmla="*/ 309 h 515"/>
              <a:gd name="T24" fmla="*/ 1431 w 1443"/>
              <a:gd name="T25" fmla="*/ 319 h 515"/>
              <a:gd name="T26" fmla="*/ 1402 w 1443"/>
              <a:gd name="T27" fmla="*/ 319 h 515"/>
              <a:gd name="T28" fmla="*/ 1311 w 1443"/>
              <a:gd name="T29" fmla="*/ 290 h 515"/>
              <a:gd name="T30" fmla="*/ 1196 w 1443"/>
              <a:gd name="T31" fmla="*/ 246 h 515"/>
              <a:gd name="T32" fmla="*/ 1133 w 1443"/>
              <a:gd name="T33" fmla="*/ 247 h 515"/>
              <a:gd name="T34" fmla="*/ 1092 w 1443"/>
              <a:gd name="T35" fmla="*/ 258 h 515"/>
              <a:gd name="T36" fmla="*/ 1117 w 1443"/>
              <a:gd name="T37" fmla="*/ 273 h 515"/>
              <a:gd name="T38" fmla="*/ 1117 w 1443"/>
              <a:gd name="T39" fmla="*/ 282 h 515"/>
              <a:gd name="T40" fmla="*/ 1100 w 1443"/>
              <a:gd name="T41" fmla="*/ 293 h 515"/>
              <a:gd name="T42" fmla="*/ 1086 w 1443"/>
              <a:gd name="T43" fmla="*/ 324 h 515"/>
              <a:gd name="T44" fmla="*/ 1089 w 1443"/>
              <a:gd name="T45" fmla="*/ 360 h 515"/>
              <a:gd name="T46" fmla="*/ 1069 w 1443"/>
              <a:gd name="T47" fmla="*/ 380 h 515"/>
              <a:gd name="T48" fmla="*/ 1026 w 1443"/>
              <a:gd name="T49" fmla="*/ 391 h 515"/>
              <a:gd name="T50" fmla="*/ 883 w 1443"/>
              <a:gd name="T51" fmla="*/ 409 h 515"/>
              <a:gd name="T52" fmla="*/ 702 w 1443"/>
              <a:gd name="T53" fmla="*/ 466 h 515"/>
              <a:gd name="T54" fmla="*/ 753 w 1443"/>
              <a:gd name="T55" fmla="*/ 470 h 515"/>
              <a:gd name="T56" fmla="*/ 765 w 1443"/>
              <a:gd name="T57" fmla="*/ 477 h 515"/>
              <a:gd name="T58" fmla="*/ 749 w 1443"/>
              <a:gd name="T59" fmla="*/ 483 h 515"/>
              <a:gd name="T60" fmla="*/ 597 w 1443"/>
              <a:gd name="T61" fmla="*/ 493 h 515"/>
              <a:gd name="T62" fmla="*/ 476 w 1443"/>
              <a:gd name="T63" fmla="*/ 504 h 515"/>
              <a:gd name="T64" fmla="*/ 287 w 1443"/>
              <a:gd name="T65" fmla="*/ 515 h 515"/>
              <a:gd name="T66" fmla="*/ 209 w 1443"/>
              <a:gd name="T67" fmla="*/ 512 h 515"/>
              <a:gd name="T68" fmla="*/ 70 w 1443"/>
              <a:gd name="T69" fmla="*/ 505 h 515"/>
              <a:gd name="T70" fmla="*/ 26 w 1443"/>
              <a:gd name="T71" fmla="*/ 497 h 515"/>
              <a:gd name="T72" fmla="*/ 28 w 1443"/>
              <a:gd name="T73" fmla="*/ 488 h 515"/>
              <a:gd name="T74" fmla="*/ 17 w 1443"/>
              <a:gd name="T75" fmla="*/ 470 h 515"/>
              <a:gd name="T76" fmla="*/ 0 w 1443"/>
              <a:gd name="T77" fmla="*/ 463 h 515"/>
              <a:gd name="T78" fmla="*/ 41 w 1443"/>
              <a:gd name="T79" fmla="*/ 421 h 515"/>
              <a:gd name="T80" fmla="*/ 126 w 1443"/>
              <a:gd name="T81" fmla="*/ 311 h 515"/>
              <a:gd name="T82" fmla="*/ 189 w 1443"/>
              <a:gd name="T83" fmla="*/ 243 h 515"/>
              <a:gd name="T84" fmla="*/ 300 w 1443"/>
              <a:gd name="T85" fmla="*/ 170 h 515"/>
              <a:gd name="T86" fmla="*/ 360 w 1443"/>
              <a:gd name="T87" fmla="*/ 139 h 515"/>
              <a:gd name="T88" fmla="*/ 489 w 1443"/>
              <a:gd name="T89" fmla="*/ 97 h 515"/>
              <a:gd name="T90" fmla="*/ 658 w 1443"/>
              <a:gd name="T91" fmla="*/ 80 h 515"/>
              <a:gd name="T92" fmla="*/ 810 w 1443"/>
              <a:gd name="T93" fmla="*/ 71 h 515"/>
              <a:gd name="T94" fmla="*/ 875 w 1443"/>
              <a:gd name="T95" fmla="*/ 67 h 515"/>
              <a:gd name="T96" fmla="*/ 945 w 1443"/>
              <a:gd name="T97" fmla="*/ 71 h 515"/>
              <a:gd name="T98" fmla="*/ 1037 w 1443"/>
              <a:gd name="T99" fmla="*/ 97 h 515"/>
              <a:gd name="T100" fmla="*/ 1060 w 1443"/>
              <a:gd name="T101" fmla="*/ 116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43" h="515">
                <a:moveTo>
                  <a:pt x="1085" y="138"/>
                </a:moveTo>
                <a:lnTo>
                  <a:pt x="1085" y="138"/>
                </a:lnTo>
                <a:lnTo>
                  <a:pt x="1095" y="138"/>
                </a:lnTo>
                <a:lnTo>
                  <a:pt x="1118" y="139"/>
                </a:lnTo>
                <a:lnTo>
                  <a:pt x="1131" y="138"/>
                </a:lnTo>
                <a:lnTo>
                  <a:pt x="1146" y="136"/>
                </a:lnTo>
                <a:lnTo>
                  <a:pt x="1160" y="135"/>
                </a:lnTo>
                <a:lnTo>
                  <a:pt x="1172" y="132"/>
                </a:lnTo>
                <a:lnTo>
                  <a:pt x="1172" y="132"/>
                </a:lnTo>
                <a:lnTo>
                  <a:pt x="1178" y="128"/>
                </a:lnTo>
                <a:lnTo>
                  <a:pt x="1189" y="122"/>
                </a:lnTo>
                <a:lnTo>
                  <a:pt x="1216" y="105"/>
                </a:lnTo>
                <a:lnTo>
                  <a:pt x="1287" y="57"/>
                </a:lnTo>
                <a:lnTo>
                  <a:pt x="1324" y="33"/>
                </a:lnTo>
                <a:lnTo>
                  <a:pt x="1353" y="14"/>
                </a:lnTo>
                <a:lnTo>
                  <a:pt x="1374" y="3"/>
                </a:lnTo>
                <a:lnTo>
                  <a:pt x="1380" y="0"/>
                </a:lnTo>
                <a:lnTo>
                  <a:pt x="1382" y="0"/>
                </a:lnTo>
                <a:lnTo>
                  <a:pt x="1383" y="2"/>
                </a:lnTo>
                <a:lnTo>
                  <a:pt x="1383" y="2"/>
                </a:lnTo>
                <a:lnTo>
                  <a:pt x="1380" y="10"/>
                </a:lnTo>
                <a:lnTo>
                  <a:pt x="1373" y="25"/>
                </a:lnTo>
                <a:lnTo>
                  <a:pt x="1355" y="63"/>
                </a:lnTo>
                <a:lnTo>
                  <a:pt x="1344" y="85"/>
                </a:lnTo>
                <a:lnTo>
                  <a:pt x="1335" y="107"/>
                </a:lnTo>
                <a:lnTo>
                  <a:pt x="1329" y="129"/>
                </a:lnTo>
                <a:lnTo>
                  <a:pt x="1326" y="139"/>
                </a:lnTo>
                <a:lnTo>
                  <a:pt x="1326" y="149"/>
                </a:lnTo>
                <a:lnTo>
                  <a:pt x="1326" y="149"/>
                </a:lnTo>
                <a:lnTo>
                  <a:pt x="1326" y="165"/>
                </a:lnTo>
                <a:lnTo>
                  <a:pt x="1328" y="179"/>
                </a:lnTo>
                <a:lnTo>
                  <a:pt x="1329" y="190"/>
                </a:lnTo>
                <a:lnTo>
                  <a:pt x="1333" y="200"/>
                </a:lnTo>
                <a:lnTo>
                  <a:pt x="1336" y="209"/>
                </a:lnTo>
                <a:lnTo>
                  <a:pt x="1342" y="216"/>
                </a:lnTo>
                <a:lnTo>
                  <a:pt x="1350" y="224"/>
                </a:lnTo>
                <a:lnTo>
                  <a:pt x="1360" y="230"/>
                </a:lnTo>
                <a:lnTo>
                  <a:pt x="1360" y="230"/>
                </a:lnTo>
                <a:lnTo>
                  <a:pt x="1385" y="246"/>
                </a:lnTo>
                <a:lnTo>
                  <a:pt x="1414" y="268"/>
                </a:lnTo>
                <a:lnTo>
                  <a:pt x="1426" y="277"/>
                </a:lnTo>
                <a:lnTo>
                  <a:pt x="1436" y="287"/>
                </a:lnTo>
                <a:lnTo>
                  <a:pt x="1442" y="295"/>
                </a:lnTo>
                <a:lnTo>
                  <a:pt x="1443" y="298"/>
                </a:lnTo>
                <a:lnTo>
                  <a:pt x="1443" y="301"/>
                </a:lnTo>
                <a:lnTo>
                  <a:pt x="1443" y="301"/>
                </a:lnTo>
                <a:lnTo>
                  <a:pt x="1442" y="306"/>
                </a:lnTo>
                <a:lnTo>
                  <a:pt x="1442" y="309"/>
                </a:lnTo>
                <a:lnTo>
                  <a:pt x="1440" y="312"/>
                </a:lnTo>
                <a:lnTo>
                  <a:pt x="1439" y="315"/>
                </a:lnTo>
                <a:lnTo>
                  <a:pt x="1437" y="317"/>
                </a:lnTo>
                <a:lnTo>
                  <a:pt x="1431" y="319"/>
                </a:lnTo>
                <a:lnTo>
                  <a:pt x="1423" y="319"/>
                </a:lnTo>
                <a:lnTo>
                  <a:pt x="1411" y="319"/>
                </a:lnTo>
                <a:lnTo>
                  <a:pt x="1411" y="319"/>
                </a:lnTo>
                <a:lnTo>
                  <a:pt x="1402" y="319"/>
                </a:lnTo>
                <a:lnTo>
                  <a:pt x="1393" y="317"/>
                </a:lnTo>
                <a:lnTo>
                  <a:pt x="1369" y="311"/>
                </a:lnTo>
                <a:lnTo>
                  <a:pt x="1341" y="301"/>
                </a:lnTo>
                <a:lnTo>
                  <a:pt x="1311" y="290"/>
                </a:lnTo>
                <a:lnTo>
                  <a:pt x="1250" y="266"/>
                </a:lnTo>
                <a:lnTo>
                  <a:pt x="1205" y="248"/>
                </a:lnTo>
                <a:lnTo>
                  <a:pt x="1205" y="248"/>
                </a:lnTo>
                <a:lnTo>
                  <a:pt x="1196" y="246"/>
                </a:lnTo>
                <a:lnTo>
                  <a:pt x="1188" y="244"/>
                </a:lnTo>
                <a:lnTo>
                  <a:pt x="1170" y="243"/>
                </a:lnTo>
                <a:lnTo>
                  <a:pt x="1150" y="244"/>
                </a:lnTo>
                <a:lnTo>
                  <a:pt x="1133" y="247"/>
                </a:lnTo>
                <a:lnTo>
                  <a:pt x="1117" y="250"/>
                </a:lnTo>
                <a:lnTo>
                  <a:pt x="1103" y="254"/>
                </a:lnTo>
                <a:lnTo>
                  <a:pt x="1092" y="258"/>
                </a:lnTo>
                <a:lnTo>
                  <a:pt x="1092" y="258"/>
                </a:lnTo>
                <a:lnTo>
                  <a:pt x="1097" y="259"/>
                </a:lnTo>
                <a:lnTo>
                  <a:pt x="1108" y="264"/>
                </a:lnTo>
                <a:lnTo>
                  <a:pt x="1113" y="268"/>
                </a:lnTo>
                <a:lnTo>
                  <a:pt x="1117" y="273"/>
                </a:lnTo>
                <a:lnTo>
                  <a:pt x="1118" y="275"/>
                </a:lnTo>
                <a:lnTo>
                  <a:pt x="1118" y="277"/>
                </a:lnTo>
                <a:lnTo>
                  <a:pt x="1118" y="280"/>
                </a:lnTo>
                <a:lnTo>
                  <a:pt x="1117" y="282"/>
                </a:lnTo>
                <a:lnTo>
                  <a:pt x="1117" y="282"/>
                </a:lnTo>
                <a:lnTo>
                  <a:pt x="1113" y="286"/>
                </a:lnTo>
                <a:lnTo>
                  <a:pt x="1108" y="290"/>
                </a:lnTo>
                <a:lnTo>
                  <a:pt x="1100" y="293"/>
                </a:lnTo>
                <a:lnTo>
                  <a:pt x="1096" y="297"/>
                </a:lnTo>
                <a:lnTo>
                  <a:pt x="1092" y="303"/>
                </a:lnTo>
                <a:lnTo>
                  <a:pt x="1090" y="312"/>
                </a:lnTo>
                <a:lnTo>
                  <a:pt x="1086" y="324"/>
                </a:lnTo>
                <a:lnTo>
                  <a:pt x="1086" y="324"/>
                </a:lnTo>
                <a:lnTo>
                  <a:pt x="1085" y="336"/>
                </a:lnTo>
                <a:lnTo>
                  <a:pt x="1086" y="346"/>
                </a:lnTo>
                <a:lnTo>
                  <a:pt x="1089" y="360"/>
                </a:lnTo>
                <a:lnTo>
                  <a:pt x="1089" y="364"/>
                </a:lnTo>
                <a:lnTo>
                  <a:pt x="1086" y="369"/>
                </a:lnTo>
                <a:lnTo>
                  <a:pt x="1080" y="374"/>
                </a:lnTo>
                <a:lnTo>
                  <a:pt x="1069" y="380"/>
                </a:lnTo>
                <a:lnTo>
                  <a:pt x="1069" y="380"/>
                </a:lnTo>
                <a:lnTo>
                  <a:pt x="1062" y="383"/>
                </a:lnTo>
                <a:lnTo>
                  <a:pt x="1052" y="387"/>
                </a:lnTo>
                <a:lnTo>
                  <a:pt x="1026" y="391"/>
                </a:lnTo>
                <a:lnTo>
                  <a:pt x="997" y="396"/>
                </a:lnTo>
                <a:lnTo>
                  <a:pt x="965" y="400"/>
                </a:lnTo>
                <a:lnTo>
                  <a:pt x="908" y="406"/>
                </a:lnTo>
                <a:lnTo>
                  <a:pt x="883" y="409"/>
                </a:lnTo>
                <a:lnTo>
                  <a:pt x="883" y="409"/>
                </a:lnTo>
                <a:lnTo>
                  <a:pt x="791" y="438"/>
                </a:lnTo>
                <a:lnTo>
                  <a:pt x="791" y="438"/>
                </a:lnTo>
                <a:lnTo>
                  <a:pt x="702" y="466"/>
                </a:lnTo>
                <a:lnTo>
                  <a:pt x="702" y="466"/>
                </a:lnTo>
                <a:lnTo>
                  <a:pt x="715" y="466"/>
                </a:lnTo>
                <a:lnTo>
                  <a:pt x="740" y="469"/>
                </a:lnTo>
                <a:lnTo>
                  <a:pt x="753" y="470"/>
                </a:lnTo>
                <a:lnTo>
                  <a:pt x="762" y="472"/>
                </a:lnTo>
                <a:lnTo>
                  <a:pt x="765" y="474"/>
                </a:lnTo>
                <a:lnTo>
                  <a:pt x="766" y="476"/>
                </a:lnTo>
                <a:lnTo>
                  <a:pt x="765" y="477"/>
                </a:lnTo>
                <a:lnTo>
                  <a:pt x="762" y="480"/>
                </a:lnTo>
                <a:lnTo>
                  <a:pt x="762" y="480"/>
                </a:lnTo>
                <a:lnTo>
                  <a:pt x="756" y="482"/>
                </a:lnTo>
                <a:lnTo>
                  <a:pt x="749" y="483"/>
                </a:lnTo>
                <a:lnTo>
                  <a:pt x="727" y="487"/>
                </a:lnTo>
                <a:lnTo>
                  <a:pt x="699" y="488"/>
                </a:lnTo>
                <a:lnTo>
                  <a:pt x="667" y="491"/>
                </a:lnTo>
                <a:lnTo>
                  <a:pt x="597" y="493"/>
                </a:lnTo>
                <a:lnTo>
                  <a:pt x="565" y="496"/>
                </a:lnTo>
                <a:lnTo>
                  <a:pt x="536" y="498"/>
                </a:lnTo>
                <a:lnTo>
                  <a:pt x="536" y="498"/>
                </a:lnTo>
                <a:lnTo>
                  <a:pt x="476" y="504"/>
                </a:lnTo>
                <a:lnTo>
                  <a:pt x="409" y="509"/>
                </a:lnTo>
                <a:lnTo>
                  <a:pt x="311" y="515"/>
                </a:lnTo>
                <a:lnTo>
                  <a:pt x="311" y="515"/>
                </a:lnTo>
                <a:lnTo>
                  <a:pt x="287" y="515"/>
                </a:lnTo>
                <a:lnTo>
                  <a:pt x="259" y="514"/>
                </a:lnTo>
                <a:lnTo>
                  <a:pt x="232" y="513"/>
                </a:lnTo>
                <a:lnTo>
                  <a:pt x="209" y="512"/>
                </a:lnTo>
                <a:lnTo>
                  <a:pt x="209" y="512"/>
                </a:lnTo>
                <a:lnTo>
                  <a:pt x="180" y="512"/>
                </a:lnTo>
                <a:lnTo>
                  <a:pt x="136" y="510"/>
                </a:lnTo>
                <a:lnTo>
                  <a:pt x="94" y="508"/>
                </a:lnTo>
                <a:lnTo>
                  <a:pt x="70" y="505"/>
                </a:lnTo>
                <a:lnTo>
                  <a:pt x="70" y="505"/>
                </a:lnTo>
                <a:lnTo>
                  <a:pt x="41" y="502"/>
                </a:lnTo>
                <a:lnTo>
                  <a:pt x="29" y="499"/>
                </a:lnTo>
                <a:lnTo>
                  <a:pt x="26" y="497"/>
                </a:lnTo>
                <a:lnTo>
                  <a:pt x="26" y="496"/>
                </a:lnTo>
                <a:lnTo>
                  <a:pt x="24" y="494"/>
                </a:lnTo>
                <a:lnTo>
                  <a:pt x="24" y="494"/>
                </a:lnTo>
                <a:lnTo>
                  <a:pt x="28" y="488"/>
                </a:lnTo>
                <a:lnTo>
                  <a:pt x="32" y="481"/>
                </a:lnTo>
                <a:lnTo>
                  <a:pt x="38" y="474"/>
                </a:lnTo>
                <a:lnTo>
                  <a:pt x="38" y="474"/>
                </a:lnTo>
                <a:lnTo>
                  <a:pt x="17" y="470"/>
                </a:lnTo>
                <a:lnTo>
                  <a:pt x="3" y="466"/>
                </a:lnTo>
                <a:lnTo>
                  <a:pt x="0" y="465"/>
                </a:lnTo>
                <a:lnTo>
                  <a:pt x="0" y="464"/>
                </a:lnTo>
                <a:lnTo>
                  <a:pt x="0" y="463"/>
                </a:lnTo>
                <a:lnTo>
                  <a:pt x="0" y="463"/>
                </a:lnTo>
                <a:lnTo>
                  <a:pt x="19" y="445"/>
                </a:lnTo>
                <a:lnTo>
                  <a:pt x="32" y="433"/>
                </a:lnTo>
                <a:lnTo>
                  <a:pt x="41" y="421"/>
                </a:lnTo>
                <a:lnTo>
                  <a:pt x="41" y="421"/>
                </a:lnTo>
                <a:lnTo>
                  <a:pt x="64" y="393"/>
                </a:lnTo>
                <a:lnTo>
                  <a:pt x="103" y="339"/>
                </a:lnTo>
                <a:lnTo>
                  <a:pt x="126" y="311"/>
                </a:lnTo>
                <a:lnTo>
                  <a:pt x="148" y="282"/>
                </a:lnTo>
                <a:lnTo>
                  <a:pt x="170" y="259"/>
                </a:lnTo>
                <a:lnTo>
                  <a:pt x="180" y="250"/>
                </a:lnTo>
                <a:lnTo>
                  <a:pt x="189" y="243"/>
                </a:lnTo>
                <a:lnTo>
                  <a:pt x="189" y="243"/>
                </a:lnTo>
                <a:lnTo>
                  <a:pt x="229" y="214"/>
                </a:lnTo>
                <a:lnTo>
                  <a:pt x="276" y="183"/>
                </a:lnTo>
                <a:lnTo>
                  <a:pt x="300" y="170"/>
                </a:lnTo>
                <a:lnTo>
                  <a:pt x="322" y="156"/>
                </a:lnTo>
                <a:lnTo>
                  <a:pt x="343" y="146"/>
                </a:lnTo>
                <a:lnTo>
                  <a:pt x="360" y="139"/>
                </a:lnTo>
                <a:lnTo>
                  <a:pt x="360" y="139"/>
                </a:lnTo>
                <a:lnTo>
                  <a:pt x="397" y="125"/>
                </a:lnTo>
                <a:lnTo>
                  <a:pt x="442" y="111"/>
                </a:lnTo>
                <a:lnTo>
                  <a:pt x="466" y="103"/>
                </a:lnTo>
                <a:lnTo>
                  <a:pt x="489" y="97"/>
                </a:lnTo>
                <a:lnTo>
                  <a:pt x="512" y="94"/>
                </a:lnTo>
                <a:lnTo>
                  <a:pt x="534" y="90"/>
                </a:lnTo>
                <a:lnTo>
                  <a:pt x="534" y="90"/>
                </a:lnTo>
                <a:lnTo>
                  <a:pt x="658" y="80"/>
                </a:lnTo>
                <a:lnTo>
                  <a:pt x="724" y="75"/>
                </a:lnTo>
                <a:lnTo>
                  <a:pt x="767" y="73"/>
                </a:lnTo>
                <a:lnTo>
                  <a:pt x="767" y="73"/>
                </a:lnTo>
                <a:lnTo>
                  <a:pt x="810" y="71"/>
                </a:lnTo>
                <a:lnTo>
                  <a:pt x="832" y="71"/>
                </a:lnTo>
                <a:lnTo>
                  <a:pt x="832" y="71"/>
                </a:lnTo>
                <a:lnTo>
                  <a:pt x="847" y="70"/>
                </a:lnTo>
                <a:lnTo>
                  <a:pt x="875" y="67"/>
                </a:lnTo>
                <a:lnTo>
                  <a:pt x="894" y="67"/>
                </a:lnTo>
                <a:lnTo>
                  <a:pt x="911" y="67"/>
                </a:lnTo>
                <a:lnTo>
                  <a:pt x="929" y="68"/>
                </a:lnTo>
                <a:lnTo>
                  <a:pt x="945" y="71"/>
                </a:lnTo>
                <a:lnTo>
                  <a:pt x="945" y="71"/>
                </a:lnTo>
                <a:lnTo>
                  <a:pt x="977" y="80"/>
                </a:lnTo>
                <a:lnTo>
                  <a:pt x="1010" y="89"/>
                </a:lnTo>
                <a:lnTo>
                  <a:pt x="1037" y="97"/>
                </a:lnTo>
                <a:lnTo>
                  <a:pt x="1047" y="101"/>
                </a:lnTo>
                <a:lnTo>
                  <a:pt x="1053" y="106"/>
                </a:lnTo>
                <a:lnTo>
                  <a:pt x="1053" y="106"/>
                </a:lnTo>
                <a:lnTo>
                  <a:pt x="1060" y="116"/>
                </a:lnTo>
                <a:lnTo>
                  <a:pt x="1068" y="127"/>
                </a:lnTo>
                <a:lnTo>
                  <a:pt x="1074" y="139"/>
                </a:lnTo>
                <a:lnTo>
                  <a:pt x="1085" y="1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1D74F557-FBC8-4496-ADA4-FAECD454EF39}"/>
              </a:ext>
            </a:extLst>
          </p:cNvPr>
          <p:cNvSpPr>
            <a:spLocks/>
          </p:cNvSpPr>
          <p:nvPr/>
        </p:nvSpPr>
        <p:spPr bwMode="auto">
          <a:xfrm>
            <a:off x="7868105" y="1425623"/>
            <a:ext cx="1652775" cy="592163"/>
          </a:xfrm>
          <a:custGeom>
            <a:avLst/>
            <a:gdLst>
              <a:gd name="T0" fmla="*/ 923 w 1189"/>
              <a:gd name="T1" fmla="*/ 156 h 426"/>
              <a:gd name="T2" fmla="*/ 996 w 1189"/>
              <a:gd name="T3" fmla="*/ 167 h 426"/>
              <a:gd name="T4" fmla="*/ 1069 w 1189"/>
              <a:gd name="T5" fmla="*/ 140 h 426"/>
              <a:gd name="T6" fmla="*/ 1189 w 1189"/>
              <a:gd name="T7" fmla="*/ 84 h 426"/>
              <a:gd name="T8" fmla="*/ 1099 w 1189"/>
              <a:gd name="T9" fmla="*/ 216 h 426"/>
              <a:gd name="T10" fmla="*/ 1093 w 1189"/>
              <a:gd name="T11" fmla="*/ 242 h 426"/>
              <a:gd name="T12" fmla="*/ 1094 w 1189"/>
              <a:gd name="T13" fmla="*/ 286 h 426"/>
              <a:gd name="T14" fmla="*/ 1095 w 1189"/>
              <a:gd name="T15" fmla="*/ 319 h 426"/>
              <a:gd name="T16" fmla="*/ 1079 w 1189"/>
              <a:gd name="T17" fmla="*/ 381 h 426"/>
              <a:gd name="T18" fmla="*/ 1080 w 1189"/>
              <a:gd name="T19" fmla="*/ 408 h 426"/>
              <a:gd name="T20" fmla="*/ 1078 w 1189"/>
              <a:gd name="T21" fmla="*/ 426 h 426"/>
              <a:gd name="T22" fmla="*/ 1064 w 1189"/>
              <a:gd name="T23" fmla="*/ 413 h 426"/>
              <a:gd name="T24" fmla="*/ 1003 w 1189"/>
              <a:gd name="T25" fmla="*/ 325 h 426"/>
              <a:gd name="T26" fmla="*/ 998 w 1189"/>
              <a:gd name="T27" fmla="*/ 299 h 426"/>
              <a:gd name="T28" fmla="*/ 978 w 1189"/>
              <a:gd name="T29" fmla="*/ 271 h 426"/>
              <a:gd name="T30" fmla="*/ 928 w 1189"/>
              <a:gd name="T31" fmla="*/ 256 h 426"/>
              <a:gd name="T32" fmla="*/ 867 w 1189"/>
              <a:gd name="T33" fmla="*/ 258 h 426"/>
              <a:gd name="T34" fmla="*/ 852 w 1189"/>
              <a:gd name="T35" fmla="*/ 283 h 426"/>
              <a:gd name="T36" fmla="*/ 831 w 1189"/>
              <a:gd name="T37" fmla="*/ 301 h 426"/>
              <a:gd name="T38" fmla="*/ 761 w 1189"/>
              <a:gd name="T39" fmla="*/ 318 h 426"/>
              <a:gd name="T40" fmla="*/ 709 w 1189"/>
              <a:gd name="T41" fmla="*/ 315 h 426"/>
              <a:gd name="T42" fmla="*/ 661 w 1189"/>
              <a:gd name="T43" fmla="*/ 303 h 426"/>
              <a:gd name="T44" fmla="*/ 521 w 1189"/>
              <a:gd name="T45" fmla="*/ 314 h 426"/>
              <a:gd name="T46" fmla="*/ 493 w 1189"/>
              <a:gd name="T47" fmla="*/ 319 h 426"/>
              <a:gd name="T48" fmla="*/ 505 w 1189"/>
              <a:gd name="T49" fmla="*/ 335 h 426"/>
              <a:gd name="T50" fmla="*/ 495 w 1189"/>
              <a:gd name="T51" fmla="*/ 340 h 426"/>
              <a:gd name="T52" fmla="*/ 370 w 1189"/>
              <a:gd name="T53" fmla="*/ 321 h 426"/>
              <a:gd name="T54" fmla="*/ 300 w 1189"/>
              <a:gd name="T55" fmla="*/ 314 h 426"/>
              <a:gd name="T56" fmla="*/ 162 w 1189"/>
              <a:gd name="T57" fmla="*/ 293 h 426"/>
              <a:gd name="T58" fmla="*/ 33 w 1189"/>
              <a:gd name="T59" fmla="*/ 242 h 426"/>
              <a:gd name="T60" fmla="*/ 12 w 1189"/>
              <a:gd name="T61" fmla="*/ 228 h 426"/>
              <a:gd name="T62" fmla="*/ 0 w 1189"/>
              <a:gd name="T63" fmla="*/ 206 h 426"/>
              <a:gd name="T64" fmla="*/ 10 w 1189"/>
              <a:gd name="T65" fmla="*/ 189 h 426"/>
              <a:gd name="T66" fmla="*/ 75 w 1189"/>
              <a:gd name="T67" fmla="*/ 136 h 426"/>
              <a:gd name="T68" fmla="*/ 190 w 1189"/>
              <a:gd name="T69" fmla="*/ 65 h 426"/>
              <a:gd name="T70" fmla="*/ 289 w 1189"/>
              <a:gd name="T71" fmla="*/ 20 h 426"/>
              <a:gd name="T72" fmla="*/ 345 w 1189"/>
              <a:gd name="T73" fmla="*/ 8 h 426"/>
              <a:gd name="T74" fmla="*/ 487 w 1189"/>
              <a:gd name="T75" fmla="*/ 0 h 426"/>
              <a:gd name="T76" fmla="*/ 563 w 1189"/>
              <a:gd name="T77" fmla="*/ 5 h 426"/>
              <a:gd name="T78" fmla="*/ 705 w 1189"/>
              <a:gd name="T79" fmla="*/ 47 h 426"/>
              <a:gd name="T80" fmla="*/ 787 w 1189"/>
              <a:gd name="T81" fmla="*/ 54 h 426"/>
              <a:gd name="T82" fmla="*/ 802 w 1189"/>
              <a:gd name="T83" fmla="*/ 64 h 426"/>
              <a:gd name="T84" fmla="*/ 808 w 1189"/>
              <a:gd name="T85" fmla="*/ 76 h 426"/>
              <a:gd name="T86" fmla="*/ 852 w 1189"/>
              <a:gd name="T87" fmla="*/ 88 h 426"/>
              <a:gd name="T88" fmla="*/ 864 w 1189"/>
              <a:gd name="T89" fmla="*/ 103 h 426"/>
              <a:gd name="T90" fmla="*/ 902 w 1189"/>
              <a:gd name="T91" fmla="*/ 107 h 426"/>
              <a:gd name="T92" fmla="*/ 905 w 1189"/>
              <a:gd name="T93" fmla="*/ 114 h 426"/>
              <a:gd name="T94" fmla="*/ 873 w 1189"/>
              <a:gd name="T95" fmla="*/ 141 h 426"/>
              <a:gd name="T96" fmla="*/ 871 w 1189"/>
              <a:gd name="T97" fmla="*/ 14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9" h="426">
                <a:moveTo>
                  <a:pt x="871" y="145"/>
                </a:moveTo>
                <a:lnTo>
                  <a:pt x="871" y="145"/>
                </a:lnTo>
                <a:lnTo>
                  <a:pt x="888" y="147"/>
                </a:lnTo>
                <a:lnTo>
                  <a:pt x="923" y="156"/>
                </a:lnTo>
                <a:lnTo>
                  <a:pt x="964" y="164"/>
                </a:lnTo>
                <a:lnTo>
                  <a:pt x="981" y="167"/>
                </a:lnTo>
                <a:lnTo>
                  <a:pt x="996" y="167"/>
                </a:lnTo>
                <a:lnTo>
                  <a:pt x="996" y="167"/>
                </a:lnTo>
                <a:lnTo>
                  <a:pt x="1002" y="166"/>
                </a:lnTo>
                <a:lnTo>
                  <a:pt x="1012" y="163"/>
                </a:lnTo>
                <a:lnTo>
                  <a:pt x="1037" y="153"/>
                </a:lnTo>
                <a:lnTo>
                  <a:pt x="1069" y="140"/>
                </a:lnTo>
                <a:lnTo>
                  <a:pt x="1104" y="125"/>
                </a:lnTo>
                <a:lnTo>
                  <a:pt x="1164" y="97"/>
                </a:lnTo>
                <a:lnTo>
                  <a:pt x="1189" y="84"/>
                </a:lnTo>
                <a:lnTo>
                  <a:pt x="1189" y="84"/>
                </a:lnTo>
                <a:lnTo>
                  <a:pt x="1144" y="146"/>
                </a:lnTo>
                <a:lnTo>
                  <a:pt x="1112" y="191"/>
                </a:lnTo>
                <a:lnTo>
                  <a:pt x="1101" y="210"/>
                </a:lnTo>
                <a:lnTo>
                  <a:pt x="1099" y="216"/>
                </a:lnTo>
                <a:lnTo>
                  <a:pt x="1097" y="220"/>
                </a:lnTo>
                <a:lnTo>
                  <a:pt x="1097" y="220"/>
                </a:lnTo>
                <a:lnTo>
                  <a:pt x="1095" y="231"/>
                </a:lnTo>
                <a:lnTo>
                  <a:pt x="1093" y="242"/>
                </a:lnTo>
                <a:lnTo>
                  <a:pt x="1091" y="255"/>
                </a:lnTo>
                <a:lnTo>
                  <a:pt x="1091" y="270"/>
                </a:lnTo>
                <a:lnTo>
                  <a:pt x="1091" y="270"/>
                </a:lnTo>
                <a:lnTo>
                  <a:pt x="1094" y="286"/>
                </a:lnTo>
                <a:lnTo>
                  <a:pt x="1096" y="297"/>
                </a:lnTo>
                <a:lnTo>
                  <a:pt x="1096" y="304"/>
                </a:lnTo>
                <a:lnTo>
                  <a:pt x="1096" y="310"/>
                </a:lnTo>
                <a:lnTo>
                  <a:pt x="1095" y="319"/>
                </a:lnTo>
                <a:lnTo>
                  <a:pt x="1094" y="329"/>
                </a:lnTo>
                <a:lnTo>
                  <a:pt x="1094" y="329"/>
                </a:lnTo>
                <a:lnTo>
                  <a:pt x="1081" y="367"/>
                </a:lnTo>
                <a:lnTo>
                  <a:pt x="1079" y="381"/>
                </a:lnTo>
                <a:lnTo>
                  <a:pt x="1078" y="388"/>
                </a:lnTo>
                <a:lnTo>
                  <a:pt x="1078" y="395"/>
                </a:lnTo>
                <a:lnTo>
                  <a:pt x="1078" y="395"/>
                </a:lnTo>
                <a:lnTo>
                  <a:pt x="1080" y="408"/>
                </a:lnTo>
                <a:lnTo>
                  <a:pt x="1080" y="416"/>
                </a:lnTo>
                <a:lnTo>
                  <a:pt x="1080" y="422"/>
                </a:lnTo>
                <a:lnTo>
                  <a:pt x="1079" y="424"/>
                </a:lnTo>
                <a:lnTo>
                  <a:pt x="1078" y="426"/>
                </a:lnTo>
                <a:lnTo>
                  <a:pt x="1077" y="426"/>
                </a:lnTo>
                <a:lnTo>
                  <a:pt x="1072" y="422"/>
                </a:lnTo>
                <a:lnTo>
                  <a:pt x="1064" y="413"/>
                </a:lnTo>
                <a:lnTo>
                  <a:pt x="1064" y="413"/>
                </a:lnTo>
                <a:lnTo>
                  <a:pt x="1029" y="368"/>
                </a:lnTo>
                <a:lnTo>
                  <a:pt x="1013" y="345"/>
                </a:lnTo>
                <a:lnTo>
                  <a:pt x="1007" y="335"/>
                </a:lnTo>
                <a:lnTo>
                  <a:pt x="1003" y="325"/>
                </a:lnTo>
                <a:lnTo>
                  <a:pt x="1003" y="325"/>
                </a:lnTo>
                <a:lnTo>
                  <a:pt x="1001" y="316"/>
                </a:lnTo>
                <a:lnTo>
                  <a:pt x="999" y="308"/>
                </a:lnTo>
                <a:lnTo>
                  <a:pt x="998" y="299"/>
                </a:lnTo>
                <a:lnTo>
                  <a:pt x="997" y="292"/>
                </a:lnTo>
                <a:lnTo>
                  <a:pt x="994" y="285"/>
                </a:lnTo>
                <a:lnTo>
                  <a:pt x="988" y="278"/>
                </a:lnTo>
                <a:lnTo>
                  <a:pt x="978" y="271"/>
                </a:lnTo>
                <a:lnTo>
                  <a:pt x="963" y="265"/>
                </a:lnTo>
                <a:lnTo>
                  <a:pt x="963" y="265"/>
                </a:lnTo>
                <a:lnTo>
                  <a:pt x="945" y="260"/>
                </a:lnTo>
                <a:lnTo>
                  <a:pt x="928" y="256"/>
                </a:lnTo>
                <a:lnTo>
                  <a:pt x="911" y="255"/>
                </a:lnTo>
                <a:lnTo>
                  <a:pt x="898" y="255"/>
                </a:lnTo>
                <a:lnTo>
                  <a:pt x="875" y="256"/>
                </a:lnTo>
                <a:lnTo>
                  <a:pt x="867" y="258"/>
                </a:lnTo>
                <a:lnTo>
                  <a:pt x="867" y="258"/>
                </a:lnTo>
                <a:lnTo>
                  <a:pt x="866" y="261"/>
                </a:lnTo>
                <a:lnTo>
                  <a:pt x="861" y="271"/>
                </a:lnTo>
                <a:lnTo>
                  <a:pt x="852" y="283"/>
                </a:lnTo>
                <a:lnTo>
                  <a:pt x="847" y="289"/>
                </a:lnTo>
                <a:lnTo>
                  <a:pt x="840" y="294"/>
                </a:lnTo>
                <a:lnTo>
                  <a:pt x="840" y="294"/>
                </a:lnTo>
                <a:lnTo>
                  <a:pt x="831" y="301"/>
                </a:lnTo>
                <a:lnTo>
                  <a:pt x="817" y="305"/>
                </a:lnTo>
                <a:lnTo>
                  <a:pt x="801" y="310"/>
                </a:lnTo>
                <a:lnTo>
                  <a:pt x="781" y="315"/>
                </a:lnTo>
                <a:lnTo>
                  <a:pt x="761" y="318"/>
                </a:lnTo>
                <a:lnTo>
                  <a:pt x="742" y="319"/>
                </a:lnTo>
                <a:lnTo>
                  <a:pt x="723" y="319"/>
                </a:lnTo>
                <a:lnTo>
                  <a:pt x="716" y="318"/>
                </a:lnTo>
                <a:lnTo>
                  <a:pt x="709" y="315"/>
                </a:lnTo>
                <a:lnTo>
                  <a:pt x="709" y="315"/>
                </a:lnTo>
                <a:lnTo>
                  <a:pt x="673" y="303"/>
                </a:lnTo>
                <a:lnTo>
                  <a:pt x="666" y="302"/>
                </a:lnTo>
                <a:lnTo>
                  <a:pt x="661" y="303"/>
                </a:lnTo>
                <a:lnTo>
                  <a:pt x="661" y="303"/>
                </a:lnTo>
                <a:lnTo>
                  <a:pt x="634" y="305"/>
                </a:lnTo>
                <a:lnTo>
                  <a:pt x="578" y="310"/>
                </a:lnTo>
                <a:lnTo>
                  <a:pt x="521" y="314"/>
                </a:lnTo>
                <a:lnTo>
                  <a:pt x="493" y="318"/>
                </a:lnTo>
                <a:lnTo>
                  <a:pt x="493" y="318"/>
                </a:lnTo>
                <a:lnTo>
                  <a:pt x="493" y="318"/>
                </a:lnTo>
                <a:lnTo>
                  <a:pt x="493" y="319"/>
                </a:lnTo>
                <a:lnTo>
                  <a:pt x="495" y="321"/>
                </a:lnTo>
                <a:lnTo>
                  <a:pt x="503" y="329"/>
                </a:lnTo>
                <a:lnTo>
                  <a:pt x="505" y="332"/>
                </a:lnTo>
                <a:lnTo>
                  <a:pt x="505" y="335"/>
                </a:lnTo>
                <a:lnTo>
                  <a:pt x="505" y="337"/>
                </a:lnTo>
                <a:lnTo>
                  <a:pt x="503" y="339"/>
                </a:lnTo>
                <a:lnTo>
                  <a:pt x="495" y="340"/>
                </a:lnTo>
                <a:lnTo>
                  <a:pt x="495" y="340"/>
                </a:lnTo>
                <a:lnTo>
                  <a:pt x="482" y="340"/>
                </a:lnTo>
                <a:lnTo>
                  <a:pt x="464" y="337"/>
                </a:lnTo>
                <a:lnTo>
                  <a:pt x="418" y="330"/>
                </a:lnTo>
                <a:lnTo>
                  <a:pt x="370" y="321"/>
                </a:lnTo>
                <a:lnTo>
                  <a:pt x="352" y="319"/>
                </a:lnTo>
                <a:lnTo>
                  <a:pt x="337" y="318"/>
                </a:lnTo>
                <a:lnTo>
                  <a:pt x="337" y="318"/>
                </a:lnTo>
                <a:lnTo>
                  <a:pt x="300" y="314"/>
                </a:lnTo>
                <a:lnTo>
                  <a:pt x="246" y="308"/>
                </a:lnTo>
                <a:lnTo>
                  <a:pt x="195" y="299"/>
                </a:lnTo>
                <a:lnTo>
                  <a:pt x="174" y="296"/>
                </a:lnTo>
                <a:lnTo>
                  <a:pt x="162" y="293"/>
                </a:lnTo>
                <a:lnTo>
                  <a:pt x="162" y="293"/>
                </a:lnTo>
                <a:lnTo>
                  <a:pt x="131" y="282"/>
                </a:lnTo>
                <a:lnTo>
                  <a:pt x="88" y="265"/>
                </a:lnTo>
                <a:lnTo>
                  <a:pt x="33" y="242"/>
                </a:lnTo>
                <a:lnTo>
                  <a:pt x="33" y="242"/>
                </a:lnTo>
                <a:lnTo>
                  <a:pt x="26" y="238"/>
                </a:lnTo>
                <a:lnTo>
                  <a:pt x="20" y="234"/>
                </a:lnTo>
                <a:lnTo>
                  <a:pt x="12" y="228"/>
                </a:lnTo>
                <a:lnTo>
                  <a:pt x="5" y="222"/>
                </a:lnTo>
                <a:lnTo>
                  <a:pt x="1" y="213"/>
                </a:lnTo>
                <a:lnTo>
                  <a:pt x="0" y="210"/>
                </a:lnTo>
                <a:lnTo>
                  <a:pt x="0" y="206"/>
                </a:lnTo>
                <a:lnTo>
                  <a:pt x="1" y="201"/>
                </a:lnTo>
                <a:lnTo>
                  <a:pt x="4" y="198"/>
                </a:lnTo>
                <a:lnTo>
                  <a:pt x="4" y="198"/>
                </a:lnTo>
                <a:lnTo>
                  <a:pt x="10" y="189"/>
                </a:lnTo>
                <a:lnTo>
                  <a:pt x="18" y="180"/>
                </a:lnTo>
                <a:lnTo>
                  <a:pt x="37" y="163"/>
                </a:lnTo>
                <a:lnTo>
                  <a:pt x="55" y="148"/>
                </a:lnTo>
                <a:lnTo>
                  <a:pt x="75" y="136"/>
                </a:lnTo>
                <a:lnTo>
                  <a:pt x="75" y="136"/>
                </a:lnTo>
                <a:lnTo>
                  <a:pt x="107" y="117"/>
                </a:lnTo>
                <a:lnTo>
                  <a:pt x="158" y="84"/>
                </a:lnTo>
                <a:lnTo>
                  <a:pt x="190" y="65"/>
                </a:lnTo>
                <a:lnTo>
                  <a:pt x="223" y="48"/>
                </a:lnTo>
                <a:lnTo>
                  <a:pt x="256" y="33"/>
                </a:lnTo>
                <a:lnTo>
                  <a:pt x="273" y="26"/>
                </a:lnTo>
                <a:lnTo>
                  <a:pt x="289" y="20"/>
                </a:lnTo>
                <a:lnTo>
                  <a:pt x="289" y="20"/>
                </a:lnTo>
                <a:lnTo>
                  <a:pt x="307" y="15"/>
                </a:lnTo>
                <a:lnTo>
                  <a:pt x="325" y="11"/>
                </a:lnTo>
                <a:lnTo>
                  <a:pt x="345" y="8"/>
                </a:lnTo>
                <a:lnTo>
                  <a:pt x="365" y="5"/>
                </a:lnTo>
                <a:lnTo>
                  <a:pt x="407" y="1"/>
                </a:lnTo>
                <a:lnTo>
                  <a:pt x="448" y="0"/>
                </a:lnTo>
                <a:lnTo>
                  <a:pt x="487" y="0"/>
                </a:lnTo>
                <a:lnTo>
                  <a:pt x="520" y="1"/>
                </a:lnTo>
                <a:lnTo>
                  <a:pt x="547" y="3"/>
                </a:lnTo>
                <a:lnTo>
                  <a:pt x="563" y="5"/>
                </a:lnTo>
                <a:lnTo>
                  <a:pt x="563" y="5"/>
                </a:lnTo>
                <a:lnTo>
                  <a:pt x="598" y="14"/>
                </a:lnTo>
                <a:lnTo>
                  <a:pt x="645" y="28"/>
                </a:lnTo>
                <a:lnTo>
                  <a:pt x="705" y="47"/>
                </a:lnTo>
                <a:lnTo>
                  <a:pt x="705" y="47"/>
                </a:lnTo>
                <a:lnTo>
                  <a:pt x="739" y="47"/>
                </a:lnTo>
                <a:lnTo>
                  <a:pt x="766" y="49"/>
                </a:lnTo>
                <a:lnTo>
                  <a:pt x="779" y="52"/>
                </a:lnTo>
                <a:lnTo>
                  <a:pt x="787" y="54"/>
                </a:lnTo>
                <a:lnTo>
                  <a:pt x="787" y="54"/>
                </a:lnTo>
                <a:lnTo>
                  <a:pt x="795" y="58"/>
                </a:lnTo>
                <a:lnTo>
                  <a:pt x="798" y="60"/>
                </a:lnTo>
                <a:lnTo>
                  <a:pt x="802" y="64"/>
                </a:lnTo>
                <a:lnTo>
                  <a:pt x="804" y="68"/>
                </a:lnTo>
                <a:lnTo>
                  <a:pt x="807" y="74"/>
                </a:lnTo>
                <a:lnTo>
                  <a:pt x="807" y="75"/>
                </a:lnTo>
                <a:lnTo>
                  <a:pt x="808" y="76"/>
                </a:lnTo>
                <a:lnTo>
                  <a:pt x="808" y="76"/>
                </a:lnTo>
                <a:lnTo>
                  <a:pt x="829" y="82"/>
                </a:lnTo>
                <a:lnTo>
                  <a:pt x="852" y="88"/>
                </a:lnTo>
                <a:lnTo>
                  <a:pt x="852" y="88"/>
                </a:lnTo>
                <a:lnTo>
                  <a:pt x="857" y="92"/>
                </a:lnTo>
                <a:lnTo>
                  <a:pt x="862" y="97"/>
                </a:lnTo>
                <a:lnTo>
                  <a:pt x="864" y="103"/>
                </a:lnTo>
                <a:lnTo>
                  <a:pt x="864" y="103"/>
                </a:lnTo>
                <a:lnTo>
                  <a:pt x="873" y="103"/>
                </a:lnTo>
                <a:lnTo>
                  <a:pt x="889" y="103"/>
                </a:lnTo>
                <a:lnTo>
                  <a:pt x="896" y="104"/>
                </a:lnTo>
                <a:lnTo>
                  <a:pt x="902" y="107"/>
                </a:lnTo>
                <a:lnTo>
                  <a:pt x="905" y="108"/>
                </a:lnTo>
                <a:lnTo>
                  <a:pt x="906" y="110"/>
                </a:lnTo>
                <a:lnTo>
                  <a:pt x="906" y="112"/>
                </a:lnTo>
                <a:lnTo>
                  <a:pt x="905" y="114"/>
                </a:lnTo>
                <a:lnTo>
                  <a:pt x="905" y="114"/>
                </a:lnTo>
                <a:lnTo>
                  <a:pt x="894" y="124"/>
                </a:lnTo>
                <a:lnTo>
                  <a:pt x="882" y="135"/>
                </a:lnTo>
                <a:lnTo>
                  <a:pt x="873" y="141"/>
                </a:lnTo>
                <a:lnTo>
                  <a:pt x="871" y="144"/>
                </a:lnTo>
                <a:lnTo>
                  <a:pt x="871" y="145"/>
                </a:lnTo>
                <a:lnTo>
                  <a:pt x="871" y="145"/>
                </a:lnTo>
                <a:lnTo>
                  <a:pt x="871" y="1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37BD847C-4BE0-42A4-8FEC-A5944C8966E7}"/>
              </a:ext>
            </a:extLst>
          </p:cNvPr>
          <p:cNvSpPr>
            <a:spLocks/>
          </p:cNvSpPr>
          <p:nvPr/>
        </p:nvSpPr>
        <p:spPr bwMode="auto">
          <a:xfrm>
            <a:off x="2217996" y="1581756"/>
            <a:ext cx="1732384" cy="448313"/>
          </a:xfrm>
          <a:custGeom>
            <a:avLst/>
            <a:gdLst>
              <a:gd name="T0" fmla="*/ 1769 w 1793"/>
              <a:gd name="T1" fmla="*/ 136 h 464"/>
              <a:gd name="T2" fmla="*/ 1787 w 1793"/>
              <a:gd name="T3" fmla="*/ 141 h 464"/>
              <a:gd name="T4" fmla="*/ 1793 w 1793"/>
              <a:gd name="T5" fmla="*/ 153 h 464"/>
              <a:gd name="T6" fmla="*/ 1793 w 1793"/>
              <a:gd name="T7" fmla="*/ 164 h 464"/>
              <a:gd name="T8" fmla="*/ 1785 w 1793"/>
              <a:gd name="T9" fmla="*/ 180 h 464"/>
              <a:gd name="T10" fmla="*/ 1751 w 1793"/>
              <a:gd name="T11" fmla="*/ 201 h 464"/>
              <a:gd name="T12" fmla="*/ 1632 w 1793"/>
              <a:gd name="T13" fmla="*/ 258 h 464"/>
              <a:gd name="T14" fmla="*/ 1549 w 1793"/>
              <a:gd name="T15" fmla="*/ 299 h 464"/>
              <a:gd name="T16" fmla="*/ 1414 w 1793"/>
              <a:gd name="T17" fmla="*/ 345 h 464"/>
              <a:gd name="T18" fmla="*/ 1319 w 1793"/>
              <a:gd name="T19" fmla="*/ 365 h 464"/>
              <a:gd name="T20" fmla="*/ 1270 w 1793"/>
              <a:gd name="T21" fmla="*/ 371 h 464"/>
              <a:gd name="T22" fmla="*/ 721 w 1793"/>
              <a:gd name="T23" fmla="*/ 409 h 464"/>
              <a:gd name="T24" fmla="*/ 616 w 1793"/>
              <a:gd name="T25" fmla="*/ 418 h 464"/>
              <a:gd name="T26" fmla="*/ 419 w 1793"/>
              <a:gd name="T27" fmla="*/ 447 h 464"/>
              <a:gd name="T28" fmla="*/ 350 w 1793"/>
              <a:gd name="T29" fmla="*/ 453 h 464"/>
              <a:gd name="T30" fmla="*/ 334 w 1793"/>
              <a:gd name="T31" fmla="*/ 450 h 464"/>
              <a:gd name="T32" fmla="*/ 310 w 1793"/>
              <a:gd name="T33" fmla="*/ 429 h 464"/>
              <a:gd name="T34" fmla="*/ 289 w 1793"/>
              <a:gd name="T35" fmla="*/ 389 h 464"/>
              <a:gd name="T36" fmla="*/ 274 w 1793"/>
              <a:gd name="T37" fmla="*/ 359 h 464"/>
              <a:gd name="T38" fmla="*/ 260 w 1793"/>
              <a:gd name="T39" fmla="*/ 342 h 464"/>
              <a:gd name="T40" fmla="*/ 244 w 1793"/>
              <a:gd name="T41" fmla="*/ 340 h 464"/>
              <a:gd name="T42" fmla="*/ 199 w 1793"/>
              <a:gd name="T43" fmla="*/ 343 h 464"/>
              <a:gd name="T44" fmla="*/ 171 w 1793"/>
              <a:gd name="T45" fmla="*/ 351 h 464"/>
              <a:gd name="T46" fmla="*/ 96 w 1793"/>
              <a:gd name="T47" fmla="*/ 387 h 464"/>
              <a:gd name="T48" fmla="*/ 60 w 1793"/>
              <a:gd name="T49" fmla="*/ 418 h 464"/>
              <a:gd name="T50" fmla="*/ 34 w 1793"/>
              <a:gd name="T51" fmla="*/ 453 h 464"/>
              <a:gd name="T52" fmla="*/ 20 w 1793"/>
              <a:gd name="T53" fmla="*/ 434 h 464"/>
              <a:gd name="T54" fmla="*/ 7 w 1793"/>
              <a:gd name="T55" fmla="*/ 382 h 464"/>
              <a:gd name="T56" fmla="*/ 0 w 1793"/>
              <a:gd name="T57" fmla="*/ 344 h 464"/>
              <a:gd name="T58" fmla="*/ 5 w 1793"/>
              <a:gd name="T59" fmla="*/ 301 h 464"/>
              <a:gd name="T60" fmla="*/ 16 w 1793"/>
              <a:gd name="T61" fmla="*/ 258 h 464"/>
              <a:gd name="T62" fmla="*/ 27 w 1793"/>
              <a:gd name="T63" fmla="*/ 236 h 464"/>
              <a:gd name="T64" fmla="*/ 39 w 1793"/>
              <a:gd name="T65" fmla="*/ 222 h 464"/>
              <a:gd name="T66" fmla="*/ 54 w 1793"/>
              <a:gd name="T67" fmla="*/ 188 h 464"/>
              <a:gd name="T68" fmla="*/ 61 w 1793"/>
              <a:gd name="T69" fmla="*/ 157 h 464"/>
              <a:gd name="T70" fmla="*/ 82 w 1793"/>
              <a:gd name="T71" fmla="*/ 160 h 464"/>
              <a:gd name="T72" fmla="*/ 195 w 1793"/>
              <a:gd name="T73" fmla="*/ 202 h 464"/>
              <a:gd name="T74" fmla="*/ 272 w 1793"/>
              <a:gd name="T75" fmla="*/ 164 h 464"/>
              <a:gd name="T76" fmla="*/ 389 w 1793"/>
              <a:gd name="T77" fmla="*/ 122 h 464"/>
              <a:gd name="T78" fmla="*/ 478 w 1793"/>
              <a:gd name="T79" fmla="*/ 100 h 464"/>
              <a:gd name="T80" fmla="*/ 901 w 1793"/>
              <a:gd name="T81" fmla="*/ 13 h 464"/>
              <a:gd name="T82" fmla="*/ 986 w 1793"/>
              <a:gd name="T83" fmla="*/ 0 h 464"/>
              <a:gd name="T84" fmla="*/ 1093 w 1793"/>
              <a:gd name="T85" fmla="*/ 6 h 464"/>
              <a:gd name="T86" fmla="*/ 1425 w 1793"/>
              <a:gd name="T87" fmla="*/ 47 h 464"/>
              <a:gd name="T88" fmla="*/ 1513 w 1793"/>
              <a:gd name="T89" fmla="*/ 56 h 464"/>
              <a:gd name="T90" fmla="*/ 1623 w 1793"/>
              <a:gd name="T91" fmla="*/ 73 h 464"/>
              <a:gd name="T92" fmla="*/ 1726 w 1793"/>
              <a:gd name="T93" fmla="*/ 94 h 464"/>
              <a:gd name="T94" fmla="*/ 1762 w 1793"/>
              <a:gd name="T95" fmla="*/ 105 h 464"/>
              <a:gd name="T96" fmla="*/ 1764 w 1793"/>
              <a:gd name="T97" fmla="*/ 136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93" h="464">
                <a:moveTo>
                  <a:pt x="1764" y="136"/>
                </a:moveTo>
                <a:lnTo>
                  <a:pt x="1764" y="136"/>
                </a:lnTo>
                <a:lnTo>
                  <a:pt x="1769" y="136"/>
                </a:lnTo>
                <a:lnTo>
                  <a:pt x="1774" y="136"/>
                </a:lnTo>
                <a:lnTo>
                  <a:pt x="1780" y="137"/>
                </a:lnTo>
                <a:lnTo>
                  <a:pt x="1787" y="141"/>
                </a:lnTo>
                <a:lnTo>
                  <a:pt x="1790" y="146"/>
                </a:lnTo>
                <a:lnTo>
                  <a:pt x="1791" y="149"/>
                </a:lnTo>
                <a:lnTo>
                  <a:pt x="1793" y="153"/>
                </a:lnTo>
                <a:lnTo>
                  <a:pt x="1793" y="158"/>
                </a:lnTo>
                <a:lnTo>
                  <a:pt x="1793" y="164"/>
                </a:lnTo>
                <a:lnTo>
                  <a:pt x="1793" y="164"/>
                </a:lnTo>
                <a:lnTo>
                  <a:pt x="1791" y="170"/>
                </a:lnTo>
                <a:lnTo>
                  <a:pt x="1789" y="175"/>
                </a:lnTo>
                <a:lnTo>
                  <a:pt x="1785" y="180"/>
                </a:lnTo>
                <a:lnTo>
                  <a:pt x="1780" y="184"/>
                </a:lnTo>
                <a:lnTo>
                  <a:pt x="1768" y="192"/>
                </a:lnTo>
                <a:lnTo>
                  <a:pt x="1751" y="201"/>
                </a:lnTo>
                <a:lnTo>
                  <a:pt x="1702" y="223"/>
                </a:lnTo>
                <a:lnTo>
                  <a:pt x="1670" y="239"/>
                </a:lnTo>
                <a:lnTo>
                  <a:pt x="1632" y="258"/>
                </a:lnTo>
                <a:lnTo>
                  <a:pt x="1632" y="258"/>
                </a:lnTo>
                <a:lnTo>
                  <a:pt x="1592" y="279"/>
                </a:lnTo>
                <a:lnTo>
                  <a:pt x="1549" y="299"/>
                </a:lnTo>
                <a:lnTo>
                  <a:pt x="1506" y="316"/>
                </a:lnTo>
                <a:lnTo>
                  <a:pt x="1460" y="332"/>
                </a:lnTo>
                <a:lnTo>
                  <a:pt x="1414" y="345"/>
                </a:lnTo>
                <a:lnTo>
                  <a:pt x="1367" y="356"/>
                </a:lnTo>
                <a:lnTo>
                  <a:pt x="1344" y="361"/>
                </a:lnTo>
                <a:lnTo>
                  <a:pt x="1319" y="365"/>
                </a:lnTo>
                <a:lnTo>
                  <a:pt x="1295" y="369"/>
                </a:lnTo>
                <a:lnTo>
                  <a:pt x="1270" y="371"/>
                </a:lnTo>
                <a:lnTo>
                  <a:pt x="1270" y="371"/>
                </a:lnTo>
                <a:lnTo>
                  <a:pt x="1120" y="382"/>
                </a:lnTo>
                <a:lnTo>
                  <a:pt x="914" y="396"/>
                </a:lnTo>
                <a:lnTo>
                  <a:pt x="721" y="409"/>
                </a:lnTo>
                <a:lnTo>
                  <a:pt x="654" y="414"/>
                </a:lnTo>
                <a:lnTo>
                  <a:pt x="616" y="418"/>
                </a:lnTo>
                <a:lnTo>
                  <a:pt x="616" y="418"/>
                </a:lnTo>
                <a:lnTo>
                  <a:pt x="553" y="427"/>
                </a:lnTo>
                <a:lnTo>
                  <a:pt x="464" y="441"/>
                </a:lnTo>
                <a:lnTo>
                  <a:pt x="419" y="447"/>
                </a:lnTo>
                <a:lnTo>
                  <a:pt x="380" y="452"/>
                </a:lnTo>
                <a:lnTo>
                  <a:pt x="363" y="452"/>
                </a:lnTo>
                <a:lnTo>
                  <a:pt x="350" y="453"/>
                </a:lnTo>
                <a:lnTo>
                  <a:pt x="340" y="452"/>
                </a:lnTo>
                <a:lnTo>
                  <a:pt x="334" y="450"/>
                </a:lnTo>
                <a:lnTo>
                  <a:pt x="334" y="450"/>
                </a:lnTo>
                <a:lnTo>
                  <a:pt x="325" y="443"/>
                </a:lnTo>
                <a:lnTo>
                  <a:pt x="318" y="436"/>
                </a:lnTo>
                <a:lnTo>
                  <a:pt x="310" y="429"/>
                </a:lnTo>
                <a:lnTo>
                  <a:pt x="305" y="420"/>
                </a:lnTo>
                <a:lnTo>
                  <a:pt x="296" y="404"/>
                </a:lnTo>
                <a:lnTo>
                  <a:pt x="289" y="389"/>
                </a:lnTo>
                <a:lnTo>
                  <a:pt x="289" y="389"/>
                </a:lnTo>
                <a:lnTo>
                  <a:pt x="283" y="375"/>
                </a:lnTo>
                <a:lnTo>
                  <a:pt x="274" y="359"/>
                </a:lnTo>
                <a:lnTo>
                  <a:pt x="269" y="351"/>
                </a:lnTo>
                <a:lnTo>
                  <a:pt x="264" y="345"/>
                </a:lnTo>
                <a:lnTo>
                  <a:pt x="260" y="342"/>
                </a:lnTo>
                <a:lnTo>
                  <a:pt x="256" y="340"/>
                </a:lnTo>
                <a:lnTo>
                  <a:pt x="256" y="340"/>
                </a:lnTo>
                <a:lnTo>
                  <a:pt x="244" y="340"/>
                </a:lnTo>
                <a:lnTo>
                  <a:pt x="224" y="339"/>
                </a:lnTo>
                <a:lnTo>
                  <a:pt x="212" y="340"/>
                </a:lnTo>
                <a:lnTo>
                  <a:pt x="199" y="343"/>
                </a:lnTo>
                <a:lnTo>
                  <a:pt x="185" y="347"/>
                </a:lnTo>
                <a:lnTo>
                  <a:pt x="171" y="351"/>
                </a:lnTo>
                <a:lnTo>
                  <a:pt x="171" y="351"/>
                </a:lnTo>
                <a:lnTo>
                  <a:pt x="141" y="365"/>
                </a:lnTo>
                <a:lnTo>
                  <a:pt x="110" y="380"/>
                </a:lnTo>
                <a:lnTo>
                  <a:pt x="96" y="387"/>
                </a:lnTo>
                <a:lnTo>
                  <a:pt x="82" y="397"/>
                </a:lnTo>
                <a:lnTo>
                  <a:pt x="70" y="407"/>
                </a:lnTo>
                <a:lnTo>
                  <a:pt x="60" y="418"/>
                </a:lnTo>
                <a:lnTo>
                  <a:pt x="60" y="418"/>
                </a:lnTo>
                <a:lnTo>
                  <a:pt x="44" y="438"/>
                </a:lnTo>
                <a:lnTo>
                  <a:pt x="34" y="453"/>
                </a:lnTo>
                <a:lnTo>
                  <a:pt x="28" y="464"/>
                </a:lnTo>
                <a:lnTo>
                  <a:pt x="28" y="464"/>
                </a:lnTo>
                <a:lnTo>
                  <a:pt x="20" y="434"/>
                </a:lnTo>
                <a:lnTo>
                  <a:pt x="14" y="407"/>
                </a:lnTo>
                <a:lnTo>
                  <a:pt x="7" y="382"/>
                </a:lnTo>
                <a:lnTo>
                  <a:pt x="7" y="382"/>
                </a:lnTo>
                <a:lnTo>
                  <a:pt x="3" y="362"/>
                </a:lnTo>
                <a:lnTo>
                  <a:pt x="0" y="354"/>
                </a:lnTo>
                <a:lnTo>
                  <a:pt x="0" y="344"/>
                </a:lnTo>
                <a:lnTo>
                  <a:pt x="0" y="334"/>
                </a:lnTo>
                <a:lnTo>
                  <a:pt x="1" y="324"/>
                </a:lnTo>
                <a:lnTo>
                  <a:pt x="5" y="301"/>
                </a:lnTo>
                <a:lnTo>
                  <a:pt x="5" y="301"/>
                </a:lnTo>
                <a:lnTo>
                  <a:pt x="11" y="278"/>
                </a:lnTo>
                <a:lnTo>
                  <a:pt x="16" y="258"/>
                </a:lnTo>
                <a:lnTo>
                  <a:pt x="19" y="251"/>
                </a:lnTo>
                <a:lnTo>
                  <a:pt x="23" y="242"/>
                </a:lnTo>
                <a:lnTo>
                  <a:pt x="27" y="236"/>
                </a:lnTo>
                <a:lnTo>
                  <a:pt x="33" y="230"/>
                </a:lnTo>
                <a:lnTo>
                  <a:pt x="33" y="230"/>
                </a:lnTo>
                <a:lnTo>
                  <a:pt x="39" y="222"/>
                </a:lnTo>
                <a:lnTo>
                  <a:pt x="45" y="212"/>
                </a:lnTo>
                <a:lnTo>
                  <a:pt x="49" y="201"/>
                </a:lnTo>
                <a:lnTo>
                  <a:pt x="54" y="188"/>
                </a:lnTo>
                <a:lnTo>
                  <a:pt x="59" y="168"/>
                </a:lnTo>
                <a:lnTo>
                  <a:pt x="61" y="157"/>
                </a:lnTo>
                <a:lnTo>
                  <a:pt x="61" y="157"/>
                </a:lnTo>
                <a:lnTo>
                  <a:pt x="63" y="155"/>
                </a:lnTo>
                <a:lnTo>
                  <a:pt x="68" y="157"/>
                </a:lnTo>
                <a:lnTo>
                  <a:pt x="82" y="160"/>
                </a:lnTo>
                <a:lnTo>
                  <a:pt x="129" y="176"/>
                </a:lnTo>
                <a:lnTo>
                  <a:pt x="195" y="202"/>
                </a:lnTo>
                <a:lnTo>
                  <a:pt x="195" y="202"/>
                </a:lnTo>
                <a:lnTo>
                  <a:pt x="216" y="191"/>
                </a:lnTo>
                <a:lnTo>
                  <a:pt x="239" y="179"/>
                </a:lnTo>
                <a:lnTo>
                  <a:pt x="272" y="164"/>
                </a:lnTo>
                <a:lnTo>
                  <a:pt x="313" y="147"/>
                </a:lnTo>
                <a:lnTo>
                  <a:pt x="362" y="131"/>
                </a:lnTo>
                <a:lnTo>
                  <a:pt x="389" y="122"/>
                </a:lnTo>
                <a:lnTo>
                  <a:pt x="417" y="114"/>
                </a:lnTo>
                <a:lnTo>
                  <a:pt x="446" y="106"/>
                </a:lnTo>
                <a:lnTo>
                  <a:pt x="478" y="100"/>
                </a:lnTo>
                <a:lnTo>
                  <a:pt x="478" y="100"/>
                </a:lnTo>
                <a:lnTo>
                  <a:pt x="770" y="39"/>
                </a:lnTo>
                <a:lnTo>
                  <a:pt x="901" y="13"/>
                </a:lnTo>
                <a:lnTo>
                  <a:pt x="950" y="5"/>
                </a:lnTo>
                <a:lnTo>
                  <a:pt x="986" y="0"/>
                </a:lnTo>
                <a:lnTo>
                  <a:pt x="986" y="0"/>
                </a:lnTo>
                <a:lnTo>
                  <a:pt x="1003" y="0"/>
                </a:lnTo>
                <a:lnTo>
                  <a:pt x="1026" y="1"/>
                </a:lnTo>
                <a:lnTo>
                  <a:pt x="1093" y="6"/>
                </a:lnTo>
                <a:lnTo>
                  <a:pt x="1174" y="16"/>
                </a:lnTo>
                <a:lnTo>
                  <a:pt x="1262" y="25"/>
                </a:lnTo>
                <a:lnTo>
                  <a:pt x="1425" y="47"/>
                </a:lnTo>
                <a:lnTo>
                  <a:pt x="1482" y="54"/>
                </a:lnTo>
                <a:lnTo>
                  <a:pt x="1513" y="56"/>
                </a:lnTo>
                <a:lnTo>
                  <a:pt x="1513" y="56"/>
                </a:lnTo>
                <a:lnTo>
                  <a:pt x="1533" y="57"/>
                </a:lnTo>
                <a:lnTo>
                  <a:pt x="1560" y="61"/>
                </a:lnTo>
                <a:lnTo>
                  <a:pt x="1623" y="73"/>
                </a:lnTo>
                <a:lnTo>
                  <a:pt x="1686" y="87"/>
                </a:lnTo>
                <a:lnTo>
                  <a:pt x="1726" y="94"/>
                </a:lnTo>
                <a:lnTo>
                  <a:pt x="1726" y="94"/>
                </a:lnTo>
                <a:lnTo>
                  <a:pt x="1738" y="96"/>
                </a:lnTo>
                <a:lnTo>
                  <a:pt x="1747" y="99"/>
                </a:lnTo>
                <a:lnTo>
                  <a:pt x="1762" y="105"/>
                </a:lnTo>
                <a:lnTo>
                  <a:pt x="1772" y="111"/>
                </a:lnTo>
                <a:lnTo>
                  <a:pt x="1776" y="112"/>
                </a:lnTo>
                <a:lnTo>
                  <a:pt x="1764" y="1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C0B98ACF-009F-435E-8DC5-5FD4F0A6CB49}"/>
              </a:ext>
            </a:extLst>
          </p:cNvPr>
          <p:cNvSpPr>
            <a:spLocks/>
          </p:cNvSpPr>
          <p:nvPr/>
        </p:nvSpPr>
        <p:spPr bwMode="auto">
          <a:xfrm>
            <a:off x="5875856" y="3367924"/>
            <a:ext cx="1744960" cy="385095"/>
          </a:xfrm>
          <a:custGeom>
            <a:avLst/>
            <a:gdLst>
              <a:gd name="T0" fmla="*/ 710 w 2030"/>
              <a:gd name="T1" fmla="*/ 96 h 448"/>
              <a:gd name="T2" fmla="*/ 832 w 2030"/>
              <a:gd name="T3" fmla="*/ 14 h 448"/>
              <a:gd name="T4" fmla="*/ 866 w 2030"/>
              <a:gd name="T5" fmla="*/ 0 h 448"/>
              <a:gd name="T6" fmla="*/ 872 w 2030"/>
              <a:gd name="T7" fmla="*/ 11 h 448"/>
              <a:gd name="T8" fmla="*/ 869 w 2030"/>
              <a:gd name="T9" fmla="*/ 75 h 448"/>
              <a:gd name="T10" fmla="*/ 958 w 2030"/>
              <a:gd name="T11" fmla="*/ 143 h 448"/>
              <a:gd name="T12" fmla="*/ 1155 w 2030"/>
              <a:gd name="T13" fmla="*/ 154 h 448"/>
              <a:gd name="T14" fmla="*/ 1465 w 2030"/>
              <a:gd name="T15" fmla="*/ 203 h 448"/>
              <a:gd name="T16" fmla="*/ 1641 w 2030"/>
              <a:gd name="T17" fmla="*/ 141 h 448"/>
              <a:gd name="T18" fmla="*/ 1669 w 2030"/>
              <a:gd name="T19" fmla="*/ 138 h 448"/>
              <a:gd name="T20" fmla="*/ 1664 w 2030"/>
              <a:gd name="T21" fmla="*/ 145 h 448"/>
              <a:gd name="T22" fmla="*/ 1621 w 2030"/>
              <a:gd name="T23" fmla="*/ 182 h 448"/>
              <a:gd name="T24" fmla="*/ 1614 w 2030"/>
              <a:gd name="T25" fmla="*/ 204 h 448"/>
              <a:gd name="T26" fmla="*/ 1625 w 2030"/>
              <a:gd name="T27" fmla="*/ 244 h 448"/>
              <a:gd name="T28" fmla="*/ 1672 w 2030"/>
              <a:gd name="T29" fmla="*/ 270 h 448"/>
              <a:gd name="T30" fmla="*/ 1762 w 2030"/>
              <a:gd name="T31" fmla="*/ 295 h 448"/>
              <a:gd name="T32" fmla="*/ 1929 w 2030"/>
              <a:gd name="T33" fmla="*/ 303 h 448"/>
              <a:gd name="T34" fmla="*/ 2028 w 2030"/>
              <a:gd name="T35" fmla="*/ 314 h 448"/>
              <a:gd name="T36" fmla="*/ 2028 w 2030"/>
              <a:gd name="T37" fmla="*/ 322 h 448"/>
              <a:gd name="T38" fmla="*/ 1987 w 2030"/>
              <a:gd name="T39" fmla="*/ 351 h 448"/>
              <a:gd name="T40" fmla="*/ 1952 w 2030"/>
              <a:gd name="T41" fmla="*/ 365 h 448"/>
              <a:gd name="T42" fmla="*/ 1889 w 2030"/>
              <a:gd name="T43" fmla="*/ 372 h 448"/>
              <a:gd name="T44" fmla="*/ 1832 w 2030"/>
              <a:gd name="T45" fmla="*/ 389 h 448"/>
              <a:gd name="T46" fmla="*/ 1788 w 2030"/>
              <a:gd name="T47" fmla="*/ 414 h 448"/>
              <a:gd name="T48" fmla="*/ 1748 w 2030"/>
              <a:gd name="T49" fmla="*/ 447 h 448"/>
              <a:gd name="T50" fmla="*/ 1736 w 2030"/>
              <a:gd name="T51" fmla="*/ 442 h 448"/>
              <a:gd name="T52" fmla="*/ 1730 w 2030"/>
              <a:gd name="T53" fmla="*/ 423 h 448"/>
              <a:gd name="T54" fmla="*/ 1741 w 2030"/>
              <a:gd name="T55" fmla="*/ 393 h 448"/>
              <a:gd name="T56" fmla="*/ 1741 w 2030"/>
              <a:gd name="T57" fmla="*/ 374 h 448"/>
              <a:gd name="T58" fmla="*/ 1718 w 2030"/>
              <a:gd name="T59" fmla="*/ 355 h 448"/>
              <a:gd name="T60" fmla="*/ 1652 w 2030"/>
              <a:gd name="T61" fmla="*/ 333 h 448"/>
              <a:gd name="T62" fmla="*/ 1583 w 2030"/>
              <a:gd name="T63" fmla="*/ 323 h 448"/>
              <a:gd name="T64" fmla="*/ 1579 w 2030"/>
              <a:gd name="T65" fmla="*/ 349 h 448"/>
              <a:gd name="T66" fmla="*/ 1567 w 2030"/>
              <a:gd name="T67" fmla="*/ 356 h 448"/>
              <a:gd name="T68" fmla="*/ 1558 w 2030"/>
              <a:gd name="T69" fmla="*/ 351 h 448"/>
              <a:gd name="T70" fmla="*/ 1549 w 2030"/>
              <a:gd name="T71" fmla="*/ 325 h 448"/>
              <a:gd name="T72" fmla="*/ 1526 w 2030"/>
              <a:gd name="T73" fmla="*/ 307 h 448"/>
              <a:gd name="T74" fmla="*/ 1490 w 2030"/>
              <a:gd name="T75" fmla="*/ 293 h 448"/>
              <a:gd name="T76" fmla="*/ 1349 w 2030"/>
              <a:gd name="T77" fmla="*/ 270 h 448"/>
              <a:gd name="T78" fmla="*/ 1162 w 2030"/>
              <a:gd name="T79" fmla="*/ 255 h 448"/>
              <a:gd name="T80" fmla="*/ 1143 w 2030"/>
              <a:gd name="T81" fmla="*/ 281 h 448"/>
              <a:gd name="T82" fmla="*/ 1113 w 2030"/>
              <a:gd name="T83" fmla="*/ 295 h 448"/>
              <a:gd name="T84" fmla="*/ 1073 w 2030"/>
              <a:gd name="T85" fmla="*/ 290 h 448"/>
              <a:gd name="T86" fmla="*/ 1002 w 2030"/>
              <a:gd name="T87" fmla="*/ 270 h 448"/>
              <a:gd name="T88" fmla="*/ 841 w 2030"/>
              <a:gd name="T89" fmla="*/ 265 h 448"/>
              <a:gd name="T90" fmla="*/ 695 w 2030"/>
              <a:gd name="T91" fmla="*/ 271 h 448"/>
              <a:gd name="T92" fmla="*/ 489 w 2030"/>
              <a:gd name="T93" fmla="*/ 276 h 448"/>
              <a:gd name="T94" fmla="*/ 335 w 2030"/>
              <a:gd name="T95" fmla="*/ 268 h 448"/>
              <a:gd name="T96" fmla="*/ 181 w 2030"/>
              <a:gd name="T97" fmla="*/ 249 h 448"/>
              <a:gd name="T98" fmla="*/ 40 w 2030"/>
              <a:gd name="T99" fmla="*/ 241 h 448"/>
              <a:gd name="T100" fmla="*/ 0 w 2030"/>
              <a:gd name="T101" fmla="*/ 233 h 448"/>
              <a:gd name="T102" fmla="*/ 2 w 2030"/>
              <a:gd name="T103" fmla="*/ 217 h 448"/>
              <a:gd name="T104" fmla="*/ 9 w 2030"/>
              <a:gd name="T105" fmla="*/ 208 h 448"/>
              <a:gd name="T106" fmla="*/ 42 w 2030"/>
              <a:gd name="T107" fmla="*/ 197 h 448"/>
              <a:gd name="T108" fmla="*/ 125 w 2030"/>
              <a:gd name="T109" fmla="*/ 177 h 448"/>
              <a:gd name="T110" fmla="*/ 205 w 2030"/>
              <a:gd name="T111" fmla="*/ 167 h 448"/>
              <a:gd name="T112" fmla="*/ 313 w 2030"/>
              <a:gd name="T113" fmla="*/ 156 h 448"/>
              <a:gd name="T114" fmla="*/ 345 w 2030"/>
              <a:gd name="T115" fmla="*/ 141 h 448"/>
              <a:gd name="T116" fmla="*/ 387 w 2030"/>
              <a:gd name="T117" fmla="*/ 148 h 448"/>
              <a:gd name="T118" fmla="*/ 406 w 2030"/>
              <a:gd name="T119" fmla="*/ 157 h 448"/>
              <a:gd name="T120" fmla="*/ 584 w 2030"/>
              <a:gd name="T121" fmla="*/ 143 h 448"/>
              <a:gd name="T122" fmla="*/ 679 w 2030"/>
              <a:gd name="T123" fmla="*/ 121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30" h="448">
                <a:moveTo>
                  <a:pt x="683" y="118"/>
                </a:moveTo>
                <a:lnTo>
                  <a:pt x="683" y="118"/>
                </a:lnTo>
                <a:lnTo>
                  <a:pt x="690" y="112"/>
                </a:lnTo>
                <a:lnTo>
                  <a:pt x="710" y="96"/>
                </a:lnTo>
                <a:lnTo>
                  <a:pt x="738" y="76"/>
                </a:lnTo>
                <a:lnTo>
                  <a:pt x="770" y="53"/>
                </a:lnTo>
                <a:lnTo>
                  <a:pt x="802" y="31"/>
                </a:lnTo>
                <a:lnTo>
                  <a:pt x="832" y="14"/>
                </a:lnTo>
                <a:lnTo>
                  <a:pt x="845" y="7"/>
                </a:lnTo>
                <a:lnTo>
                  <a:pt x="855" y="3"/>
                </a:lnTo>
                <a:lnTo>
                  <a:pt x="863" y="0"/>
                </a:lnTo>
                <a:lnTo>
                  <a:pt x="866" y="0"/>
                </a:lnTo>
                <a:lnTo>
                  <a:pt x="868" y="2"/>
                </a:lnTo>
                <a:lnTo>
                  <a:pt x="868" y="2"/>
                </a:lnTo>
                <a:lnTo>
                  <a:pt x="871" y="5"/>
                </a:lnTo>
                <a:lnTo>
                  <a:pt x="872" y="11"/>
                </a:lnTo>
                <a:lnTo>
                  <a:pt x="873" y="19"/>
                </a:lnTo>
                <a:lnTo>
                  <a:pt x="873" y="29"/>
                </a:lnTo>
                <a:lnTo>
                  <a:pt x="872" y="51"/>
                </a:lnTo>
                <a:lnTo>
                  <a:pt x="869" y="75"/>
                </a:lnTo>
                <a:lnTo>
                  <a:pt x="862" y="119"/>
                </a:lnTo>
                <a:lnTo>
                  <a:pt x="858" y="139"/>
                </a:lnTo>
                <a:lnTo>
                  <a:pt x="858" y="139"/>
                </a:lnTo>
                <a:lnTo>
                  <a:pt x="958" y="143"/>
                </a:lnTo>
                <a:lnTo>
                  <a:pt x="1042" y="146"/>
                </a:lnTo>
                <a:lnTo>
                  <a:pt x="1117" y="150"/>
                </a:lnTo>
                <a:lnTo>
                  <a:pt x="1117" y="150"/>
                </a:lnTo>
                <a:lnTo>
                  <a:pt x="1155" y="154"/>
                </a:lnTo>
                <a:lnTo>
                  <a:pt x="1205" y="161"/>
                </a:lnTo>
                <a:lnTo>
                  <a:pt x="1320" y="178"/>
                </a:lnTo>
                <a:lnTo>
                  <a:pt x="1465" y="203"/>
                </a:lnTo>
                <a:lnTo>
                  <a:pt x="1465" y="203"/>
                </a:lnTo>
                <a:lnTo>
                  <a:pt x="1500" y="190"/>
                </a:lnTo>
                <a:lnTo>
                  <a:pt x="1572" y="165"/>
                </a:lnTo>
                <a:lnTo>
                  <a:pt x="1609" y="151"/>
                </a:lnTo>
                <a:lnTo>
                  <a:pt x="1641" y="141"/>
                </a:lnTo>
                <a:lnTo>
                  <a:pt x="1654" y="138"/>
                </a:lnTo>
                <a:lnTo>
                  <a:pt x="1663" y="137"/>
                </a:lnTo>
                <a:lnTo>
                  <a:pt x="1669" y="137"/>
                </a:lnTo>
                <a:lnTo>
                  <a:pt x="1669" y="138"/>
                </a:lnTo>
                <a:lnTo>
                  <a:pt x="1669" y="139"/>
                </a:lnTo>
                <a:lnTo>
                  <a:pt x="1669" y="139"/>
                </a:lnTo>
                <a:lnTo>
                  <a:pt x="1667" y="141"/>
                </a:lnTo>
                <a:lnTo>
                  <a:pt x="1664" y="145"/>
                </a:lnTo>
                <a:lnTo>
                  <a:pt x="1656" y="152"/>
                </a:lnTo>
                <a:lnTo>
                  <a:pt x="1634" y="168"/>
                </a:lnTo>
                <a:lnTo>
                  <a:pt x="1625" y="177"/>
                </a:lnTo>
                <a:lnTo>
                  <a:pt x="1621" y="182"/>
                </a:lnTo>
                <a:lnTo>
                  <a:pt x="1617" y="187"/>
                </a:lnTo>
                <a:lnTo>
                  <a:pt x="1615" y="193"/>
                </a:lnTo>
                <a:lnTo>
                  <a:pt x="1614" y="198"/>
                </a:lnTo>
                <a:lnTo>
                  <a:pt x="1614" y="204"/>
                </a:lnTo>
                <a:lnTo>
                  <a:pt x="1615" y="210"/>
                </a:lnTo>
                <a:lnTo>
                  <a:pt x="1615" y="210"/>
                </a:lnTo>
                <a:lnTo>
                  <a:pt x="1621" y="231"/>
                </a:lnTo>
                <a:lnTo>
                  <a:pt x="1625" y="244"/>
                </a:lnTo>
                <a:lnTo>
                  <a:pt x="1626" y="253"/>
                </a:lnTo>
                <a:lnTo>
                  <a:pt x="1626" y="253"/>
                </a:lnTo>
                <a:lnTo>
                  <a:pt x="1639" y="259"/>
                </a:lnTo>
                <a:lnTo>
                  <a:pt x="1672" y="270"/>
                </a:lnTo>
                <a:lnTo>
                  <a:pt x="1693" y="278"/>
                </a:lnTo>
                <a:lnTo>
                  <a:pt x="1715" y="285"/>
                </a:lnTo>
                <a:lnTo>
                  <a:pt x="1739" y="291"/>
                </a:lnTo>
                <a:lnTo>
                  <a:pt x="1762" y="295"/>
                </a:lnTo>
                <a:lnTo>
                  <a:pt x="1762" y="295"/>
                </a:lnTo>
                <a:lnTo>
                  <a:pt x="1791" y="298"/>
                </a:lnTo>
                <a:lnTo>
                  <a:pt x="1832" y="300"/>
                </a:lnTo>
                <a:lnTo>
                  <a:pt x="1929" y="303"/>
                </a:lnTo>
                <a:lnTo>
                  <a:pt x="1973" y="306"/>
                </a:lnTo>
                <a:lnTo>
                  <a:pt x="2007" y="309"/>
                </a:lnTo>
                <a:lnTo>
                  <a:pt x="2019" y="312"/>
                </a:lnTo>
                <a:lnTo>
                  <a:pt x="2028" y="314"/>
                </a:lnTo>
                <a:lnTo>
                  <a:pt x="2029" y="316"/>
                </a:lnTo>
                <a:lnTo>
                  <a:pt x="2030" y="318"/>
                </a:lnTo>
                <a:lnTo>
                  <a:pt x="2029" y="319"/>
                </a:lnTo>
                <a:lnTo>
                  <a:pt x="2028" y="322"/>
                </a:lnTo>
                <a:lnTo>
                  <a:pt x="2028" y="322"/>
                </a:lnTo>
                <a:lnTo>
                  <a:pt x="2008" y="335"/>
                </a:lnTo>
                <a:lnTo>
                  <a:pt x="1995" y="346"/>
                </a:lnTo>
                <a:lnTo>
                  <a:pt x="1987" y="351"/>
                </a:lnTo>
                <a:lnTo>
                  <a:pt x="1979" y="355"/>
                </a:lnTo>
                <a:lnTo>
                  <a:pt x="1967" y="360"/>
                </a:lnTo>
                <a:lnTo>
                  <a:pt x="1952" y="365"/>
                </a:lnTo>
                <a:lnTo>
                  <a:pt x="1952" y="365"/>
                </a:lnTo>
                <a:lnTo>
                  <a:pt x="1937" y="368"/>
                </a:lnTo>
                <a:lnTo>
                  <a:pt x="1925" y="369"/>
                </a:lnTo>
                <a:lnTo>
                  <a:pt x="1903" y="371"/>
                </a:lnTo>
                <a:lnTo>
                  <a:pt x="1889" y="372"/>
                </a:lnTo>
                <a:lnTo>
                  <a:pt x="1875" y="376"/>
                </a:lnTo>
                <a:lnTo>
                  <a:pt x="1856" y="380"/>
                </a:lnTo>
                <a:lnTo>
                  <a:pt x="1832" y="389"/>
                </a:lnTo>
                <a:lnTo>
                  <a:pt x="1832" y="389"/>
                </a:lnTo>
                <a:lnTo>
                  <a:pt x="1818" y="394"/>
                </a:lnTo>
                <a:lnTo>
                  <a:pt x="1806" y="400"/>
                </a:lnTo>
                <a:lnTo>
                  <a:pt x="1796" y="406"/>
                </a:lnTo>
                <a:lnTo>
                  <a:pt x="1788" y="414"/>
                </a:lnTo>
                <a:lnTo>
                  <a:pt x="1772" y="426"/>
                </a:lnTo>
                <a:lnTo>
                  <a:pt x="1761" y="437"/>
                </a:lnTo>
                <a:lnTo>
                  <a:pt x="1752" y="444"/>
                </a:lnTo>
                <a:lnTo>
                  <a:pt x="1748" y="447"/>
                </a:lnTo>
                <a:lnTo>
                  <a:pt x="1745" y="448"/>
                </a:lnTo>
                <a:lnTo>
                  <a:pt x="1741" y="448"/>
                </a:lnTo>
                <a:lnTo>
                  <a:pt x="1739" y="445"/>
                </a:lnTo>
                <a:lnTo>
                  <a:pt x="1736" y="442"/>
                </a:lnTo>
                <a:lnTo>
                  <a:pt x="1734" y="436"/>
                </a:lnTo>
                <a:lnTo>
                  <a:pt x="1734" y="436"/>
                </a:lnTo>
                <a:lnTo>
                  <a:pt x="1731" y="430"/>
                </a:lnTo>
                <a:lnTo>
                  <a:pt x="1730" y="423"/>
                </a:lnTo>
                <a:lnTo>
                  <a:pt x="1731" y="417"/>
                </a:lnTo>
                <a:lnTo>
                  <a:pt x="1732" y="412"/>
                </a:lnTo>
                <a:lnTo>
                  <a:pt x="1736" y="403"/>
                </a:lnTo>
                <a:lnTo>
                  <a:pt x="1741" y="393"/>
                </a:lnTo>
                <a:lnTo>
                  <a:pt x="1742" y="388"/>
                </a:lnTo>
                <a:lnTo>
                  <a:pt x="1743" y="384"/>
                </a:lnTo>
                <a:lnTo>
                  <a:pt x="1742" y="379"/>
                </a:lnTo>
                <a:lnTo>
                  <a:pt x="1741" y="374"/>
                </a:lnTo>
                <a:lnTo>
                  <a:pt x="1739" y="369"/>
                </a:lnTo>
                <a:lnTo>
                  <a:pt x="1734" y="366"/>
                </a:lnTo>
                <a:lnTo>
                  <a:pt x="1728" y="360"/>
                </a:lnTo>
                <a:lnTo>
                  <a:pt x="1718" y="355"/>
                </a:lnTo>
                <a:lnTo>
                  <a:pt x="1718" y="355"/>
                </a:lnTo>
                <a:lnTo>
                  <a:pt x="1697" y="346"/>
                </a:lnTo>
                <a:lnTo>
                  <a:pt x="1674" y="338"/>
                </a:lnTo>
                <a:lnTo>
                  <a:pt x="1652" y="333"/>
                </a:lnTo>
                <a:lnTo>
                  <a:pt x="1629" y="329"/>
                </a:lnTo>
                <a:lnTo>
                  <a:pt x="1596" y="324"/>
                </a:lnTo>
                <a:lnTo>
                  <a:pt x="1583" y="323"/>
                </a:lnTo>
                <a:lnTo>
                  <a:pt x="1583" y="323"/>
                </a:lnTo>
                <a:lnTo>
                  <a:pt x="1583" y="329"/>
                </a:lnTo>
                <a:lnTo>
                  <a:pt x="1582" y="335"/>
                </a:lnTo>
                <a:lnTo>
                  <a:pt x="1580" y="342"/>
                </a:lnTo>
                <a:lnTo>
                  <a:pt x="1579" y="349"/>
                </a:lnTo>
                <a:lnTo>
                  <a:pt x="1576" y="354"/>
                </a:lnTo>
                <a:lnTo>
                  <a:pt x="1573" y="356"/>
                </a:lnTo>
                <a:lnTo>
                  <a:pt x="1571" y="356"/>
                </a:lnTo>
                <a:lnTo>
                  <a:pt x="1567" y="356"/>
                </a:lnTo>
                <a:lnTo>
                  <a:pt x="1563" y="355"/>
                </a:lnTo>
                <a:lnTo>
                  <a:pt x="1563" y="355"/>
                </a:lnTo>
                <a:lnTo>
                  <a:pt x="1561" y="354"/>
                </a:lnTo>
                <a:lnTo>
                  <a:pt x="1558" y="351"/>
                </a:lnTo>
                <a:lnTo>
                  <a:pt x="1555" y="345"/>
                </a:lnTo>
                <a:lnTo>
                  <a:pt x="1553" y="338"/>
                </a:lnTo>
                <a:lnTo>
                  <a:pt x="1551" y="330"/>
                </a:lnTo>
                <a:lnTo>
                  <a:pt x="1549" y="325"/>
                </a:lnTo>
                <a:lnTo>
                  <a:pt x="1545" y="320"/>
                </a:lnTo>
                <a:lnTo>
                  <a:pt x="1540" y="317"/>
                </a:lnTo>
                <a:lnTo>
                  <a:pt x="1534" y="312"/>
                </a:lnTo>
                <a:lnTo>
                  <a:pt x="1526" y="307"/>
                </a:lnTo>
                <a:lnTo>
                  <a:pt x="1517" y="302"/>
                </a:lnTo>
                <a:lnTo>
                  <a:pt x="1504" y="297"/>
                </a:lnTo>
                <a:lnTo>
                  <a:pt x="1490" y="293"/>
                </a:lnTo>
                <a:lnTo>
                  <a:pt x="1490" y="293"/>
                </a:lnTo>
                <a:lnTo>
                  <a:pt x="1473" y="289"/>
                </a:lnTo>
                <a:lnTo>
                  <a:pt x="1452" y="285"/>
                </a:lnTo>
                <a:lnTo>
                  <a:pt x="1403" y="276"/>
                </a:lnTo>
                <a:lnTo>
                  <a:pt x="1349" y="270"/>
                </a:lnTo>
                <a:lnTo>
                  <a:pt x="1295" y="265"/>
                </a:lnTo>
                <a:lnTo>
                  <a:pt x="1202" y="258"/>
                </a:lnTo>
                <a:lnTo>
                  <a:pt x="1162" y="255"/>
                </a:lnTo>
                <a:lnTo>
                  <a:pt x="1162" y="255"/>
                </a:lnTo>
                <a:lnTo>
                  <a:pt x="1159" y="262"/>
                </a:lnTo>
                <a:lnTo>
                  <a:pt x="1155" y="266"/>
                </a:lnTo>
                <a:lnTo>
                  <a:pt x="1149" y="274"/>
                </a:lnTo>
                <a:lnTo>
                  <a:pt x="1143" y="281"/>
                </a:lnTo>
                <a:lnTo>
                  <a:pt x="1134" y="287"/>
                </a:lnTo>
                <a:lnTo>
                  <a:pt x="1124" y="292"/>
                </a:lnTo>
                <a:lnTo>
                  <a:pt x="1118" y="293"/>
                </a:lnTo>
                <a:lnTo>
                  <a:pt x="1113" y="295"/>
                </a:lnTo>
                <a:lnTo>
                  <a:pt x="1113" y="295"/>
                </a:lnTo>
                <a:lnTo>
                  <a:pt x="1101" y="295"/>
                </a:lnTo>
                <a:lnTo>
                  <a:pt x="1088" y="293"/>
                </a:lnTo>
                <a:lnTo>
                  <a:pt x="1073" y="290"/>
                </a:lnTo>
                <a:lnTo>
                  <a:pt x="1058" y="285"/>
                </a:lnTo>
                <a:lnTo>
                  <a:pt x="1030" y="275"/>
                </a:lnTo>
                <a:lnTo>
                  <a:pt x="1015" y="273"/>
                </a:lnTo>
                <a:lnTo>
                  <a:pt x="1002" y="270"/>
                </a:lnTo>
                <a:lnTo>
                  <a:pt x="1002" y="270"/>
                </a:lnTo>
                <a:lnTo>
                  <a:pt x="943" y="266"/>
                </a:lnTo>
                <a:lnTo>
                  <a:pt x="900" y="265"/>
                </a:lnTo>
                <a:lnTo>
                  <a:pt x="841" y="265"/>
                </a:lnTo>
                <a:lnTo>
                  <a:pt x="841" y="265"/>
                </a:lnTo>
                <a:lnTo>
                  <a:pt x="807" y="265"/>
                </a:lnTo>
                <a:lnTo>
                  <a:pt x="771" y="266"/>
                </a:lnTo>
                <a:lnTo>
                  <a:pt x="695" y="271"/>
                </a:lnTo>
                <a:lnTo>
                  <a:pt x="651" y="274"/>
                </a:lnTo>
                <a:lnTo>
                  <a:pt x="603" y="275"/>
                </a:lnTo>
                <a:lnTo>
                  <a:pt x="549" y="276"/>
                </a:lnTo>
                <a:lnTo>
                  <a:pt x="489" y="276"/>
                </a:lnTo>
                <a:lnTo>
                  <a:pt x="489" y="276"/>
                </a:lnTo>
                <a:lnTo>
                  <a:pt x="429" y="275"/>
                </a:lnTo>
                <a:lnTo>
                  <a:pt x="378" y="271"/>
                </a:lnTo>
                <a:lnTo>
                  <a:pt x="335" y="268"/>
                </a:lnTo>
                <a:lnTo>
                  <a:pt x="297" y="264"/>
                </a:lnTo>
                <a:lnTo>
                  <a:pt x="234" y="255"/>
                </a:lnTo>
                <a:lnTo>
                  <a:pt x="207" y="252"/>
                </a:lnTo>
                <a:lnTo>
                  <a:pt x="181" y="249"/>
                </a:lnTo>
                <a:lnTo>
                  <a:pt x="181" y="249"/>
                </a:lnTo>
                <a:lnTo>
                  <a:pt x="124" y="247"/>
                </a:lnTo>
                <a:lnTo>
                  <a:pt x="66" y="243"/>
                </a:lnTo>
                <a:lnTo>
                  <a:pt x="40" y="241"/>
                </a:lnTo>
                <a:lnTo>
                  <a:pt x="21" y="238"/>
                </a:lnTo>
                <a:lnTo>
                  <a:pt x="6" y="236"/>
                </a:lnTo>
                <a:lnTo>
                  <a:pt x="2" y="235"/>
                </a:lnTo>
                <a:lnTo>
                  <a:pt x="0" y="233"/>
                </a:lnTo>
                <a:lnTo>
                  <a:pt x="0" y="233"/>
                </a:lnTo>
                <a:lnTo>
                  <a:pt x="0" y="228"/>
                </a:lnTo>
                <a:lnTo>
                  <a:pt x="0" y="225"/>
                </a:lnTo>
                <a:lnTo>
                  <a:pt x="2" y="217"/>
                </a:lnTo>
                <a:lnTo>
                  <a:pt x="6" y="211"/>
                </a:lnTo>
                <a:lnTo>
                  <a:pt x="7" y="209"/>
                </a:lnTo>
                <a:lnTo>
                  <a:pt x="7" y="209"/>
                </a:lnTo>
                <a:lnTo>
                  <a:pt x="9" y="208"/>
                </a:lnTo>
                <a:lnTo>
                  <a:pt x="13" y="204"/>
                </a:lnTo>
                <a:lnTo>
                  <a:pt x="23" y="200"/>
                </a:lnTo>
                <a:lnTo>
                  <a:pt x="42" y="197"/>
                </a:lnTo>
                <a:lnTo>
                  <a:pt x="42" y="197"/>
                </a:lnTo>
                <a:lnTo>
                  <a:pt x="54" y="195"/>
                </a:lnTo>
                <a:lnTo>
                  <a:pt x="66" y="192"/>
                </a:lnTo>
                <a:lnTo>
                  <a:pt x="94" y="184"/>
                </a:lnTo>
                <a:lnTo>
                  <a:pt x="125" y="177"/>
                </a:lnTo>
                <a:lnTo>
                  <a:pt x="142" y="173"/>
                </a:lnTo>
                <a:lnTo>
                  <a:pt x="161" y="171"/>
                </a:lnTo>
                <a:lnTo>
                  <a:pt x="161" y="171"/>
                </a:lnTo>
                <a:lnTo>
                  <a:pt x="205" y="167"/>
                </a:lnTo>
                <a:lnTo>
                  <a:pt x="254" y="163"/>
                </a:lnTo>
                <a:lnTo>
                  <a:pt x="308" y="160"/>
                </a:lnTo>
                <a:lnTo>
                  <a:pt x="308" y="160"/>
                </a:lnTo>
                <a:lnTo>
                  <a:pt x="313" y="156"/>
                </a:lnTo>
                <a:lnTo>
                  <a:pt x="319" y="152"/>
                </a:lnTo>
                <a:lnTo>
                  <a:pt x="326" y="148"/>
                </a:lnTo>
                <a:lnTo>
                  <a:pt x="335" y="145"/>
                </a:lnTo>
                <a:lnTo>
                  <a:pt x="345" y="141"/>
                </a:lnTo>
                <a:lnTo>
                  <a:pt x="357" y="141"/>
                </a:lnTo>
                <a:lnTo>
                  <a:pt x="368" y="143"/>
                </a:lnTo>
                <a:lnTo>
                  <a:pt x="368" y="143"/>
                </a:lnTo>
                <a:lnTo>
                  <a:pt x="387" y="148"/>
                </a:lnTo>
                <a:lnTo>
                  <a:pt x="398" y="152"/>
                </a:lnTo>
                <a:lnTo>
                  <a:pt x="405" y="156"/>
                </a:lnTo>
                <a:lnTo>
                  <a:pt x="406" y="157"/>
                </a:lnTo>
                <a:lnTo>
                  <a:pt x="406" y="157"/>
                </a:lnTo>
                <a:lnTo>
                  <a:pt x="484" y="151"/>
                </a:lnTo>
                <a:lnTo>
                  <a:pt x="544" y="146"/>
                </a:lnTo>
                <a:lnTo>
                  <a:pt x="584" y="143"/>
                </a:lnTo>
                <a:lnTo>
                  <a:pt x="584" y="143"/>
                </a:lnTo>
                <a:lnTo>
                  <a:pt x="609" y="138"/>
                </a:lnTo>
                <a:lnTo>
                  <a:pt x="642" y="130"/>
                </a:lnTo>
                <a:lnTo>
                  <a:pt x="671" y="123"/>
                </a:lnTo>
                <a:lnTo>
                  <a:pt x="679" y="121"/>
                </a:lnTo>
                <a:lnTo>
                  <a:pt x="683" y="118"/>
                </a:lnTo>
                <a:lnTo>
                  <a:pt x="683" y="1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
            <a:extLst>
              <a:ext uri="{FF2B5EF4-FFF2-40B4-BE49-F238E27FC236}">
                <a16:creationId xmlns:a16="http://schemas.microsoft.com/office/drawing/2014/main" id="{C264B39A-AB8B-4852-927C-E690CD11D6FB}"/>
              </a:ext>
            </a:extLst>
          </p:cNvPr>
          <p:cNvSpPr>
            <a:spLocks/>
          </p:cNvSpPr>
          <p:nvPr/>
        </p:nvSpPr>
        <p:spPr bwMode="auto">
          <a:xfrm>
            <a:off x="4087698" y="4979834"/>
            <a:ext cx="1688582" cy="970223"/>
          </a:xfrm>
          <a:custGeom>
            <a:avLst/>
            <a:gdLst>
              <a:gd name="T0" fmla="*/ 663 w 1542"/>
              <a:gd name="T1" fmla="*/ 129 h 886"/>
              <a:gd name="T2" fmla="*/ 607 w 1542"/>
              <a:gd name="T3" fmla="*/ 172 h 886"/>
              <a:gd name="T4" fmla="*/ 493 w 1542"/>
              <a:gd name="T5" fmla="*/ 217 h 886"/>
              <a:gd name="T6" fmla="*/ 436 w 1542"/>
              <a:gd name="T7" fmla="*/ 224 h 886"/>
              <a:gd name="T8" fmla="*/ 402 w 1542"/>
              <a:gd name="T9" fmla="*/ 241 h 886"/>
              <a:gd name="T10" fmla="*/ 386 w 1542"/>
              <a:gd name="T11" fmla="*/ 279 h 886"/>
              <a:gd name="T12" fmla="*/ 326 w 1542"/>
              <a:gd name="T13" fmla="*/ 358 h 886"/>
              <a:gd name="T14" fmla="*/ 299 w 1542"/>
              <a:gd name="T15" fmla="*/ 370 h 886"/>
              <a:gd name="T16" fmla="*/ 242 w 1542"/>
              <a:gd name="T17" fmla="*/ 354 h 886"/>
              <a:gd name="T18" fmla="*/ 169 w 1542"/>
              <a:gd name="T19" fmla="*/ 310 h 886"/>
              <a:gd name="T20" fmla="*/ 74 w 1542"/>
              <a:gd name="T21" fmla="*/ 310 h 886"/>
              <a:gd name="T22" fmla="*/ 32 w 1542"/>
              <a:gd name="T23" fmla="*/ 332 h 886"/>
              <a:gd name="T24" fmla="*/ 3 w 1542"/>
              <a:gd name="T25" fmla="*/ 416 h 886"/>
              <a:gd name="T26" fmla="*/ 2 w 1542"/>
              <a:gd name="T27" fmla="*/ 450 h 886"/>
              <a:gd name="T28" fmla="*/ 19 w 1542"/>
              <a:gd name="T29" fmla="*/ 494 h 886"/>
              <a:gd name="T30" fmla="*/ 148 w 1542"/>
              <a:gd name="T31" fmla="*/ 528 h 886"/>
              <a:gd name="T32" fmla="*/ 181 w 1542"/>
              <a:gd name="T33" fmla="*/ 520 h 886"/>
              <a:gd name="T34" fmla="*/ 224 w 1542"/>
              <a:gd name="T35" fmla="*/ 516 h 886"/>
              <a:gd name="T36" fmla="*/ 301 w 1542"/>
              <a:gd name="T37" fmla="*/ 530 h 886"/>
              <a:gd name="T38" fmla="*/ 315 w 1542"/>
              <a:gd name="T39" fmla="*/ 547 h 886"/>
              <a:gd name="T40" fmla="*/ 299 w 1542"/>
              <a:gd name="T41" fmla="*/ 558 h 886"/>
              <a:gd name="T42" fmla="*/ 273 w 1542"/>
              <a:gd name="T43" fmla="*/ 570 h 886"/>
              <a:gd name="T44" fmla="*/ 284 w 1542"/>
              <a:gd name="T45" fmla="*/ 585 h 886"/>
              <a:gd name="T46" fmla="*/ 359 w 1542"/>
              <a:gd name="T47" fmla="*/ 615 h 886"/>
              <a:gd name="T48" fmla="*/ 382 w 1542"/>
              <a:gd name="T49" fmla="*/ 660 h 886"/>
              <a:gd name="T50" fmla="*/ 381 w 1542"/>
              <a:gd name="T51" fmla="*/ 677 h 886"/>
              <a:gd name="T52" fmla="*/ 399 w 1542"/>
              <a:gd name="T53" fmla="*/ 702 h 886"/>
              <a:gd name="T54" fmla="*/ 412 w 1542"/>
              <a:gd name="T55" fmla="*/ 732 h 886"/>
              <a:gd name="T56" fmla="*/ 473 w 1542"/>
              <a:gd name="T57" fmla="*/ 774 h 886"/>
              <a:gd name="T58" fmla="*/ 539 w 1542"/>
              <a:gd name="T59" fmla="*/ 807 h 886"/>
              <a:gd name="T60" fmla="*/ 662 w 1542"/>
              <a:gd name="T61" fmla="*/ 856 h 886"/>
              <a:gd name="T62" fmla="*/ 672 w 1542"/>
              <a:gd name="T63" fmla="*/ 834 h 886"/>
              <a:gd name="T64" fmla="*/ 684 w 1542"/>
              <a:gd name="T65" fmla="*/ 819 h 886"/>
              <a:gd name="T66" fmla="*/ 786 w 1542"/>
              <a:gd name="T67" fmla="*/ 864 h 886"/>
              <a:gd name="T68" fmla="*/ 841 w 1542"/>
              <a:gd name="T69" fmla="*/ 885 h 886"/>
              <a:gd name="T70" fmla="*/ 876 w 1542"/>
              <a:gd name="T71" fmla="*/ 884 h 886"/>
              <a:gd name="T72" fmla="*/ 1124 w 1542"/>
              <a:gd name="T73" fmla="*/ 863 h 886"/>
              <a:gd name="T74" fmla="*/ 1238 w 1542"/>
              <a:gd name="T75" fmla="*/ 848 h 886"/>
              <a:gd name="T76" fmla="*/ 1287 w 1542"/>
              <a:gd name="T77" fmla="*/ 820 h 886"/>
              <a:gd name="T78" fmla="*/ 1418 w 1542"/>
              <a:gd name="T79" fmla="*/ 707 h 886"/>
              <a:gd name="T80" fmla="*/ 1498 w 1542"/>
              <a:gd name="T81" fmla="*/ 677 h 886"/>
              <a:gd name="T82" fmla="*/ 1515 w 1542"/>
              <a:gd name="T83" fmla="*/ 662 h 886"/>
              <a:gd name="T84" fmla="*/ 1519 w 1542"/>
              <a:gd name="T85" fmla="*/ 645 h 886"/>
              <a:gd name="T86" fmla="*/ 1542 w 1542"/>
              <a:gd name="T87" fmla="*/ 625 h 886"/>
              <a:gd name="T88" fmla="*/ 1481 w 1542"/>
              <a:gd name="T89" fmla="*/ 575 h 886"/>
              <a:gd name="T90" fmla="*/ 1318 w 1542"/>
              <a:gd name="T91" fmla="*/ 420 h 886"/>
              <a:gd name="T92" fmla="*/ 1248 w 1542"/>
              <a:gd name="T93" fmla="*/ 343 h 886"/>
              <a:gd name="T94" fmla="*/ 1205 w 1542"/>
              <a:gd name="T95" fmla="*/ 314 h 886"/>
              <a:gd name="T96" fmla="*/ 1049 w 1542"/>
              <a:gd name="T97" fmla="*/ 207 h 886"/>
              <a:gd name="T98" fmla="*/ 1050 w 1542"/>
              <a:gd name="T99" fmla="*/ 216 h 886"/>
              <a:gd name="T100" fmla="*/ 978 w 1542"/>
              <a:gd name="T101" fmla="*/ 203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42" h="886">
                <a:moveTo>
                  <a:pt x="903" y="163"/>
                </a:moveTo>
                <a:lnTo>
                  <a:pt x="775" y="0"/>
                </a:lnTo>
                <a:lnTo>
                  <a:pt x="775" y="0"/>
                </a:lnTo>
                <a:lnTo>
                  <a:pt x="732" y="49"/>
                </a:lnTo>
                <a:lnTo>
                  <a:pt x="663" y="129"/>
                </a:lnTo>
                <a:lnTo>
                  <a:pt x="663" y="129"/>
                </a:lnTo>
                <a:lnTo>
                  <a:pt x="657" y="136"/>
                </a:lnTo>
                <a:lnTo>
                  <a:pt x="648" y="143"/>
                </a:lnTo>
                <a:lnTo>
                  <a:pt x="629" y="158"/>
                </a:lnTo>
                <a:lnTo>
                  <a:pt x="607" y="172"/>
                </a:lnTo>
                <a:lnTo>
                  <a:pt x="582" y="184"/>
                </a:lnTo>
                <a:lnTo>
                  <a:pt x="558" y="195"/>
                </a:lnTo>
                <a:lnTo>
                  <a:pt x="533" y="203"/>
                </a:lnTo>
                <a:lnTo>
                  <a:pt x="511" y="211"/>
                </a:lnTo>
                <a:lnTo>
                  <a:pt x="493" y="217"/>
                </a:lnTo>
                <a:lnTo>
                  <a:pt x="493" y="217"/>
                </a:lnTo>
                <a:lnTo>
                  <a:pt x="477" y="221"/>
                </a:lnTo>
                <a:lnTo>
                  <a:pt x="462" y="223"/>
                </a:lnTo>
                <a:lnTo>
                  <a:pt x="448" y="224"/>
                </a:lnTo>
                <a:lnTo>
                  <a:pt x="436" y="224"/>
                </a:lnTo>
                <a:lnTo>
                  <a:pt x="419" y="224"/>
                </a:lnTo>
                <a:lnTo>
                  <a:pt x="413" y="224"/>
                </a:lnTo>
                <a:lnTo>
                  <a:pt x="413" y="224"/>
                </a:lnTo>
                <a:lnTo>
                  <a:pt x="409" y="229"/>
                </a:lnTo>
                <a:lnTo>
                  <a:pt x="402" y="241"/>
                </a:lnTo>
                <a:lnTo>
                  <a:pt x="393" y="259"/>
                </a:lnTo>
                <a:lnTo>
                  <a:pt x="390" y="267"/>
                </a:lnTo>
                <a:lnTo>
                  <a:pt x="387" y="275"/>
                </a:lnTo>
                <a:lnTo>
                  <a:pt x="387" y="275"/>
                </a:lnTo>
                <a:lnTo>
                  <a:pt x="386" y="279"/>
                </a:lnTo>
                <a:lnTo>
                  <a:pt x="383" y="286"/>
                </a:lnTo>
                <a:lnTo>
                  <a:pt x="375" y="299"/>
                </a:lnTo>
                <a:lnTo>
                  <a:pt x="364" y="314"/>
                </a:lnTo>
                <a:lnTo>
                  <a:pt x="350" y="331"/>
                </a:lnTo>
                <a:lnTo>
                  <a:pt x="326" y="358"/>
                </a:lnTo>
                <a:lnTo>
                  <a:pt x="315" y="370"/>
                </a:lnTo>
                <a:lnTo>
                  <a:pt x="315" y="370"/>
                </a:lnTo>
                <a:lnTo>
                  <a:pt x="311" y="371"/>
                </a:lnTo>
                <a:lnTo>
                  <a:pt x="306" y="371"/>
                </a:lnTo>
                <a:lnTo>
                  <a:pt x="299" y="370"/>
                </a:lnTo>
                <a:lnTo>
                  <a:pt x="289" y="369"/>
                </a:lnTo>
                <a:lnTo>
                  <a:pt x="277" y="367"/>
                </a:lnTo>
                <a:lnTo>
                  <a:pt x="261" y="362"/>
                </a:lnTo>
                <a:lnTo>
                  <a:pt x="242" y="354"/>
                </a:lnTo>
                <a:lnTo>
                  <a:pt x="242" y="354"/>
                </a:lnTo>
                <a:lnTo>
                  <a:pt x="224" y="346"/>
                </a:lnTo>
                <a:lnTo>
                  <a:pt x="209" y="337"/>
                </a:lnTo>
                <a:lnTo>
                  <a:pt x="188" y="321"/>
                </a:lnTo>
                <a:lnTo>
                  <a:pt x="179" y="315"/>
                </a:lnTo>
                <a:lnTo>
                  <a:pt x="169" y="310"/>
                </a:lnTo>
                <a:lnTo>
                  <a:pt x="155" y="308"/>
                </a:lnTo>
                <a:lnTo>
                  <a:pt x="139" y="306"/>
                </a:lnTo>
                <a:lnTo>
                  <a:pt x="139" y="306"/>
                </a:lnTo>
                <a:lnTo>
                  <a:pt x="104" y="308"/>
                </a:lnTo>
                <a:lnTo>
                  <a:pt x="74" y="310"/>
                </a:lnTo>
                <a:lnTo>
                  <a:pt x="52" y="314"/>
                </a:lnTo>
                <a:lnTo>
                  <a:pt x="40" y="316"/>
                </a:lnTo>
                <a:lnTo>
                  <a:pt x="40" y="316"/>
                </a:lnTo>
                <a:lnTo>
                  <a:pt x="36" y="321"/>
                </a:lnTo>
                <a:lnTo>
                  <a:pt x="32" y="332"/>
                </a:lnTo>
                <a:lnTo>
                  <a:pt x="19" y="364"/>
                </a:lnTo>
                <a:lnTo>
                  <a:pt x="8" y="396"/>
                </a:lnTo>
                <a:lnTo>
                  <a:pt x="5" y="408"/>
                </a:lnTo>
                <a:lnTo>
                  <a:pt x="3" y="416"/>
                </a:lnTo>
                <a:lnTo>
                  <a:pt x="3" y="416"/>
                </a:lnTo>
                <a:lnTo>
                  <a:pt x="2" y="423"/>
                </a:lnTo>
                <a:lnTo>
                  <a:pt x="1" y="430"/>
                </a:lnTo>
                <a:lnTo>
                  <a:pt x="0" y="439"/>
                </a:lnTo>
                <a:lnTo>
                  <a:pt x="1" y="444"/>
                </a:lnTo>
                <a:lnTo>
                  <a:pt x="2" y="450"/>
                </a:lnTo>
                <a:lnTo>
                  <a:pt x="2" y="450"/>
                </a:lnTo>
                <a:lnTo>
                  <a:pt x="11" y="478"/>
                </a:lnTo>
                <a:lnTo>
                  <a:pt x="14" y="489"/>
                </a:lnTo>
                <a:lnTo>
                  <a:pt x="17" y="492"/>
                </a:lnTo>
                <a:lnTo>
                  <a:pt x="19" y="494"/>
                </a:lnTo>
                <a:lnTo>
                  <a:pt x="19" y="494"/>
                </a:lnTo>
                <a:lnTo>
                  <a:pt x="84" y="514"/>
                </a:lnTo>
                <a:lnTo>
                  <a:pt x="108" y="520"/>
                </a:lnTo>
                <a:lnTo>
                  <a:pt x="130" y="526"/>
                </a:lnTo>
                <a:lnTo>
                  <a:pt x="148" y="528"/>
                </a:lnTo>
                <a:lnTo>
                  <a:pt x="154" y="528"/>
                </a:lnTo>
                <a:lnTo>
                  <a:pt x="159" y="528"/>
                </a:lnTo>
                <a:lnTo>
                  <a:pt x="159" y="528"/>
                </a:lnTo>
                <a:lnTo>
                  <a:pt x="173" y="523"/>
                </a:lnTo>
                <a:lnTo>
                  <a:pt x="181" y="520"/>
                </a:lnTo>
                <a:lnTo>
                  <a:pt x="190" y="516"/>
                </a:lnTo>
                <a:lnTo>
                  <a:pt x="196" y="516"/>
                </a:lnTo>
                <a:lnTo>
                  <a:pt x="202" y="516"/>
                </a:lnTo>
                <a:lnTo>
                  <a:pt x="202" y="516"/>
                </a:lnTo>
                <a:lnTo>
                  <a:pt x="224" y="516"/>
                </a:lnTo>
                <a:lnTo>
                  <a:pt x="252" y="519"/>
                </a:lnTo>
                <a:lnTo>
                  <a:pt x="267" y="520"/>
                </a:lnTo>
                <a:lnTo>
                  <a:pt x="282" y="522"/>
                </a:lnTo>
                <a:lnTo>
                  <a:pt x="293" y="526"/>
                </a:lnTo>
                <a:lnTo>
                  <a:pt x="301" y="530"/>
                </a:lnTo>
                <a:lnTo>
                  <a:pt x="301" y="530"/>
                </a:lnTo>
                <a:lnTo>
                  <a:pt x="307" y="533"/>
                </a:lnTo>
                <a:lnTo>
                  <a:pt x="311" y="538"/>
                </a:lnTo>
                <a:lnTo>
                  <a:pt x="314" y="543"/>
                </a:lnTo>
                <a:lnTo>
                  <a:pt x="315" y="547"/>
                </a:lnTo>
                <a:lnTo>
                  <a:pt x="316" y="554"/>
                </a:lnTo>
                <a:lnTo>
                  <a:pt x="315" y="557"/>
                </a:lnTo>
                <a:lnTo>
                  <a:pt x="315" y="557"/>
                </a:lnTo>
                <a:lnTo>
                  <a:pt x="306" y="557"/>
                </a:lnTo>
                <a:lnTo>
                  <a:pt x="299" y="558"/>
                </a:lnTo>
                <a:lnTo>
                  <a:pt x="289" y="559"/>
                </a:lnTo>
                <a:lnTo>
                  <a:pt x="280" y="561"/>
                </a:lnTo>
                <a:lnTo>
                  <a:pt x="274" y="565"/>
                </a:lnTo>
                <a:lnTo>
                  <a:pt x="273" y="568"/>
                </a:lnTo>
                <a:lnTo>
                  <a:pt x="273" y="570"/>
                </a:lnTo>
                <a:lnTo>
                  <a:pt x="273" y="574"/>
                </a:lnTo>
                <a:lnTo>
                  <a:pt x="275" y="577"/>
                </a:lnTo>
                <a:lnTo>
                  <a:pt x="275" y="577"/>
                </a:lnTo>
                <a:lnTo>
                  <a:pt x="279" y="581"/>
                </a:lnTo>
                <a:lnTo>
                  <a:pt x="284" y="585"/>
                </a:lnTo>
                <a:lnTo>
                  <a:pt x="296" y="591"/>
                </a:lnTo>
                <a:lnTo>
                  <a:pt x="310" y="598"/>
                </a:lnTo>
                <a:lnTo>
                  <a:pt x="325" y="603"/>
                </a:lnTo>
                <a:lnTo>
                  <a:pt x="350" y="613"/>
                </a:lnTo>
                <a:lnTo>
                  <a:pt x="359" y="615"/>
                </a:lnTo>
                <a:lnTo>
                  <a:pt x="361" y="618"/>
                </a:lnTo>
                <a:lnTo>
                  <a:pt x="361" y="618"/>
                </a:lnTo>
                <a:lnTo>
                  <a:pt x="372" y="640"/>
                </a:lnTo>
                <a:lnTo>
                  <a:pt x="380" y="655"/>
                </a:lnTo>
                <a:lnTo>
                  <a:pt x="382" y="660"/>
                </a:lnTo>
                <a:lnTo>
                  <a:pt x="383" y="664"/>
                </a:lnTo>
                <a:lnTo>
                  <a:pt x="383" y="664"/>
                </a:lnTo>
                <a:lnTo>
                  <a:pt x="382" y="671"/>
                </a:lnTo>
                <a:lnTo>
                  <a:pt x="381" y="673"/>
                </a:lnTo>
                <a:lnTo>
                  <a:pt x="381" y="677"/>
                </a:lnTo>
                <a:lnTo>
                  <a:pt x="382" y="682"/>
                </a:lnTo>
                <a:lnTo>
                  <a:pt x="386" y="686"/>
                </a:lnTo>
                <a:lnTo>
                  <a:pt x="391" y="694"/>
                </a:lnTo>
                <a:lnTo>
                  <a:pt x="399" y="702"/>
                </a:lnTo>
                <a:lnTo>
                  <a:pt x="399" y="702"/>
                </a:lnTo>
                <a:lnTo>
                  <a:pt x="407" y="711"/>
                </a:lnTo>
                <a:lnTo>
                  <a:pt x="409" y="717"/>
                </a:lnTo>
                <a:lnTo>
                  <a:pt x="410" y="723"/>
                </a:lnTo>
                <a:lnTo>
                  <a:pt x="410" y="727"/>
                </a:lnTo>
                <a:lnTo>
                  <a:pt x="412" y="732"/>
                </a:lnTo>
                <a:lnTo>
                  <a:pt x="417" y="738"/>
                </a:lnTo>
                <a:lnTo>
                  <a:pt x="426" y="745"/>
                </a:lnTo>
                <a:lnTo>
                  <a:pt x="442" y="755"/>
                </a:lnTo>
                <a:lnTo>
                  <a:pt x="442" y="755"/>
                </a:lnTo>
                <a:lnTo>
                  <a:pt x="473" y="774"/>
                </a:lnTo>
                <a:lnTo>
                  <a:pt x="488" y="783"/>
                </a:lnTo>
                <a:lnTo>
                  <a:pt x="497" y="789"/>
                </a:lnTo>
                <a:lnTo>
                  <a:pt x="510" y="794"/>
                </a:lnTo>
                <a:lnTo>
                  <a:pt x="510" y="794"/>
                </a:lnTo>
                <a:lnTo>
                  <a:pt x="539" y="807"/>
                </a:lnTo>
                <a:lnTo>
                  <a:pt x="584" y="826"/>
                </a:lnTo>
                <a:lnTo>
                  <a:pt x="642" y="852"/>
                </a:lnTo>
                <a:lnTo>
                  <a:pt x="642" y="852"/>
                </a:lnTo>
                <a:lnTo>
                  <a:pt x="653" y="854"/>
                </a:lnTo>
                <a:lnTo>
                  <a:pt x="662" y="856"/>
                </a:lnTo>
                <a:lnTo>
                  <a:pt x="665" y="856"/>
                </a:lnTo>
                <a:lnTo>
                  <a:pt x="667" y="853"/>
                </a:lnTo>
                <a:lnTo>
                  <a:pt x="667" y="853"/>
                </a:lnTo>
                <a:lnTo>
                  <a:pt x="669" y="846"/>
                </a:lnTo>
                <a:lnTo>
                  <a:pt x="672" y="834"/>
                </a:lnTo>
                <a:lnTo>
                  <a:pt x="674" y="827"/>
                </a:lnTo>
                <a:lnTo>
                  <a:pt x="676" y="823"/>
                </a:lnTo>
                <a:lnTo>
                  <a:pt x="679" y="819"/>
                </a:lnTo>
                <a:lnTo>
                  <a:pt x="681" y="819"/>
                </a:lnTo>
                <a:lnTo>
                  <a:pt x="684" y="819"/>
                </a:lnTo>
                <a:lnTo>
                  <a:pt x="684" y="819"/>
                </a:lnTo>
                <a:lnTo>
                  <a:pt x="733" y="831"/>
                </a:lnTo>
                <a:lnTo>
                  <a:pt x="733" y="831"/>
                </a:lnTo>
                <a:lnTo>
                  <a:pt x="761" y="850"/>
                </a:lnTo>
                <a:lnTo>
                  <a:pt x="786" y="864"/>
                </a:lnTo>
                <a:lnTo>
                  <a:pt x="797" y="870"/>
                </a:lnTo>
                <a:lnTo>
                  <a:pt x="808" y="874"/>
                </a:lnTo>
                <a:lnTo>
                  <a:pt x="808" y="874"/>
                </a:lnTo>
                <a:lnTo>
                  <a:pt x="825" y="880"/>
                </a:lnTo>
                <a:lnTo>
                  <a:pt x="841" y="885"/>
                </a:lnTo>
                <a:lnTo>
                  <a:pt x="848" y="886"/>
                </a:lnTo>
                <a:lnTo>
                  <a:pt x="857" y="886"/>
                </a:lnTo>
                <a:lnTo>
                  <a:pt x="865" y="885"/>
                </a:lnTo>
                <a:lnTo>
                  <a:pt x="876" y="884"/>
                </a:lnTo>
                <a:lnTo>
                  <a:pt x="876" y="884"/>
                </a:lnTo>
                <a:lnTo>
                  <a:pt x="895" y="881"/>
                </a:lnTo>
                <a:lnTo>
                  <a:pt x="923" y="879"/>
                </a:lnTo>
                <a:lnTo>
                  <a:pt x="1000" y="874"/>
                </a:lnTo>
                <a:lnTo>
                  <a:pt x="1085" y="867"/>
                </a:lnTo>
                <a:lnTo>
                  <a:pt x="1124" y="863"/>
                </a:lnTo>
                <a:lnTo>
                  <a:pt x="1157" y="859"/>
                </a:lnTo>
                <a:lnTo>
                  <a:pt x="1157" y="859"/>
                </a:lnTo>
                <a:lnTo>
                  <a:pt x="1202" y="854"/>
                </a:lnTo>
                <a:lnTo>
                  <a:pt x="1228" y="851"/>
                </a:lnTo>
                <a:lnTo>
                  <a:pt x="1238" y="848"/>
                </a:lnTo>
                <a:lnTo>
                  <a:pt x="1247" y="845"/>
                </a:lnTo>
                <a:lnTo>
                  <a:pt x="1258" y="840"/>
                </a:lnTo>
                <a:lnTo>
                  <a:pt x="1270" y="831"/>
                </a:lnTo>
                <a:lnTo>
                  <a:pt x="1270" y="831"/>
                </a:lnTo>
                <a:lnTo>
                  <a:pt x="1287" y="820"/>
                </a:lnTo>
                <a:lnTo>
                  <a:pt x="1307" y="803"/>
                </a:lnTo>
                <a:lnTo>
                  <a:pt x="1353" y="761"/>
                </a:lnTo>
                <a:lnTo>
                  <a:pt x="1377" y="740"/>
                </a:lnTo>
                <a:lnTo>
                  <a:pt x="1399" y="722"/>
                </a:lnTo>
                <a:lnTo>
                  <a:pt x="1418" y="707"/>
                </a:lnTo>
                <a:lnTo>
                  <a:pt x="1427" y="702"/>
                </a:lnTo>
                <a:lnTo>
                  <a:pt x="1434" y="699"/>
                </a:lnTo>
                <a:lnTo>
                  <a:pt x="1434" y="699"/>
                </a:lnTo>
                <a:lnTo>
                  <a:pt x="1482" y="683"/>
                </a:lnTo>
                <a:lnTo>
                  <a:pt x="1498" y="677"/>
                </a:lnTo>
                <a:lnTo>
                  <a:pt x="1509" y="673"/>
                </a:lnTo>
                <a:lnTo>
                  <a:pt x="1509" y="673"/>
                </a:lnTo>
                <a:lnTo>
                  <a:pt x="1511" y="669"/>
                </a:lnTo>
                <a:lnTo>
                  <a:pt x="1514" y="667"/>
                </a:lnTo>
                <a:lnTo>
                  <a:pt x="1515" y="662"/>
                </a:lnTo>
                <a:lnTo>
                  <a:pt x="1515" y="658"/>
                </a:lnTo>
                <a:lnTo>
                  <a:pt x="1514" y="651"/>
                </a:lnTo>
                <a:lnTo>
                  <a:pt x="1514" y="648"/>
                </a:lnTo>
                <a:lnTo>
                  <a:pt x="1514" y="648"/>
                </a:lnTo>
                <a:lnTo>
                  <a:pt x="1519" y="645"/>
                </a:lnTo>
                <a:lnTo>
                  <a:pt x="1531" y="637"/>
                </a:lnTo>
                <a:lnTo>
                  <a:pt x="1536" y="634"/>
                </a:lnTo>
                <a:lnTo>
                  <a:pt x="1541" y="630"/>
                </a:lnTo>
                <a:lnTo>
                  <a:pt x="1542" y="626"/>
                </a:lnTo>
                <a:lnTo>
                  <a:pt x="1542" y="625"/>
                </a:lnTo>
                <a:lnTo>
                  <a:pt x="1541" y="624"/>
                </a:lnTo>
                <a:lnTo>
                  <a:pt x="1541" y="624"/>
                </a:lnTo>
                <a:lnTo>
                  <a:pt x="1530" y="615"/>
                </a:lnTo>
                <a:lnTo>
                  <a:pt x="1509" y="598"/>
                </a:lnTo>
                <a:lnTo>
                  <a:pt x="1481" y="575"/>
                </a:lnTo>
                <a:lnTo>
                  <a:pt x="1449" y="544"/>
                </a:lnTo>
                <a:lnTo>
                  <a:pt x="1449" y="544"/>
                </a:lnTo>
                <a:lnTo>
                  <a:pt x="1408" y="506"/>
                </a:lnTo>
                <a:lnTo>
                  <a:pt x="1362" y="463"/>
                </a:lnTo>
                <a:lnTo>
                  <a:pt x="1318" y="420"/>
                </a:lnTo>
                <a:lnTo>
                  <a:pt x="1298" y="402"/>
                </a:lnTo>
                <a:lnTo>
                  <a:pt x="1283" y="385"/>
                </a:lnTo>
                <a:lnTo>
                  <a:pt x="1283" y="385"/>
                </a:lnTo>
                <a:lnTo>
                  <a:pt x="1263" y="360"/>
                </a:lnTo>
                <a:lnTo>
                  <a:pt x="1248" y="343"/>
                </a:lnTo>
                <a:lnTo>
                  <a:pt x="1240" y="336"/>
                </a:lnTo>
                <a:lnTo>
                  <a:pt x="1232" y="329"/>
                </a:lnTo>
                <a:lnTo>
                  <a:pt x="1220" y="321"/>
                </a:lnTo>
                <a:lnTo>
                  <a:pt x="1205" y="314"/>
                </a:lnTo>
                <a:lnTo>
                  <a:pt x="1205" y="314"/>
                </a:lnTo>
                <a:lnTo>
                  <a:pt x="1185" y="302"/>
                </a:lnTo>
                <a:lnTo>
                  <a:pt x="1161" y="286"/>
                </a:lnTo>
                <a:lnTo>
                  <a:pt x="1107" y="248"/>
                </a:lnTo>
                <a:lnTo>
                  <a:pt x="1063" y="216"/>
                </a:lnTo>
                <a:lnTo>
                  <a:pt x="1049" y="207"/>
                </a:lnTo>
                <a:lnTo>
                  <a:pt x="1046" y="205"/>
                </a:lnTo>
                <a:lnTo>
                  <a:pt x="1044" y="206"/>
                </a:lnTo>
                <a:lnTo>
                  <a:pt x="1044" y="206"/>
                </a:lnTo>
                <a:lnTo>
                  <a:pt x="1046" y="210"/>
                </a:lnTo>
                <a:lnTo>
                  <a:pt x="1050" y="216"/>
                </a:lnTo>
                <a:lnTo>
                  <a:pt x="1065" y="233"/>
                </a:lnTo>
                <a:lnTo>
                  <a:pt x="1085" y="254"/>
                </a:lnTo>
                <a:lnTo>
                  <a:pt x="1085" y="254"/>
                </a:lnTo>
                <a:lnTo>
                  <a:pt x="978" y="203"/>
                </a:lnTo>
                <a:lnTo>
                  <a:pt x="978" y="203"/>
                </a:lnTo>
                <a:lnTo>
                  <a:pt x="949" y="189"/>
                </a:lnTo>
                <a:lnTo>
                  <a:pt x="925" y="175"/>
                </a:lnTo>
                <a:lnTo>
                  <a:pt x="903" y="163"/>
                </a:lnTo>
                <a:lnTo>
                  <a:pt x="903" y="16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638FAFE0-7BD9-4DE5-AC45-6152719E416A}"/>
              </a:ext>
            </a:extLst>
          </p:cNvPr>
          <p:cNvSpPr>
            <a:spLocks/>
          </p:cNvSpPr>
          <p:nvPr/>
        </p:nvSpPr>
        <p:spPr bwMode="auto">
          <a:xfrm>
            <a:off x="6026944" y="5231400"/>
            <a:ext cx="1582461" cy="633620"/>
          </a:xfrm>
          <a:custGeom>
            <a:avLst/>
            <a:gdLst>
              <a:gd name="T0" fmla="*/ 470 w 1993"/>
              <a:gd name="T1" fmla="*/ 345 h 798"/>
              <a:gd name="T2" fmla="*/ 514 w 1993"/>
              <a:gd name="T3" fmla="*/ 307 h 798"/>
              <a:gd name="T4" fmla="*/ 572 w 1993"/>
              <a:gd name="T5" fmla="*/ 275 h 798"/>
              <a:gd name="T6" fmla="*/ 639 w 1993"/>
              <a:gd name="T7" fmla="*/ 238 h 798"/>
              <a:gd name="T8" fmla="*/ 685 w 1993"/>
              <a:gd name="T9" fmla="*/ 200 h 798"/>
              <a:gd name="T10" fmla="*/ 780 w 1993"/>
              <a:gd name="T11" fmla="*/ 101 h 798"/>
              <a:gd name="T12" fmla="*/ 870 w 1993"/>
              <a:gd name="T13" fmla="*/ 24 h 798"/>
              <a:gd name="T14" fmla="*/ 913 w 1993"/>
              <a:gd name="T15" fmla="*/ 4 h 798"/>
              <a:gd name="T16" fmla="*/ 952 w 1993"/>
              <a:gd name="T17" fmla="*/ 3 h 798"/>
              <a:gd name="T18" fmla="*/ 981 w 1993"/>
              <a:gd name="T19" fmla="*/ 14 h 798"/>
              <a:gd name="T20" fmla="*/ 1038 w 1993"/>
              <a:gd name="T21" fmla="*/ 63 h 798"/>
              <a:gd name="T22" fmla="*/ 1121 w 1993"/>
              <a:gd name="T23" fmla="*/ 88 h 798"/>
              <a:gd name="T24" fmla="*/ 1440 w 1993"/>
              <a:gd name="T25" fmla="*/ 108 h 798"/>
              <a:gd name="T26" fmla="*/ 1575 w 1993"/>
              <a:gd name="T27" fmla="*/ 126 h 798"/>
              <a:gd name="T28" fmla="*/ 1657 w 1993"/>
              <a:gd name="T29" fmla="*/ 151 h 798"/>
              <a:gd name="T30" fmla="*/ 1865 w 1993"/>
              <a:gd name="T31" fmla="*/ 241 h 798"/>
              <a:gd name="T32" fmla="*/ 1962 w 1993"/>
              <a:gd name="T33" fmla="*/ 293 h 798"/>
              <a:gd name="T34" fmla="*/ 1977 w 1993"/>
              <a:gd name="T35" fmla="*/ 314 h 798"/>
              <a:gd name="T36" fmla="*/ 1981 w 1993"/>
              <a:gd name="T37" fmla="*/ 342 h 798"/>
              <a:gd name="T38" fmla="*/ 1993 w 1993"/>
              <a:gd name="T39" fmla="*/ 351 h 798"/>
              <a:gd name="T40" fmla="*/ 1988 w 1993"/>
              <a:gd name="T41" fmla="*/ 366 h 798"/>
              <a:gd name="T42" fmla="*/ 1963 w 1993"/>
              <a:gd name="T43" fmla="*/ 386 h 798"/>
              <a:gd name="T44" fmla="*/ 1952 w 1993"/>
              <a:gd name="T45" fmla="*/ 402 h 798"/>
              <a:gd name="T46" fmla="*/ 1928 w 1993"/>
              <a:gd name="T47" fmla="*/ 495 h 798"/>
              <a:gd name="T48" fmla="*/ 1900 w 1993"/>
              <a:gd name="T49" fmla="*/ 563 h 798"/>
              <a:gd name="T50" fmla="*/ 1849 w 1993"/>
              <a:gd name="T51" fmla="*/ 601 h 798"/>
              <a:gd name="T52" fmla="*/ 1716 w 1993"/>
              <a:gd name="T53" fmla="*/ 666 h 798"/>
              <a:gd name="T54" fmla="*/ 1482 w 1993"/>
              <a:gd name="T55" fmla="*/ 752 h 798"/>
              <a:gd name="T56" fmla="*/ 1401 w 1993"/>
              <a:gd name="T57" fmla="*/ 773 h 798"/>
              <a:gd name="T58" fmla="*/ 1312 w 1993"/>
              <a:gd name="T59" fmla="*/ 774 h 798"/>
              <a:gd name="T60" fmla="*/ 1171 w 1993"/>
              <a:gd name="T61" fmla="*/ 750 h 798"/>
              <a:gd name="T62" fmla="*/ 1086 w 1993"/>
              <a:gd name="T63" fmla="*/ 742 h 798"/>
              <a:gd name="T64" fmla="*/ 947 w 1993"/>
              <a:gd name="T65" fmla="*/ 797 h 798"/>
              <a:gd name="T66" fmla="*/ 897 w 1993"/>
              <a:gd name="T67" fmla="*/ 795 h 798"/>
              <a:gd name="T68" fmla="*/ 779 w 1993"/>
              <a:gd name="T69" fmla="*/ 757 h 798"/>
              <a:gd name="T70" fmla="*/ 689 w 1993"/>
              <a:gd name="T71" fmla="*/ 719 h 798"/>
              <a:gd name="T72" fmla="*/ 599 w 1993"/>
              <a:gd name="T73" fmla="*/ 670 h 798"/>
              <a:gd name="T74" fmla="*/ 563 w 1993"/>
              <a:gd name="T75" fmla="*/ 646 h 798"/>
              <a:gd name="T76" fmla="*/ 482 w 1993"/>
              <a:gd name="T77" fmla="*/ 600 h 798"/>
              <a:gd name="T78" fmla="*/ 423 w 1993"/>
              <a:gd name="T79" fmla="*/ 535 h 798"/>
              <a:gd name="T80" fmla="*/ 398 w 1993"/>
              <a:gd name="T81" fmla="*/ 507 h 798"/>
              <a:gd name="T82" fmla="*/ 309 w 1993"/>
              <a:gd name="T83" fmla="*/ 499 h 798"/>
              <a:gd name="T84" fmla="*/ 259 w 1993"/>
              <a:gd name="T85" fmla="*/ 508 h 798"/>
              <a:gd name="T86" fmla="*/ 194 w 1993"/>
              <a:gd name="T87" fmla="*/ 556 h 798"/>
              <a:gd name="T88" fmla="*/ 102 w 1993"/>
              <a:gd name="T89" fmla="*/ 629 h 798"/>
              <a:gd name="T90" fmla="*/ 49 w 1993"/>
              <a:gd name="T91" fmla="*/ 650 h 798"/>
              <a:gd name="T92" fmla="*/ 22 w 1993"/>
              <a:gd name="T93" fmla="*/ 641 h 798"/>
              <a:gd name="T94" fmla="*/ 4 w 1993"/>
              <a:gd name="T95" fmla="*/ 613 h 798"/>
              <a:gd name="T96" fmla="*/ 3 w 1993"/>
              <a:gd name="T97" fmla="*/ 535 h 798"/>
              <a:gd name="T98" fmla="*/ 2 w 1993"/>
              <a:gd name="T99" fmla="*/ 453 h 798"/>
              <a:gd name="T100" fmla="*/ 2 w 1993"/>
              <a:gd name="T101" fmla="*/ 404 h 798"/>
              <a:gd name="T102" fmla="*/ 20 w 1993"/>
              <a:gd name="T103" fmla="*/ 323 h 798"/>
              <a:gd name="T104" fmla="*/ 40 w 1993"/>
              <a:gd name="T105" fmla="*/ 260 h 798"/>
              <a:gd name="T106" fmla="*/ 57 w 1993"/>
              <a:gd name="T107" fmla="*/ 239 h 798"/>
              <a:gd name="T108" fmla="*/ 74 w 1993"/>
              <a:gd name="T109" fmla="*/ 237 h 798"/>
              <a:gd name="T110" fmla="*/ 114 w 1993"/>
              <a:gd name="T111" fmla="*/ 258 h 798"/>
              <a:gd name="T112" fmla="*/ 231 w 1993"/>
              <a:gd name="T113" fmla="*/ 342 h 798"/>
              <a:gd name="T114" fmla="*/ 270 w 1993"/>
              <a:gd name="T115" fmla="*/ 367 h 798"/>
              <a:gd name="T116" fmla="*/ 351 w 1993"/>
              <a:gd name="T117" fmla="*/ 374 h 798"/>
              <a:gd name="T118" fmla="*/ 417 w 1993"/>
              <a:gd name="T119" fmla="*/ 370 h 798"/>
              <a:gd name="T120" fmla="*/ 464 w 1993"/>
              <a:gd name="T121" fmla="*/ 355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93" h="798">
                <a:moveTo>
                  <a:pt x="464" y="355"/>
                </a:moveTo>
                <a:lnTo>
                  <a:pt x="464" y="355"/>
                </a:lnTo>
                <a:lnTo>
                  <a:pt x="466" y="350"/>
                </a:lnTo>
                <a:lnTo>
                  <a:pt x="470" y="345"/>
                </a:lnTo>
                <a:lnTo>
                  <a:pt x="476" y="336"/>
                </a:lnTo>
                <a:lnTo>
                  <a:pt x="486" y="328"/>
                </a:lnTo>
                <a:lnTo>
                  <a:pt x="498" y="318"/>
                </a:lnTo>
                <a:lnTo>
                  <a:pt x="514" y="307"/>
                </a:lnTo>
                <a:lnTo>
                  <a:pt x="534" y="294"/>
                </a:lnTo>
                <a:lnTo>
                  <a:pt x="534" y="294"/>
                </a:lnTo>
                <a:lnTo>
                  <a:pt x="555" y="283"/>
                </a:lnTo>
                <a:lnTo>
                  <a:pt x="572" y="275"/>
                </a:lnTo>
                <a:lnTo>
                  <a:pt x="600" y="261"/>
                </a:lnTo>
                <a:lnTo>
                  <a:pt x="613" y="255"/>
                </a:lnTo>
                <a:lnTo>
                  <a:pt x="626" y="248"/>
                </a:lnTo>
                <a:lnTo>
                  <a:pt x="639" y="238"/>
                </a:lnTo>
                <a:lnTo>
                  <a:pt x="655" y="226"/>
                </a:lnTo>
                <a:lnTo>
                  <a:pt x="655" y="226"/>
                </a:lnTo>
                <a:lnTo>
                  <a:pt x="671" y="214"/>
                </a:lnTo>
                <a:lnTo>
                  <a:pt x="685" y="200"/>
                </a:lnTo>
                <a:lnTo>
                  <a:pt x="712" y="173"/>
                </a:lnTo>
                <a:lnTo>
                  <a:pt x="741" y="142"/>
                </a:lnTo>
                <a:lnTo>
                  <a:pt x="780" y="101"/>
                </a:lnTo>
                <a:lnTo>
                  <a:pt x="780" y="101"/>
                </a:lnTo>
                <a:lnTo>
                  <a:pt x="804" y="79"/>
                </a:lnTo>
                <a:lnTo>
                  <a:pt x="826" y="58"/>
                </a:lnTo>
                <a:lnTo>
                  <a:pt x="848" y="39"/>
                </a:lnTo>
                <a:lnTo>
                  <a:pt x="870" y="24"/>
                </a:lnTo>
                <a:lnTo>
                  <a:pt x="881" y="17"/>
                </a:lnTo>
                <a:lnTo>
                  <a:pt x="892" y="12"/>
                </a:lnTo>
                <a:lnTo>
                  <a:pt x="902" y="8"/>
                </a:lnTo>
                <a:lnTo>
                  <a:pt x="913" y="4"/>
                </a:lnTo>
                <a:lnTo>
                  <a:pt x="922" y="1"/>
                </a:lnTo>
                <a:lnTo>
                  <a:pt x="932" y="0"/>
                </a:lnTo>
                <a:lnTo>
                  <a:pt x="942" y="0"/>
                </a:lnTo>
                <a:lnTo>
                  <a:pt x="952" y="3"/>
                </a:lnTo>
                <a:lnTo>
                  <a:pt x="952" y="3"/>
                </a:lnTo>
                <a:lnTo>
                  <a:pt x="962" y="5"/>
                </a:lnTo>
                <a:lnTo>
                  <a:pt x="971" y="9"/>
                </a:lnTo>
                <a:lnTo>
                  <a:pt x="981" y="14"/>
                </a:lnTo>
                <a:lnTo>
                  <a:pt x="990" y="20"/>
                </a:lnTo>
                <a:lnTo>
                  <a:pt x="1008" y="33"/>
                </a:lnTo>
                <a:lnTo>
                  <a:pt x="1024" y="49"/>
                </a:lnTo>
                <a:lnTo>
                  <a:pt x="1038" y="63"/>
                </a:lnTo>
                <a:lnTo>
                  <a:pt x="1049" y="75"/>
                </a:lnTo>
                <a:lnTo>
                  <a:pt x="1059" y="87"/>
                </a:lnTo>
                <a:lnTo>
                  <a:pt x="1059" y="87"/>
                </a:lnTo>
                <a:lnTo>
                  <a:pt x="1121" y="88"/>
                </a:lnTo>
                <a:lnTo>
                  <a:pt x="1189" y="91"/>
                </a:lnTo>
                <a:lnTo>
                  <a:pt x="1268" y="96"/>
                </a:lnTo>
                <a:lnTo>
                  <a:pt x="1355" y="101"/>
                </a:lnTo>
                <a:lnTo>
                  <a:pt x="1440" y="108"/>
                </a:lnTo>
                <a:lnTo>
                  <a:pt x="1480" y="112"/>
                </a:lnTo>
                <a:lnTo>
                  <a:pt x="1516" y="117"/>
                </a:lnTo>
                <a:lnTo>
                  <a:pt x="1548" y="120"/>
                </a:lnTo>
                <a:lnTo>
                  <a:pt x="1575" y="126"/>
                </a:lnTo>
                <a:lnTo>
                  <a:pt x="1575" y="126"/>
                </a:lnTo>
                <a:lnTo>
                  <a:pt x="1600" y="133"/>
                </a:lnTo>
                <a:lnTo>
                  <a:pt x="1627" y="141"/>
                </a:lnTo>
                <a:lnTo>
                  <a:pt x="1657" y="151"/>
                </a:lnTo>
                <a:lnTo>
                  <a:pt x="1686" y="162"/>
                </a:lnTo>
                <a:lnTo>
                  <a:pt x="1749" y="188"/>
                </a:lnTo>
                <a:lnTo>
                  <a:pt x="1809" y="215"/>
                </a:lnTo>
                <a:lnTo>
                  <a:pt x="1865" y="241"/>
                </a:lnTo>
                <a:lnTo>
                  <a:pt x="1912" y="264"/>
                </a:lnTo>
                <a:lnTo>
                  <a:pt x="1946" y="282"/>
                </a:lnTo>
                <a:lnTo>
                  <a:pt x="1957" y="288"/>
                </a:lnTo>
                <a:lnTo>
                  <a:pt x="1962" y="293"/>
                </a:lnTo>
                <a:lnTo>
                  <a:pt x="1962" y="293"/>
                </a:lnTo>
                <a:lnTo>
                  <a:pt x="1970" y="299"/>
                </a:lnTo>
                <a:lnTo>
                  <a:pt x="1973" y="307"/>
                </a:lnTo>
                <a:lnTo>
                  <a:pt x="1977" y="314"/>
                </a:lnTo>
                <a:lnTo>
                  <a:pt x="1978" y="321"/>
                </a:lnTo>
                <a:lnTo>
                  <a:pt x="1981" y="334"/>
                </a:lnTo>
                <a:lnTo>
                  <a:pt x="1981" y="342"/>
                </a:lnTo>
                <a:lnTo>
                  <a:pt x="1981" y="342"/>
                </a:lnTo>
                <a:lnTo>
                  <a:pt x="1982" y="345"/>
                </a:lnTo>
                <a:lnTo>
                  <a:pt x="1984" y="346"/>
                </a:lnTo>
                <a:lnTo>
                  <a:pt x="1990" y="348"/>
                </a:lnTo>
                <a:lnTo>
                  <a:pt x="1993" y="351"/>
                </a:lnTo>
                <a:lnTo>
                  <a:pt x="1993" y="353"/>
                </a:lnTo>
                <a:lnTo>
                  <a:pt x="1992" y="358"/>
                </a:lnTo>
                <a:lnTo>
                  <a:pt x="1988" y="366"/>
                </a:lnTo>
                <a:lnTo>
                  <a:pt x="1988" y="366"/>
                </a:lnTo>
                <a:lnTo>
                  <a:pt x="1983" y="372"/>
                </a:lnTo>
                <a:lnTo>
                  <a:pt x="1977" y="377"/>
                </a:lnTo>
                <a:lnTo>
                  <a:pt x="1967" y="384"/>
                </a:lnTo>
                <a:lnTo>
                  <a:pt x="1963" y="386"/>
                </a:lnTo>
                <a:lnTo>
                  <a:pt x="1959" y="390"/>
                </a:lnTo>
                <a:lnTo>
                  <a:pt x="1955" y="395"/>
                </a:lnTo>
                <a:lnTo>
                  <a:pt x="1952" y="402"/>
                </a:lnTo>
                <a:lnTo>
                  <a:pt x="1952" y="402"/>
                </a:lnTo>
                <a:lnTo>
                  <a:pt x="1949" y="415"/>
                </a:lnTo>
                <a:lnTo>
                  <a:pt x="1945" y="431"/>
                </a:lnTo>
                <a:lnTo>
                  <a:pt x="1935" y="471"/>
                </a:lnTo>
                <a:lnTo>
                  <a:pt x="1928" y="495"/>
                </a:lnTo>
                <a:lnTo>
                  <a:pt x="1920" y="519"/>
                </a:lnTo>
                <a:lnTo>
                  <a:pt x="1911" y="542"/>
                </a:lnTo>
                <a:lnTo>
                  <a:pt x="1900" y="563"/>
                </a:lnTo>
                <a:lnTo>
                  <a:pt x="1900" y="563"/>
                </a:lnTo>
                <a:lnTo>
                  <a:pt x="1895" y="569"/>
                </a:lnTo>
                <a:lnTo>
                  <a:pt x="1890" y="574"/>
                </a:lnTo>
                <a:lnTo>
                  <a:pt x="1873" y="587"/>
                </a:lnTo>
                <a:lnTo>
                  <a:pt x="1849" y="601"/>
                </a:lnTo>
                <a:lnTo>
                  <a:pt x="1821" y="617"/>
                </a:lnTo>
                <a:lnTo>
                  <a:pt x="1789" y="633"/>
                </a:lnTo>
                <a:lnTo>
                  <a:pt x="1754" y="649"/>
                </a:lnTo>
                <a:lnTo>
                  <a:pt x="1716" y="666"/>
                </a:lnTo>
                <a:lnTo>
                  <a:pt x="1675" y="682"/>
                </a:lnTo>
                <a:lnTo>
                  <a:pt x="1594" y="714"/>
                </a:lnTo>
                <a:lnTo>
                  <a:pt x="1517" y="741"/>
                </a:lnTo>
                <a:lnTo>
                  <a:pt x="1482" y="752"/>
                </a:lnTo>
                <a:lnTo>
                  <a:pt x="1450" y="761"/>
                </a:lnTo>
                <a:lnTo>
                  <a:pt x="1423" y="769"/>
                </a:lnTo>
                <a:lnTo>
                  <a:pt x="1401" y="773"/>
                </a:lnTo>
                <a:lnTo>
                  <a:pt x="1401" y="773"/>
                </a:lnTo>
                <a:lnTo>
                  <a:pt x="1381" y="775"/>
                </a:lnTo>
                <a:lnTo>
                  <a:pt x="1359" y="776"/>
                </a:lnTo>
                <a:lnTo>
                  <a:pt x="1336" y="776"/>
                </a:lnTo>
                <a:lnTo>
                  <a:pt x="1312" y="774"/>
                </a:lnTo>
                <a:lnTo>
                  <a:pt x="1287" y="771"/>
                </a:lnTo>
                <a:lnTo>
                  <a:pt x="1262" y="769"/>
                </a:lnTo>
                <a:lnTo>
                  <a:pt x="1214" y="760"/>
                </a:lnTo>
                <a:lnTo>
                  <a:pt x="1171" y="750"/>
                </a:lnTo>
                <a:lnTo>
                  <a:pt x="1137" y="742"/>
                </a:lnTo>
                <a:lnTo>
                  <a:pt x="1104" y="733"/>
                </a:lnTo>
                <a:lnTo>
                  <a:pt x="1104" y="733"/>
                </a:lnTo>
                <a:lnTo>
                  <a:pt x="1086" y="742"/>
                </a:lnTo>
                <a:lnTo>
                  <a:pt x="1040" y="761"/>
                </a:lnTo>
                <a:lnTo>
                  <a:pt x="989" y="784"/>
                </a:lnTo>
                <a:lnTo>
                  <a:pt x="965" y="791"/>
                </a:lnTo>
                <a:lnTo>
                  <a:pt x="947" y="797"/>
                </a:lnTo>
                <a:lnTo>
                  <a:pt x="947" y="797"/>
                </a:lnTo>
                <a:lnTo>
                  <a:pt x="931" y="798"/>
                </a:lnTo>
                <a:lnTo>
                  <a:pt x="915" y="797"/>
                </a:lnTo>
                <a:lnTo>
                  <a:pt x="897" y="795"/>
                </a:lnTo>
                <a:lnTo>
                  <a:pt x="877" y="790"/>
                </a:lnTo>
                <a:lnTo>
                  <a:pt x="856" y="784"/>
                </a:lnTo>
                <a:lnTo>
                  <a:pt x="833" y="775"/>
                </a:lnTo>
                <a:lnTo>
                  <a:pt x="779" y="757"/>
                </a:lnTo>
                <a:lnTo>
                  <a:pt x="779" y="757"/>
                </a:lnTo>
                <a:lnTo>
                  <a:pt x="750" y="744"/>
                </a:lnTo>
                <a:lnTo>
                  <a:pt x="719" y="732"/>
                </a:lnTo>
                <a:lnTo>
                  <a:pt x="689" y="719"/>
                </a:lnTo>
                <a:lnTo>
                  <a:pt x="663" y="705"/>
                </a:lnTo>
                <a:lnTo>
                  <a:pt x="638" y="692"/>
                </a:lnTo>
                <a:lnTo>
                  <a:pt x="616" y="679"/>
                </a:lnTo>
                <a:lnTo>
                  <a:pt x="599" y="670"/>
                </a:lnTo>
                <a:lnTo>
                  <a:pt x="588" y="661"/>
                </a:lnTo>
                <a:lnTo>
                  <a:pt x="588" y="661"/>
                </a:lnTo>
                <a:lnTo>
                  <a:pt x="577" y="654"/>
                </a:lnTo>
                <a:lnTo>
                  <a:pt x="563" y="646"/>
                </a:lnTo>
                <a:lnTo>
                  <a:pt x="533" y="630"/>
                </a:lnTo>
                <a:lnTo>
                  <a:pt x="515" y="621"/>
                </a:lnTo>
                <a:lnTo>
                  <a:pt x="498" y="611"/>
                </a:lnTo>
                <a:lnTo>
                  <a:pt x="482" y="600"/>
                </a:lnTo>
                <a:lnTo>
                  <a:pt x="469" y="587"/>
                </a:lnTo>
                <a:lnTo>
                  <a:pt x="469" y="587"/>
                </a:lnTo>
                <a:lnTo>
                  <a:pt x="445" y="560"/>
                </a:lnTo>
                <a:lnTo>
                  <a:pt x="423" y="535"/>
                </a:lnTo>
                <a:lnTo>
                  <a:pt x="406" y="515"/>
                </a:lnTo>
                <a:lnTo>
                  <a:pt x="401" y="510"/>
                </a:lnTo>
                <a:lnTo>
                  <a:pt x="398" y="507"/>
                </a:lnTo>
                <a:lnTo>
                  <a:pt x="398" y="507"/>
                </a:lnTo>
                <a:lnTo>
                  <a:pt x="382" y="504"/>
                </a:lnTo>
                <a:lnTo>
                  <a:pt x="350" y="500"/>
                </a:lnTo>
                <a:lnTo>
                  <a:pt x="330" y="499"/>
                </a:lnTo>
                <a:lnTo>
                  <a:pt x="309" y="499"/>
                </a:lnTo>
                <a:lnTo>
                  <a:pt x="289" y="500"/>
                </a:lnTo>
                <a:lnTo>
                  <a:pt x="269" y="504"/>
                </a:lnTo>
                <a:lnTo>
                  <a:pt x="269" y="504"/>
                </a:lnTo>
                <a:lnTo>
                  <a:pt x="259" y="508"/>
                </a:lnTo>
                <a:lnTo>
                  <a:pt x="248" y="514"/>
                </a:lnTo>
                <a:lnTo>
                  <a:pt x="236" y="521"/>
                </a:lnTo>
                <a:lnTo>
                  <a:pt x="222" y="531"/>
                </a:lnTo>
                <a:lnTo>
                  <a:pt x="194" y="556"/>
                </a:lnTo>
                <a:lnTo>
                  <a:pt x="163" y="581"/>
                </a:lnTo>
                <a:lnTo>
                  <a:pt x="133" y="607"/>
                </a:lnTo>
                <a:lnTo>
                  <a:pt x="118" y="618"/>
                </a:lnTo>
                <a:lnTo>
                  <a:pt x="102" y="629"/>
                </a:lnTo>
                <a:lnTo>
                  <a:pt x="89" y="638"/>
                </a:lnTo>
                <a:lnTo>
                  <a:pt x="74" y="644"/>
                </a:lnTo>
                <a:lnTo>
                  <a:pt x="62" y="649"/>
                </a:lnTo>
                <a:lnTo>
                  <a:pt x="49" y="650"/>
                </a:lnTo>
                <a:lnTo>
                  <a:pt x="49" y="650"/>
                </a:lnTo>
                <a:lnTo>
                  <a:pt x="38" y="649"/>
                </a:lnTo>
                <a:lnTo>
                  <a:pt x="30" y="646"/>
                </a:lnTo>
                <a:lnTo>
                  <a:pt x="22" y="641"/>
                </a:lnTo>
                <a:lnTo>
                  <a:pt x="16" y="636"/>
                </a:lnTo>
                <a:lnTo>
                  <a:pt x="11" y="629"/>
                </a:lnTo>
                <a:lnTo>
                  <a:pt x="8" y="622"/>
                </a:lnTo>
                <a:lnTo>
                  <a:pt x="4" y="613"/>
                </a:lnTo>
                <a:lnTo>
                  <a:pt x="3" y="603"/>
                </a:lnTo>
                <a:lnTo>
                  <a:pt x="0" y="585"/>
                </a:lnTo>
                <a:lnTo>
                  <a:pt x="0" y="565"/>
                </a:lnTo>
                <a:lnTo>
                  <a:pt x="3" y="535"/>
                </a:lnTo>
                <a:lnTo>
                  <a:pt x="3" y="535"/>
                </a:lnTo>
                <a:lnTo>
                  <a:pt x="4" y="516"/>
                </a:lnTo>
                <a:lnTo>
                  <a:pt x="4" y="500"/>
                </a:lnTo>
                <a:lnTo>
                  <a:pt x="2" y="453"/>
                </a:lnTo>
                <a:lnTo>
                  <a:pt x="2" y="453"/>
                </a:lnTo>
                <a:lnTo>
                  <a:pt x="0" y="435"/>
                </a:lnTo>
                <a:lnTo>
                  <a:pt x="0" y="419"/>
                </a:lnTo>
                <a:lnTo>
                  <a:pt x="2" y="404"/>
                </a:lnTo>
                <a:lnTo>
                  <a:pt x="4" y="388"/>
                </a:lnTo>
                <a:lnTo>
                  <a:pt x="7" y="372"/>
                </a:lnTo>
                <a:lnTo>
                  <a:pt x="10" y="356"/>
                </a:lnTo>
                <a:lnTo>
                  <a:pt x="20" y="323"/>
                </a:lnTo>
                <a:lnTo>
                  <a:pt x="20" y="323"/>
                </a:lnTo>
                <a:lnTo>
                  <a:pt x="30" y="288"/>
                </a:lnTo>
                <a:lnTo>
                  <a:pt x="35" y="274"/>
                </a:lnTo>
                <a:lnTo>
                  <a:pt x="40" y="260"/>
                </a:lnTo>
                <a:lnTo>
                  <a:pt x="46" y="249"/>
                </a:lnTo>
                <a:lnTo>
                  <a:pt x="49" y="245"/>
                </a:lnTo>
                <a:lnTo>
                  <a:pt x="53" y="242"/>
                </a:lnTo>
                <a:lnTo>
                  <a:pt x="57" y="239"/>
                </a:lnTo>
                <a:lnTo>
                  <a:pt x="62" y="237"/>
                </a:lnTo>
                <a:lnTo>
                  <a:pt x="68" y="237"/>
                </a:lnTo>
                <a:lnTo>
                  <a:pt x="74" y="237"/>
                </a:lnTo>
                <a:lnTo>
                  <a:pt x="74" y="237"/>
                </a:lnTo>
                <a:lnTo>
                  <a:pt x="81" y="238"/>
                </a:lnTo>
                <a:lnTo>
                  <a:pt x="90" y="243"/>
                </a:lnTo>
                <a:lnTo>
                  <a:pt x="102" y="249"/>
                </a:lnTo>
                <a:lnTo>
                  <a:pt x="114" y="258"/>
                </a:lnTo>
                <a:lnTo>
                  <a:pt x="143" y="277"/>
                </a:lnTo>
                <a:lnTo>
                  <a:pt x="172" y="299"/>
                </a:lnTo>
                <a:lnTo>
                  <a:pt x="203" y="323"/>
                </a:lnTo>
                <a:lnTo>
                  <a:pt x="231" y="342"/>
                </a:lnTo>
                <a:lnTo>
                  <a:pt x="254" y="358"/>
                </a:lnTo>
                <a:lnTo>
                  <a:pt x="263" y="363"/>
                </a:lnTo>
                <a:lnTo>
                  <a:pt x="270" y="367"/>
                </a:lnTo>
                <a:lnTo>
                  <a:pt x="270" y="367"/>
                </a:lnTo>
                <a:lnTo>
                  <a:pt x="286" y="369"/>
                </a:lnTo>
                <a:lnTo>
                  <a:pt x="306" y="372"/>
                </a:lnTo>
                <a:lnTo>
                  <a:pt x="328" y="373"/>
                </a:lnTo>
                <a:lnTo>
                  <a:pt x="351" y="374"/>
                </a:lnTo>
                <a:lnTo>
                  <a:pt x="393" y="374"/>
                </a:lnTo>
                <a:lnTo>
                  <a:pt x="407" y="373"/>
                </a:lnTo>
                <a:lnTo>
                  <a:pt x="417" y="370"/>
                </a:lnTo>
                <a:lnTo>
                  <a:pt x="417" y="370"/>
                </a:lnTo>
                <a:lnTo>
                  <a:pt x="430" y="366"/>
                </a:lnTo>
                <a:lnTo>
                  <a:pt x="445" y="361"/>
                </a:lnTo>
                <a:lnTo>
                  <a:pt x="464" y="355"/>
                </a:lnTo>
                <a:lnTo>
                  <a:pt x="464" y="35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428F76FD-1795-4FEB-AE7A-98ECB174979D}"/>
              </a:ext>
            </a:extLst>
          </p:cNvPr>
          <p:cNvSpPr>
            <a:spLocks/>
          </p:cNvSpPr>
          <p:nvPr/>
        </p:nvSpPr>
        <p:spPr bwMode="auto">
          <a:xfrm>
            <a:off x="2217996" y="5228443"/>
            <a:ext cx="1712584" cy="609465"/>
          </a:xfrm>
          <a:custGeom>
            <a:avLst/>
            <a:gdLst>
              <a:gd name="T0" fmla="*/ 12 w 1464"/>
              <a:gd name="T1" fmla="*/ 42 h 521"/>
              <a:gd name="T2" fmla="*/ 23 w 1464"/>
              <a:gd name="T3" fmla="*/ 139 h 521"/>
              <a:gd name="T4" fmla="*/ 0 w 1464"/>
              <a:gd name="T5" fmla="*/ 260 h 521"/>
              <a:gd name="T6" fmla="*/ 72 w 1464"/>
              <a:gd name="T7" fmla="*/ 253 h 521"/>
              <a:gd name="T8" fmla="*/ 283 w 1464"/>
              <a:gd name="T9" fmla="*/ 203 h 521"/>
              <a:gd name="T10" fmla="*/ 353 w 1464"/>
              <a:gd name="T11" fmla="*/ 220 h 521"/>
              <a:gd name="T12" fmla="*/ 321 w 1464"/>
              <a:gd name="T13" fmla="*/ 253 h 521"/>
              <a:gd name="T14" fmla="*/ 334 w 1464"/>
              <a:gd name="T15" fmla="*/ 266 h 521"/>
              <a:gd name="T16" fmla="*/ 402 w 1464"/>
              <a:gd name="T17" fmla="*/ 290 h 521"/>
              <a:gd name="T18" fmla="*/ 526 w 1464"/>
              <a:gd name="T19" fmla="*/ 315 h 521"/>
              <a:gd name="T20" fmla="*/ 808 w 1464"/>
              <a:gd name="T21" fmla="*/ 299 h 521"/>
              <a:gd name="T22" fmla="*/ 864 w 1464"/>
              <a:gd name="T23" fmla="*/ 367 h 521"/>
              <a:gd name="T24" fmla="*/ 874 w 1464"/>
              <a:gd name="T25" fmla="*/ 369 h 521"/>
              <a:gd name="T26" fmla="*/ 875 w 1464"/>
              <a:gd name="T27" fmla="*/ 384 h 521"/>
              <a:gd name="T28" fmla="*/ 1070 w 1464"/>
              <a:gd name="T29" fmla="*/ 374 h 521"/>
              <a:gd name="T30" fmla="*/ 1129 w 1464"/>
              <a:gd name="T31" fmla="*/ 367 h 521"/>
              <a:gd name="T32" fmla="*/ 1076 w 1464"/>
              <a:gd name="T33" fmla="*/ 424 h 521"/>
              <a:gd name="T34" fmla="*/ 983 w 1464"/>
              <a:gd name="T35" fmla="*/ 504 h 521"/>
              <a:gd name="T36" fmla="*/ 987 w 1464"/>
              <a:gd name="T37" fmla="*/ 513 h 521"/>
              <a:gd name="T38" fmla="*/ 1082 w 1464"/>
              <a:gd name="T39" fmla="*/ 438 h 521"/>
              <a:gd name="T40" fmla="*/ 1111 w 1464"/>
              <a:gd name="T41" fmla="*/ 427 h 521"/>
              <a:gd name="T42" fmla="*/ 1041 w 1464"/>
              <a:gd name="T43" fmla="*/ 510 h 521"/>
              <a:gd name="T44" fmla="*/ 1053 w 1464"/>
              <a:gd name="T45" fmla="*/ 513 h 521"/>
              <a:gd name="T46" fmla="*/ 1108 w 1464"/>
              <a:gd name="T47" fmla="*/ 458 h 521"/>
              <a:gd name="T48" fmla="*/ 1117 w 1464"/>
              <a:gd name="T49" fmla="*/ 469 h 521"/>
              <a:gd name="T50" fmla="*/ 1144 w 1464"/>
              <a:gd name="T51" fmla="*/ 411 h 521"/>
              <a:gd name="T52" fmla="*/ 1178 w 1464"/>
              <a:gd name="T53" fmla="*/ 391 h 521"/>
              <a:gd name="T54" fmla="*/ 1162 w 1464"/>
              <a:gd name="T55" fmla="*/ 487 h 521"/>
              <a:gd name="T56" fmla="*/ 1151 w 1464"/>
              <a:gd name="T57" fmla="*/ 520 h 521"/>
              <a:gd name="T58" fmla="*/ 1172 w 1464"/>
              <a:gd name="T59" fmla="*/ 502 h 521"/>
              <a:gd name="T60" fmla="*/ 1190 w 1464"/>
              <a:gd name="T61" fmla="*/ 410 h 521"/>
              <a:gd name="T62" fmla="*/ 1206 w 1464"/>
              <a:gd name="T63" fmla="*/ 429 h 521"/>
              <a:gd name="T64" fmla="*/ 1210 w 1464"/>
              <a:gd name="T65" fmla="*/ 505 h 521"/>
              <a:gd name="T66" fmla="*/ 1220 w 1464"/>
              <a:gd name="T67" fmla="*/ 459 h 521"/>
              <a:gd name="T68" fmla="*/ 1320 w 1464"/>
              <a:gd name="T69" fmla="*/ 377 h 521"/>
              <a:gd name="T70" fmla="*/ 1415 w 1464"/>
              <a:gd name="T71" fmla="*/ 382 h 521"/>
              <a:gd name="T72" fmla="*/ 1453 w 1464"/>
              <a:gd name="T73" fmla="*/ 371 h 521"/>
              <a:gd name="T74" fmla="*/ 1454 w 1464"/>
              <a:gd name="T75" fmla="*/ 342 h 521"/>
              <a:gd name="T76" fmla="*/ 1464 w 1464"/>
              <a:gd name="T77" fmla="*/ 317 h 521"/>
              <a:gd name="T78" fmla="*/ 1402 w 1464"/>
              <a:gd name="T79" fmla="*/ 248 h 521"/>
              <a:gd name="T80" fmla="*/ 1361 w 1464"/>
              <a:gd name="T81" fmla="*/ 174 h 521"/>
              <a:gd name="T82" fmla="*/ 1312 w 1464"/>
              <a:gd name="T83" fmla="*/ 146 h 521"/>
              <a:gd name="T84" fmla="*/ 1166 w 1464"/>
              <a:gd name="T85" fmla="*/ 114 h 521"/>
              <a:gd name="T86" fmla="*/ 1028 w 1464"/>
              <a:gd name="T87" fmla="*/ 41 h 521"/>
              <a:gd name="T88" fmla="*/ 956 w 1464"/>
              <a:gd name="T89" fmla="*/ 16 h 521"/>
              <a:gd name="T90" fmla="*/ 875 w 1464"/>
              <a:gd name="T91" fmla="*/ 30 h 521"/>
              <a:gd name="T92" fmla="*/ 859 w 1464"/>
              <a:gd name="T93" fmla="*/ 68 h 521"/>
              <a:gd name="T94" fmla="*/ 820 w 1464"/>
              <a:gd name="T95" fmla="*/ 100 h 521"/>
              <a:gd name="T96" fmla="*/ 734 w 1464"/>
              <a:gd name="T97" fmla="*/ 60 h 521"/>
              <a:gd name="T98" fmla="*/ 641 w 1464"/>
              <a:gd name="T99" fmla="*/ 60 h 521"/>
              <a:gd name="T100" fmla="*/ 502 w 1464"/>
              <a:gd name="T101" fmla="*/ 79 h 521"/>
              <a:gd name="T102" fmla="*/ 423 w 1464"/>
              <a:gd name="T103" fmla="*/ 100 h 521"/>
              <a:gd name="T104" fmla="*/ 360 w 1464"/>
              <a:gd name="T105" fmla="*/ 95 h 521"/>
              <a:gd name="T106" fmla="*/ 279 w 1464"/>
              <a:gd name="T107" fmla="*/ 123 h 521"/>
              <a:gd name="T108" fmla="*/ 208 w 1464"/>
              <a:gd name="T109" fmla="*/ 89 h 521"/>
              <a:gd name="T110" fmla="*/ 101 w 1464"/>
              <a:gd name="T111" fmla="*/ 42 h 521"/>
              <a:gd name="T112" fmla="*/ 18 w 1464"/>
              <a:gd name="T113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64" h="521">
                <a:moveTo>
                  <a:pt x="10" y="4"/>
                </a:moveTo>
                <a:lnTo>
                  <a:pt x="10" y="4"/>
                </a:lnTo>
                <a:lnTo>
                  <a:pt x="8" y="8"/>
                </a:lnTo>
                <a:lnTo>
                  <a:pt x="8" y="13"/>
                </a:lnTo>
                <a:lnTo>
                  <a:pt x="10" y="25"/>
                </a:lnTo>
                <a:lnTo>
                  <a:pt x="12" y="42"/>
                </a:lnTo>
                <a:lnTo>
                  <a:pt x="14" y="60"/>
                </a:lnTo>
                <a:lnTo>
                  <a:pt x="22" y="97"/>
                </a:lnTo>
                <a:lnTo>
                  <a:pt x="24" y="113"/>
                </a:lnTo>
                <a:lnTo>
                  <a:pt x="25" y="125"/>
                </a:lnTo>
                <a:lnTo>
                  <a:pt x="25" y="125"/>
                </a:lnTo>
                <a:lnTo>
                  <a:pt x="23" y="139"/>
                </a:lnTo>
                <a:lnTo>
                  <a:pt x="19" y="157"/>
                </a:lnTo>
                <a:lnTo>
                  <a:pt x="10" y="201"/>
                </a:lnTo>
                <a:lnTo>
                  <a:pt x="5" y="222"/>
                </a:lnTo>
                <a:lnTo>
                  <a:pt x="1" y="242"/>
                </a:lnTo>
                <a:lnTo>
                  <a:pt x="0" y="255"/>
                </a:lnTo>
                <a:lnTo>
                  <a:pt x="0" y="260"/>
                </a:lnTo>
                <a:lnTo>
                  <a:pt x="1" y="263"/>
                </a:lnTo>
                <a:lnTo>
                  <a:pt x="1" y="263"/>
                </a:lnTo>
                <a:lnTo>
                  <a:pt x="5" y="263"/>
                </a:lnTo>
                <a:lnTo>
                  <a:pt x="13" y="263"/>
                </a:lnTo>
                <a:lnTo>
                  <a:pt x="38" y="259"/>
                </a:lnTo>
                <a:lnTo>
                  <a:pt x="72" y="253"/>
                </a:lnTo>
                <a:lnTo>
                  <a:pt x="111" y="245"/>
                </a:lnTo>
                <a:lnTo>
                  <a:pt x="189" y="228"/>
                </a:lnTo>
                <a:lnTo>
                  <a:pt x="236" y="216"/>
                </a:lnTo>
                <a:lnTo>
                  <a:pt x="236" y="216"/>
                </a:lnTo>
                <a:lnTo>
                  <a:pt x="272" y="205"/>
                </a:lnTo>
                <a:lnTo>
                  <a:pt x="283" y="203"/>
                </a:lnTo>
                <a:lnTo>
                  <a:pt x="292" y="203"/>
                </a:lnTo>
                <a:lnTo>
                  <a:pt x="292" y="203"/>
                </a:lnTo>
                <a:lnTo>
                  <a:pt x="327" y="210"/>
                </a:lnTo>
                <a:lnTo>
                  <a:pt x="347" y="216"/>
                </a:lnTo>
                <a:lnTo>
                  <a:pt x="352" y="219"/>
                </a:lnTo>
                <a:lnTo>
                  <a:pt x="353" y="220"/>
                </a:lnTo>
                <a:lnTo>
                  <a:pt x="353" y="220"/>
                </a:lnTo>
                <a:lnTo>
                  <a:pt x="353" y="220"/>
                </a:lnTo>
                <a:lnTo>
                  <a:pt x="338" y="232"/>
                </a:lnTo>
                <a:lnTo>
                  <a:pt x="328" y="241"/>
                </a:lnTo>
                <a:lnTo>
                  <a:pt x="325" y="247"/>
                </a:lnTo>
                <a:lnTo>
                  <a:pt x="321" y="253"/>
                </a:lnTo>
                <a:lnTo>
                  <a:pt x="321" y="253"/>
                </a:lnTo>
                <a:lnTo>
                  <a:pt x="320" y="259"/>
                </a:lnTo>
                <a:lnTo>
                  <a:pt x="320" y="263"/>
                </a:lnTo>
                <a:lnTo>
                  <a:pt x="321" y="265"/>
                </a:lnTo>
                <a:lnTo>
                  <a:pt x="325" y="266"/>
                </a:lnTo>
                <a:lnTo>
                  <a:pt x="334" y="266"/>
                </a:lnTo>
                <a:lnTo>
                  <a:pt x="345" y="268"/>
                </a:lnTo>
                <a:lnTo>
                  <a:pt x="345" y="268"/>
                </a:lnTo>
                <a:lnTo>
                  <a:pt x="353" y="269"/>
                </a:lnTo>
                <a:lnTo>
                  <a:pt x="361" y="272"/>
                </a:lnTo>
                <a:lnTo>
                  <a:pt x="381" y="281"/>
                </a:lnTo>
                <a:lnTo>
                  <a:pt x="402" y="290"/>
                </a:lnTo>
                <a:lnTo>
                  <a:pt x="410" y="293"/>
                </a:lnTo>
                <a:lnTo>
                  <a:pt x="417" y="295"/>
                </a:lnTo>
                <a:lnTo>
                  <a:pt x="417" y="295"/>
                </a:lnTo>
                <a:lnTo>
                  <a:pt x="457" y="301"/>
                </a:lnTo>
                <a:lnTo>
                  <a:pt x="485" y="303"/>
                </a:lnTo>
                <a:lnTo>
                  <a:pt x="526" y="315"/>
                </a:lnTo>
                <a:lnTo>
                  <a:pt x="683" y="330"/>
                </a:lnTo>
                <a:lnTo>
                  <a:pt x="683" y="330"/>
                </a:lnTo>
                <a:lnTo>
                  <a:pt x="746" y="313"/>
                </a:lnTo>
                <a:lnTo>
                  <a:pt x="789" y="302"/>
                </a:lnTo>
                <a:lnTo>
                  <a:pt x="804" y="299"/>
                </a:lnTo>
                <a:lnTo>
                  <a:pt x="808" y="299"/>
                </a:lnTo>
                <a:lnTo>
                  <a:pt x="810" y="301"/>
                </a:lnTo>
                <a:lnTo>
                  <a:pt x="810" y="301"/>
                </a:lnTo>
                <a:lnTo>
                  <a:pt x="811" y="307"/>
                </a:lnTo>
                <a:lnTo>
                  <a:pt x="815" y="314"/>
                </a:lnTo>
                <a:lnTo>
                  <a:pt x="821" y="323"/>
                </a:lnTo>
                <a:lnTo>
                  <a:pt x="864" y="367"/>
                </a:lnTo>
                <a:lnTo>
                  <a:pt x="864" y="367"/>
                </a:lnTo>
                <a:lnTo>
                  <a:pt x="869" y="366"/>
                </a:lnTo>
                <a:lnTo>
                  <a:pt x="876" y="366"/>
                </a:lnTo>
                <a:lnTo>
                  <a:pt x="876" y="366"/>
                </a:lnTo>
                <a:lnTo>
                  <a:pt x="876" y="367"/>
                </a:lnTo>
                <a:lnTo>
                  <a:pt x="874" y="369"/>
                </a:lnTo>
                <a:lnTo>
                  <a:pt x="871" y="372"/>
                </a:lnTo>
                <a:lnTo>
                  <a:pt x="868" y="375"/>
                </a:lnTo>
                <a:lnTo>
                  <a:pt x="868" y="378"/>
                </a:lnTo>
                <a:lnTo>
                  <a:pt x="868" y="380"/>
                </a:lnTo>
                <a:lnTo>
                  <a:pt x="869" y="382"/>
                </a:lnTo>
                <a:lnTo>
                  <a:pt x="875" y="384"/>
                </a:lnTo>
                <a:lnTo>
                  <a:pt x="887" y="385"/>
                </a:lnTo>
                <a:lnTo>
                  <a:pt x="887" y="385"/>
                </a:lnTo>
                <a:lnTo>
                  <a:pt x="907" y="386"/>
                </a:lnTo>
                <a:lnTo>
                  <a:pt x="935" y="385"/>
                </a:lnTo>
                <a:lnTo>
                  <a:pt x="1005" y="380"/>
                </a:lnTo>
                <a:lnTo>
                  <a:pt x="1070" y="374"/>
                </a:lnTo>
                <a:lnTo>
                  <a:pt x="1106" y="373"/>
                </a:lnTo>
                <a:lnTo>
                  <a:pt x="1106" y="373"/>
                </a:lnTo>
                <a:lnTo>
                  <a:pt x="1112" y="373"/>
                </a:lnTo>
                <a:lnTo>
                  <a:pt x="1117" y="372"/>
                </a:lnTo>
                <a:lnTo>
                  <a:pt x="1124" y="369"/>
                </a:lnTo>
                <a:lnTo>
                  <a:pt x="1129" y="367"/>
                </a:lnTo>
                <a:lnTo>
                  <a:pt x="1130" y="366"/>
                </a:lnTo>
                <a:lnTo>
                  <a:pt x="1130" y="366"/>
                </a:lnTo>
                <a:lnTo>
                  <a:pt x="1125" y="372"/>
                </a:lnTo>
                <a:lnTo>
                  <a:pt x="1112" y="388"/>
                </a:lnTo>
                <a:lnTo>
                  <a:pt x="1090" y="411"/>
                </a:lnTo>
                <a:lnTo>
                  <a:pt x="1076" y="424"/>
                </a:lnTo>
                <a:lnTo>
                  <a:pt x="1062" y="439"/>
                </a:lnTo>
                <a:lnTo>
                  <a:pt x="1062" y="439"/>
                </a:lnTo>
                <a:lnTo>
                  <a:pt x="1030" y="465"/>
                </a:lnTo>
                <a:lnTo>
                  <a:pt x="1001" y="488"/>
                </a:lnTo>
                <a:lnTo>
                  <a:pt x="990" y="497"/>
                </a:lnTo>
                <a:lnTo>
                  <a:pt x="983" y="504"/>
                </a:lnTo>
                <a:lnTo>
                  <a:pt x="981" y="509"/>
                </a:lnTo>
                <a:lnTo>
                  <a:pt x="981" y="512"/>
                </a:lnTo>
                <a:lnTo>
                  <a:pt x="982" y="513"/>
                </a:lnTo>
                <a:lnTo>
                  <a:pt x="982" y="513"/>
                </a:lnTo>
                <a:lnTo>
                  <a:pt x="984" y="513"/>
                </a:lnTo>
                <a:lnTo>
                  <a:pt x="987" y="513"/>
                </a:lnTo>
                <a:lnTo>
                  <a:pt x="997" y="509"/>
                </a:lnTo>
                <a:lnTo>
                  <a:pt x="1008" y="502"/>
                </a:lnTo>
                <a:lnTo>
                  <a:pt x="1021" y="491"/>
                </a:lnTo>
                <a:lnTo>
                  <a:pt x="1052" y="466"/>
                </a:lnTo>
                <a:lnTo>
                  <a:pt x="1082" y="438"/>
                </a:lnTo>
                <a:lnTo>
                  <a:pt x="1082" y="438"/>
                </a:lnTo>
                <a:lnTo>
                  <a:pt x="1111" y="411"/>
                </a:lnTo>
                <a:lnTo>
                  <a:pt x="1134" y="386"/>
                </a:lnTo>
                <a:lnTo>
                  <a:pt x="1156" y="363"/>
                </a:lnTo>
                <a:lnTo>
                  <a:pt x="1156" y="363"/>
                </a:lnTo>
                <a:lnTo>
                  <a:pt x="1111" y="427"/>
                </a:lnTo>
                <a:lnTo>
                  <a:pt x="1111" y="427"/>
                </a:lnTo>
                <a:lnTo>
                  <a:pt x="1080" y="467"/>
                </a:lnTo>
                <a:lnTo>
                  <a:pt x="1053" y="499"/>
                </a:lnTo>
                <a:lnTo>
                  <a:pt x="1053" y="499"/>
                </a:lnTo>
                <a:lnTo>
                  <a:pt x="1049" y="503"/>
                </a:lnTo>
                <a:lnTo>
                  <a:pt x="1046" y="507"/>
                </a:lnTo>
                <a:lnTo>
                  <a:pt x="1041" y="510"/>
                </a:lnTo>
                <a:lnTo>
                  <a:pt x="1039" y="512"/>
                </a:lnTo>
                <a:lnTo>
                  <a:pt x="1039" y="513"/>
                </a:lnTo>
                <a:lnTo>
                  <a:pt x="1047" y="515"/>
                </a:lnTo>
                <a:lnTo>
                  <a:pt x="1047" y="515"/>
                </a:lnTo>
                <a:lnTo>
                  <a:pt x="1049" y="515"/>
                </a:lnTo>
                <a:lnTo>
                  <a:pt x="1053" y="513"/>
                </a:lnTo>
                <a:lnTo>
                  <a:pt x="1063" y="508"/>
                </a:lnTo>
                <a:lnTo>
                  <a:pt x="1073" y="498"/>
                </a:lnTo>
                <a:lnTo>
                  <a:pt x="1082" y="488"/>
                </a:lnTo>
                <a:lnTo>
                  <a:pt x="1101" y="467"/>
                </a:lnTo>
                <a:lnTo>
                  <a:pt x="1108" y="458"/>
                </a:lnTo>
                <a:lnTo>
                  <a:pt x="1108" y="458"/>
                </a:lnTo>
                <a:lnTo>
                  <a:pt x="1109" y="466"/>
                </a:lnTo>
                <a:lnTo>
                  <a:pt x="1112" y="471"/>
                </a:lnTo>
                <a:lnTo>
                  <a:pt x="1113" y="472"/>
                </a:lnTo>
                <a:lnTo>
                  <a:pt x="1114" y="472"/>
                </a:lnTo>
                <a:lnTo>
                  <a:pt x="1114" y="472"/>
                </a:lnTo>
                <a:lnTo>
                  <a:pt x="1117" y="469"/>
                </a:lnTo>
                <a:lnTo>
                  <a:pt x="1119" y="464"/>
                </a:lnTo>
                <a:lnTo>
                  <a:pt x="1125" y="448"/>
                </a:lnTo>
                <a:lnTo>
                  <a:pt x="1134" y="429"/>
                </a:lnTo>
                <a:lnTo>
                  <a:pt x="1139" y="420"/>
                </a:lnTo>
                <a:lnTo>
                  <a:pt x="1144" y="411"/>
                </a:lnTo>
                <a:lnTo>
                  <a:pt x="1144" y="411"/>
                </a:lnTo>
                <a:lnTo>
                  <a:pt x="1153" y="396"/>
                </a:lnTo>
                <a:lnTo>
                  <a:pt x="1160" y="385"/>
                </a:lnTo>
                <a:lnTo>
                  <a:pt x="1165" y="375"/>
                </a:lnTo>
                <a:lnTo>
                  <a:pt x="1178" y="386"/>
                </a:lnTo>
                <a:lnTo>
                  <a:pt x="1178" y="386"/>
                </a:lnTo>
                <a:lnTo>
                  <a:pt x="1178" y="391"/>
                </a:lnTo>
                <a:lnTo>
                  <a:pt x="1178" y="405"/>
                </a:lnTo>
                <a:lnTo>
                  <a:pt x="1178" y="423"/>
                </a:lnTo>
                <a:lnTo>
                  <a:pt x="1177" y="433"/>
                </a:lnTo>
                <a:lnTo>
                  <a:pt x="1174" y="443"/>
                </a:lnTo>
                <a:lnTo>
                  <a:pt x="1174" y="443"/>
                </a:lnTo>
                <a:lnTo>
                  <a:pt x="1162" y="487"/>
                </a:lnTo>
                <a:lnTo>
                  <a:pt x="1157" y="505"/>
                </a:lnTo>
                <a:lnTo>
                  <a:pt x="1153" y="512"/>
                </a:lnTo>
                <a:lnTo>
                  <a:pt x="1152" y="516"/>
                </a:lnTo>
                <a:lnTo>
                  <a:pt x="1152" y="516"/>
                </a:lnTo>
                <a:lnTo>
                  <a:pt x="1151" y="518"/>
                </a:lnTo>
                <a:lnTo>
                  <a:pt x="1151" y="520"/>
                </a:lnTo>
                <a:lnTo>
                  <a:pt x="1153" y="521"/>
                </a:lnTo>
                <a:lnTo>
                  <a:pt x="1157" y="521"/>
                </a:lnTo>
                <a:lnTo>
                  <a:pt x="1161" y="520"/>
                </a:lnTo>
                <a:lnTo>
                  <a:pt x="1165" y="516"/>
                </a:lnTo>
                <a:lnTo>
                  <a:pt x="1169" y="510"/>
                </a:lnTo>
                <a:lnTo>
                  <a:pt x="1172" y="502"/>
                </a:lnTo>
                <a:lnTo>
                  <a:pt x="1172" y="502"/>
                </a:lnTo>
                <a:lnTo>
                  <a:pt x="1178" y="480"/>
                </a:lnTo>
                <a:lnTo>
                  <a:pt x="1183" y="454"/>
                </a:lnTo>
                <a:lnTo>
                  <a:pt x="1187" y="429"/>
                </a:lnTo>
                <a:lnTo>
                  <a:pt x="1190" y="410"/>
                </a:lnTo>
                <a:lnTo>
                  <a:pt x="1190" y="410"/>
                </a:lnTo>
                <a:lnTo>
                  <a:pt x="1195" y="386"/>
                </a:lnTo>
                <a:lnTo>
                  <a:pt x="1196" y="380"/>
                </a:lnTo>
                <a:lnTo>
                  <a:pt x="1207" y="368"/>
                </a:lnTo>
                <a:lnTo>
                  <a:pt x="1207" y="368"/>
                </a:lnTo>
                <a:lnTo>
                  <a:pt x="1206" y="429"/>
                </a:lnTo>
                <a:lnTo>
                  <a:pt x="1206" y="429"/>
                </a:lnTo>
                <a:lnTo>
                  <a:pt x="1207" y="464"/>
                </a:lnTo>
                <a:lnTo>
                  <a:pt x="1207" y="464"/>
                </a:lnTo>
                <a:lnTo>
                  <a:pt x="1206" y="486"/>
                </a:lnTo>
                <a:lnTo>
                  <a:pt x="1207" y="499"/>
                </a:lnTo>
                <a:lnTo>
                  <a:pt x="1209" y="504"/>
                </a:lnTo>
                <a:lnTo>
                  <a:pt x="1210" y="505"/>
                </a:lnTo>
                <a:lnTo>
                  <a:pt x="1211" y="505"/>
                </a:lnTo>
                <a:lnTo>
                  <a:pt x="1211" y="505"/>
                </a:lnTo>
                <a:lnTo>
                  <a:pt x="1215" y="504"/>
                </a:lnTo>
                <a:lnTo>
                  <a:pt x="1216" y="504"/>
                </a:lnTo>
                <a:lnTo>
                  <a:pt x="1216" y="502"/>
                </a:lnTo>
                <a:lnTo>
                  <a:pt x="1220" y="459"/>
                </a:lnTo>
                <a:lnTo>
                  <a:pt x="1220" y="459"/>
                </a:lnTo>
                <a:lnTo>
                  <a:pt x="1226" y="398"/>
                </a:lnTo>
                <a:lnTo>
                  <a:pt x="1227" y="377"/>
                </a:lnTo>
                <a:lnTo>
                  <a:pt x="1227" y="377"/>
                </a:lnTo>
                <a:lnTo>
                  <a:pt x="1320" y="377"/>
                </a:lnTo>
                <a:lnTo>
                  <a:pt x="1320" y="377"/>
                </a:lnTo>
                <a:lnTo>
                  <a:pt x="1341" y="378"/>
                </a:lnTo>
                <a:lnTo>
                  <a:pt x="1367" y="380"/>
                </a:lnTo>
                <a:lnTo>
                  <a:pt x="1394" y="383"/>
                </a:lnTo>
                <a:lnTo>
                  <a:pt x="1405" y="383"/>
                </a:lnTo>
                <a:lnTo>
                  <a:pt x="1415" y="382"/>
                </a:lnTo>
                <a:lnTo>
                  <a:pt x="1415" y="382"/>
                </a:lnTo>
                <a:lnTo>
                  <a:pt x="1429" y="379"/>
                </a:lnTo>
                <a:lnTo>
                  <a:pt x="1442" y="377"/>
                </a:lnTo>
                <a:lnTo>
                  <a:pt x="1451" y="373"/>
                </a:lnTo>
                <a:lnTo>
                  <a:pt x="1453" y="372"/>
                </a:lnTo>
                <a:lnTo>
                  <a:pt x="1453" y="371"/>
                </a:lnTo>
                <a:lnTo>
                  <a:pt x="1453" y="371"/>
                </a:lnTo>
                <a:lnTo>
                  <a:pt x="1433" y="352"/>
                </a:lnTo>
                <a:lnTo>
                  <a:pt x="1433" y="352"/>
                </a:lnTo>
                <a:lnTo>
                  <a:pt x="1438" y="351"/>
                </a:lnTo>
                <a:lnTo>
                  <a:pt x="1443" y="348"/>
                </a:lnTo>
                <a:lnTo>
                  <a:pt x="1449" y="346"/>
                </a:lnTo>
                <a:lnTo>
                  <a:pt x="1454" y="342"/>
                </a:lnTo>
                <a:lnTo>
                  <a:pt x="1460" y="337"/>
                </a:lnTo>
                <a:lnTo>
                  <a:pt x="1462" y="330"/>
                </a:lnTo>
                <a:lnTo>
                  <a:pt x="1464" y="326"/>
                </a:lnTo>
                <a:lnTo>
                  <a:pt x="1464" y="322"/>
                </a:lnTo>
                <a:lnTo>
                  <a:pt x="1464" y="322"/>
                </a:lnTo>
                <a:lnTo>
                  <a:pt x="1464" y="317"/>
                </a:lnTo>
                <a:lnTo>
                  <a:pt x="1462" y="312"/>
                </a:lnTo>
                <a:lnTo>
                  <a:pt x="1456" y="302"/>
                </a:lnTo>
                <a:lnTo>
                  <a:pt x="1448" y="292"/>
                </a:lnTo>
                <a:lnTo>
                  <a:pt x="1437" y="282"/>
                </a:lnTo>
                <a:lnTo>
                  <a:pt x="1413" y="260"/>
                </a:lnTo>
                <a:lnTo>
                  <a:pt x="1402" y="248"/>
                </a:lnTo>
                <a:lnTo>
                  <a:pt x="1393" y="234"/>
                </a:lnTo>
                <a:lnTo>
                  <a:pt x="1393" y="234"/>
                </a:lnTo>
                <a:lnTo>
                  <a:pt x="1384" y="221"/>
                </a:lnTo>
                <a:lnTo>
                  <a:pt x="1378" y="209"/>
                </a:lnTo>
                <a:lnTo>
                  <a:pt x="1367" y="185"/>
                </a:lnTo>
                <a:lnTo>
                  <a:pt x="1361" y="174"/>
                </a:lnTo>
                <a:lnTo>
                  <a:pt x="1355" y="166"/>
                </a:lnTo>
                <a:lnTo>
                  <a:pt x="1347" y="160"/>
                </a:lnTo>
                <a:lnTo>
                  <a:pt x="1337" y="154"/>
                </a:lnTo>
                <a:lnTo>
                  <a:pt x="1337" y="154"/>
                </a:lnTo>
                <a:lnTo>
                  <a:pt x="1325" y="150"/>
                </a:lnTo>
                <a:lnTo>
                  <a:pt x="1312" y="146"/>
                </a:lnTo>
                <a:lnTo>
                  <a:pt x="1285" y="141"/>
                </a:lnTo>
                <a:lnTo>
                  <a:pt x="1239" y="134"/>
                </a:lnTo>
                <a:lnTo>
                  <a:pt x="1239" y="134"/>
                </a:lnTo>
                <a:lnTo>
                  <a:pt x="1227" y="131"/>
                </a:lnTo>
                <a:lnTo>
                  <a:pt x="1209" y="127"/>
                </a:lnTo>
                <a:lnTo>
                  <a:pt x="1166" y="114"/>
                </a:lnTo>
                <a:lnTo>
                  <a:pt x="1109" y="96"/>
                </a:lnTo>
                <a:lnTo>
                  <a:pt x="1109" y="96"/>
                </a:lnTo>
                <a:lnTo>
                  <a:pt x="1092" y="82"/>
                </a:lnTo>
                <a:lnTo>
                  <a:pt x="1075" y="70"/>
                </a:lnTo>
                <a:lnTo>
                  <a:pt x="1053" y="55"/>
                </a:lnTo>
                <a:lnTo>
                  <a:pt x="1028" y="41"/>
                </a:lnTo>
                <a:lnTo>
                  <a:pt x="1003" y="29"/>
                </a:lnTo>
                <a:lnTo>
                  <a:pt x="990" y="22"/>
                </a:lnTo>
                <a:lnTo>
                  <a:pt x="978" y="19"/>
                </a:lnTo>
                <a:lnTo>
                  <a:pt x="967" y="16"/>
                </a:lnTo>
                <a:lnTo>
                  <a:pt x="956" y="16"/>
                </a:lnTo>
                <a:lnTo>
                  <a:pt x="956" y="16"/>
                </a:lnTo>
                <a:lnTo>
                  <a:pt x="936" y="16"/>
                </a:lnTo>
                <a:lnTo>
                  <a:pt x="919" y="17"/>
                </a:lnTo>
                <a:lnTo>
                  <a:pt x="905" y="20"/>
                </a:lnTo>
                <a:lnTo>
                  <a:pt x="892" y="22"/>
                </a:lnTo>
                <a:lnTo>
                  <a:pt x="883" y="26"/>
                </a:lnTo>
                <a:lnTo>
                  <a:pt x="875" y="30"/>
                </a:lnTo>
                <a:lnTo>
                  <a:pt x="869" y="35"/>
                </a:lnTo>
                <a:lnTo>
                  <a:pt x="864" y="41"/>
                </a:lnTo>
                <a:lnTo>
                  <a:pt x="864" y="41"/>
                </a:lnTo>
                <a:lnTo>
                  <a:pt x="862" y="48"/>
                </a:lnTo>
                <a:lnTo>
                  <a:pt x="859" y="58"/>
                </a:lnTo>
                <a:lnTo>
                  <a:pt x="859" y="68"/>
                </a:lnTo>
                <a:lnTo>
                  <a:pt x="858" y="78"/>
                </a:lnTo>
                <a:lnTo>
                  <a:pt x="859" y="95"/>
                </a:lnTo>
                <a:lnTo>
                  <a:pt x="859" y="102"/>
                </a:lnTo>
                <a:lnTo>
                  <a:pt x="829" y="107"/>
                </a:lnTo>
                <a:lnTo>
                  <a:pt x="829" y="107"/>
                </a:lnTo>
                <a:lnTo>
                  <a:pt x="820" y="100"/>
                </a:lnTo>
                <a:lnTo>
                  <a:pt x="798" y="85"/>
                </a:lnTo>
                <a:lnTo>
                  <a:pt x="783" y="76"/>
                </a:lnTo>
                <a:lnTo>
                  <a:pt x="767" y="69"/>
                </a:lnTo>
                <a:lnTo>
                  <a:pt x="751" y="63"/>
                </a:lnTo>
                <a:lnTo>
                  <a:pt x="743" y="62"/>
                </a:lnTo>
                <a:lnTo>
                  <a:pt x="734" y="60"/>
                </a:lnTo>
                <a:lnTo>
                  <a:pt x="734" y="60"/>
                </a:lnTo>
                <a:lnTo>
                  <a:pt x="704" y="58"/>
                </a:lnTo>
                <a:lnTo>
                  <a:pt x="675" y="58"/>
                </a:lnTo>
                <a:lnTo>
                  <a:pt x="654" y="59"/>
                </a:lnTo>
                <a:lnTo>
                  <a:pt x="641" y="60"/>
                </a:lnTo>
                <a:lnTo>
                  <a:pt x="641" y="60"/>
                </a:lnTo>
                <a:lnTo>
                  <a:pt x="616" y="64"/>
                </a:lnTo>
                <a:lnTo>
                  <a:pt x="572" y="69"/>
                </a:lnTo>
                <a:lnTo>
                  <a:pt x="528" y="75"/>
                </a:lnTo>
                <a:lnTo>
                  <a:pt x="512" y="76"/>
                </a:lnTo>
                <a:lnTo>
                  <a:pt x="502" y="79"/>
                </a:lnTo>
                <a:lnTo>
                  <a:pt x="502" y="79"/>
                </a:lnTo>
                <a:lnTo>
                  <a:pt x="469" y="87"/>
                </a:lnTo>
                <a:lnTo>
                  <a:pt x="436" y="95"/>
                </a:lnTo>
                <a:lnTo>
                  <a:pt x="436" y="95"/>
                </a:lnTo>
                <a:lnTo>
                  <a:pt x="431" y="96"/>
                </a:lnTo>
                <a:lnTo>
                  <a:pt x="429" y="97"/>
                </a:lnTo>
                <a:lnTo>
                  <a:pt x="423" y="100"/>
                </a:lnTo>
                <a:lnTo>
                  <a:pt x="419" y="101"/>
                </a:lnTo>
                <a:lnTo>
                  <a:pt x="413" y="101"/>
                </a:lnTo>
                <a:lnTo>
                  <a:pt x="388" y="97"/>
                </a:lnTo>
                <a:lnTo>
                  <a:pt x="388" y="97"/>
                </a:lnTo>
                <a:lnTo>
                  <a:pt x="374" y="96"/>
                </a:lnTo>
                <a:lnTo>
                  <a:pt x="360" y="95"/>
                </a:lnTo>
                <a:lnTo>
                  <a:pt x="350" y="95"/>
                </a:lnTo>
                <a:lnTo>
                  <a:pt x="342" y="96"/>
                </a:lnTo>
                <a:lnTo>
                  <a:pt x="331" y="98"/>
                </a:lnTo>
                <a:lnTo>
                  <a:pt x="328" y="100"/>
                </a:lnTo>
                <a:lnTo>
                  <a:pt x="374" y="134"/>
                </a:lnTo>
                <a:lnTo>
                  <a:pt x="279" y="123"/>
                </a:lnTo>
                <a:lnTo>
                  <a:pt x="279" y="123"/>
                </a:lnTo>
                <a:lnTo>
                  <a:pt x="255" y="113"/>
                </a:lnTo>
                <a:lnTo>
                  <a:pt x="231" y="102"/>
                </a:lnTo>
                <a:lnTo>
                  <a:pt x="219" y="96"/>
                </a:lnTo>
                <a:lnTo>
                  <a:pt x="208" y="89"/>
                </a:lnTo>
                <a:lnTo>
                  <a:pt x="208" y="89"/>
                </a:lnTo>
                <a:lnTo>
                  <a:pt x="196" y="81"/>
                </a:lnTo>
                <a:lnTo>
                  <a:pt x="182" y="75"/>
                </a:lnTo>
                <a:lnTo>
                  <a:pt x="152" y="63"/>
                </a:lnTo>
                <a:lnTo>
                  <a:pt x="124" y="53"/>
                </a:lnTo>
                <a:lnTo>
                  <a:pt x="111" y="47"/>
                </a:lnTo>
                <a:lnTo>
                  <a:pt x="101" y="42"/>
                </a:lnTo>
                <a:lnTo>
                  <a:pt x="101" y="42"/>
                </a:lnTo>
                <a:lnTo>
                  <a:pt x="78" y="29"/>
                </a:lnTo>
                <a:lnTo>
                  <a:pt x="50" y="13"/>
                </a:lnTo>
                <a:lnTo>
                  <a:pt x="35" y="5"/>
                </a:lnTo>
                <a:lnTo>
                  <a:pt x="23" y="2"/>
                </a:lnTo>
                <a:lnTo>
                  <a:pt x="18" y="0"/>
                </a:lnTo>
                <a:lnTo>
                  <a:pt x="14" y="0"/>
                </a:lnTo>
                <a:lnTo>
                  <a:pt x="12" y="2"/>
                </a:lnTo>
                <a:lnTo>
                  <a:pt x="10" y="4"/>
                </a:lnTo>
                <a:lnTo>
                  <a:pt x="10" y="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6CD37CAA-0354-4D56-8F04-E70692E6CDF3}"/>
              </a:ext>
            </a:extLst>
          </p:cNvPr>
          <p:cNvSpPr>
            <a:spLocks/>
          </p:cNvSpPr>
          <p:nvPr/>
        </p:nvSpPr>
        <p:spPr bwMode="auto">
          <a:xfrm>
            <a:off x="7923330" y="5344320"/>
            <a:ext cx="1592255" cy="475910"/>
          </a:xfrm>
          <a:custGeom>
            <a:avLst/>
            <a:gdLst>
              <a:gd name="T0" fmla="*/ 1398 w 1442"/>
              <a:gd name="T1" fmla="*/ 162 h 431"/>
              <a:gd name="T2" fmla="*/ 1314 w 1442"/>
              <a:gd name="T3" fmla="*/ 256 h 431"/>
              <a:gd name="T4" fmla="*/ 1299 w 1442"/>
              <a:gd name="T5" fmla="*/ 287 h 431"/>
              <a:gd name="T6" fmla="*/ 1314 w 1442"/>
              <a:gd name="T7" fmla="*/ 350 h 431"/>
              <a:gd name="T8" fmla="*/ 1346 w 1442"/>
              <a:gd name="T9" fmla="*/ 428 h 431"/>
              <a:gd name="T10" fmla="*/ 1334 w 1442"/>
              <a:gd name="T11" fmla="*/ 428 h 431"/>
              <a:gd name="T12" fmla="*/ 1299 w 1442"/>
              <a:gd name="T13" fmla="*/ 411 h 431"/>
              <a:gd name="T14" fmla="*/ 1268 w 1442"/>
              <a:gd name="T15" fmla="*/ 383 h 431"/>
              <a:gd name="T16" fmla="*/ 1170 w 1442"/>
              <a:gd name="T17" fmla="*/ 315 h 431"/>
              <a:gd name="T18" fmla="*/ 1104 w 1442"/>
              <a:gd name="T19" fmla="*/ 287 h 431"/>
              <a:gd name="T20" fmla="*/ 1049 w 1442"/>
              <a:gd name="T21" fmla="*/ 285 h 431"/>
              <a:gd name="T22" fmla="*/ 948 w 1442"/>
              <a:gd name="T23" fmla="*/ 291 h 431"/>
              <a:gd name="T24" fmla="*/ 980 w 1442"/>
              <a:gd name="T25" fmla="*/ 305 h 431"/>
              <a:gd name="T26" fmla="*/ 979 w 1442"/>
              <a:gd name="T27" fmla="*/ 315 h 431"/>
              <a:gd name="T28" fmla="*/ 951 w 1442"/>
              <a:gd name="T29" fmla="*/ 346 h 431"/>
              <a:gd name="T30" fmla="*/ 918 w 1442"/>
              <a:gd name="T31" fmla="*/ 361 h 431"/>
              <a:gd name="T32" fmla="*/ 811 w 1442"/>
              <a:gd name="T33" fmla="*/ 346 h 431"/>
              <a:gd name="T34" fmla="*/ 605 w 1442"/>
              <a:gd name="T35" fmla="*/ 342 h 431"/>
              <a:gd name="T36" fmla="*/ 508 w 1442"/>
              <a:gd name="T37" fmla="*/ 341 h 431"/>
              <a:gd name="T38" fmla="*/ 507 w 1442"/>
              <a:gd name="T39" fmla="*/ 350 h 431"/>
              <a:gd name="T40" fmla="*/ 540 w 1442"/>
              <a:gd name="T41" fmla="*/ 375 h 431"/>
              <a:gd name="T42" fmla="*/ 546 w 1442"/>
              <a:gd name="T43" fmla="*/ 402 h 431"/>
              <a:gd name="T44" fmla="*/ 538 w 1442"/>
              <a:gd name="T45" fmla="*/ 416 h 431"/>
              <a:gd name="T46" fmla="*/ 502 w 1442"/>
              <a:gd name="T47" fmla="*/ 411 h 431"/>
              <a:gd name="T48" fmla="*/ 425 w 1442"/>
              <a:gd name="T49" fmla="*/ 383 h 431"/>
              <a:gd name="T50" fmla="*/ 383 w 1442"/>
              <a:gd name="T51" fmla="*/ 357 h 431"/>
              <a:gd name="T52" fmla="*/ 355 w 1442"/>
              <a:gd name="T53" fmla="*/ 332 h 431"/>
              <a:gd name="T54" fmla="*/ 155 w 1442"/>
              <a:gd name="T55" fmla="*/ 280 h 431"/>
              <a:gd name="T56" fmla="*/ 84 w 1442"/>
              <a:gd name="T57" fmla="*/ 250 h 431"/>
              <a:gd name="T58" fmla="*/ 12 w 1442"/>
              <a:gd name="T59" fmla="*/ 205 h 431"/>
              <a:gd name="T60" fmla="*/ 0 w 1442"/>
              <a:gd name="T61" fmla="*/ 191 h 431"/>
              <a:gd name="T62" fmla="*/ 13 w 1442"/>
              <a:gd name="T63" fmla="*/ 182 h 431"/>
              <a:gd name="T64" fmla="*/ 10 w 1442"/>
              <a:gd name="T65" fmla="*/ 172 h 431"/>
              <a:gd name="T66" fmla="*/ 0 w 1442"/>
              <a:gd name="T67" fmla="*/ 161 h 431"/>
              <a:gd name="T68" fmla="*/ 209 w 1442"/>
              <a:gd name="T69" fmla="*/ 51 h 431"/>
              <a:gd name="T70" fmla="*/ 292 w 1442"/>
              <a:gd name="T71" fmla="*/ 17 h 431"/>
              <a:gd name="T72" fmla="*/ 438 w 1442"/>
              <a:gd name="T73" fmla="*/ 1 h 431"/>
              <a:gd name="T74" fmla="*/ 508 w 1442"/>
              <a:gd name="T75" fmla="*/ 3 h 431"/>
              <a:gd name="T76" fmla="*/ 704 w 1442"/>
              <a:gd name="T77" fmla="*/ 38 h 431"/>
              <a:gd name="T78" fmla="*/ 797 w 1442"/>
              <a:gd name="T79" fmla="*/ 63 h 431"/>
              <a:gd name="T80" fmla="*/ 945 w 1442"/>
              <a:gd name="T81" fmla="*/ 106 h 431"/>
              <a:gd name="T82" fmla="*/ 967 w 1442"/>
              <a:gd name="T83" fmla="*/ 117 h 431"/>
              <a:gd name="T84" fmla="*/ 969 w 1442"/>
              <a:gd name="T85" fmla="*/ 150 h 431"/>
              <a:gd name="T86" fmla="*/ 988 w 1442"/>
              <a:gd name="T87" fmla="*/ 163 h 431"/>
              <a:gd name="T88" fmla="*/ 1076 w 1442"/>
              <a:gd name="T89" fmla="*/ 191 h 431"/>
              <a:gd name="T90" fmla="*/ 1141 w 1442"/>
              <a:gd name="T91" fmla="*/ 195 h 431"/>
              <a:gd name="T92" fmla="*/ 1205 w 1442"/>
              <a:gd name="T93" fmla="*/ 185 h 431"/>
              <a:gd name="T94" fmla="*/ 1293 w 1442"/>
              <a:gd name="T95" fmla="*/ 151 h 431"/>
              <a:gd name="T96" fmla="*/ 1343 w 1442"/>
              <a:gd name="T97" fmla="*/ 131 h 431"/>
              <a:gd name="T98" fmla="*/ 1430 w 1442"/>
              <a:gd name="T99" fmla="*/ 12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2" h="431">
                <a:moveTo>
                  <a:pt x="1442" y="119"/>
                </a:moveTo>
                <a:lnTo>
                  <a:pt x="1442" y="119"/>
                </a:lnTo>
                <a:lnTo>
                  <a:pt x="1422" y="140"/>
                </a:lnTo>
                <a:lnTo>
                  <a:pt x="1398" y="162"/>
                </a:lnTo>
                <a:lnTo>
                  <a:pt x="1373" y="188"/>
                </a:lnTo>
                <a:lnTo>
                  <a:pt x="1347" y="216"/>
                </a:lnTo>
                <a:lnTo>
                  <a:pt x="1323" y="243"/>
                </a:lnTo>
                <a:lnTo>
                  <a:pt x="1314" y="256"/>
                </a:lnTo>
                <a:lnTo>
                  <a:pt x="1306" y="267"/>
                </a:lnTo>
                <a:lnTo>
                  <a:pt x="1301" y="279"/>
                </a:lnTo>
                <a:lnTo>
                  <a:pt x="1299" y="287"/>
                </a:lnTo>
                <a:lnTo>
                  <a:pt x="1299" y="287"/>
                </a:lnTo>
                <a:lnTo>
                  <a:pt x="1299" y="296"/>
                </a:lnTo>
                <a:lnTo>
                  <a:pt x="1300" y="305"/>
                </a:lnTo>
                <a:lnTo>
                  <a:pt x="1306" y="326"/>
                </a:lnTo>
                <a:lnTo>
                  <a:pt x="1314" y="350"/>
                </a:lnTo>
                <a:lnTo>
                  <a:pt x="1323" y="373"/>
                </a:lnTo>
                <a:lnTo>
                  <a:pt x="1341" y="412"/>
                </a:lnTo>
                <a:lnTo>
                  <a:pt x="1344" y="424"/>
                </a:lnTo>
                <a:lnTo>
                  <a:pt x="1346" y="428"/>
                </a:lnTo>
                <a:lnTo>
                  <a:pt x="1344" y="431"/>
                </a:lnTo>
                <a:lnTo>
                  <a:pt x="1344" y="431"/>
                </a:lnTo>
                <a:lnTo>
                  <a:pt x="1341" y="431"/>
                </a:lnTo>
                <a:lnTo>
                  <a:pt x="1334" y="428"/>
                </a:lnTo>
                <a:lnTo>
                  <a:pt x="1327" y="426"/>
                </a:lnTo>
                <a:lnTo>
                  <a:pt x="1319" y="422"/>
                </a:lnTo>
                <a:lnTo>
                  <a:pt x="1309" y="417"/>
                </a:lnTo>
                <a:lnTo>
                  <a:pt x="1299" y="411"/>
                </a:lnTo>
                <a:lnTo>
                  <a:pt x="1289" y="402"/>
                </a:lnTo>
                <a:lnTo>
                  <a:pt x="1281" y="394"/>
                </a:lnTo>
                <a:lnTo>
                  <a:pt x="1281" y="394"/>
                </a:lnTo>
                <a:lnTo>
                  <a:pt x="1268" y="383"/>
                </a:lnTo>
                <a:lnTo>
                  <a:pt x="1250" y="367"/>
                </a:lnTo>
                <a:lnTo>
                  <a:pt x="1225" y="350"/>
                </a:lnTo>
                <a:lnTo>
                  <a:pt x="1198" y="332"/>
                </a:lnTo>
                <a:lnTo>
                  <a:pt x="1170" y="315"/>
                </a:lnTo>
                <a:lnTo>
                  <a:pt x="1142" y="301"/>
                </a:lnTo>
                <a:lnTo>
                  <a:pt x="1129" y="294"/>
                </a:lnTo>
                <a:lnTo>
                  <a:pt x="1116" y="290"/>
                </a:lnTo>
                <a:lnTo>
                  <a:pt x="1104" y="287"/>
                </a:lnTo>
                <a:lnTo>
                  <a:pt x="1094" y="285"/>
                </a:lnTo>
                <a:lnTo>
                  <a:pt x="1094" y="285"/>
                </a:lnTo>
                <a:lnTo>
                  <a:pt x="1072" y="285"/>
                </a:lnTo>
                <a:lnTo>
                  <a:pt x="1049" y="285"/>
                </a:lnTo>
                <a:lnTo>
                  <a:pt x="1002" y="287"/>
                </a:lnTo>
                <a:lnTo>
                  <a:pt x="964" y="290"/>
                </a:lnTo>
                <a:lnTo>
                  <a:pt x="948" y="291"/>
                </a:lnTo>
                <a:lnTo>
                  <a:pt x="948" y="291"/>
                </a:lnTo>
                <a:lnTo>
                  <a:pt x="956" y="292"/>
                </a:lnTo>
                <a:lnTo>
                  <a:pt x="969" y="297"/>
                </a:lnTo>
                <a:lnTo>
                  <a:pt x="976" y="301"/>
                </a:lnTo>
                <a:lnTo>
                  <a:pt x="980" y="305"/>
                </a:lnTo>
                <a:lnTo>
                  <a:pt x="981" y="308"/>
                </a:lnTo>
                <a:lnTo>
                  <a:pt x="983" y="310"/>
                </a:lnTo>
                <a:lnTo>
                  <a:pt x="981" y="313"/>
                </a:lnTo>
                <a:lnTo>
                  <a:pt x="979" y="315"/>
                </a:lnTo>
                <a:lnTo>
                  <a:pt x="979" y="315"/>
                </a:lnTo>
                <a:lnTo>
                  <a:pt x="967" y="330"/>
                </a:lnTo>
                <a:lnTo>
                  <a:pt x="959" y="337"/>
                </a:lnTo>
                <a:lnTo>
                  <a:pt x="951" y="346"/>
                </a:lnTo>
                <a:lnTo>
                  <a:pt x="941" y="352"/>
                </a:lnTo>
                <a:lnTo>
                  <a:pt x="930" y="358"/>
                </a:lnTo>
                <a:lnTo>
                  <a:pt x="924" y="359"/>
                </a:lnTo>
                <a:lnTo>
                  <a:pt x="918" y="361"/>
                </a:lnTo>
                <a:lnTo>
                  <a:pt x="910" y="361"/>
                </a:lnTo>
                <a:lnTo>
                  <a:pt x="904" y="361"/>
                </a:lnTo>
                <a:lnTo>
                  <a:pt x="904" y="361"/>
                </a:lnTo>
                <a:lnTo>
                  <a:pt x="811" y="346"/>
                </a:lnTo>
                <a:lnTo>
                  <a:pt x="747" y="336"/>
                </a:lnTo>
                <a:lnTo>
                  <a:pt x="747" y="336"/>
                </a:lnTo>
                <a:lnTo>
                  <a:pt x="666" y="340"/>
                </a:lnTo>
                <a:lnTo>
                  <a:pt x="605" y="342"/>
                </a:lnTo>
                <a:lnTo>
                  <a:pt x="562" y="343"/>
                </a:lnTo>
                <a:lnTo>
                  <a:pt x="562" y="343"/>
                </a:lnTo>
                <a:lnTo>
                  <a:pt x="535" y="342"/>
                </a:lnTo>
                <a:lnTo>
                  <a:pt x="508" y="341"/>
                </a:lnTo>
                <a:lnTo>
                  <a:pt x="477" y="337"/>
                </a:lnTo>
                <a:lnTo>
                  <a:pt x="477" y="337"/>
                </a:lnTo>
                <a:lnTo>
                  <a:pt x="486" y="341"/>
                </a:lnTo>
                <a:lnTo>
                  <a:pt x="507" y="350"/>
                </a:lnTo>
                <a:lnTo>
                  <a:pt x="518" y="356"/>
                </a:lnTo>
                <a:lnTo>
                  <a:pt x="528" y="363"/>
                </a:lnTo>
                <a:lnTo>
                  <a:pt x="536" y="370"/>
                </a:lnTo>
                <a:lnTo>
                  <a:pt x="540" y="375"/>
                </a:lnTo>
                <a:lnTo>
                  <a:pt x="541" y="379"/>
                </a:lnTo>
                <a:lnTo>
                  <a:pt x="541" y="379"/>
                </a:lnTo>
                <a:lnTo>
                  <a:pt x="546" y="395"/>
                </a:lnTo>
                <a:lnTo>
                  <a:pt x="546" y="402"/>
                </a:lnTo>
                <a:lnTo>
                  <a:pt x="546" y="408"/>
                </a:lnTo>
                <a:lnTo>
                  <a:pt x="542" y="413"/>
                </a:lnTo>
                <a:lnTo>
                  <a:pt x="540" y="415"/>
                </a:lnTo>
                <a:lnTo>
                  <a:pt x="538" y="416"/>
                </a:lnTo>
                <a:lnTo>
                  <a:pt x="529" y="417"/>
                </a:lnTo>
                <a:lnTo>
                  <a:pt x="517" y="415"/>
                </a:lnTo>
                <a:lnTo>
                  <a:pt x="517" y="415"/>
                </a:lnTo>
                <a:lnTo>
                  <a:pt x="502" y="411"/>
                </a:lnTo>
                <a:lnTo>
                  <a:pt x="484" y="406"/>
                </a:lnTo>
                <a:lnTo>
                  <a:pt x="464" y="399"/>
                </a:lnTo>
                <a:lnTo>
                  <a:pt x="443" y="390"/>
                </a:lnTo>
                <a:lnTo>
                  <a:pt x="425" y="383"/>
                </a:lnTo>
                <a:lnTo>
                  <a:pt x="406" y="373"/>
                </a:lnTo>
                <a:lnTo>
                  <a:pt x="393" y="364"/>
                </a:lnTo>
                <a:lnTo>
                  <a:pt x="383" y="357"/>
                </a:lnTo>
                <a:lnTo>
                  <a:pt x="383" y="357"/>
                </a:lnTo>
                <a:lnTo>
                  <a:pt x="371" y="343"/>
                </a:lnTo>
                <a:lnTo>
                  <a:pt x="362" y="336"/>
                </a:lnTo>
                <a:lnTo>
                  <a:pt x="355" y="332"/>
                </a:lnTo>
                <a:lnTo>
                  <a:pt x="355" y="332"/>
                </a:lnTo>
                <a:lnTo>
                  <a:pt x="328" y="325"/>
                </a:lnTo>
                <a:lnTo>
                  <a:pt x="263" y="309"/>
                </a:lnTo>
                <a:lnTo>
                  <a:pt x="188" y="290"/>
                </a:lnTo>
                <a:lnTo>
                  <a:pt x="155" y="280"/>
                </a:lnTo>
                <a:lnTo>
                  <a:pt x="128" y="270"/>
                </a:lnTo>
                <a:lnTo>
                  <a:pt x="128" y="270"/>
                </a:lnTo>
                <a:lnTo>
                  <a:pt x="107" y="260"/>
                </a:lnTo>
                <a:lnTo>
                  <a:pt x="84" y="250"/>
                </a:lnTo>
                <a:lnTo>
                  <a:pt x="63" y="238"/>
                </a:lnTo>
                <a:lnTo>
                  <a:pt x="42" y="226"/>
                </a:lnTo>
                <a:lnTo>
                  <a:pt x="25" y="215"/>
                </a:lnTo>
                <a:lnTo>
                  <a:pt x="12" y="205"/>
                </a:lnTo>
                <a:lnTo>
                  <a:pt x="3" y="196"/>
                </a:lnTo>
                <a:lnTo>
                  <a:pt x="0" y="194"/>
                </a:lnTo>
                <a:lnTo>
                  <a:pt x="0" y="191"/>
                </a:lnTo>
                <a:lnTo>
                  <a:pt x="0" y="191"/>
                </a:lnTo>
                <a:lnTo>
                  <a:pt x="2" y="188"/>
                </a:lnTo>
                <a:lnTo>
                  <a:pt x="4" y="185"/>
                </a:lnTo>
                <a:lnTo>
                  <a:pt x="8" y="183"/>
                </a:lnTo>
                <a:lnTo>
                  <a:pt x="13" y="182"/>
                </a:lnTo>
                <a:lnTo>
                  <a:pt x="20" y="182"/>
                </a:lnTo>
                <a:lnTo>
                  <a:pt x="23" y="182"/>
                </a:lnTo>
                <a:lnTo>
                  <a:pt x="23" y="182"/>
                </a:lnTo>
                <a:lnTo>
                  <a:pt x="10" y="172"/>
                </a:lnTo>
                <a:lnTo>
                  <a:pt x="2" y="165"/>
                </a:lnTo>
                <a:lnTo>
                  <a:pt x="0" y="162"/>
                </a:lnTo>
                <a:lnTo>
                  <a:pt x="0" y="161"/>
                </a:lnTo>
                <a:lnTo>
                  <a:pt x="0" y="161"/>
                </a:lnTo>
                <a:lnTo>
                  <a:pt x="36" y="142"/>
                </a:lnTo>
                <a:lnTo>
                  <a:pt x="36" y="142"/>
                </a:lnTo>
                <a:lnTo>
                  <a:pt x="135" y="89"/>
                </a:lnTo>
                <a:lnTo>
                  <a:pt x="209" y="51"/>
                </a:lnTo>
                <a:lnTo>
                  <a:pt x="253" y="27"/>
                </a:lnTo>
                <a:lnTo>
                  <a:pt x="253" y="27"/>
                </a:lnTo>
                <a:lnTo>
                  <a:pt x="268" y="22"/>
                </a:lnTo>
                <a:lnTo>
                  <a:pt x="292" y="17"/>
                </a:lnTo>
                <a:lnTo>
                  <a:pt x="324" y="13"/>
                </a:lnTo>
                <a:lnTo>
                  <a:pt x="361" y="8"/>
                </a:lnTo>
                <a:lnTo>
                  <a:pt x="399" y="4"/>
                </a:lnTo>
                <a:lnTo>
                  <a:pt x="438" y="1"/>
                </a:lnTo>
                <a:lnTo>
                  <a:pt x="475" y="0"/>
                </a:lnTo>
                <a:lnTo>
                  <a:pt x="492" y="1"/>
                </a:lnTo>
                <a:lnTo>
                  <a:pt x="508" y="3"/>
                </a:lnTo>
                <a:lnTo>
                  <a:pt x="508" y="3"/>
                </a:lnTo>
                <a:lnTo>
                  <a:pt x="540" y="8"/>
                </a:lnTo>
                <a:lnTo>
                  <a:pt x="578" y="14"/>
                </a:lnTo>
                <a:lnTo>
                  <a:pt x="663" y="30"/>
                </a:lnTo>
                <a:lnTo>
                  <a:pt x="704" y="38"/>
                </a:lnTo>
                <a:lnTo>
                  <a:pt x="742" y="47"/>
                </a:lnTo>
                <a:lnTo>
                  <a:pt x="774" y="55"/>
                </a:lnTo>
                <a:lnTo>
                  <a:pt x="797" y="63"/>
                </a:lnTo>
                <a:lnTo>
                  <a:pt x="797" y="63"/>
                </a:lnTo>
                <a:lnTo>
                  <a:pt x="820" y="70"/>
                </a:lnTo>
                <a:lnTo>
                  <a:pt x="845" y="79"/>
                </a:lnTo>
                <a:lnTo>
                  <a:pt x="899" y="93"/>
                </a:lnTo>
                <a:lnTo>
                  <a:pt x="945" y="106"/>
                </a:lnTo>
                <a:lnTo>
                  <a:pt x="959" y="111"/>
                </a:lnTo>
                <a:lnTo>
                  <a:pt x="965" y="114"/>
                </a:lnTo>
                <a:lnTo>
                  <a:pt x="965" y="114"/>
                </a:lnTo>
                <a:lnTo>
                  <a:pt x="967" y="117"/>
                </a:lnTo>
                <a:lnTo>
                  <a:pt x="968" y="122"/>
                </a:lnTo>
                <a:lnTo>
                  <a:pt x="968" y="133"/>
                </a:lnTo>
                <a:lnTo>
                  <a:pt x="969" y="145"/>
                </a:lnTo>
                <a:lnTo>
                  <a:pt x="969" y="150"/>
                </a:lnTo>
                <a:lnTo>
                  <a:pt x="972" y="153"/>
                </a:lnTo>
                <a:lnTo>
                  <a:pt x="972" y="153"/>
                </a:lnTo>
                <a:lnTo>
                  <a:pt x="976" y="157"/>
                </a:lnTo>
                <a:lnTo>
                  <a:pt x="988" y="163"/>
                </a:lnTo>
                <a:lnTo>
                  <a:pt x="1002" y="172"/>
                </a:lnTo>
                <a:lnTo>
                  <a:pt x="1023" y="179"/>
                </a:lnTo>
                <a:lnTo>
                  <a:pt x="1048" y="187"/>
                </a:lnTo>
                <a:lnTo>
                  <a:pt x="1076" y="191"/>
                </a:lnTo>
                <a:lnTo>
                  <a:pt x="1090" y="194"/>
                </a:lnTo>
                <a:lnTo>
                  <a:pt x="1106" y="195"/>
                </a:lnTo>
                <a:lnTo>
                  <a:pt x="1124" y="195"/>
                </a:lnTo>
                <a:lnTo>
                  <a:pt x="1141" y="195"/>
                </a:lnTo>
                <a:lnTo>
                  <a:pt x="1141" y="195"/>
                </a:lnTo>
                <a:lnTo>
                  <a:pt x="1158" y="194"/>
                </a:lnTo>
                <a:lnTo>
                  <a:pt x="1174" y="191"/>
                </a:lnTo>
                <a:lnTo>
                  <a:pt x="1205" y="185"/>
                </a:lnTo>
                <a:lnTo>
                  <a:pt x="1230" y="178"/>
                </a:lnTo>
                <a:lnTo>
                  <a:pt x="1254" y="169"/>
                </a:lnTo>
                <a:lnTo>
                  <a:pt x="1274" y="160"/>
                </a:lnTo>
                <a:lnTo>
                  <a:pt x="1293" y="151"/>
                </a:lnTo>
                <a:lnTo>
                  <a:pt x="1310" y="144"/>
                </a:lnTo>
                <a:lnTo>
                  <a:pt x="1326" y="136"/>
                </a:lnTo>
                <a:lnTo>
                  <a:pt x="1326" y="136"/>
                </a:lnTo>
                <a:lnTo>
                  <a:pt x="1343" y="131"/>
                </a:lnTo>
                <a:lnTo>
                  <a:pt x="1361" y="128"/>
                </a:lnTo>
                <a:lnTo>
                  <a:pt x="1381" y="124"/>
                </a:lnTo>
                <a:lnTo>
                  <a:pt x="1399" y="123"/>
                </a:lnTo>
                <a:lnTo>
                  <a:pt x="1430" y="120"/>
                </a:lnTo>
                <a:lnTo>
                  <a:pt x="1442" y="119"/>
                </a:lnTo>
                <a:lnTo>
                  <a:pt x="1442" y="11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90643342-F0F3-48E7-9849-0004C8FED9D5}"/>
              </a:ext>
            </a:extLst>
          </p:cNvPr>
          <p:cNvSpPr>
            <a:spLocks/>
          </p:cNvSpPr>
          <p:nvPr/>
        </p:nvSpPr>
        <p:spPr bwMode="auto">
          <a:xfrm>
            <a:off x="327026" y="5188254"/>
            <a:ext cx="1728110" cy="616755"/>
          </a:xfrm>
          <a:custGeom>
            <a:avLst/>
            <a:gdLst>
              <a:gd name="T0" fmla="*/ 1118 w 1443"/>
              <a:gd name="T1" fmla="*/ 139 h 515"/>
              <a:gd name="T2" fmla="*/ 1172 w 1443"/>
              <a:gd name="T3" fmla="*/ 132 h 515"/>
              <a:gd name="T4" fmla="*/ 1216 w 1443"/>
              <a:gd name="T5" fmla="*/ 105 h 515"/>
              <a:gd name="T6" fmla="*/ 1374 w 1443"/>
              <a:gd name="T7" fmla="*/ 3 h 515"/>
              <a:gd name="T8" fmla="*/ 1383 w 1443"/>
              <a:gd name="T9" fmla="*/ 2 h 515"/>
              <a:gd name="T10" fmla="*/ 1344 w 1443"/>
              <a:gd name="T11" fmla="*/ 85 h 515"/>
              <a:gd name="T12" fmla="*/ 1326 w 1443"/>
              <a:gd name="T13" fmla="*/ 149 h 515"/>
              <a:gd name="T14" fmla="*/ 1329 w 1443"/>
              <a:gd name="T15" fmla="*/ 190 h 515"/>
              <a:gd name="T16" fmla="*/ 1350 w 1443"/>
              <a:gd name="T17" fmla="*/ 224 h 515"/>
              <a:gd name="T18" fmla="*/ 1414 w 1443"/>
              <a:gd name="T19" fmla="*/ 268 h 515"/>
              <a:gd name="T20" fmla="*/ 1443 w 1443"/>
              <a:gd name="T21" fmla="*/ 298 h 515"/>
              <a:gd name="T22" fmla="*/ 1442 w 1443"/>
              <a:gd name="T23" fmla="*/ 309 h 515"/>
              <a:gd name="T24" fmla="*/ 1431 w 1443"/>
              <a:gd name="T25" fmla="*/ 319 h 515"/>
              <a:gd name="T26" fmla="*/ 1402 w 1443"/>
              <a:gd name="T27" fmla="*/ 319 h 515"/>
              <a:gd name="T28" fmla="*/ 1311 w 1443"/>
              <a:gd name="T29" fmla="*/ 290 h 515"/>
              <a:gd name="T30" fmla="*/ 1196 w 1443"/>
              <a:gd name="T31" fmla="*/ 246 h 515"/>
              <a:gd name="T32" fmla="*/ 1133 w 1443"/>
              <a:gd name="T33" fmla="*/ 247 h 515"/>
              <a:gd name="T34" fmla="*/ 1092 w 1443"/>
              <a:gd name="T35" fmla="*/ 258 h 515"/>
              <a:gd name="T36" fmla="*/ 1117 w 1443"/>
              <a:gd name="T37" fmla="*/ 273 h 515"/>
              <a:gd name="T38" fmla="*/ 1117 w 1443"/>
              <a:gd name="T39" fmla="*/ 282 h 515"/>
              <a:gd name="T40" fmla="*/ 1100 w 1443"/>
              <a:gd name="T41" fmla="*/ 293 h 515"/>
              <a:gd name="T42" fmla="*/ 1086 w 1443"/>
              <a:gd name="T43" fmla="*/ 324 h 515"/>
              <a:gd name="T44" fmla="*/ 1089 w 1443"/>
              <a:gd name="T45" fmla="*/ 360 h 515"/>
              <a:gd name="T46" fmla="*/ 1069 w 1443"/>
              <a:gd name="T47" fmla="*/ 380 h 515"/>
              <a:gd name="T48" fmla="*/ 1026 w 1443"/>
              <a:gd name="T49" fmla="*/ 391 h 515"/>
              <a:gd name="T50" fmla="*/ 883 w 1443"/>
              <a:gd name="T51" fmla="*/ 409 h 515"/>
              <a:gd name="T52" fmla="*/ 702 w 1443"/>
              <a:gd name="T53" fmla="*/ 466 h 515"/>
              <a:gd name="T54" fmla="*/ 753 w 1443"/>
              <a:gd name="T55" fmla="*/ 470 h 515"/>
              <a:gd name="T56" fmla="*/ 765 w 1443"/>
              <a:gd name="T57" fmla="*/ 477 h 515"/>
              <a:gd name="T58" fmla="*/ 749 w 1443"/>
              <a:gd name="T59" fmla="*/ 483 h 515"/>
              <a:gd name="T60" fmla="*/ 597 w 1443"/>
              <a:gd name="T61" fmla="*/ 493 h 515"/>
              <a:gd name="T62" fmla="*/ 476 w 1443"/>
              <a:gd name="T63" fmla="*/ 504 h 515"/>
              <a:gd name="T64" fmla="*/ 287 w 1443"/>
              <a:gd name="T65" fmla="*/ 515 h 515"/>
              <a:gd name="T66" fmla="*/ 209 w 1443"/>
              <a:gd name="T67" fmla="*/ 512 h 515"/>
              <a:gd name="T68" fmla="*/ 70 w 1443"/>
              <a:gd name="T69" fmla="*/ 505 h 515"/>
              <a:gd name="T70" fmla="*/ 26 w 1443"/>
              <a:gd name="T71" fmla="*/ 497 h 515"/>
              <a:gd name="T72" fmla="*/ 28 w 1443"/>
              <a:gd name="T73" fmla="*/ 488 h 515"/>
              <a:gd name="T74" fmla="*/ 17 w 1443"/>
              <a:gd name="T75" fmla="*/ 470 h 515"/>
              <a:gd name="T76" fmla="*/ 0 w 1443"/>
              <a:gd name="T77" fmla="*/ 463 h 515"/>
              <a:gd name="T78" fmla="*/ 41 w 1443"/>
              <a:gd name="T79" fmla="*/ 421 h 515"/>
              <a:gd name="T80" fmla="*/ 126 w 1443"/>
              <a:gd name="T81" fmla="*/ 311 h 515"/>
              <a:gd name="T82" fmla="*/ 189 w 1443"/>
              <a:gd name="T83" fmla="*/ 243 h 515"/>
              <a:gd name="T84" fmla="*/ 300 w 1443"/>
              <a:gd name="T85" fmla="*/ 170 h 515"/>
              <a:gd name="T86" fmla="*/ 360 w 1443"/>
              <a:gd name="T87" fmla="*/ 139 h 515"/>
              <a:gd name="T88" fmla="*/ 489 w 1443"/>
              <a:gd name="T89" fmla="*/ 97 h 515"/>
              <a:gd name="T90" fmla="*/ 658 w 1443"/>
              <a:gd name="T91" fmla="*/ 80 h 515"/>
              <a:gd name="T92" fmla="*/ 810 w 1443"/>
              <a:gd name="T93" fmla="*/ 71 h 515"/>
              <a:gd name="T94" fmla="*/ 875 w 1443"/>
              <a:gd name="T95" fmla="*/ 67 h 515"/>
              <a:gd name="T96" fmla="*/ 945 w 1443"/>
              <a:gd name="T97" fmla="*/ 71 h 515"/>
              <a:gd name="T98" fmla="*/ 1037 w 1443"/>
              <a:gd name="T99" fmla="*/ 97 h 515"/>
              <a:gd name="T100" fmla="*/ 1060 w 1443"/>
              <a:gd name="T101" fmla="*/ 116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43" h="515">
                <a:moveTo>
                  <a:pt x="1085" y="138"/>
                </a:moveTo>
                <a:lnTo>
                  <a:pt x="1085" y="138"/>
                </a:lnTo>
                <a:lnTo>
                  <a:pt x="1095" y="138"/>
                </a:lnTo>
                <a:lnTo>
                  <a:pt x="1118" y="139"/>
                </a:lnTo>
                <a:lnTo>
                  <a:pt x="1131" y="138"/>
                </a:lnTo>
                <a:lnTo>
                  <a:pt x="1146" y="136"/>
                </a:lnTo>
                <a:lnTo>
                  <a:pt x="1160" y="135"/>
                </a:lnTo>
                <a:lnTo>
                  <a:pt x="1172" y="132"/>
                </a:lnTo>
                <a:lnTo>
                  <a:pt x="1172" y="132"/>
                </a:lnTo>
                <a:lnTo>
                  <a:pt x="1178" y="128"/>
                </a:lnTo>
                <a:lnTo>
                  <a:pt x="1189" y="122"/>
                </a:lnTo>
                <a:lnTo>
                  <a:pt x="1216" y="105"/>
                </a:lnTo>
                <a:lnTo>
                  <a:pt x="1287" y="57"/>
                </a:lnTo>
                <a:lnTo>
                  <a:pt x="1324" y="33"/>
                </a:lnTo>
                <a:lnTo>
                  <a:pt x="1353" y="14"/>
                </a:lnTo>
                <a:lnTo>
                  <a:pt x="1374" y="3"/>
                </a:lnTo>
                <a:lnTo>
                  <a:pt x="1380" y="0"/>
                </a:lnTo>
                <a:lnTo>
                  <a:pt x="1382" y="0"/>
                </a:lnTo>
                <a:lnTo>
                  <a:pt x="1383" y="2"/>
                </a:lnTo>
                <a:lnTo>
                  <a:pt x="1383" y="2"/>
                </a:lnTo>
                <a:lnTo>
                  <a:pt x="1380" y="10"/>
                </a:lnTo>
                <a:lnTo>
                  <a:pt x="1373" y="25"/>
                </a:lnTo>
                <a:lnTo>
                  <a:pt x="1355" y="63"/>
                </a:lnTo>
                <a:lnTo>
                  <a:pt x="1344" y="85"/>
                </a:lnTo>
                <a:lnTo>
                  <a:pt x="1335" y="107"/>
                </a:lnTo>
                <a:lnTo>
                  <a:pt x="1329" y="129"/>
                </a:lnTo>
                <a:lnTo>
                  <a:pt x="1326" y="139"/>
                </a:lnTo>
                <a:lnTo>
                  <a:pt x="1326" y="149"/>
                </a:lnTo>
                <a:lnTo>
                  <a:pt x="1326" y="149"/>
                </a:lnTo>
                <a:lnTo>
                  <a:pt x="1326" y="165"/>
                </a:lnTo>
                <a:lnTo>
                  <a:pt x="1328" y="179"/>
                </a:lnTo>
                <a:lnTo>
                  <a:pt x="1329" y="190"/>
                </a:lnTo>
                <a:lnTo>
                  <a:pt x="1333" y="200"/>
                </a:lnTo>
                <a:lnTo>
                  <a:pt x="1336" y="209"/>
                </a:lnTo>
                <a:lnTo>
                  <a:pt x="1342" y="216"/>
                </a:lnTo>
                <a:lnTo>
                  <a:pt x="1350" y="224"/>
                </a:lnTo>
                <a:lnTo>
                  <a:pt x="1360" y="230"/>
                </a:lnTo>
                <a:lnTo>
                  <a:pt x="1360" y="230"/>
                </a:lnTo>
                <a:lnTo>
                  <a:pt x="1385" y="246"/>
                </a:lnTo>
                <a:lnTo>
                  <a:pt x="1414" y="268"/>
                </a:lnTo>
                <a:lnTo>
                  <a:pt x="1426" y="277"/>
                </a:lnTo>
                <a:lnTo>
                  <a:pt x="1436" y="287"/>
                </a:lnTo>
                <a:lnTo>
                  <a:pt x="1442" y="295"/>
                </a:lnTo>
                <a:lnTo>
                  <a:pt x="1443" y="298"/>
                </a:lnTo>
                <a:lnTo>
                  <a:pt x="1443" y="301"/>
                </a:lnTo>
                <a:lnTo>
                  <a:pt x="1443" y="301"/>
                </a:lnTo>
                <a:lnTo>
                  <a:pt x="1442" y="306"/>
                </a:lnTo>
                <a:lnTo>
                  <a:pt x="1442" y="309"/>
                </a:lnTo>
                <a:lnTo>
                  <a:pt x="1440" y="312"/>
                </a:lnTo>
                <a:lnTo>
                  <a:pt x="1439" y="315"/>
                </a:lnTo>
                <a:lnTo>
                  <a:pt x="1437" y="317"/>
                </a:lnTo>
                <a:lnTo>
                  <a:pt x="1431" y="319"/>
                </a:lnTo>
                <a:lnTo>
                  <a:pt x="1423" y="319"/>
                </a:lnTo>
                <a:lnTo>
                  <a:pt x="1411" y="319"/>
                </a:lnTo>
                <a:lnTo>
                  <a:pt x="1411" y="319"/>
                </a:lnTo>
                <a:lnTo>
                  <a:pt x="1402" y="319"/>
                </a:lnTo>
                <a:lnTo>
                  <a:pt x="1393" y="317"/>
                </a:lnTo>
                <a:lnTo>
                  <a:pt x="1369" y="311"/>
                </a:lnTo>
                <a:lnTo>
                  <a:pt x="1341" y="301"/>
                </a:lnTo>
                <a:lnTo>
                  <a:pt x="1311" y="290"/>
                </a:lnTo>
                <a:lnTo>
                  <a:pt x="1250" y="266"/>
                </a:lnTo>
                <a:lnTo>
                  <a:pt x="1205" y="248"/>
                </a:lnTo>
                <a:lnTo>
                  <a:pt x="1205" y="248"/>
                </a:lnTo>
                <a:lnTo>
                  <a:pt x="1196" y="246"/>
                </a:lnTo>
                <a:lnTo>
                  <a:pt x="1188" y="244"/>
                </a:lnTo>
                <a:lnTo>
                  <a:pt x="1170" y="243"/>
                </a:lnTo>
                <a:lnTo>
                  <a:pt x="1150" y="244"/>
                </a:lnTo>
                <a:lnTo>
                  <a:pt x="1133" y="247"/>
                </a:lnTo>
                <a:lnTo>
                  <a:pt x="1117" y="250"/>
                </a:lnTo>
                <a:lnTo>
                  <a:pt x="1103" y="254"/>
                </a:lnTo>
                <a:lnTo>
                  <a:pt x="1092" y="258"/>
                </a:lnTo>
                <a:lnTo>
                  <a:pt x="1092" y="258"/>
                </a:lnTo>
                <a:lnTo>
                  <a:pt x="1097" y="259"/>
                </a:lnTo>
                <a:lnTo>
                  <a:pt x="1108" y="264"/>
                </a:lnTo>
                <a:lnTo>
                  <a:pt x="1113" y="268"/>
                </a:lnTo>
                <a:lnTo>
                  <a:pt x="1117" y="273"/>
                </a:lnTo>
                <a:lnTo>
                  <a:pt x="1118" y="275"/>
                </a:lnTo>
                <a:lnTo>
                  <a:pt x="1118" y="277"/>
                </a:lnTo>
                <a:lnTo>
                  <a:pt x="1118" y="280"/>
                </a:lnTo>
                <a:lnTo>
                  <a:pt x="1117" y="282"/>
                </a:lnTo>
                <a:lnTo>
                  <a:pt x="1117" y="282"/>
                </a:lnTo>
                <a:lnTo>
                  <a:pt x="1113" y="286"/>
                </a:lnTo>
                <a:lnTo>
                  <a:pt x="1108" y="290"/>
                </a:lnTo>
                <a:lnTo>
                  <a:pt x="1100" y="293"/>
                </a:lnTo>
                <a:lnTo>
                  <a:pt x="1096" y="297"/>
                </a:lnTo>
                <a:lnTo>
                  <a:pt x="1092" y="303"/>
                </a:lnTo>
                <a:lnTo>
                  <a:pt x="1090" y="312"/>
                </a:lnTo>
                <a:lnTo>
                  <a:pt x="1086" y="324"/>
                </a:lnTo>
                <a:lnTo>
                  <a:pt x="1086" y="324"/>
                </a:lnTo>
                <a:lnTo>
                  <a:pt x="1085" y="336"/>
                </a:lnTo>
                <a:lnTo>
                  <a:pt x="1086" y="346"/>
                </a:lnTo>
                <a:lnTo>
                  <a:pt x="1089" y="360"/>
                </a:lnTo>
                <a:lnTo>
                  <a:pt x="1089" y="364"/>
                </a:lnTo>
                <a:lnTo>
                  <a:pt x="1086" y="369"/>
                </a:lnTo>
                <a:lnTo>
                  <a:pt x="1080" y="374"/>
                </a:lnTo>
                <a:lnTo>
                  <a:pt x="1069" y="380"/>
                </a:lnTo>
                <a:lnTo>
                  <a:pt x="1069" y="380"/>
                </a:lnTo>
                <a:lnTo>
                  <a:pt x="1062" y="383"/>
                </a:lnTo>
                <a:lnTo>
                  <a:pt x="1052" y="387"/>
                </a:lnTo>
                <a:lnTo>
                  <a:pt x="1026" y="391"/>
                </a:lnTo>
                <a:lnTo>
                  <a:pt x="997" y="396"/>
                </a:lnTo>
                <a:lnTo>
                  <a:pt x="965" y="400"/>
                </a:lnTo>
                <a:lnTo>
                  <a:pt x="908" y="406"/>
                </a:lnTo>
                <a:lnTo>
                  <a:pt x="883" y="409"/>
                </a:lnTo>
                <a:lnTo>
                  <a:pt x="883" y="409"/>
                </a:lnTo>
                <a:lnTo>
                  <a:pt x="791" y="438"/>
                </a:lnTo>
                <a:lnTo>
                  <a:pt x="791" y="438"/>
                </a:lnTo>
                <a:lnTo>
                  <a:pt x="702" y="466"/>
                </a:lnTo>
                <a:lnTo>
                  <a:pt x="702" y="466"/>
                </a:lnTo>
                <a:lnTo>
                  <a:pt x="715" y="466"/>
                </a:lnTo>
                <a:lnTo>
                  <a:pt x="740" y="469"/>
                </a:lnTo>
                <a:lnTo>
                  <a:pt x="753" y="470"/>
                </a:lnTo>
                <a:lnTo>
                  <a:pt x="762" y="472"/>
                </a:lnTo>
                <a:lnTo>
                  <a:pt x="765" y="474"/>
                </a:lnTo>
                <a:lnTo>
                  <a:pt x="766" y="476"/>
                </a:lnTo>
                <a:lnTo>
                  <a:pt x="765" y="477"/>
                </a:lnTo>
                <a:lnTo>
                  <a:pt x="762" y="480"/>
                </a:lnTo>
                <a:lnTo>
                  <a:pt x="762" y="480"/>
                </a:lnTo>
                <a:lnTo>
                  <a:pt x="756" y="482"/>
                </a:lnTo>
                <a:lnTo>
                  <a:pt x="749" y="483"/>
                </a:lnTo>
                <a:lnTo>
                  <a:pt x="727" y="487"/>
                </a:lnTo>
                <a:lnTo>
                  <a:pt x="699" y="488"/>
                </a:lnTo>
                <a:lnTo>
                  <a:pt x="667" y="491"/>
                </a:lnTo>
                <a:lnTo>
                  <a:pt x="597" y="493"/>
                </a:lnTo>
                <a:lnTo>
                  <a:pt x="565" y="496"/>
                </a:lnTo>
                <a:lnTo>
                  <a:pt x="536" y="498"/>
                </a:lnTo>
                <a:lnTo>
                  <a:pt x="536" y="498"/>
                </a:lnTo>
                <a:lnTo>
                  <a:pt x="476" y="504"/>
                </a:lnTo>
                <a:lnTo>
                  <a:pt x="409" y="509"/>
                </a:lnTo>
                <a:lnTo>
                  <a:pt x="311" y="515"/>
                </a:lnTo>
                <a:lnTo>
                  <a:pt x="311" y="515"/>
                </a:lnTo>
                <a:lnTo>
                  <a:pt x="287" y="515"/>
                </a:lnTo>
                <a:lnTo>
                  <a:pt x="259" y="514"/>
                </a:lnTo>
                <a:lnTo>
                  <a:pt x="232" y="513"/>
                </a:lnTo>
                <a:lnTo>
                  <a:pt x="209" y="512"/>
                </a:lnTo>
                <a:lnTo>
                  <a:pt x="209" y="512"/>
                </a:lnTo>
                <a:lnTo>
                  <a:pt x="180" y="512"/>
                </a:lnTo>
                <a:lnTo>
                  <a:pt x="136" y="510"/>
                </a:lnTo>
                <a:lnTo>
                  <a:pt x="94" y="508"/>
                </a:lnTo>
                <a:lnTo>
                  <a:pt x="70" y="505"/>
                </a:lnTo>
                <a:lnTo>
                  <a:pt x="70" y="505"/>
                </a:lnTo>
                <a:lnTo>
                  <a:pt x="41" y="502"/>
                </a:lnTo>
                <a:lnTo>
                  <a:pt x="29" y="499"/>
                </a:lnTo>
                <a:lnTo>
                  <a:pt x="26" y="497"/>
                </a:lnTo>
                <a:lnTo>
                  <a:pt x="26" y="496"/>
                </a:lnTo>
                <a:lnTo>
                  <a:pt x="24" y="494"/>
                </a:lnTo>
                <a:lnTo>
                  <a:pt x="24" y="494"/>
                </a:lnTo>
                <a:lnTo>
                  <a:pt x="28" y="488"/>
                </a:lnTo>
                <a:lnTo>
                  <a:pt x="32" y="481"/>
                </a:lnTo>
                <a:lnTo>
                  <a:pt x="38" y="474"/>
                </a:lnTo>
                <a:lnTo>
                  <a:pt x="38" y="474"/>
                </a:lnTo>
                <a:lnTo>
                  <a:pt x="17" y="470"/>
                </a:lnTo>
                <a:lnTo>
                  <a:pt x="3" y="466"/>
                </a:lnTo>
                <a:lnTo>
                  <a:pt x="0" y="465"/>
                </a:lnTo>
                <a:lnTo>
                  <a:pt x="0" y="464"/>
                </a:lnTo>
                <a:lnTo>
                  <a:pt x="0" y="463"/>
                </a:lnTo>
                <a:lnTo>
                  <a:pt x="0" y="463"/>
                </a:lnTo>
                <a:lnTo>
                  <a:pt x="19" y="445"/>
                </a:lnTo>
                <a:lnTo>
                  <a:pt x="32" y="433"/>
                </a:lnTo>
                <a:lnTo>
                  <a:pt x="41" y="421"/>
                </a:lnTo>
                <a:lnTo>
                  <a:pt x="41" y="421"/>
                </a:lnTo>
                <a:lnTo>
                  <a:pt x="64" y="393"/>
                </a:lnTo>
                <a:lnTo>
                  <a:pt x="103" y="339"/>
                </a:lnTo>
                <a:lnTo>
                  <a:pt x="126" y="311"/>
                </a:lnTo>
                <a:lnTo>
                  <a:pt x="148" y="282"/>
                </a:lnTo>
                <a:lnTo>
                  <a:pt x="170" y="259"/>
                </a:lnTo>
                <a:lnTo>
                  <a:pt x="180" y="250"/>
                </a:lnTo>
                <a:lnTo>
                  <a:pt x="189" y="243"/>
                </a:lnTo>
                <a:lnTo>
                  <a:pt x="189" y="243"/>
                </a:lnTo>
                <a:lnTo>
                  <a:pt x="229" y="214"/>
                </a:lnTo>
                <a:lnTo>
                  <a:pt x="276" y="183"/>
                </a:lnTo>
                <a:lnTo>
                  <a:pt x="300" y="170"/>
                </a:lnTo>
                <a:lnTo>
                  <a:pt x="322" y="156"/>
                </a:lnTo>
                <a:lnTo>
                  <a:pt x="343" y="146"/>
                </a:lnTo>
                <a:lnTo>
                  <a:pt x="360" y="139"/>
                </a:lnTo>
                <a:lnTo>
                  <a:pt x="360" y="139"/>
                </a:lnTo>
                <a:lnTo>
                  <a:pt x="397" y="125"/>
                </a:lnTo>
                <a:lnTo>
                  <a:pt x="442" y="111"/>
                </a:lnTo>
                <a:lnTo>
                  <a:pt x="466" y="103"/>
                </a:lnTo>
                <a:lnTo>
                  <a:pt x="489" y="97"/>
                </a:lnTo>
                <a:lnTo>
                  <a:pt x="512" y="94"/>
                </a:lnTo>
                <a:lnTo>
                  <a:pt x="534" y="90"/>
                </a:lnTo>
                <a:lnTo>
                  <a:pt x="534" y="90"/>
                </a:lnTo>
                <a:lnTo>
                  <a:pt x="658" y="80"/>
                </a:lnTo>
                <a:lnTo>
                  <a:pt x="724" y="75"/>
                </a:lnTo>
                <a:lnTo>
                  <a:pt x="767" y="73"/>
                </a:lnTo>
                <a:lnTo>
                  <a:pt x="767" y="73"/>
                </a:lnTo>
                <a:lnTo>
                  <a:pt x="810" y="71"/>
                </a:lnTo>
                <a:lnTo>
                  <a:pt x="832" y="71"/>
                </a:lnTo>
                <a:lnTo>
                  <a:pt x="832" y="71"/>
                </a:lnTo>
                <a:lnTo>
                  <a:pt x="847" y="70"/>
                </a:lnTo>
                <a:lnTo>
                  <a:pt x="875" y="67"/>
                </a:lnTo>
                <a:lnTo>
                  <a:pt x="894" y="67"/>
                </a:lnTo>
                <a:lnTo>
                  <a:pt x="911" y="67"/>
                </a:lnTo>
                <a:lnTo>
                  <a:pt x="929" y="68"/>
                </a:lnTo>
                <a:lnTo>
                  <a:pt x="945" y="71"/>
                </a:lnTo>
                <a:lnTo>
                  <a:pt x="945" y="71"/>
                </a:lnTo>
                <a:lnTo>
                  <a:pt x="977" y="80"/>
                </a:lnTo>
                <a:lnTo>
                  <a:pt x="1010" y="89"/>
                </a:lnTo>
                <a:lnTo>
                  <a:pt x="1037" y="97"/>
                </a:lnTo>
                <a:lnTo>
                  <a:pt x="1047" y="101"/>
                </a:lnTo>
                <a:lnTo>
                  <a:pt x="1053" y="106"/>
                </a:lnTo>
                <a:lnTo>
                  <a:pt x="1053" y="106"/>
                </a:lnTo>
                <a:lnTo>
                  <a:pt x="1060" y="116"/>
                </a:lnTo>
                <a:lnTo>
                  <a:pt x="1068" y="127"/>
                </a:lnTo>
                <a:lnTo>
                  <a:pt x="1074" y="139"/>
                </a:lnTo>
                <a:lnTo>
                  <a:pt x="1085" y="13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4F51AAF0-2A1B-4707-BC38-73A0159EBE65}"/>
              </a:ext>
            </a:extLst>
          </p:cNvPr>
          <p:cNvSpPr>
            <a:spLocks/>
          </p:cNvSpPr>
          <p:nvPr/>
        </p:nvSpPr>
        <p:spPr bwMode="auto">
          <a:xfrm>
            <a:off x="5987873" y="1277534"/>
            <a:ext cx="1632942" cy="971271"/>
          </a:xfrm>
          <a:custGeom>
            <a:avLst/>
            <a:gdLst>
              <a:gd name="T0" fmla="*/ 335 w 1461"/>
              <a:gd name="T1" fmla="*/ 299 h 869"/>
              <a:gd name="T2" fmla="*/ 261 w 1461"/>
              <a:gd name="T3" fmla="*/ 275 h 869"/>
              <a:gd name="T4" fmla="*/ 207 w 1461"/>
              <a:gd name="T5" fmla="*/ 240 h 869"/>
              <a:gd name="T6" fmla="*/ 50 w 1461"/>
              <a:gd name="T7" fmla="*/ 118 h 869"/>
              <a:gd name="T8" fmla="*/ 43 w 1461"/>
              <a:gd name="T9" fmla="*/ 157 h 869"/>
              <a:gd name="T10" fmla="*/ 46 w 1461"/>
              <a:gd name="T11" fmla="*/ 196 h 869"/>
              <a:gd name="T12" fmla="*/ 64 w 1461"/>
              <a:gd name="T13" fmla="*/ 286 h 869"/>
              <a:gd name="T14" fmla="*/ 66 w 1461"/>
              <a:gd name="T15" fmla="*/ 319 h 869"/>
              <a:gd name="T16" fmla="*/ 71 w 1461"/>
              <a:gd name="T17" fmla="*/ 352 h 869"/>
              <a:gd name="T18" fmla="*/ 82 w 1461"/>
              <a:gd name="T19" fmla="*/ 370 h 869"/>
              <a:gd name="T20" fmla="*/ 70 w 1461"/>
              <a:gd name="T21" fmla="*/ 405 h 869"/>
              <a:gd name="T22" fmla="*/ 11 w 1461"/>
              <a:gd name="T23" fmla="*/ 529 h 869"/>
              <a:gd name="T24" fmla="*/ 0 w 1461"/>
              <a:gd name="T25" fmla="*/ 573 h 869"/>
              <a:gd name="T26" fmla="*/ 5 w 1461"/>
              <a:gd name="T27" fmla="*/ 591 h 869"/>
              <a:gd name="T28" fmla="*/ 15 w 1461"/>
              <a:gd name="T29" fmla="*/ 592 h 869"/>
              <a:gd name="T30" fmla="*/ 126 w 1461"/>
              <a:gd name="T31" fmla="*/ 529 h 869"/>
              <a:gd name="T32" fmla="*/ 211 w 1461"/>
              <a:gd name="T33" fmla="*/ 487 h 869"/>
              <a:gd name="T34" fmla="*/ 297 w 1461"/>
              <a:gd name="T35" fmla="*/ 459 h 869"/>
              <a:gd name="T36" fmla="*/ 337 w 1461"/>
              <a:gd name="T37" fmla="*/ 455 h 869"/>
              <a:gd name="T38" fmla="*/ 371 w 1461"/>
              <a:gd name="T39" fmla="*/ 462 h 869"/>
              <a:gd name="T40" fmla="*/ 381 w 1461"/>
              <a:gd name="T41" fmla="*/ 475 h 869"/>
              <a:gd name="T42" fmla="*/ 375 w 1461"/>
              <a:gd name="T43" fmla="*/ 516 h 869"/>
              <a:gd name="T44" fmla="*/ 377 w 1461"/>
              <a:gd name="T45" fmla="*/ 582 h 869"/>
              <a:gd name="T46" fmla="*/ 382 w 1461"/>
              <a:gd name="T47" fmla="*/ 625 h 869"/>
              <a:gd name="T48" fmla="*/ 377 w 1461"/>
              <a:gd name="T49" fmla="*/ 643 h 869"/>
              <a:gd name="T50" fmla="*/ 362 w 1461"/>
              <a:gd name="T51" fmla="*/ 677 h 869"/>
              <a:gd name="T52" fmla="*/ 335 w 1461"/>
              <a:gd name="T53" fmla="*/ 705 h 869"/>
              <a:gd name="T54" fmla="*/ 452 w 1461"/>
              <a:gd name="T55" fmla="*/ 705 h 869"/>
              <a:gd name="T56" fmla="*/ 520 w 1461"/>
              <a:gd name="T57" fmla="*/ 704 h 869"/>
              <a:gd name="T58" fmla="*/ 552 w 1461"/>
              <a:gd name="T59" fmla="*/ 721 h 869"/>
              <a:gd name="T60" fmla="*/ 602 w 1461"/>
              <a:gd name="T61" fmla="*/ 753 h 869"/>
              <a:gd name="T62" fmla="*/ 663 w 1461"/>
              <a:gd name="T63" fmla="*/ 776 h 869"/>
              <a:gd name="T64" fmla="*/ 693 w 1461"/>
              <a:gd name="T65" fmla="*/ 769 h 869"/>
              <a:gd name="T66" fmla="*/ 748 w 1461"/>
              <a:gd name="T67" fmla="*/ 736 h 869"/>
              <a:gd name="T68" fmla="*/ 885 w 1461"/>
              <a:gd name="T69" fmla="*/ 814 h 869"/>
              <a:gd name="T70" fmla="*/ 889 w 1461"/>
              <a:gd name="T71" fmla="*/ 862 h 869"/>
              <a:gd name="T72" fmla="*/ 899 w 1461"/>
              <a:gd name="T73" fmla="*/ 869 h 869"/>
              <a:gd name="T74" fmla="*/ 950 w 1461"/>
              <a:gd name="T75" fmla="*/ 856 h 869"/>
              <a:gd name="T76" fmla="*/ 1014 w 1461"/>
              <a:gd name="T77" fmla="*/ 829 h 869"/>
              <a:gd name="T78" fmla="*/ 1065 w 1461"/>
              <a:gd name="T79" fmla="*/ 804 h 869"/>
              <a:gd name="T80" fmla="*/ 1128 w 1461"/>
              <a:gd name="T81" fmla="*/ 791 h 869"/>
              <a:gd name="T82" fmla="*/ 1230 w 1461"/>
              <a:gd name="T83" fmla="*/ 764 h 869"/>
              <a:gd name="T84" fmla="*/ 1325 w 1461"/>
              <a:gd name="T85" fmla="*/ 705 h 869"/>
              <a:gd name="T86" fmla="*/ 1450 w 1461"/>
              <a:gd name="T87" fmla="*/ 607 h 869"/>
              <a:gd name="T88" fmla="*/ 1460 w 1461"/>
              <a:gd name="T89" fmla="*/ 590 h 869"/>
              <a:gd name="T90" fmla="*/ 1429 w 1461"/>
              <a:gd name="T91" fmla="*/ 515 h 869"/>
              <a:gd name="T92" fmla="*/ 1379 w 1461"/>
              <a:gd name="T93" fmla="*/ 401 h 869"/>
              <a:gd name="T94" fmla="*/ 1318 w 1461"/>
              <a:gd name="T95" fmla="*/ 294 h 869"/>
              <a:gd name="T96" fmla="*/ 1271 w 1461"/>
              <a:gd name="T97" fmla="*/ 236 h 869"/>
              <a:gd name="T98" fmla="*/ 1223 w 1461"/>
              <a:gd name="T99" fmla="*/ 199 h 869"/>
              <a:gd name="T100" fmla="*/ 1119 w 1461"/>
              <a:gd name="T101" fmla="*/ 140 h 869"/>
              <a:gd name="T102" fmla="*/ 1009 w 1461"/>
              <a:gd name="T103" fmla="*/ 95 h 869"/>
              <a:gd name="T104" fmla="*/ 973 w 1461"/>
              <a:gd name="T105" fmla="*/ 87 h 869"/>
              <a:gd name="T106" fmla="*/ 829 w 1461"/>
              <a:gd name="T107" fmla="*/ 81 h 869"/>
              <a:gd name="T108" fmla="*/ 724 w 1461"/>
              <a:gd name="T109" fmla="*/ 73 h 869"/>
              <a:gd name="T110" fmla="*/ 637 w 1461"/>
              <a:gd name="T111" fmla="*/ 54 h 869"/>
              <a:gd name="T112" fmla="*/ 552 w 1461"/>
              <a:gd name="T113" fmla="*/ 5 h 869"/>
              <a:gd name="T114" fmla="*/ 518 w 1461"/>
              <a:gd name="T115" fmla="*/ 1 h 869"/>
              <a:gd name="T116" fmla="*/ 479 w 1461"/>
              <a:gd name="T117" fmla="*/ 26 h 869"/>
              <a:gd name="T118" fmla="*/ 455 w 1461"/>
              <a:gd name="T119" fmla="*/ 86 h 869"/>
              <a:gd name="T120" fmla="*/ 438 w 1461"/>
              <a:gd name="T121" fmla="*/ 149 h 869"/>
              <a:gd name="T122" fmla="*/ 412 w 1461"/>
              <a:gd name="T123" fmla="*/ 214 h 869"/>
              <a:gd name="T124" fmla="*/ 390 w 1461"/>
              <a:gd name="T125" fmla="*/ 266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61" h="869">
                <a:moveTo>
                  <a:pt x="371" y="305"/>
                </a:moveTo>
                <a:lnTo>
                  <a:pt x="371" y="305"/>
                </a:lnTo>
                <a:lnTo>
                  <a:pt x="362" y="304"/>
                </a:lnTo>
                <a:lnTo>
                  <a:pt x="335" y="299"/>
                </a:lnTo>
                <a:lnTo>
                  <a:pt x="317" y="296"/>
                </a:lnTo>
                <a:lnTo>
                  <a:pt x="299" y="290"/>
                </a:lnTo>
                <a:lnTo>
                  <a:pt x="281" y="283"/>
                </a:lnTo>
                <a:lnTo>
                  <a:pt x="261" y="275"/>
                </a:lnTo>
                <a:lnTo>
                  <a:pt x="261" y="275"/>
                </a:lnTo>
                <a:lnTo>
                  <a:pt x="250" y="269"/>
                </a:lnTo>
                <a:lnTo>
                  <a:pt x="238" y="261"/>
                </a:lnTo>
                <a:lnTo>
                  <a:pt x="207" y="240"/>
                </a:lnTo>
                <a:lnTo>
                  <a:pt x="173" y="215"/>
                </a:lnTo>
                <a:lnTo>
                  <a:pt x="137" y="188"/>
                </a:lnTo>
                <a:lnTo>
                  <a:pt x="76" y="139"/>
                </a:lnTo>
                <a:lnTo>
                  <a:pt x="50" y="118"/>
                </a:lnTo>
                <a:lnTo>
                  <a:pt x="50" y="118"/>
                </a:lnTo>
                <a:lnTo>
                  <a:pt x="48" y="125"/>
                </a:lnTo>
                <a:lnTo>
                  <a:pt x="44" y="145"/>
                </a:lnTo>
                <a:lnTo>
                  <a:pt x="43" y="157"/>
                </a:lnTo>
                <a:lnTo>
                  <a:pt x="42" y="171"/>
                </a:lnTo>
                <a:lnTo>
                  <a:pt x="43" y="183"/>
                </a:lnTo>
                <a:lnTo>
                  <a:pt x="46" y="196"/>
                </a:lnTo>
                <a:lnTo>
                  <a:pt x="46" y="196"/>
                </a:lnTo>
                <a:lnTo>
                  <a:pt x="55" y="220"/>
                </a:lnTo>
                <a:lnTo>
                  <a:pt x="60" y="243"/>
                </a:lnTo>
                <a:lnTo>
                  <a:pt x="64" y="265"/>
                </a:lnTo>
                <a:lnTo>
                  <a:pt x="64" y="286"/>
                </a:lnTo>
                <a:lnTo>
                  <a:pt x="64" y="286"/>
                </a:lnTo>
                <a:lnTo>
                  <a:pt x="62" y="294"/>
                </a:lnTo>
                <a:lnTo>
                  <a:pt x="64" y="303"/>
                </a:lnTo>
                <a:lnTo>
                  <a:pt x="66" y="319"/>
                </a:lnTo>
                <a:lnTo>
                  <a:pt x="68" y="334"/>
                </a:lnTo>
                <a:lnTo>
                  <a:pt x="70" y="347"/>
                </a:lnTo>
                <a:lnTo>
                  <a:pt x="70" y="347"/>
                </a:lnTo>
                <a:lnTo>
                  <a:pt x="71" y="352"/>
                </a:lnTo>
                <a:lnTo>
                  <a:pt x="75" y="357"/>
                </a:lnTo>
                <a:lnTo>
                  <a:pt x="77" y="361"/>
                </a:lnTo>
                <a:lnTo>
                  <a:pt x="81" y="364"/>
                </a:lnTo>
                <a:lnTo>
                  <a:pt x="82" y="370"/>
                </a:lnTo>
                <a:lnTo>
                  <a:pt x="82" y="378"/>
                </a:lnTo>
                <a:lnTo>
                  <a:pt x="78" y="390"/>
                </a:lnTo>
                <a:lnTo>
                  <a:pt x="70" y="405"/>
                </a:lnTo>
                <a:lnTo>
                  <a:pt x="70" y="405"/>
                </a:lnTo>
                <a:lnTo>
                  <a:pt x="51" y="439"/>
                </a:lnTo>
                <a:lnTo>
                  <a:pt x="34" y="472"/>
                </a:lnTo>
                <a:lnTo>
                  <a:pt x="22" y="502"/>
                </a:lnTo>
                <a:lnTo>
                  <a:pt x="11" y="529"/>
                </a:lnTo>
                <a:lnTo>
                  <a:pt x="11" y="529"/>
                </a:lnTo>
                <a:lnTo>
                  <a:pt x="2" y="553"/>
                </a:lnTo>
                <a:lnTo>
                  <a:pt x="1" y="563"/>
                </a:lnTo>
                <a:lnTo>
                  <a:pt x="0" y="573"/>
                </a:lnTo>
                <a:lnTo>
                  <a:pt x="0" y="581"/>
                </a:lnTo>
                <a:lnTo>
                  <a:pt x="1" y="587"/>
                </a:lnTo>
                <a:lnTo>
                  <a:pt x="3" y="590"/>
                </a:lnTo>
                <a:lnTo>
                  <a:pt x="5" y="591"/>
                </a:lnTo>
                <a:lnTo>
                  <a:pt x="7" y="592"/>
                </a:lnTo>
                <a:lnTo>
                  <a:pt x="11" y="594"/>
                </a:lnTo>
                <a:lnTo>
                  <a:pt x="11" y="594"/>
                </a:lnTo>
                <a:lnTo>
                  <a:pt x="15" y="592"/>
                </a:lnTo>
                <a:lnTo>
                  <a:pt x="22" y="590"/>
                </a:lnTo>
                <a:lnTo>
                  <a:pt x="42" y="579"/>
                </a:lnTo>
                <a:lnTo>
                  <a:pt x="95" y="547"/>
                </a:lnTo>
                <a:lnTo>
                  <a:pt x="126" y="529"/>
                </a:lnTo>
                <a:lnTo>
                  <a:pt x="157" y="511"/>
                </a:lnTo>
                <a:lnTo>
                  <a:pt x="186" y="497"/>
                </a:lnTo>
                <a:lnTo>
                  <a:pt x="200" y="491"/>
                </a:lnTo>
                <a:lnTo>
                  <a:pt x="211" y="487"/>
                </a:lnTo>
                <a:lnTo>
                  <a:pt x="211" y="487"/>
                </a:lnTo>
                <a:lnTo>
                  <a:pt x="250" y="472"/>
                </a:lnTo>
                <a:lnTo>
                  <a:pt x="283" y="462"/>
                </a:lnTo>
                <a:lnTo>
                  <a:pt x="297" y="459"/>
                </a:lnTo>
                <a:lnTo>
                  <a:pt x="310" y="456"/>
                </a:lnTo>
                <a:lnTo>
                  <a:pt x="324" y="455"/>
                </a:lnTo>
                <a:lnTo>
                  <a:pt x="337" y="455"/>
                </a:lnTo>
                <a:lnTo>
                  <a:pt x="337" y="455"/>
                </a:lnTo>
                <a:lnTo>
                  <a:pt x="348" y="456"/>
                </a:lnTo>
                <a:lnTo>
                  <a:pt x="358" y="457"/>
                </a:lnTo>
                <a:lnTo>
                  <a:pt x="365" y="460"/>
                </a:lnTo>
                <a:lnTo>
                  <a:pt x="371" y="462"/>
                </a:lnTo>
                <a:lnTo>
                  <a:pt x="379" y="466"/>
                </a:lnTo>
                <a:lnTo>
                  <a:pt x="381" y="470"/>
                </a:lnTo>
                <a:lnTo>
                  <a:pt x="381" y="470"/>
                </a:lnTo>
                <a:lnTo>
                  <a:pt x="381" y="475"/>
                </a:lnTo>
                <a:lnTo>
                  <a:pt x="380" y="482"/>
                </a:lnTo>
                <a:lnTo>
                  <a:pt x="377" y="495"/>
                </a:lnTo>
                <a:lnTo>
                  <a:pt x="375" y="516"/>
                </a:lnTo>
                <a:lnTo>
                  <a:pt x="375" y="516"/>
                </a:lnTo>
                <a:lnTo>
                  <a:pt x="374" y="536"/>
                </a:lnTo>
                <a:lnTo>
                  <a:pt x="375" y="547"/>
                </a:lnTo>
                <a:lnTo>
                  <a:pt x="376" y="560"/>
                </a:lnTo>
                <a:lnTo>
                  <a:pt x="377" y="582"/>
                </a:lnTo>
                <a:lnTo>
                  <a:pt x="377" y="582"/>
                </a:lnTo>
                <a:lnTo>
                  <a:pt x="380" y="606"/>
                </a:lnTo>
                <a:lnTo>
                  <a:pt x="381" y="620"/>
                </a:lnTo>
                <a:lnTo>
                  <a:pt x="382" y="625"/>
                </a:lnTo>
                <a:lnTo>
                  <a:pt x="381" y="632"/>
                </a:lnTo>
                <a:lnTo>
                  <a:pt x="380" y="636"/>
                </a:lnTo>
                <a:lnTo>
                  <a:pt x="377" y="643"/>
                </a:lnTo>
                <a:lnTo>
                  <a:pt x="377" y="643"/>
                </a:lnTo>
                <a:lnTo>
                  <a:pt x="373" y="656"/>
                </a:lnTo>
                <a:lnTo>
                  <a:pt x="369" y="665"/>
                </a:lnTo>
                <a:lnTo>
                  <a:pt x="365" y="673"/>
                </a:lnTo>
                <a:lnTo>
                  <a:pt x="362" y="677"/>
                </a:lnTo>
                <a:lnTo>
                  <a:pt x="357" y="682"/>
                </a:lnTo>
                <a:lnTo>
                  <a:pt x="357" y="682"/>
                </a:lnTo>
                <a:lnTo>
                  <a:pt x="346" y="693"/>
                </a:lnTo>
                <a:lnTo>
                  <a:pt x="335" y="705"/>
                </a:lnTo>
                <a:lnTo>
                  <a:pt x="324" y="719"/>
                </a:lnTo>
                <a:lnTo>
                  <a:pt x="324" y="719"/>
                </a:lnTo>
                <a:lnTo>
                  <a:pt x="396" y="711"/>
                </a:lnTo>
                <a:lnTo>
                  <a:pt x="452" y="705"/>
                </a:lnTo>
                <a:lnTo>
                  <a:pt x="495" y="701"/>
                </a:lnTo>
                <a:lnTo>
                  <a:pt x="495" y="701"/>
                </a:lnTo>
                <a:lnTo>
                  <a:pt x="509" y="701"/>
                </a:lnTo>
                <a:lnTo>
                  <a:pt x="520" y="704"/>
                </a:lnTo>
                <a:lnTo>
                  <a:pt x="531" y="708"/>
                </a:lnTo>
                <a:lnTo>
                  <a:pt x="539" y="712"/>
                </a:lnTo>
                <a:lnTo>
                  <a:pt x="547" y="717"/>
                </a:lnTo>
                <a:lnTo>
                  <a:pt x="552" y="721"/>
                </a:lnTo>
                <a:lnTo>
                  <a:pt x="555" y="726"/>
                </a:lnTo>
                <a:lnTo>
                  <a:pt x="555" y="726"/>
                </a:lnTo>
                <a:lnTo>
                  <a:pt x="570" y="735"/>
                </a:lnTo>
                <a:lnTo>
                  <a:pt x="602" y="753"/>
                </a:lnTo>
                <a:lnTo>
                  <a:pt x="620" y="763"/>
                </a:lnTo>
                <a:lnTo>
                  <a:pt x="639" y="770"/>
                </a:lnTo>
                <a:lnTo>
                  <a:pt x="656" y="776"/>
                </a:lnTo>
                <a:lnTo>
                  <a:pt x="663" y="776"/>
                </a:lnTo>
                <a:lnTo>
                  <a:pt x="668" y="776"/>
                </a:lnTo>
                <a:lnTo>
                  <a:pt x="668" y="776"/>
                </a:lnTo>
                <a:lnTo>
                  <a:pt x="680" y="774"/>
                </a:lnTo>
                <a:lnTo>
                  <a:pt x="693" y="769"/>
                </a:lnTo>
                <a:lnTo>
                  <a:pt x="706" y="763"/>
                </a:lnTo>
                <a:lnTo>
                  <a:pt x="718" y="755"/>
                </a:lnTo>
                <a:lnTo>
                  <a:pt x="739" y="742"/>
                </a:lnTo>
                <a:lnTo>
                  <a:pt x="748" y="736"/>
                </a:lnTo>
                <a:lnTo>
                  <a:pt x="891" y="766"/>
                </a:lnTo>
                <a:lnTo>
                  <a:pt x="891" y="766"/>
                </a:lnTo>
                <a:lnTo>
                  <a:pt x="889" y="781"/>
                </a:lnTo>
                <a:lnTo>
                  <a:pt x="885" y="814"/>
                </a:lnTo>
                <a:lnTo>
                  <a:pt x="885" y="833"/>
                </a:lnTo>
                <a:lnTo>
                  <a:pt x="886" y="849"/>
                </a:lnTo>
                <a:lnTo>
                  <a:pt x="888" y="856"/>
                </a:lnTo>
                <a:lnTo>
                  <a:pt x="889" y="862"/>
                </a:lnTo>
                <a:lnTo>
                  <a:pt x="891" y="866"/>
                </a:lnTo>
                <a:lnTo>
                  <a:pt x="895" y="868"/>
                </a:lnTo>
                <a:lnTo>
                  <a:pt x="895" y="868"/>
                </a:lnTo>
                <a:lnTo>
                  <a:pt x="899" y="869"/>
                </a:lnTo>
                <a:lnTo>
                  <a:pt x="903" y="869"/>
                </a:lnTo>
                <a:lnTo>
                  <a:pt x="917" y="867"/>
                </a:lnTo>
                <a:lnTo>
                  <a:pt x="933" y="862"/>
                </a:lnTo>
                <a:lnTo>
                  <a:pt x="950" y="856"/>
                </a:lnTo>
                <a:lnTo>
                  <a:pt x="986" y="841"/>
                </a:lnTo>
                <a:lnTo>
                  <a:pt x="1002" y="834"/>
                </a:lnTo>
                <a:lnTo>
                  <a:pt x="1014" y="829"/>
                </a:lnTo>
                <a:lnTo>
                  <a:pt x="1014" y="829"/>
                </a:lnTo>
                <a:lnTo>
                  <a:pt x="1026" y="825"/>
                </a:lnTo>
                <a:lnTo>
                  <a:pt x="1036" y="820"/>
                </a:lnTo>
                <a:lnTo>
                  <a:pt x="1053" y="812"/>
                </a:lnTo>
                <a:lnTo>
                  <a:pt x="1065" y="804"/>
                </a:lnTo>
                <a:lnTo>
                  <a:pt x="1069" y="801"/>
                </a:lnTo>
                <a:lnTo>
                  <a:pt x="1069" y="801"/>
                </a:lnTo>
                <a:lnTo>
                  <a:pt x="1086" y="798"/>
                </a:lnTo>
                <a:lnTo>
                  <a:pt x="1128" y="791"/>
                </a:lnTo>
                <a:lnTo>
                  <a:pt x="1181" y="779"/>
                </a:lnTo>
                <a:lnTo>
                  <a:pt x="1206" y="771"/>
                </a:lnTo>
                <a:lnTo>
                  <a:pt x="1230" y="764"/>
                </a:lnTo>
                <a:lnTo>
                  <a:pt x="1230" y="764"/>
                </a:lnTo>
                <a:lnTo>
                  <a:pt x="1242" y="759"/>
                </a:lnTo>
                <a:lnTo>
                  <a:pt x="1255" y="752"/>
                </a:lnTo>
                <a:lnTo>
                  <a:pt x="1288" y="731"/>
                </a:lnTo>
                <a:lnTo>
                  <a:pt x="1325" y="705"/>
                </a:lnTo>
                <a:lnTo>
                  <a:pt x="1362" y="678"/>
                </a:lnTo>
                <a:lnTo>
                  <a:pt x="1423" y="629"/>
                </a:lnTo>
                <a:lnTo>
                  <a:pt x="1450" y="607"/>
                </a:lnTo>
                <a:lnTo>
                  <a:pt x="1450" y="607"/>
                </a:lnTo>
                <a:lnTo>
                  <a:pt x="1456" y="600"/>
                </a:lnTo>
                <a:lnTo>
                  <a:pt x="1460" y="595"/>
                </a:lnTo>
                <a:lnTo>
                  <a:pt x="1461" y="592"/>
                </a:lnTo>
                <a:lnTo>
                  <a:pt x="1460" y="590"/>
                </a:lnTo>
                <a:lnTo>
                  <a:pt x="1460" y="590"/>
                </a:lnTo>
                <a:lnTo>
                  <a:pt x="1455" y="579"/>
                </a:lnTo>
                <a:lnTo>
                  <a:pt x="1445" y="554"/>
                </a:lnTo>
                <a:lnTo>
                  <a:pt x="1429" y="515"/>
                </a:lnTo>
                <a:lnTo>
                  <a:pt x="1407" y="462"/>
                </a:lnTo>
                <a:lnTo>
                  <a:pt x="1407" y="462"/>
                </a:lnTo>
                <a:lnTo>
                  <a:pt x="1394" y="432"/>
                </a:lnTo>
                <a:lnTo>
                  <a:pt x="1379" y="401"/>
                </a:lnTo>
                <a:lnTo>
                  <a:pt x="1364" y="372"/>
                </a:lnTo>
                <a:lnTo>
                  <a:pt x="1349" y="343"/>
                </a:lnTo>
                <a:lnTo>
                  <a:pt x="1333" y="318"/>
                </a:lnTo>
                <a:lnTo>
                  <a:pt x="1318" y="294"/>
                </a:lnTo>
                <a:lnTo>
                  <a:pt x="1304" y="275"/>
                </a:lnTo>
                <a:lnTo>
                  <a:pt x="1292" y="259"/>
                </a:lnTo>
                <a:lnTo>
                  <a:pt x="1292" y="259"/>
                </a:lnTo>
                <a:lnTo>
                  <a:pt x="1271" y="236"/>
                </a:lnTo>
                <a:lnTo>
                  <a:pt x="1261" y="227"/>
                </a:lnTo>
                <a:lnTo>
                  <a:pt x="1252" y="218"/>
                </a:lnTo>
                <a:lnTo>
                  <a:pt x="1239" y="209"/>
                </a:lnTo>
                <a:lnTo>
                  <a:pt x="1223" y="199"/>
                </a:lnTo>
                <a:lnTo>
                  <a:pt x="1178" y="172"/>
                </a:lnTo>
                <a:lnTo>
                  <a:pt x="1178" y="172"/>
                </a:lnTo>
                <a:lnTo>
                  <a:pt x="1150" y="155"/>
                </a:lnTo>
                <a:lnTo>
                  <a:pt x="1119" y="140"/>
                </a:lnTo>
                <a:lnTo>
                  <a:pt x="1090" y="125"/>
                </a:lnTo>
                <a:lnTo>
                  <a:pt x="1060" y="113"/>
                </a:lnTo>
                <a:lnTo>
                  <a:pt x="1033" y="102"/>
                </a:lnTo>
                <a:lnTo>
                  <a:pt x="1009" y="95"/>
                </a:lnTo>
                <a:lnTo>
                  <a:pt x="988" y="90"/>
                </a:lnTo>
                <a:lnTo>
                  <a:pt x="981" y="88"/>
                </a:lnTo>
                <a:lnTo>
                  <a:pt x="973" y="87"/>
                </a:lnTo>
                <a:lnTo>
                  <a:pt x="973" y="87"/>
                </a:lnTo>
                <a:lnTo>
                  <a:pt x="923" y="88"/>
                </a:lnTo>
                <a:lnTo>
                  <a:pt x="896" y="87"/>
                </a:lnTo>
                <a:lnTo>
                  <a:pt x="896" y="87"/>
                </a:lnTo>
                <a:lnTo>
                  <a:pt x="829" y="81"/>
                </a:lnTo>
                <a:lnTo>
                  <a:pt x="780" y="76"/>
                </a:lnTo>
                <a:lnTo>
                  <a:pt x="748" y="74"/>
                </a:lnTo>
                <a:lnTo>
                  <a:pt x="748" y="74"/>
                </a:lnTo>
                <a:lnTo>
                  <a:pt x="724" y="73"/>
                </a:lnTo>
                <a:lnTo>
                  <a:pt x="694" y="70"/>
                </a:lnTo>
                <a:lnTo>
                  <a:pt x="655" y="65"/>
                </a:lnTo>
                <a:lnTo>
                  <a:pt x="655" y="65"/>
                </a:lnTo>
                <a:lnTo>
                  <a:pt x="637" y="54"/>
                </a:lnTo>
                <a:lnTo>
                  <a:pt x="619" y="42"/>
                </a:lnTo>
                <a:lnTo>
                  <a:pt x="597" y="28"/>
                </a:lnTo>
                <a:lnTo>
                  <a:pt x="574" y="16"/>
                </a:lnTo>
                <a:lnTo>
                  <a:pt x="552" y="5"/>
                </a:lnTo>
                <a:lnTo>
                  <a:pt x="542" y="3"/>
                </a:lnTo>
                <a:lnTo>
                  <a:pt x="532" y="0"/>
                </a:lnTo>
                <a:lnTo>
                  <a:pt x="525" y="0"/>
                </a:lnTo>
                <a:lnTo>
                  <a:pt x="518" y="1"/>
                </a:lnTo>
                <a:lnTo>
                  <a:pt x="518" y="1"/>
                </a:lnTo>
                <a:lnTo>
                  <a:pt x="498" y="12"/>
                </a:lnTo>
                <a:lnTo>
                  <a:pt x="488" y="19"/>
                </a:lnTo>
                <a:lnTo>
                  <a:pt x="479" y="26"/>
                </a:lnTo>
                <a:lnTo>
                  <a:pt x="471" y="37"/>
                </a:lnTo>
                <a:lnTo>
                  <a:pt x="463" y="49"/>
                </a:lnTo>
                <a:lnTo>
                  <a:pt x="458" y="66"/>
                </a:lnTo>
                <a:lnTo>
                  <a:pt x="455" y="86"/>
                </a:lnTo>
                <a:lnTo>
                  <a:pt x="455" y="86"/>
                </a:lnTo>
                <a:lnTo>
                  <a:pt x="450" y="109"/>
                </a:lnTo>
                <a:lnTo>
                  <a:pt x="445" y="130"/>
                </a:lnTo>
                <a:lnTo>
                  <a:pt x="438" y="149"/>
                </a:lnTo>
                <a:lnTo>
                  <a:pt x="431" y="166"/>
                </a:lnTo>
                <a:lnTo>
                  <a:pt x="418" y="194"/>
                </a:lnTo>
                <a:lnTo>
                  <a:pt x="414" y="205"/>
                </a:lnTo>
                <a:lnTo>
                  <a:pt x="412" y="214"/>
                </a:lnTo>
                <a:lnTo>
                  <a:pt x="412" y="214"/>
                </a:lnTo>
                <a:lnTo>
                  <a:pt x="408" y="223"/>
                </a:lnTo>
                <a:lnTo>
                  <a:pt x="403" y="236"/>
                </a:lnTo>
                <a:lnTo>
                  <a:pt x="390" y="266"/>
                </a:lnTo>
                <a:lnTo>
                  <a:pt x="371" y="305"/>
                </a:lnTo>
                <a:lnTo>
                  <a:pt x="371" y="30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446898A8-70C3-4C4B-990F-B6915340E853}"/>
              </a:ext>
            </a:extLst>
          </p:cNvPr>
          <p:cNvSpPr>
            <a:spLocks/>
          </p:cNvSpPr>
          <p:nvPr/>
        </p:nvSpPr>
        <p:spPr bwMode="auto">
          <a:xfrm>
            <a:off x="4102618" y="1197769"/>
            <a:ext cx="1688582" cy="820017"/>
          </a:xfrm>
          <a:custGeom>
            <a:avLst/>
            <a:gdLst>
              <a:gd name="T0" fmla="*/ 15 w 1913"/>
              <a:gd name="T1" fmla="*/ 469 h 929"/>
              <a:gd name="T2" fmla="*/ 6 w 1913"/>
              <a:gd name="T3" fmla="*/ 484 h 929"/>
              <a:gd name="T4" fmla="*/ 13 w 1913"/>
              <a:gd name="T5" fmla="*/ 510 h 929"/>
              <a:gd name="T6" fmla="*/ 5 w 1913"/>
              <a:gd name="T7" fmla="*/ 516 h 929"/>
              <a:gd name="T8" fmla="*/ 2 w 1913"/>
              <a:gd name="T9" fmla="*/ 538 h 929"/>
              <a:gd name="T10" fmla="*/ 16 w 1913"/>
              <a:gd name="T11" fmla="*/ 556 h 929"/>
              <a:gd name="T12" fmla="*/ 247 w 1913"/>
              <a:gd name="T13" fmla="*/ 693 h 929"/>
              <a:gd name="T14" fmla="*/ 312 w 1913"/>
              <a:gd name="T15" fmla="*/ 724 h 929"/>
              <a:gd name="T16" fmla="*/ 411 w 1913"/>
              <a:gd name="T17" fmla="*/ 756 h 929"/>
              <a:gd name="T18" fmla="*/ 593 w 1913"/>
              <a:gd name="T19" fmla="*/ 787 h 929"/>
              <a:gd name="T20" fmla="*/ 777 w 1913"/>
              <a:gd name="T21" fmla="*/ 797 h 929"/>
              <a:gd name="T22" fmla="*/ 881 w 1913"/>
              <a:gd name="T23" fmla="*/ 794 h 929"/>
              <a:gd name="T24" fmla="*/ 1016 w 1913"/>
              <a:gd name="T25" fmla="*/ 749 h 929"/>
              <a:gd name="T26" fmla="*/ 1052 w 1913"/>
              <a:gd name="T27" fmla="*/ 744 h 929"/>
              <a:gd name="T28" fmla="*/ 1117 w 1913"/>
              <a:gd name="T29" fmla="*/ 811 h 929"/>
              <a:gd name="T30" fmla="*/ 1204 w 1913"/>
              <a:gd name="T31" fmla="*/ 896 h 929"/>
              <a:gd name="T32" fmla="*/ 1258 w 1913"/>
              <a:gd name="T33" fmla="*/ 928 h 929"/>
              <a:gd name="T34" fmla="*/ 1275 w 1913"/>
              <a:gd name="T35" fmla="*/ 927 h 929"/>
              <a:gd name="T36" fmla="*/ 1301 w 1913"/>
              <a:gd name="T37" fmla="*/ 907 h 929"/>
              <a:gd name="T38" fmla="*/ 1314 w 1913"/>
              <a:gd name="T39" fmla="*/ 867 h 929"/>
              <a:gd name="T40" fmla="*/ 1331 w 1913"/>
              <a:gd name="T41" fmla="*/ 820 h 929"/>
              <a:gd name="T42" fmla="*/ 1366 w 1913"/>
              <a:gd name="T43" fmla="*/ 765 h 929"/>
              <a:gd name="T44" fmla="*/ 1401 w 1913"/>
              <a:gd name="T45" fmla="*/ 689 h 929"/>
              <a:gd name="T46" fmla="*/ 1399 w 1913"/>
              <a:gd name="T47" fmla="*/ 672 h 929"/>
              <a:gd name="T48" fmla="*/ 1417 w 1913"/>
              <a:gd name="T49" fmla="*/ 607 h 929"/>
              <a:gd name="T50" fmla="*/ 1474 w 1913"/>
              <a:gd name="T51" fmla="*/ 652 h 929"/>
              <a:gd name="T52" fmla="*/ 1535 w 1913"/>
              <a:gd name="T53" fmla="*/ 565 h 929"/>
              <a:gd name="T54" fmla="*/ 1558 w 1913"/>
              <a:gd name="T55" fmla="*/ 527 h 929"/>
              <a:gd name="T56" fmla="*/ 1632 w 1913"/>
              <a:gd name="T57" fmla="*/ 522 h 929"/>
              <a:gd name="T58" fmla="*/ 1661 w 1913"/>
              <a:gd name="T59" fmla="*/ 526 h 929"/>
              <a:gd name="T60" fmla="*/ 1681 w 1913"/>
              <a:gd name="T61" fmla="*/ 537 h 929"/>
              <a:gd name="T62" fmla="*/ 1863 w 1913"/>
              <a:gd name="T63" fmla="*/ 632 h 929"/>
              <a:gd name="T64" fmla="*/ 1872 w 1913"/>
              <a:gd name="T65" fmla="*/ 531 h 929"/>
              <a:gd name="T66" fmla="*/ 1886 w 1913"/>
              <a:gd name="T67" fmla="*/ 461 h 929"/>
              <a:gd name="T68" fmla="*/ 1900 w 1913"/>
              <a:gd name="T69" fmla="*/ 397 h 929"/>
              <a:gd name="T70" fmla="*/ 1913 w 1913"/>
              <a:gd name="T71" fmla="*/ 306 h 929"/>
              <a:gd name="T72" fmla="*/ 1824 w 1913"/>
              <a:gd name="T73" fmla="*/ 319 h 929"/>
              <a:gd name="T74" fmla="*/ 1759 w 1913"/>
              <a:gd name="T75" fmla="*/ 342 h 929"/>
              <a:gd name="T76" fmla="*/ 1638 w 1913"/>
              <a:gd name="T77" fmla="*/ 408 h 929"/>
              <a:gd name="T78" fmla="*/ 1605 w 1913"/>
              <a:gd name="T79" fmla="*/ 409 h 929"/>
              <a:gd name="T80" fmla="*/ 1454 w 1913"/>
              <a:gd name="T81" fmla="*/ 371 h 929"/>
              <a:gd name="T82" fmla="*/ 1366 w 1913"/>
              <a:gd name="T83" fmla="*/ 336 h 929"/>
              <a:gd name="T84" fmla="*/ 1299 w 1913"/>
              <a:gd name="T85" fmla="*/ 284 h 929"/>
              <a:gd name="T86" fmla="*/ 1266 w 1913"/>
              <a:gd name="T87" fmla="*/ 211 h 929"/>
              <a:gd name="T88" fmla="*/ 1261 w 1913"/>
              <a:gd name="T89" fmla="*/ 183 h 929"/>
              <a:gd name="T90" fmla="*/ 1208 w 1913"/>
              <a:gd name="T91" fmla="*/ 97 h 929"/>
              <a:gd name="T92" fmla="*/ 1174 w 1913"/>
              <a:gd name="T93" fmla="*/ 33 h 929"/>
              <a:gd name="T94" fmla="*/ 1118 w 1913"/>
              <a:gd name="T95" fmla="*/ 23 h 929"/>
              <a:gd name="T96" fmla="*/ 1043 w 1913"/>
              <a:gd name="T97" fmla="*/ 72 h 929"/>
              <a:gd name="T98" fmla="*/ 924 w 1913"/>
              <a:gd name="T99" fmla="*/ 195 h 929"/>
              <a:gd name="T100" fmla="*/ 553 w 1913"/>
              <a:gd name="T101" fmla="*/ 262 h 929"/>
              <a:gd name="T102" fmla="*/ 390 w 1913"/>
              <a:gd name="T103" fmla="*/ 289 h 929"/>
              <a:gd name="T104" fmla="*/ 219 w 1913"/>
              <a:gd name="T105" fmla="*/ 339 h 929"/>
              <a:gd name="T106" fmla="*/ 102 w 1913"/>
              <a:gd name="T107" fmla="*/ 396 h 929"/>
              <a:gd name="T108" fmla="*/ 50 w 1913"/>
              <a:gd name="T109" fmla="*/ 441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13" h="929">
                <a:moveTo>
                  <a:pt x="28" y="466"/>
                </a:moveTo>
                <a:lnTo>
                  <a:pt x="28" y="466"/>
                </a:lnTo>
                <a:lnTo>
                  <a:pt x="23" y="467"/>
                </a:lnTo>
                <a:lnTo>
                  <a:pt x="15" y="469"/>
                </a:lnTo>
                <a:lnTo>
                  <a:pt x="10" y="472"/>
                </a:lnTo>
                <a:lnTo>
                  <a:pt x="6" y="476"/>
                </a:lnTo>
                <a:lnTo>
                  <a:pt x="5" y="479"/>
                </a:lnTo>
                <a:lnTo>
                  <a:pt x="6" y="484"/>
                </a:lnTo>
                <a:lnTo>
                  <a:pt x="6" y="484"/>
                </a:lnTo>
                <a:lnTo>
                  <a:pt x="11" y="494"/>
                </a:lnTo>
                <a:lnTo>
                  <a:pt x="12" y="503"/>
                </a:lnTo>
                <a:lnTo>
                  <a:pt x="13" y="510"/>
                </a:lnTo>
                <a:lnTo>
                  <a:pt x="13" y="510"/>
                </a:lnTo>
                <a:lnTo>
                  <a:pt x="10" y="511"/>
                </a:lnTo>
                <a:lnTo>
                  <a:pt x="7" y="514"/>
                </a:lnTo>
                <a:lnTo>
                  <a:pt x="5" y="516"/>
                </a:lnTo>
                <a:lnTo>
                  <a:pt x="2" y="520"/>
                </a:lnTo>
                <a:lnTo>
                  <a:pt x="0" y="525"/>
                </a:lnTo>
                <a:lnTo>
                  <a:pt x="0" y="531"/>
                </a:lnTo>
                <a:lnTo>
                  <a:pt x="2" y="538"/>
                </a:lnTo>
                <a:lnTo>
                  <a:pt x="2" y="538"/>
                </a:lnTo>
                <a:lnTo>
                  <a:pt x="6" y="545"/>
                </a:lnTo>
                <a:lnTo>
                  <a:pt x="11" y="552"/>
                </a:lnTo>
                <a:lnTo>
                  <a:pt x="16" y="556"/>
                </a:lnTo>
                <a:lnTo>
                  <a:pt x="22" y="559"/>
                </a:lnTo>
                <a:lnTo>
                  <a:pt x="32" y="563"/>
                </a:lnTo>
                <a:lnTo>
                  <a:pt x="37" y="563"/>
                </a:lnTo>
                <a:lnTo>
                  <a:pt x="247" y="693"/>
                </a:lnTo>
                <a:lnTo>
                  <a:pt x="247" y="693"/>
                </a:lnTo>
                <a:lnTo>
                  <a:pt x="268" y="705"/>
                </a:lnTo>
                <a:lnTo>
                  <a:pt x="290" y="715"/>
                </a:lnTo>
                <a:lnTo>
                  <a:pt x="312" y="724"/>
                </a:lnTo>
                <a:lnTo>
                  <a:pt x="336" y="734"/>
                </a:lnTo>
                <a:lnTo>
                  <a:pt x="360" y="743"/>
                </a:lnTo>
                <a:lnTo>
                  <a:pt x="385" y="750"/>
                </a:lnTo>
                <a:lnTo>
                  <a:pt x="411" y="756"/>
                </a:lnTo>
                <a:lnTo>
                  <a:pt x="436" y="764"/>
                </a:lnTo>
                <a:lnTo>
                  <a:pt x="489" y="773"/>
                </a:lnTo>
                <a:lnTo>
                  <a:pt x="542" y="782"/>
                </a:lnTo>
                <a:lnTo>
                  <a:pt x="593" y="787"/>
                </a:lnTo>
                <a:lnTo>
                  <a:pt x="644" y="792"/>
                </a:lnTo>
                <a:lnTo>
                  <a:pt x="693" y="794"/>
                </a:lnTo>
                <a:lnTo>
                  <a:pt x="737" y="795"/>
                </a:lnTo>
                <a:lnTo>
                  <a:pt x="777" y="797"/>
                </a:lnTo>
                <a:lnTo>
                  <a:pt x="811" y="797"/>
                </a:lnTo>
                <a:lnTo>
                  <a:pt x="863" y="794"/>
                </a:lnTo>
                <a:lnTo>
                  <a:pt x="881" y="794"/>
                </a:lnTo>
                <a:lnTo>
                  <a:pt x="881" y="794"/>
                </a:lnTo>
                <a:lnTo>
                  <a:pt x="905" y="784"/>
                </a:lnTo>
                <a:lnTo>
                  <a:pt x="959" y="766"/>
                </a:lnTo>
                <a:lnTo>
                  <a:pt x="989" y="757"/>
                </a:lnTo>
                <a:lnTo>
                  <a:pt x="1016" y="749"/>
                </a:lnTo>
                <a:lnTo>
                  <a:pt x="1038" y="744"/>
                </a:lnTo>
                <a:lnTo>
                  <a:pt x="1047" y="744"/>
                </a:lnTo>
                <a:lnTo>
                  <a:pt x="1052" y="744"/>
                </a:lnTo>
                <a:lnTo>
                  <a:pt x="1052" y="744"/>
                </a:lnTo>
                <a:lnTo>
                  <a:pt x="1057" y="748"/>
                </a:lnTo>
                <a:lnTo>
                  <a:pt x="1065" y="755"/>
                </a:lnTo>
                <a:lnTo>
                  <a:pt x="1087" y="780"/>
                </a:lnTo>
                <a:lnTo>
                  <a:pt x="1117" y="811"/>
                </a:lnTo>
                <a:lnTo>
                  <a:pt x="1151" y="847"/>
                </a:lnTo>
                <a:lnTo>
                  <a:pt x="1168" y="864"/>
                </a:lnTo>
                <a:lnTo>
                  <a:pt x="1185" y="881"/>
                </a:lnTo>
                <a:lnTo>
                  <a:pt x="1204" y="896"/>
                </a:lnTo>
                <a:lnTo>
                  <a:pt x="1220" y="909"/>
                </a:lnTo>
                <a:lnTo>
                  <a:pt x="1236" y="919"/>
                </a:lnTo>
                <a:lnTo>
                  <a:pt x="1250" y="925"/>
                </a:lnTo>
                <a:lnTo>
                  <a:pt x="1258" y="928"/>
                </a:lnTo>
                <a:lnTo>
                  <a:pt x="1264" y="929"/>
                </a:lnTo>
                <a:lnTo>
                  <a:pt x="1269" y="928"/>
                </a:lnTo>
                <a:lnTo>
                  <a:pt x="1275" y="927"/>
                </a:lnTo>
                <a:lnTo>
                  <a:pt x="1275" y="927"/>
                </a:lnTo>
                <a:lnTo>
                  <a:pt x="1284" y="922"/>
                </a:lnTo>
                <a:lnTo>
                  <a:pt x="1291" y="918"/>
                </a:lnTo>
                <a:lnTo>
                  <a:pt x="1296" y="912"/>
                </a:lnTo>
                <a:lnTo>
                  <a:pt x="1301" y="907"/>
                </a:lnTo>
                <a:lnTo>
                  <a:pt x="1304" y="901"/>
                </a:lnTo>
                <a:lnTo>
                  <a:pt x="1307" y="895"/>
                </a:lnTo>
                <a:lnTo>
                  <a:pt x="1311" y="881"/>
                </a:lnTo>
                <a:lnTo>
                  <a:pt x="1314" y="867"/>
                </a:lnTo>
                <a:lnTo>
                  <a:pt x="1318" y="849"/>
                </a:lnTo>
                <a:lnTo>
                  <a:pt x="1322" y="840"/>
                </a:lnTo>
                <a:lnTo>
                  <a:pt x="1325" y="830"/>
                </a:lnTo>
                <a:lnTo>
                  <a:pt x="1331" y="820"/>
                </a:lnTo>
                <a:lnTo>
                  <a:pt x="1337" y="809"/>
                </a:lnTo>
                <a:lnTo>
                  <a:pt x="1337" y="809"/>
                </a:lnTo>
                <a:lnTo>
                  <a:pt x="1352" y="787"/>
                </a:lnTo>
                <a:lnTo>
                  <a:pt x="1366" y="765"/>
                </a:lnTo>
                <a:lnTo>
                  <a:pt x="1377" y="745"/>
                </a:lnTo>
                <a:lnTo>
                  <a:pt x="1385" y="727"/>
                </a:lnTo>
                <a:lnTo>
                  <a:pt x="1399" y="699"/>
                </a:lnTo>
                <a:lnTo>
                  <a:pt x="1401" y="689"/>
                </a:lnTo>
                <a:lnTo>
                  <a:pt x="1402" y="684"/>
                </a:lnTo>
                <a:lnTo>
                  <a:pt x="1402" y="684"/>
                </a:lnTo>
                <a:lnTo>
                  <a:pt x="1401" y="679"/>
                </a:lnTo>
                <a:lnTo>
                  <a:pt x="1399" y="672"/>
                </a:lnTo>
                <a:lnTo>
                  <a:pt x="1390" y="655"/>
                </a:lnTo>
                <a:lnTo>
                  <a:pt x="1379" y="632"/>
                </a:lnTo>
                <a:lnTo>
                  <a:pt x="1417" y="607"/>
                </a:lnTo>
                <a:lnTo>
                  <a:pt x="1417" y="607"/>
                </a:lnTo>
                <a:lnTo>
                  <a:pt x="1444" y="630"/>
                </a:lnTo>
                <a:lnTo>
                  <a:pt x="1464" y="646"/>
                </a:lnTo>
                <a:lnTo>
                  <a:pt x="1470" y="651"/>
                </a:lnTo>
                <a:lnTo>
                  <a:pt x="1474" y="652"/>
                </a:lnTo>
                <a:lnTo>
                  <a:pt x="1474" y="652"/>
                </a:lnTo>
                <a:lnTo>
                  <a:pt x="1485" y="637"/>
                </a:lnTo>
                <a:lnTo>
                  <a:pt x="1505" y="607"/>
                </a:lnTo>
                <a:lnTo>
                  <a:pt x="1535" y="565"/>
                </a:lnTo>
                <a:lnTo>
                  <a:pt x="1509" y="536"/>
                </a:lnTo>
                <a:lnTo>
                  <a:pt x="1509" y="536"/>
                </a:lnTo>
                <a:lnTo>
                  <a:pt x="1524" y="533"/>
                </a:lnTo>
                <a:lnTo>
                  <a:pt x="1558" y="527"/>
                </a:lnTo>
                <a:lnTo>
                  <a:pt x="1579" y="523"/>
                </a:lnTo>
                <a:lnTo>
                  <a:pt x="1600" y="522"/>
                </a:lnTo>
                <a:lnTo>
                  <a:pt x="1617" y="521"/>
                </a:lnTo>
                <a:lnTo>
                  <a:pt x="1632" y="522"/>
                </a:lnTo>
                <a:lnTo>
                  <a:pt x="1632" y="522"/>
                </a:lnTo>
                <a:lnTo>
                  <a:pt x="1643" y="525"/>
                </a:lnTo>
                <a:lnTo>
                  <a:pt x="1650" y="525"/>
                </a:lnTo>
                <a:lnTo>
                  <a:pt x="1661" y="526"/>
                </a:lnTo>
                <a:lnTo>
                  <a:pt x="1665" y="526"/>
                </a:lnTo>
                <a:lnTo>
                  <a:pt x="1670" y="528"/>
                </a:lnTo>
                <a:lnTo>
                  <a:pt x="1681" y="537"/>
                </a:lnTo>
                <a:lnTo>
                  <a:pt x="1681" y="537"/>
                </a:lnTo>
                <a:lnTo>
                  <a:pt x="1696" y="547"/>
                </a:lnTo>
                <a:lnTo>
                  <a:pt x="1719" y="559"/>
                </a:lnTo>
                <a:lnTo>
                  <a:pt x="1780" y="591"/>
                </a:lnTo>
                <a:lnTo>
                  <a:pt x="1863" y="632"/>
                </a:lnTo>
                <a:lnTo>
                  <a:pt x="1863" y="632"/>
                </a:lnTo>
                <a:lnTo>
                  <a:pt x="1865" y="610"/>
                </a:lnTo>
                <a:lnTo>
                  <a:pt x="1870" y="560"/>
                </a:lnTo>
                <a:lnTo>
                  <a:pt x="1872" y="531"/>
                </a:lnTo>
                <a:lnTo>
                  <a:pt x="1876" y="503"/>
                </a:lnTo>
                <a:lnTo>
                  <a:pt x="1881" y="479"/>
                </a:lnTo>
                <a:lnTo>
                  <a:pt x="1883" y="469"/>
                </a:lnTo>
                <a:lnTo>
                  <a:pt x="1886" y="461"/>
                </a:lnTo>
                <a:lnTo>
                  <a:pt x="1886" y="461"/>
                </a:lnTo>
                <a:lnTo>
                  <a:pt x="1890" y="445"/>
                </a:lnTo>
                <a:lnTo>
                  <a:pt x="1895" y="423"/>
                </a:lnTo>
                <a:lnTo>
                  <a:pt x="1900" y="397"/>
                </a:lnTo>
                <a:lnTo>
                  <a:pt x="1904" y="370"/>
                </a:lnTo>
                <a:lnTo>
                  <a:pt x="1910" y="325"/>
                </a:lnTo>
                <a:lnTo>
                  <a:pt x="1913" y="306"/>
                </a:lnTo>
                <a:lnTo>
                  <a:pt x="1913" y="306"/>
                </a:lnTo>
                <a:lnTo>
                  <a:pt x="1903" y="306"/>
                </a:lnTo>
                <a:lnTo>
                  <a:pt x="1878" y="309"/>
                </a:lnTo>
                <a:lnTo>
                  <a:pt x="1843" y="315"/>
                </a:lnTo>
                <a:lnTo>
                  <a:pt x="1824" y="319"/>
                </a:lnTo>
                <a:lnTo>
                  <a:pt x="1803" y="324"/>
                </a:lnTo>
                <a:lnTo>
                  <a:pt x="1803" y="324"/>
                </a:lnTo>
                <a:lnTo>
                  <a:pt x="1783" y="331"/>
                </a:lnTo>
                <a:lnTo>
                  <a:pt x="1759" y="342"/>
                </a:lnTo>
                <a:lnTo>
                  <a:pt x="1735" y="353"/>
                </a:lnTo>
                <a:lnTo>
                  <a:pt x="1710" y="366"/>
                </a:lnTo>
                <a:lnTo>
                  <a:pt x="1667" y="391"/>
                </a:lnTo>
                <a:lnTo>
                  <a:pt x="1638" y="408"/>
                </a:lnTo>
                <a:lnTo>
                  <a:pt x="1638" y="408"/>
                </a:lnTo>
                <a:lnTo>
                  <a:pt x="1631" y="411"/>
                </a:lnTo>
                <a:lnTo>
                  <a:pt x="1619" y="411"/>
                </a:lnTo>
                <a:lnTo>
                  <a:pt x="1605" y="409"/>
                </a:lnTo>
                <a:lnTo>
                  <a:pt x="1588" y="407"/>
                </a:lnTo>
                <a:lnTo>
                  <a:pt x="1546" y="397"/>
                </a:lnTo>
                <a:lnTo>
                  <a:pt x="1501" y="385"/>
                </a:lnTo>
                <a:lnTo>
                  <a:pt x="1454" y="371"/>
                </a:lnTo>
                <a:lnTo>
                  <a:pt x="1411" y="357"/>
                </a:lnTo>
                <a:lnTo>
                  <a:pt x="1394" y="349"/>
                </a:lnTo>
                <a:lnTo>
                  <a:pt x="1378" y="342"/>
                </a:lnTo>
                <a:lnTo>
                  <a:pt x="1366" y="336"/>
                </a:lnTo>
                <a:lnTo>
                  <a:pt x="1358" y="331"/>
                </a:lnTo>
                <a:lnTo>
                  <a:pt x="1358" y="331"/>
                </a:lnTo>
                <a:lnTo>
                  <a:pt x="1330" y="308"/>
                </a:lnTo>
                <a:lnTo>
                  <a:pt x="1299" y="284"/>
                </a:lnTo>
                <a:lnTo>
                  <a:pt x="1266" y="259"/>
                </a:lnTo>
                <a:lnTo>
                  <a:pt x="1266" y="259"/>
                </a:lnTo>
                <a:lnTo>
                  <a:pt x="1268" y="233"/>
                </a:lnTo>
                <a:lnTo>
                  <a:pt x="1266" y="211"/>
                </a:lnTo>
                <a:lnTo>
                  <a:pt x="1266" y="201"/>
                </a:lnTo>
                <a:lnTo>
                  <a:pt x="1265" y="191"/>
                </a:lnTo>
                <a:lnTo>
                  <a:pt x="1265" y="191"/>
                </a:lnTo>
                <a:lnTo>
                  <a:pt x="1261" y="183"/>
                </a:lnTo>
                <a:lnTo>
                  <a:pt x="1257" y="174"/>
                </a:lnTo>
                <a:lnTo>
                  <a:pt x="1243" y="151"/>
                </a:lnTo>
                <a:lnTo>
                  <a:pt x="1226" y="125"/>
                </a:lnTo>
                <a:lnTo>
                  <a:pt x="1208" y="97"/>
                </a:lnTo>
                <a:lnTo>
                  <a:pt x="1208" y="97"/>
                </a:lnTo>
                <a:lnTo>
                  <a:pt x="1198" y="81"/>
                </a:lnTo>
                <a:lnTo>
                  <a:pt x="1189" y="64"/>
                </a:lnTo>
                <a:lnTo>
                  <a:pt x="1174" y="33"/>
                </a:lnTo>
                <a:lnTo>
                  <a:pt x="1161" y="0"/>
                </a:lnTo>
                <a:lnTo>
                  <a:pt x="1161" y="0"/>
                </a:lnTo>
                <a:lnTo>
                  <a:pt x="1149" y="6"/>
                </a:lnTo>
                <a:lnTo>
                  <a:pt x="1118" y="23"/>
                </a:lnTo>
                <a:lnTo>
                  <a:pt x="1080" y="46"/>
                </a:lnTo>
                <a:lnTo>
                  <a:pt x="1062" y="59"/>
                </a:lnTo>
                <a:lnTo>
                  <a:pt x="1043" y="72"/>
                </a:lnTo>
                <a:lnTo>
                  <a:pt x="1043" y="72"/>
                </a:lnTo>
                <a:lnTo>
                  <a:pt x="1026" y="88"/>
                </a:lnTo>
                <a:lnTo>
                  <a:pt x="1005" y="108"/>
                </a:lnTo>
                <a:lnTo>
                  <a:pt x="961" y="154"/>
                </a:lnTo>
                <a:lnTo>
                  <a:pt x="924" y="195"/>
                </a:lnTo>
                <a:lnTo>
                  <a:pt x="910" y="211"/>
                </a:lnTo>
                <a:lnTo>
                  <a:pt x="910" y="211"/>
                </a:lnTo>
                <a:lnTo>
                  <a:pt x="716" y="239"/>
                </a:lnTo>
                <a:lnTo>
                  <a:pt x="553" y="262"/>
                </a:lnTo>
                <a:lnTo>
                  <a:pt x="478" y="274"/>
                </a:lnTo>
                <a:lnTo>
                  <a:pt x="415" y="284"/>
                </a:lnTo>
                <a:lnTo>
                  <a:pt x="415" y="284"/>
                </a:lnTo>
                <a:lnTo>
                  <a:pt x="390" y="289"/>
                </a:lnTo>
                <a:lnTo>
                  <a:pt x="363" y="295"/>
                </a:lnTo>
                <a:lnTo>
                  <a:pt x="312" y="309"/>
                </a:lnTo>
                <a:lnTo>
                  <a:pt x="263" y="324"/>
                </a:lnTo>
                <a:lnTo>
                  <a:pt x="219" y="339"/>
                </a:lnTo>
                <a:lnTo>
                  <a:pt x="180" y="355"/>
                </a:lnTo>
                <a:lnTo>
                  <a:pt x="147" y="370"/>
                </a:lnTo>
                <a:lnTo>
                  <a:pt x="120" y="385"/>
                </a:lnTo>
                <a:lnTo>
                  <a:pt x="102" y="396"/>
                </a:lnTo>
                <a:lnTo>
                  <a:pt x="102" y="396"/>
                </a:lnTo>
                <a:lnTo>
                  <a:pt x="88" y="407"/>
                </a:lnTo>
                <a:lnTo>
                  <a:pt x="75" y="419"/>
                </a:lnTo>
                <a:lnTo>
                  <a:pt x="50" y="441"/>
                </a:lnTo>
                <a:lnTo>
                  <a:pt x="34" y="458"/>
                </a:lnTo>
                <a:lnTo>
                  <a:pt x="28" y="466"/>
                </a:lnTo>
                <a:lnTo>
                  <a:pt x="28" y="46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D8FE9798-136A-4D05-97AF-FD717F4B0D8A}"/>
              </a:ext>
            </a:extLst>
          </p:cNvPr>
          <p:cNvSpPr>
            <a:spLocks/>
          </p:cNvSpPr>
          <p:nvPr/>
        </p:nvSpPr>
        <p:spPr bwMode="auto">
          <a:xfrm>
            <a:off x="324760" y="1334608"/>
            <a:ext cx="1700953" cy="590786"/>
          </a:xfrm>
          <a:custGeom>
            <a:avLst/>
            <a:gdLst>
              <a:gd name="T0" fmla="*/ 703 w 2001"/>
              <a:gd name="T1" fmla="*/ 15 h 695"/>
              <a:gd name="T2" fmla="*/ 785 w 2001"/>
              <a:gd name="T3" fmla="*/ 1 h 695"/>
              <a:gd name="T4" fmla="*/ 810 w 2001"/>
              <a:gd name="T5" fmla="*/ 23 h 695"/>
              <a:gd name="T6" fmla="*/ 823 w 2001"/>
              <a:gd name="T7" fmla="*/ 81 h 695"/>
              <a:gd name="T8" fmla="*/ 807 w 2001"/>
              <a:gd name="T9" fmla="*/ 124 h 695"/>
              <a:gd name="T10" fmla="*/ 899 w 2001"/>
              <a:gd name="T11" fmla="*/ 165 h 695"/>
              <a:gd name="T12" fmla="*/ 957 w 2001"/>
              <a:gd name="T13" fmla="*/ 145 h 695"/>
              <a:gd name="T14" fmla="*/ 1011 w 2001"/>
              <a:gd name="T15" fmla="*/ 131 h 695"/>
              <a:gd name="T16" fmla="*/ 1061 w 2001"/>
              <a:gd name="T17" fmla="*/ 190 h 695"/>
              <a:gd name="T18" fmla="*/ 1290 w 2001"/>
              <a:gd name="T19" fmla="*/ 251 h 695"/>
              <a:gd name="T20" fmla="*/ 1371 w 2001"/>
              <a:gd name="T21" fmla="*/ 262 h 695"/>
              <a:gd name="T22" fmla="*/ 1433 w 2001"/>
              <a:gd name="T23" fmla="*/ 268 h 695"/>
              <a:gd name="T24" fmla="*/ 1380 w 2001"/>
              <a:gd name="T25" fmla="*/ 321 h 695"/>
              <a:gd name="T26" fmla="*/ 1704 w 2001"/>
              <a:gd name="T27" fmla="*/ 282 h 695"/>
              <a:gd name="T28" fmla="*/ 1933 w 2001"/>
              <a:gd name="T29" fmla="*/ 205 h 695"/>
              <a:gd name="T30" fmla="*/ 1974 w 2001"/>
              <a:gd name="T31" fmla="*/ 214 h 695"/>
              <a:gd name="T32" fmla="*/ 1982 w 2001"/>
              <a:gd name="T33" fmla="*/ 244 h 695"/>
              <a:gd name="T34" fmla="*/ 1946 w 2001"/>
              <a:gd name="T35" fmla="*/ 333 h 695"/>
              <a:gd name="T36" fmla="*/ 1919 w 2001"/>
              <a:gd name="T37" fmla="*/ 409 h 695"/>
              <a:gd name="T38" fmla="*/ 1943 w 2001"/>
              <a:gd name="T39" fmla="*/ 494 h 695"/>
              <a:gd name="T40" fmla="*/ 2001 w 2001"/>
              <a:gd name="T41" fmla="*/ 631 h 695"/>
              <a:gd name="T42" fmla="*/ 1993 w 2001"/>
              <a:gd name="T43" fmla="*/ 652 h 695"/>
              <a:gd name="T44" fmla="*/ 1885 w 2001"/>
              <a:gd name="T45" fmla="*/ 617 h 695"/>
              <a:gd name="T46" fmla="*/ 1734 w 2001"/>
              <a:gd name="T47" fmla="*/ 555 h 695"/>
              <a:gd name="T48" fmla="*/ 1570 w 2001"/>
              <a:gd name="T49" fmla="*/ 468 h 695"/>
              <a:gd name="T50" fmla="*/ 1527 w 2001"/>
              <a:gd name="T51" fmla="*/ 499 h 695"/>
              <a:gd name="T52" fmla="*/ 1186 w 2001"/>
              <a:gd name="T53" fmla="*/ 590 h 695"/>
              <a:gd name="T54" fmla="*/ 1017 w 2001"/>
              <a:gd name="T55" fmla="*/ 569 h 695"/>
              <a:gd name="T56" fmla="*/ 1014 w 2001"/>
              <a:gd name="T57" fmla="*/ 602 h 695"/>
              <a:gd name="T58" fmla="*/ 958 w 2001"/>
              <a:gd name="T59" fmla="*/ 599 h 695"/>
              <a:gd name="T60" fmla="*/ 865 w 2001"/>
              <a:gd name="T61" fmla="*/ 565 h 695"/>
              <a:gd name="T62" fmla="*/ 796 w 2001"/>
              <a:gd name="T63" fmla="*/ 603 h 695"/>
              <a:gd name="T64" fmla="*/ 777 w 2001"/>
              <a:gd name="T65" fmla="*/ 637 h 695"/>
              <a:gd name="T66" fmla="*/ 665 w 2001"/>
              <a:gd name="T67" fmla="*/ 612 h 695"/>
              <a:gd name="T68" fmla="*/ 634 w 2001"/>
              <a:gd name="T69" fmla="*/ 603 h 695"/>
              <a:gd name="T70" fmla="*/ 563 w 2001"/>
              <a:gd name="T71" fmla="*/ 556 h 695"/>
              <a:gd name="T72" fmla="*/ 528 w 2001"/>
              <a:gd name="T73" fmla="*/ 596 h 695"/>
              <a:gd name="T74" fmla="*/ 529 w 2001"/>
              <a:gd name="T75" fmla="*/ 623 h 695"/>
              <a:gd name="T76" fmla="*/ 513 w 2001"/>
              <a:gd name="T77" fmla="*/ 625 h 695"/>
              <a:gd name="T78" fmla="*/ 508 w 2001"/>
              <a:gd name="T79" fmla="*/ 641 h 695"/>
              <a:gd name="T80" fmla="*/ 514 w 2001"/>
              <a:gd name="T81" fmla="*/ 672 h 695"/>
              <a:gd name="T82" fmla="*/ 432 w 2001"/>
              <a:gd name="T83" fmla="*/ 617 h 695"/>
              <a:gd name="T84" fmla="*/ 404 w 2001"/>
              <a:gd name="T85" fmla="*/ 631 h 695"/>
              <a:gd name="T86" fmla="*/ 399 w 2001"/>
              <a:gd name="T87" fmla="*/ 684 h 695"/>
              <a:gd name="T88" fmla="*/ 372 w 2001"/>
              <a:gd name="T89" fmla="*/ 674 h 695"/>
              <a:gd name="T90" fmla="*/ 351 w 2001"/>
              <a:gd name="T91" fmla="*/ 594 h 695"/>
              <a:gd name="T92" fmla="*/ 334 w 2001"/>
              <a:gd name="T93" fmla="*/ 482 h 695"/>
              <a:gd name="T94" fmla="*/ 129 w 2001"/>
              <a:gd name="T95" fmla="*/ 451 h 695"/>
              <a:gd name="T96" fmla="*/ 42 w 2001"/>
              <a:gd name="T97" fmla="*/ 422 h 695"/>
              <a:gd name="T98" fmla="*/ 4 w 2001"/>
              <a:gd name="T99" fmla="*/ 391 h 695"/>
              <a:gd name="T100" fmla="*/ 5 w 2001"/>
              <a:gd name="T101" fmla="*/ 374 h 695"/>
              <a:gd name="T102" fmla="*/ 5 w 2001"/>
              <a:gd name="T103" fmla="*/ 355 h 695"/>
              <a:gd name="T104" fmla="*/ 69 w 2001"/>
              <a:gd name="T105" fmla="*/ 306 h 695"/>
              <a:gd name="T106" fmla="*/ 173 w 2001"/>
              <a:gd name="T107" fmla="*/ 200 h 695"/>
              <a:gd name="T108" fmla="*/ 247 w 2001"/>
              <a:gd name="T109" fmla="*/ 125 h 695"/>
              <a:gd name="T110" fmla="*/ 302 w 2001"/>
              <a:gd name="T111" fmla="*/ 114 h 695"/>
              <a:gd name="T112" fmla="*/ 452 w 2001"/>
              <a:gd name="T113" fmla="*/ 91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01" h="695">
                <a:moveTo>
                  <a:pt x="555" y="77"/>
                </a:moveTo>
                <a:lnTo>
                  <a:pt x="555" y="77"/>
                </a:lnTo>
                <a:lnTo>
                  <a:pt x="587" y="61"/>
                </a:lnTo>
                <a:lnTo>
                  <a:pt x="621" y="47"/>
                </a:lnTo>
                <a:lnTo>
                  <a:pt x="661" y="31"/>
                </a:lnTo>
                <a:lnTo>
                  <a:pt x="703" y="15"/>
                </a:lnTo>
                <a:lnTo>
                  <a:pt x="723" y="9"/>
                </a:lnTo>
                <a:lnTo>
                  <a:pt x="741" y="4"/>
                </a:lnTo>
                <a:lnTo>
                  <a:pt x="758" y="1"/>
                </a:lnTo>
                <a:lnTo>
                  <a:pt x="774" y="0"/>
                </a:lnTo>
                <a:lnTo>
                  <a:pt x="780" y="0"/>
                </a:lnTo>
                <a:lnTo>
                  <a:pt x="785" y="1"/>
                </a:lnTo>
                <a:lnTo>
                  <a:pt x="790" y="4"/>
                </a:lnTo>
                <a:lnTo>
                  <a:pt x="794" y="6"/>
                </a:lnTo>
                <a:lnTo>
                  <a:pt x="794" y="6"/>
                </a:lnTo>
                <a:lnTo>
                  <a:pt x="800" y="11"/>
                </a:lnTo>
                <a:lnTo>
                  <a:pt x="806" y="17"/>
                </a:lnTo>
                <a:lnTo>
                  <a:pt x="810" y="23"/>
                </a:lnTo>
                <a:lnTo>
                  <a:pt x="813" y="29"/>
                </a:lnTo>
                <a:lnTo>
                  <a:pt x="818" y="43"/>
                </a:lnTo>
                <a:lnTo>
                  <a:pt x="822" y="54"/>
                </a:lnTo>
                <a:lnTo>
                  <a:pt x="823" y="65"/>
                </a:lnTo>
                <a:lnTo>
                  <a:pt x="823" y="73"/>
                </a:lnTo>
                <a:lnTo>
                  <a:pt x="823" y="81"/>
                </a:lnTo>
                <a:lnTo>
                  <a:pt x="823" y="81"/>
                </a:lnTo>
                <a:lnTo>
                  <a:pt x="817" y="100"/>
                </a:lnTo>
                <a:lnTo>
                  <a:pt x="812" y="115"/>
                </a:lnTo>
                <a:lnTo>
                  <a:pt x="810" y="120"/>
                </a:lnTo>
                <a:lnTo>
                  <a:pt x="807" y="124"/>
                </a:lnTo>
                <a:lnTo>
                  <a:pt x="807" y="124"/>
                </a:lnTo>
                <a:lnTo>
                  <a:pt x="807" y="125"/>
                </a:lnTo>
                <a:lnTo>
                  <a:pt x="810" y="127"/>
                </a:lnTo>
                <a:lnTo>
                  <a:pt x="819" y="132"/>
                </a:lnTo>
                <a:lnTo>
                  <a:pt x="851" y="146"/>
                </a:lnTo>
                <a:lnTo>
                  <a:pt x="887" y="159"/>
                </a:lnTo>
                <a:lnTo>
                  <a:pt x="899" y="165"/>
                </a:lnTo>
                <a:lnTo>
                  <a:pt x="905" y="169"/>
                </a:lnTo>
                <a:lnTo>
                  <a:pt x="905" y="169"/>
                </a:lnTo>
                <a:lnTo>
                  <a:pt x="908" y="169"/>
                </a:lnTo>
                <a:lnTo>
                  <a:pt x="911" y="168"/>
                </a:lnTo>
                <a:lnTo>
                  <a:pt x="922" y="162"/>
                </a:lnTo>
                <a:lnTo>
                  <a:pt x="957" y="145"/>
                </a:lnTo>
                <a:lnTo>
                  <a:pt x="975" y="136"/>
                </a:lnTo>
                <a:lnTo>
                  <a:pt x="984" y="132"/>
                </a:lnTo>
                <a:lnTo>
                  <a:pt x="992" y="130"/>
                </a:lnTo>
                <a:lnTo>
                  <a:pt x="1000" y="129"/>
                </a:lnTo>
                <a:lnTo>
                  <a:pt x="1006" y="130"/>
                </a:lnTo>
                <a:lnTo>
                  <a:pt x="1011" y="131"/>
                </a:lnTo>
                <a:lnTo>
                  <a:pt x="1014" y="136"/>
                </a:lnTo>
                <a:lnTo>
                  <a:pt x="1014" y="136"/>
                </a:lnTo>
                <a:lnTo>
                  <a:pt x="1021" y="146"/>
                </a:lnTo>
                <a:lnTo>
                  <a:pt x="1028" y="154"/>
                </a:lnTo>
                <a:lnTo>
                  <a:pt x="1041" y="170"/>
                </a:lnTo>
                <a:lnTo>
                  <a:pt x="1061" y="190"/>
                </a:lnTo>
                <a:lnTo>
                  <a:pt x="1061" y="190"/>
                </a:lnTo>
                <a:lnTo>
                  <a:pt x="1072" y="195"/>
                </a:lnTo>
                <a:lnTo>
                  <a:pt x="1099" y="202"/>
                </a:lnTo>
                <a:lnTo>
                  <a:pt x="1178" y="223"/>
                </a:lnTo>
                <a:lnTo>
                  <a:pt x="1290" y="251"/>
                </a:lnTo>
                <a:lnTo>
                  <a:pt x="1290" y="251"/>
                </a:lnTo>
                <a:lnTo>
                  <a:pt x="1315" y="252"/>
                </a:lnTo>
                <a:lnTo>
                  <a:pt x="1338" y="255"/>
                </a:lnTo>
                <a:lnTo>
                  <a:pt x="1349" y="257"/>
                </a:lnTo>
                <a:lnTo>
                  <a:pt x="1359" y="260"/>
                </a:lnTo>
                <a:lnTo>
                  <a:pt x="1359" y="260"/>
                </a:lnTo>
                <a:lnTo>
                  <a:pt x="1371" y="262"/>
                </a:lnTo>
                <a:lnTo>
                  <a:pt x="1385" y="263"/>
                </a:lnTo>
                <a:lnTo>
                  <a:pt x="1413" y="263"/>
                </a:lnTo>
                <a:lnTo>
                  <a:pt x="1424" y="265"/>
                </a:lnTo>
                <a:lnTo>
                  <a:pt x="1428" y="266"/>
                </a:lnTo>
                <a:lnTo>
                  <a:pt x="1431" y="267"/>
                </a:lnTo>
                <a:lnTo>
                  <a:pt x="1433" y="268"/>
                </a:lnTo>
                <a:lnTo>
                  <a:pt x="1433" y="271"/>
                </a:lnTo>
                <a:lnTo>
                  <a:pt x="1431" y="275"/>
                </a:lnTo>
                <a:lnTo>
                  <a:pt x="1428" y="278"/>
                </a:lnTo>
                <a:lnTo>
                  <a:pt x="1428" y="278"/>
                </a:lnTo>
                <a:lnTo>
                  <a:pt x="1395" y="308"/>
                </a:lnTo>
                <a:lnTo>
                  <a:pt x="1380" y="321"/>
                </a:lnTo>
                <a:lnTo>
                  <a:pt x="1523" y="315"/>
                </a:lnTo>
                <a:lnTo>
                  <a:pt x="1502" y="364"/>
                </a:lnTo>
                <a:lnTo>
                  <a:pt x="1502" y="364"/>
                </a:lnTo>
                <a:lnTo>
                  <a:pt x="1564" y="338"/>
                </a:lnTo>
                <a:lnTo>
                  <a:pt x="1628" y="311"/>
                </a:lnTo>
                <a:lnTo>
                  <a:pt x="1704" y="282"/>
                </a:lnTo>
                <a:lnTo>
                  <a:pt x="1781" y="252"/>
                </a:lnTo>
                <a:lnTo>
                  <a:pt x="1851" y="227"/>
                </a:lnTo>
                <a:lnTo>
                  <a:pt x="1881" y="217"/>
                </a:lnTo>
                <a:lnTo>
                  <a:pt x="1906" y="210"/>
                </a:lnTo>
                <a:lnTo>
                  <a:pt x="1925" y="206"/>
                </a:lnTo>
                <a:lnTo>
                  <a:pt x="1933" y="205"/>
                </a:lnTo>
                <a:lnTo>
                  <a:pt x="1938" y="205"/>
                </a:lnTo>
                <a:lnTo>
                  <a:pt x="1938" y="205"/>
                </a:lnTo>
                <a:lnTo>
                  <a:pt x="1954" y="207"/>
                </a:lnTo>
                <a:lnTo>
                  <a:pt x="1966" y="211"/>
                </a:lnTo>
                <a:lnTo>
                  <a:pt x="1971" y="212"/>
                </a:lnTo>
                <a:lnTo>
                  <a:pt x="1974" y="214"/>
                </a:lnTo>
                <a:lnTo>
                  <a:pt x="1978" y="218"/>
                </a:lnTo>
                <a:lnTo>
                  <a:pt x="1981" y="221"/>
                </a:lnTo>
                <a:lnTo>
                  <a:pt x="1982" y="225"/>
                </a:lnTo>
                <a:lnTo>
                  <a:pt x="1983" y="230"/>
                </a:lnTo>
                <a:lnTo>
                  <a:pt x="1983" y="237"/>
                </a:lnTo>
                <a:lnTo>
                  <a:pt x="1982" y="244"/>
                </a:lnTo>
                <a:lnTo>
                  <a:pt x="1977" y="262"/>
                </a:lnTo>
                <a:lnTo>
                  <a:pt x="1968" y="287"/>
                </a:lnTo>
                <a:lnTo>
                  <a:pt x="1968" y="287"/>
                </a:lnTo>
                <a:lnTo>
                  <a:pt x="1963" y="300"/>
                </a:lnTo>
                <a:lnTo>
                  <a:pt x="1957" y="313"/>
                </a:lnTo>
                <a:lnTo>
                  <a:pt x="1946" y="333"/>
                </a:lnTo>
                <a:lnTo>
                  <a:pt x="1936" y="353"/>
                </a:lnTo>
                <a:lnTo>
                  <a:pt x="1928" y="370"/>
                </a:lnTo>
                <a:lnTo>
                  <a:pt x="1924" y="380"/>
                </a:lnTo>
                <a:lnTo>
                  <a:pt x="1922" y="389"/>
                </a:lnTo>
                <a:lnTo>
                  <a:pt x="1919" y="398"/>
                </a:lnTo>
                <a:lnTo>
                  <a:pt x="1919" y="409"/>
                </a:lnTo>
                <a:lnTo>
                  <a:pt x="1919" y="420"/>
                </a:lnTo>
                <a:lnTo>
                  <a:pt x="1922" y="434"/>
                </a:lnTo>
                <a:lnTo>
                  <a:pt x="1925" y="447"/>
                </a:lnTo>
                <a:lnTo>
                  <a:pt x="1930" y="462"/>
                </a:lnTo>
                <a:lnTo>
                  <a:pt x="1930" y="462"/>
                </a:lnTo>
                <a:lnTo>
                  <a:pt x="1943" y="494"/>
                </a:lnTo>
                <a:lnTo>
                  <a:pt x="1956" y="525"/>
                </a:lnTo>
                <a:lnTo>
                  <a:pt x="1982" y="577"/>
                </a:lnTo>
                <a:lnTo>
                  <a:pt x="1992" y="598"/>
                </a:lnTo>
                <a:lnTo>
                  <a:pt x="1998" y="617"/>
                </a:lnTo>
                <a:lnTo>
                  <a:pt x="2000" y="625"/>
                </a:lnTo>
                <a:lnTo>
                  <a:pt x="2001" y="631"/>
                </a:lnTo>
                <a:lnTo>
                  <a:pt x="2000" y="637"/>
                </a:lnTo>
                <a:lnTo>
                  <a:pt x="1999" y="641"/>
                </a:lnTo>
                <a:lnTo>
                  <a:pt x="1999" y="641"/>
                </a:lnTo>
                <a:lnTo>
                  <a:pt x="1995" y="645"/>
                </a:lnTo>
                <a:lnTo>
                  <a:pt x="1994" y="648"/>
                </a:lnTo>
                <a:lnTo>
                  <a:pt x="1993" y="652"/>
                </a:lnTo>
                <a:lnTo>
                  <a:pt x="1993" y="652"/>
                </a:lnTo>
                <a:lnTo>
                  <a:pt x="1992" y="652"/>
                </a:lnTo>
                <a:lnTo>
                  <a:pt x="1988" y="651"/>
                </a:lnTo>
                <a:lnTo>
                  <a:pt x="1973" y="645"/>
                </a:lnTo>
                <a:lnTo>
                  <a:pt x="1941" y="632"/>
                </a:lnTo>
                <a:lnTo>
                  <a:pt x="1885" y="617"/>
                </a:lnTo>
                <a:lnTo>
                  <a:pt x="1885" y="617"/>
                </a:lnTo>
                <a:lnTo>
                  <a:pt x="1859" y="608"/>
                </a:lnTo>
                <a:lnTo>
                  <a:pt x="1835" y="599"/>
                </a:lnTo>
                <a:lnTo>
                  <a:pt x="1809" y="590"/>
                </a:lnTo>
                <a:lnTo>
                  <a:pt x="1783" y="579"/>
                </a:lnTo>
                <a:lnTo>
                  <a:pt x="1734" y="555"/>
                </a:lnTo>
                <a:lnTo>
                  <a:pt x="1689" y="532"/>
                </a:lnTo>
                <a:lnTo>
                  <a:pt x="1614" y="490"/>
                </a:lnTo>
                <a:lnTo>
                  <a:pt x="1587" y="476"/>
                </a:lnTo>
                <a:lnTo>
                  <a:pt x="1577" y="471"/>
                </a:lnTo>
                <a:lnTo>
                  <a:pt x="1570" y="468"/>
                </a:lnTo>
                <a:lnTo>
                  <a:pt x="1570" y="468"/>
                </a:lnTo>
                <a:lnTo>
                  <a:pt x="1556" y="465"/>
                </a:lnTo>
                <a:lnTo>
                  <a:pt x="1542" y="462"/>
                </a:lnTo>
                <a:lnTo>
                  <a:pt x="1512" y="458"/>
                </a:lnTo>
                <a:lnTo>
                  <a:pt x="1489" y="457"/>
                </a:lnTo>
                <a:lnTo>
                  <a:pt x="1480" y="456"/>
                </a:lnTo>
                <a:lnTo>
                  <a:pt x="1527" y="499"/>
                </a:lnTo>
                <a:lnTo>
                  <a:pt x="1475" y="525"/>
                </a:lnTo>
                <a:lnTo>
                  <a:pt x="1419" y="536"/>
                </a:lnTo>
                <a:lnTo>
                  <a:pt x="1419" y="566"/>
                </a:lnTo>
                <a:lnTo>
                  <a:pt x="1333" y="597"/>
                </a:lnTo>
                <a:lnTo>
                  <a:pt x="1260" y="586"/>
                </a:lnTo>
                <a:lnTo>
                  <a:pt x="1186" y="590"/>
                </a:lnTo>
                <a:lnTo>
                  <a:pt x="1153" y="582"/>
                </a:lnTo>
                <a:lnTo>
                  <a:pt x="1216" y="641"/>
                </a:lnTo>
                <a:lnTo>
                  <a:pt x="1073" y="580"/>
                </a:lnTo>
                <a:lnTo>
                  <a:pt x="1013" y="561"/>
                </a:lnTo>
                <a:lnTo>
                  <a:pt x="1013" y="561"/>
                </a:lnTo>
                <a:lnTo>
                  <a:pt x="1017" y="569"/>
                </a:lnTo>
                <a:lnTo>
                  <a:pt x="1021" y="577"/>
                </a:lnTo>
                <a:lnTo>
                  <a:pt x="1022" y="586"/>
                </a:lnTo>
                <a:lnTo>
                  <a:pt x="1022" y="591"/>
                </a:lnTo>
                <a:lnTo>
                  <a:pt x="1021" y="596"/>
                </a:lnTo>
                <a:lnTo>
                  <a:pt x="1018" y="599"/>
                </a:lnTo>
                <a:lnTo>
                  <a:pt x="1014" y="602"/>
                </a:lnTo>
                <a:lnTo>
                  <a:pt x="1008" y="604"/>
                </a:lnTo>
                <a:lnTo>
                  <a:pt x="1002" y="606"/>
                </a:lnTo>
                <a:lnTo>
                  <a:pt x="992" y="606"/>
                </a:lnTo>
                <a:lnTo>
                  <a:pt x="981" y="604"/>
                </a:lnTo>
                <a:lnTo>
                  <a:pt x="981" y="604"/>
                </a:lnTo>
                <a:lnTo>
                  <a:pt x="958" y="599"/>
                </a:lnTo>
                <a:lnTo>
                  <a:pt x="936" y="594"/>
                </a:lnTo>
                <a:lnTo>
                  <a:pt x="916" y="587"/>
                </a:lnTo>
                <a:lnTo>
                  <a:pt x="898" y="581"/>
                </a:lnTo>
                <a:lnTo>
                  <a:pt x="873" y="570"/>
                </a:lnTo>
                <a:lnTo>
                  <a:pt x="865" y="565"/>
                </a:lnTo>
                <a:lnTo>
                  <a:pt x="865" y="565"/>
                </a:lnTo>
                <a:lnTo>
                  <a:pt x="856" y="568"/>
                </a:lnTo>
                <a:lnTo>
                  <a:pt x="835" y="576"/>
                </a:lnTo>
                <a:lnTo>
                  <a:pt x="824" y="582"/>
                </a:lnTo>
                <a:lnTo>
                  <a:pt x="813" y="588"/>
                </a:lnTo>
                <a:lnTo>
                  <a:pt x="804" y="596"/>
                </a:lnTo>
                <a:lnTo>
                  <a:pt x="796" y="603"/>
                </a:lnTo>
                <a:lnTo>
                  <a:pt x="796" y="603"/>
                </a:lnTo>
                <a:lnTo>
                  <a:pt x="793" y="610"/>
                </a:lnTo>
                <a:lnTo>
                  <a:pt x="789" y="618"/>
                </a:lnTo>
                <a:lnTo>
                  <a:pt x="784" y="630"/>
                </a:lnTo>
                <a:lnTo>
                  <a:pt x="781" y="634"/>
                </a:lnTo>
                <a:lnTo>
                  <a:pt x="777" y="637"/>
                </a:lnTo>
                <a:lnTo>
                  <a:pt x="769" y="637"/>
                </a:lnTo>
                <a:lnTo>
                  <a:pt x="758" y="636"/>
                </a:lnTo>
                <a:lnTo>
                  <a:pt x="758" y="636"/>
                </a:lnTo>
                <a:lnTo>
                  <a:pt x="730" y="630"/>
                </a:lnTo>
                <a:lnTo>
                  <a:pt x="699" y="621"/>
                </a:lnTo>
                <a:lnTo>
                  <a:pt x="665" y="612"/>
                </a:lnTo>
                <a:lnTo>
                  <a:pt x="665" y="612"/>
                </a:lnTo>
                <a:lnTo>
                  <a:pt x="663" y="613"/>
                </a:lnTo>
                <a:lnTo>
                  <a:pt x="658" y="613"/>
                </a:lnTo>
                <a:lnTo>
                  <a:pt x="652" y="612"/>
                </a:lnTo>
                <a:lnTo>
                  <a:pt x="644" y="608"/>
                </a:lnTo>
                <a:lnTo>
                  <a:pt x="634" y="603"/>
                </a:lnTo>
                <a:lnTo>
                  <a:pt x="623" y="596"/>
                </a:lnTo>
                <a:lnTo>
                  <a:pt x="609" y="586"/>
                </a:lnTo>
                <a:lnTo>
                  <a:pt x="609" y="586"/>
                </a:lnTo>
                <a:lnTo>
                  <a:pt x="594" y="575"/>
                </a:lnTo>
                <a:lnTo>
                  <a:pt x="578" y="565"/>
                </a:lnTo>
                <a:lnTo>
                  <a:pt x="563" y="556"/>
                </a:lnTo>
                <a:lnTo>
                  <a:pt x="551" y="549"/>
                </a:lnTo>
                <a:lnTo>
                  <a:pt x="530" y="541"/>
                </a:lnTo>
                <a:lnTo>
                  <a:pt x="523" y="538"/>
                </a:lnTo>
                <a:lnTo>
                  <a:pt x="523" y="538"/>
                </a:lnTo>
                <a:lnTo>
                  <a:pt x="525" y="570"/>
                </a:lnTo>
                <a:lnTo>
                  <a:pt x="528" y="596"/>
                </a:lnTo>
                <a:lnTo>
                  <a:pt x="529" y="606"/>
                </a:lnTo>
                <a:lnTo>
                  <a:pt x="531" y="612"/>
                </a:lnTo>
                <a:lnTo>
                  <a:pt x="531" y="612"/>
                </a:lnTo>
                <a:lnTo>
                  <a:pt x="533" y="617"/>
                </a:lnTo>
                <a:lnTo>
                  <a:pt x="531" y="620"/>
                </a:lnTo>
                <a:lnTo>
                  <a:pt x="529" y="623"/>
                </a:lnTo>
                <a:lnTo>
                  <a:pt x="525" y="625"/>
                </a:lnTo>
                <a:lnTo>
                  <a:pt x="522" y="626"/>
                </a:lnTo>
                <a:lnTo>
                  <a:pt x="518" y="626"/>
                </a:lnTo>
                <a:lnTo>
                  <a:pt x="514" y="626"/>
                </a:lnTo>
                <a:lnTo>
                  <a:pt x="513" y="625"/>
                </a:lnTo>
                <a:lnTo>
                  <a:pt x="513" y="625"/>
                </a:lnTo>
                <a:lnTo>
                  <a:pt x="512" y="623"/>
                </a:lnTo>
                <a:lnTo>
                  <a:pt x="511" y="621"/>
                </a:lnTo>
                <a:lnTo>
                  <a:pt x="504" y="620"/>
                </a:lnTo>
                <a:lnTo>
                  <a:pt x="496" y="619"/>
                </a:lnTo>
                <a:lnTo>
                  <a:pt x="496" y="619"/>
                </a:lnTo>
                <a:lnTo>
                  <a:pt x="508" y="641"/>
                </a:lnTo>
                <a:lnTo>
                  <a:pt x="515" y="658"/>
                </a:lnTo>
                <a:lnTo>
                  <a:pt x="518" y="666"/>
                </a:lnTo>
                <a:lnTo>
                  <a:pt x="518" y="670"/>
                </a:lnTo>
                <a:lnTo>
                  <a:pt x="518" y="670"/>
                </a:lnTo>
                <a:lnTo>
                  <a:pt x="517" y="672"/>
                </a:lnTo>
                <a:lnTo>
                  <a:pt x="514" y="672"/>
                </a:lnTo>
                <a:lnTo>
                  <a:pt x="504" y="667"/>
                </a:lnTo>
                <a:lnTo>
                  <a:pt x="491" y="658"/>
                </a:lnTo>
                <a:lnTo>
                  <a:pt x="475" y="647"/>
                </a:lnTo>
                <a:lnTo>
                  <a:pt x="446" y="626"/>
                </a:lnTo>
                <a:lnTo>
                  <a:pt x="432" y="617"/>
                </a:lnTo>
                <a:lnTo>
                  <a:pt x="432" y="617"/>
                </a:lnTo>
                <a:lnTo>
                  <a:pt x="427" y="617"/>
                </a:lnTo>
                <a:lnTo>
                  <a:pt x="422" y="617"/>
                </a:lnTo>
                <a:lnTo>
                  <a:pt x="417" y="619"/>
                </a:lnTo>
                <a:lnTo>
                  <a:pt x="411" y="621"/>
                </a:lnTo>
                <a:lnTo>
                  <a:pt x="406" y="628"/>
                </a:lnTo>
                <a:lnTo>
                  <a:pt x="404" y="631"/>
                </a:lnTo>
                <a:lnTo>
                  <a:pt x="403" y="635"/>
                </a:lnTo>
                <a:lnTo>
                  <a:pt x="401" y="641"/>
                </a:lnTo>
                <a:lnTo>
                  <a:pt x="401" y="647"/>
                </a:lnTo>
                <a:lnTo>
                  <a:pt x="401" y="647"/>
                </a:lnTo>
                <a:lnTo>
                  <a:pt x="400" y="669"/>
                </a:lnTo>
                <a:lnTo>
                  <a:pt x="399" y="684"/>
                </a:lnTo>
                <a:lnTo>
                  <a:pt x="396" y="695"/>
                </a:lnTo>
                <a:lnTo>
                  <a:pt x="396" y="695"/>
                </a:lnTo>
                <a:lnTo>
                  <a:pt x="393" y="693"/>
                </a:lnTo>
                <a:lnTo>
                  <a:pt x="383" y="685"/>
                </a:lnTo>
                <a:lnTo>
                  <a:pt x="377" y="680"/>
                </a:lnTo>
                <a:lnTo>
                  <a:pt x="372" y="674"/>
                </a:lnTo>
                <a:lnTo>
                  <a:pt x="368" y="668"/>
                </a:lnTo>
                <a:lnTo>
                  <a:pt x="366" y="661"/>
                </a:lnTo>
                <a:lnTo>
                  <a:pt x="366" y="661"/>
                </a:lnTo>
                <a:lnTo>
                  <a:pt x="357" y="620"/>
                </a:lnTo>
                <a:lnTo>
                  <a:pt x="351" y="594"/>
                </a:lnTo>
                <a:lnTo>
                  <a:pt x="351" y="594"/>
                </a:lnTo>
                <a:lnTo>
                  <a:pt x="329" y="629"/>
                </a:lnTo>
                <a:lnTo>
                  <a:pt x="313" y="650"/>
                </a:lnTo>
                <a:lnTo>
                  <a:pt x="308" y="657"/>
                </a:lnTo>
                <a:lnTo>
                  <a:pt x="306" y="658"/>
                </a:lnTo>
                <a:lnTo>
                  <a:pt x="306" y="658"/>
                </a:lnTo>
                <a:lnTo>
                  <a:pt x="334" y="482"/>
                </a:lnTo>
                <a:lnTo>
                  <a:pt x="334" y="482"/>
                </a:lnTo>
                <a:lnTo>
                  <a:pt x="253" y="472"/>
                </a:lnTo>
                <a:lnTo>
                  <a:pt x="184" y="462"/>
                </a:lnTo>
                <a:lnTo>
                  <a:pt x="154" y="456"/>
                </a:lnTo>
                <a:lnTo>
                  <a:pt x="129" y="451"/>
                </a:lnTo>
                <a:lnTo>
                  <a:pt x="129" y="451"/>
                </a:lnTo>
                <a:lnTo>
                  <a:pt x="94" y="442"/>
                </a:lnTo>
                <a:lnTo>
                  <a:pt x="67" y="434"/>
                </a:lnTo>
                <a:lnTo>
                  <a:pt x="49" y="427"/>
                </a:lnTo>
                <a:lnTo>
                  <a:pt x="45" y="424"/>
                </a:lnTo>
                <a:lnTo>
                  <a:pt x="42" y="422"/>
                </a:lnTo>
                <a:lnTo>
                  <a:pt x="42" y="422"/>
                </a:lnTo>
                <a:lnTo>
                  <a:pt x="34" y="408"/>
                </a:lnTo>
                <a:lnTo>
                  <a:pt x="34" y="408"/>
                </a:lnTo>
                <a:lnTo>
                  <a:pt x="19" y="402"/>
                </a:lnTo>
                <a:lnTo>
                  <a:pt x="9" y="396"/>
                </a:lnTo>
                <a:lnTo>
                  <a:pt x="7" y="393"/>
                </a:lnTo>
                <a:lnTo>
                  <a:pt x="4" y="391"/>
                </a:lnTo>
                <a:lnTo>
                  <a:pt x="4" y="391"/>
                </a:lnTo>
                <a:lnTo>
                  <a:pt x="5" y="385"/>
                </a:lnTo>
                <a:lnTo>
                  <a:pt x="7" y="379"/>
                </a:lnTo>
                <a:lnTo>
                  <a:pt x="8" y="374"/>
                </a:lnTo>
                <a:lnTo>
                  <a:pt x="8" y="374"/>
                </a:lnTo>
                <a:lnTo>
                  <a:pt x="5" y="374"/>
                </a:lnTo>
                <a:lnTo>
                  <a:pt x="4" y="374"/>
                </a:lnTo>
                <a:lnTo>
                  <a:pt x="2" y="373"/>
                </a:lnTo>
                <a:lnTo>
                  <a:pt x="0" y="371"/>
                </a:lnTo>
                <a:lnTo>
                  <a:pt x="0" y="368"/>
                </a:lnTo>
                <a:lnTo>
                  <a:pt x="2" y="363"/>
                </a:lnTo>
                <a:lnTo>
                  <a:pt x="5" y="355"/>
                </a:lnTo>
                <a:lnTo>
                  <a:pt x="5" y="355"/>
                </a:lnTo>
                <a:lnTo>
                  <a:pt x="10" y="347"/>
                </a:lnTo>
                <a:lnTo>
                  <a:pt x="19" y="339"/>
                </a:lnTo>
                <a:lnTo>
                  <a:pt x="29" y="332"/>
                </a:lnTo>
                <a:lnTo>
                  <a:pt x="41" y="325"/>
                </a:lnTo>
                <a:lnTo>
                  <a:pt x="69" y="306"/>
                </a:lnTo>
                <a:lnTo>
                  <a:pt x="84" y="295"/>
                </a:lnTo>
                <a:lnTo>
                  <a:pt x="99" y="283"/>
                </a:lnTo>
                <a:lnTo>
                  <a:pt x="99" y="283"/>
                </a:lnTo>
                <a:lnTo>
                  <a:pt x="116" y="266"/>
                </a:lnTo>
                <a:lnTo>
                  <a:pt x="134" y="245"/>
                </a:lnTo>
                <a:lnTo>
                  <a:pt x="173" y="200"/>
                </a:lnTo>
                <a:lnTo>
                  <a:pt x="208" y="158"/>
                </a:lnTo>
                <a:lnTo>
                  <a:pt x="220" y="143"/>
                </a:lnTo>
                <a:lnTo>
                  <a:pt x="230" y="134"/>
                </a:lnTo>
                <a:lnTo>
                  <a:pt x="230" y="134"/>
                </a:lnTo>
                <a:lnTo>
                  <a:pt x="237" y="129"/>
                </a:lnTo>
                <a:lnTo>
                  <a:pt x="247" y="125"/>
                </a:lnTo>
                <a:lnTo>
                  <a:pt x="257" y="123"/>
                </a:lnTo>
                <a:lnTo>
                  <a:pt x="268" y="120"/>
                </a:lnTo>
                <a:lnTo>
                  <a:pt x="285" y="118"/>
                </a:lnTo>
                <a:lnTo>
                  <a:pt x="292" y="118"/>
                </a:lnTo>
                <a:lnTo>
                  <a:pt x="292" y="118"/>
                </a:lnTo>
                <a:lnTo>
                  <a:pt x="302" y="114"/>
                </a:lnTo>
                <a:lnTo>
                  <a:pt x="327" y="107"/>
                </a:lnTo>
                <a:lnTo>
                  <a:pt x="358" y="98"/>
                </a:lnTo>
                <a:lnTo>
                  <a:pt x="373" y="96"/>
                </a:lnTo>
                <a:lnTo>
                  <a:pt x="388" y="94"/>
                </a:lnTo>
                <a:lnTo>
                  <a:pt x="388" y="94"/>
                </a:lnTo>
                <a:lnTo>
                  <a:pt x="452" y="91"/>
                </a:lnTo>
                <a:lnTo>
                  <a:pt x="482" y="89"/>
                </a:lnTo>
                <a:lnTo>
                  <a:pt x="503" y="87"/>
                </a:lnTo>
                <a:lnTo>
                  <a:pt x="503" y="87"/>
                </a:lnTo>
                <a:lnTo>
                  <a:pt x="555" y="77"/>
                </a:lnTo>
                <a:lnTo>
                  <a:pt x="555" y="7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E3594DBE-72AF-40A8-9F83-91C929ADA834}"/>
              </a:ext>
            </a:extLst>
          </p:cNvPr>
          <p:cNvSpPr>
            <a:spLocks/>
          </p:cNvSpPr>
          <p:nvPr/>
        </p:nvSpPr>
        <p:spPr bwMode="auto">
          <a:xfrm>
            <a:off x="7868105" y="1425623"/>
            <a:ext cx="1652775" cy="592163"/>
          </a:xfrm>
          <a:custGeom>
            <a:avLst/>
            <a:gdLst>
              <a:gd name="T0" fmla="*/ 923 w 1189"/>
              <a:gd name="T1" fmla="*/ 156 h 426"/>
              <a:gd name="T2" fmla="*/ 996 w 1189"/>
              <a:gd name="T3" fmla="*/ 167 h 426"/>
              <a:gd name="T4" fmla="*/ 1069 w 1189"/>
              <a:gd name="T5" fmla="*/ 140 h 426"/>
              <a:gd name="T6" fmla="*/ 1189 w 1189"/>
              <a:gd name="T7" fmla="*/ 84 h 426"/>
              <a:gd name="T8" fmla="*/ 1099 w 1189"/>
              <a:gd name="T9" fmla="*/ 216 h 426"/>
              <a:gd name="T10" fmla="*/ 1093 w 1189"/>
              <a:gd name="T11" fmla="*/ 242 h 426"/>
              <a:gd name="T12" fmla="*/ 1094 w 1189"/>
              <a:gd name="T13" fmla="*/ 286 h 426"/>
              <a:gd name="T14" fmla="*/ 1095 w 1189"/>
              <a:gd name="T15" fmla="*/ 319 h 426"/>
              <a:gd name="T16" fmla="*/ 1079 w 1189"/>
              <a:gd name="T17" fmla="*/ 381 h 426"/>
              <a:gd name="T18" fmla="*/ 1080 w 1189"/>
              <a:gd name="T19" fmla="*/ 408 h 426"/>
              <a:gd name="T20" fmla="*/ 1078 w 1189"/>
              <a:gd name="T21" fmla="*/ 426 h 426"/>
              <a:gd name="T22" fmla="*/ 1064 w 1189"/>
              <a:gd name="T23" fmla="*/ 413 h 426"/>
              <a:gd name="T24" fmla="*/ 1003 w 1189"/>
              <a:gd name="T25" fmla="*/ 325 h 426"/>
              <a:gd name="T26" fmla="*/ 998 w 1189"/>
              <a:gd name="T27" fmla="*/ 299 h 426"/>
              <a:gd name="T28" fmla="*/ 978 w 1189"/>
              <a:gd name="T29" fmla="*/ 271 h 426"/>
              <a:gd name="T30" fmla="*/ 928 w 1189"/>
              <a:gd name="T31" fmla="*/ 256 h 426"/>
              <a:gd name="T32" fmla="*/ 867 w 1189"/>
              <a:gd name="T33" fmla="*/ 258 h 426"/>
              <a:gd name="T34" fmla="*/ 852 w 1189"/>
              <a:gd name="T35" fmla="*/ 283 h 426"/>
              <a:gd name="T36" fmla="*/ 831 w 1189"/>
              <a:gd name="T37" fmla="*/ 301 h 426"/>
              <a:gd name="T38" fmla="*/ 761 w 1189"/>
              <a:gd name="T39" fmla="*/ 318 h 426"/>
              <a:gd name="T40" fmla="*/ 709 w 1189"/>
              <a:gd name="T41" fmla="*/ 315 h 426"/>
              <a:gd name="T42" fmla="*/ 661 w 1189"/>
              <a:gd name="T43" fmla="*/ 303 h 426"/>
              <a:gd name="T44" fmla="*/ 521 w 1189"/>
              <a:gd name="T45" fmla="*/ 314 h 426"/>
              <a:gd name="T46" fmla="*/ 493 w 1189"/>
              <a:gd name="T47" fmla="*/ 319 h 426"/>
              <a:gd name="T48" fmla="*/ 505 w 1189"/>
              <a:gd name="T49" fmla="*/ 335 h 426"/>
              <a:gd name="T50" fmla="*/ 495 w 1189"/>
              <a:gd name="T51" fmla="*/ 340 h 426"/>
              <a:gd name="T52" fmla="*/ 370 w 1189"/>
              <a:gd name="T53" fmla="*/ 321 h 426"/>
              <a:gd name="T54" fmla="*/ 300 w 1189"/>
              <a:gd name="T55" fmla="*/ 314 h 426"/>
              <a:gd name="T56" fmla="*/ 162 w 1189"/>
              <a:gd name="T57" fmla="*/ 293 h 426"/>
              <a:gd name="T58" fmla="*/ 33 w 1189"/>
              <a:gd name="T59" fmla="*/ 242 h 426"/>
              <a:gd name="T60" fmla="*/ 12 w 1189"/>
              <a:gd name="T61" fmla="*/ 228 h 426"/>
              <a:gd name="T62" fmla="*/ 0 w 1189"/>
              <a:gd name="T63" fmla="*/ 206 h 426"/>
              <a:gd name="T64" fmla="*/ 10 w 1189"/>
              <a:gd name="T65" fmla="*/ 189 h 426"/>
              <a:gd name="T66" fmla="*/ 75 w 1189"/>
              <a:gd name="T67" fmla="*/ 136 h 426"/>
              <a:gd name="T68" fmla="*/ 190 w 1189"/>
              <a:gd name="T69" fmla="*/ 65 h 426"/>
              <a:gd name="T70" fmla="*/ 289 w 1189"/>
              <a:gd name="T71" fmla="*/ 20 h 426"/>
              <a:gd name="T72" fmla="*/ 345 w 1189"/>
              <a:gd name="T73" fmla="*/ 8 h 426"/>
              <a:gd name="T74" fmla="*/ 487 w 1189"/>
              <a:gd name="T75" fmla="*/ 0 h 426"/>
              <a:gd name="T76" fmla="*/ 563 w 1189"/>
              <a:gd name="T77" fmla="*/ 5 h 426"/>
              <a:gd name="T78" fmla="*/ 705 w 1189"/>
              <a:gd name="T79" fmla="*/ 47 h 426"/>
              <a:gd name="T80" fmla="*/ 787 w 1189"/>
              <a:gd name="T81" fmla="*/ 54 h 426"/>
              <a:gd name="T82" fmla="*/ 802 w 1189"/>
              <a:gd name="T83" fmla="*/ 64 h 426"/>
              <a:gd name="T84" fmla="*/ 808 w 1189"/>
              <a:gd name="T85" fmla="*/ 76 h 426"/>
              <a:gd name="T86" fmla="*/ 852 w 1189"/>
              <a:gd name="T87" fmla="*/ 88 h 426"/>
              <a:gd name="T88" fmla="*/ 864 w 1189"/>
              <a:gd name="T89" fmla="*/ 103 h 426"/>
              <a:gd name="T90" fmla="*/ 902 w 1189"/>
              <a:gd name="T91" fmla="*/ 107 h 426"/>
              <a:gd name="T92" fmla="*/ 905 w 1189"/>
              <a:gd name="T93" fmla="*/ 114 h 426"/>
              <a:gd name="T94" fmla="*/ 873 w 1189"/>
              <a:gd name="T95" fmla="*/ 141 h 426"/>
              <a:gd name="T96" fmla="*/ 871 w 1189"/>
              <a:gd name="T97" fmla="*/ 14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9" h="426">
                <a:moveTo>
                  <a:pt x="871" y="145"/>
                </a:moveTo>
                <a:lnTo>
                  <a:pt x="871" y="145"/>
                </a:lnTo>
                <a:lnTo>
                  <a:pt x="888" y="147"/>
                </a:lnTo>
                <a:lnTo>
                  <a:pt x="923" y="156"/>
                </a:lnTo>
                <a:lnTo>
                  <a:pt x="964" y="164"/>
                </a:lnTo>
                <a:lnTo>
                  <a:pt x="981" y="167"/>
                </a:lnTo>
                <a:lnTo>
                  <a:pt x="996" y="167"/>
                </a:lnTo>
                <a:lnTo>
                  <a:pt x="996" y="167"/>
                </a:lnTo>
                <a:lnTo>
                  <a:pt x="1002" y="166"/>
                </a:lnTo>
                <a:lnTo>
                  <a:pt x="1012" y="163"/>
                </a:lnTo>
                <a:lnTo>
                  <a:pt x="1037" y="153"/>
                </a:lnTo>
                <a:lnTo>
                  <a:pt x="1069" y="140"/>
                </a:lnTo>
                <a:lnTo>
                  <a:pt x="1104" y="125"/>
                </a:lnTo>
                <a:lnTo>
                  <a:pt x="1164" y="97"/>
                </a:lnTo>
                <a:lnTo>
                  <a:pt x="1189" y="84"/>
                </a:lnTo>
                <a:lnTo>
                  <a:pt x="1189" y="84"/>
                </a:lnTo>
                <a:lnTo>
                  <a:pt x="1144" y="146"/>
                </a:lnTo>
                <a:lnTo>
                  <a:pt x="1112" y="191"/>
                </a:lnTo>
                <a:lnTo>
                  <a:pt x="1101" y="210"/>
                </a:lnTo>
                <a:lnTo>
                  <a:pt x="1099" y="216"/>
                </a:lnTo>
                <a:lnTo>
                  <a:pt x="1097" y="220"/>
                </a:lnTo>
                <a:lnTo>
                  <a:pt x="1097" y="220"/>
                </a:lnTo>
                <a:lnTo>
                  <a:pt x="1095" y="231"/>
                </a:lnTo>
                <a:lnTo>
                  <a:pt x="1093" y="242"/>
                </a:lnTo>
                <a:lnTo>
                  <a:pt x="1091" y="255"/>
                </a:lnTo>
                <a:lnTo>
                  <a:pt x="1091" y="270"/>
                </a:lnTo>
                <a:lnTo>
                  <a:pt x="1091" y="270"/>
                </a:lnTo>
                <a:lnTo>
                  <a:pt x="1094" y="286"/>
                </a:lnTo>
                <a:lnTo>
                  <a:pt x="1096" y="297"/>
                </a:lnTo>
                <a:lnTo>
                  <a:pt x="1096" y="304"/>
                </a:lnTo>
                <a:lnTo>
                  <a:pt x="1096" y="310"/>
                </a:lnTo>
                <a:lnTo>
                  <a:pt x="1095" y="319"/>
                </a:lnTo>
                <a:lnTo>
                  <a:pt x="1094" y="329"/>
                </a:lnTo>
                <a:lnTo>
                  <a:pt x="1094" y="329"/>
                </a:lnTo>
                <a:lnTo>
                  <a:pt x="1081" y="367"/>
                </a:lnTo>
                <a:lnTo>
                  <a:pt x="1079" y="381"/>
                </a:lnTo>
                <a:lnTo>
                  <a:pt x="1078" y="388"/>
                </a:lnTo>
                <a:lnTo>
                  <a:pt x="1078" y="395"/>
                </a:lnTo>
                <a:lnTo>
                  <a:pt x="1078" y="395"/>
                </a:lnTo>
                <a:lnTo>
                  <a:pt x="1080" y="408"/>
                </a:lnTo>
                <a:lnTo>
                  <a:pt x="1080" y="416"/>
                </a:lnTo>
                <a:lnTo>
                  <a:pt x="1080" y="422"/>
                </a:lnTo>
                <a:lnTo>
                  <a:pt x="1079" y="424"/>
                </a:lnTo>
                <a:lnTo>
                  <a:pt x="1078" y="426"/>
                </a:lnTo>
                <a:lnTo>
                  <a:pt x="1077" y="426"/>
                </a:lnTo>
                <a:lnTo>
                  <a:pt x="1072" y="422"/>
                </a:lnTo>
                <a:lnTo>
                  <a:pt x="1064" y="413"/>
                </a:lnTo>
                <a:lnTo>
                  <a:pt x="1064" y="413"/>
                </a:lnTo>
                <a:lnTo>
                  <a:pt x="1029" y="368"/>
                </a:lnTo>
                <a:lnTo>
                  <a:pt x="1013" y="345"/>
                </a:lnTo>
                <a:lnTo>
                  <a:pt x="1007" y="335"/>
                </a:lnTo>
                <a:lnTo>
                  <a:pt x="1003" y="325"/>
                </a:lnTo>
                <a:lnTo>
                  <a:pt x="1003" y="325"/>
                </a:lnTo>
                <a:lnTo>
                  <a:pt x="1001" y="316"/>
                </a:lnTo>
                <a:lnTo>
                  <a:pt x="999" y="308"/>
                </a:lnTo>
                <a:lnTo>
                  <a:pt x="998" y="299"/>
                </a:lnTo>
                <a:lnTo>
                  <a:pt x="997" y="292"/>
                </a:lnTo>
                <a:lnTo>
                  <a:pt x="994" y="285"/>
                </a:lnTo>
                <a:lnTo>
                  <a:pt x="988" y="278"/>
                </a:lnTo>
                <a:lnTo>
                  <a:pt x="978" y="271"/>
                </a:lnTo>
                <a:lnTo>
                  <a:pt x="963" y="265"/>
                </a:lnTo>
                <a:lnTo>
                  <a:pt x="963" y="265"/>
                </a:lnTo>
                <a:lnTo>
                  <a:pt x="945" y="260"/>
                </a:lnTo>
                <a:lnTo>
                  <a:pt x="928" y="256"/>
                </a:lnTo>
                <a:lnTo>
                  <a:pt x="911" y="255"/>
                </a:lnTo>
                <a:lnTo>
                  <a:pt x="898" y="255"/>
                </a:lnTo>
                <a:lnTo>
                  <a:pt x="875" y="256"/>
                </a:lnTo>
                <a:lnTo>
                  <a:pt x="867" y="258"/>
                </a:lnTo>
                <a:lnTo>
                  <a:pt x="867" y="258"/>
                </a:lnTo>
                <a:lnTo>
                  <a:pt x="866" y="261"/>
                </a:lnTo>
                <a:lnTo>
                  <a:pt x="861" y="271"/>
                </a:lnTo>
                <a:lnTo>
                  <a:pt x="852" y="283"/>
                </a:lnTo>
                <a:lnTo>
                  <a:pt x="847" y="289"/>
                </a:lnTo>
                <a:lnTo>
                  <a:pt x="840" y="294"/>
                </a:lnTo>
                <a:lnTo>
                  <a:pt x="840" y="294"/>
                </a:lnTo>
                <a:lnTo>
                  <a:pt x="831" y="301"/>
                </a:lnTo>
                <a:lnTo>
                  <a:pt x="817" y="305"/>
                </a:lnTo>
                <a:lnTo>
                  <a:pt x="801" y="310"/>
                </a:lnTo>
                <a:lnTo>
                  <a:pt x="781" y="315"/>
                </a:lnTo>
                <a:lnTo>
                  <a:pt x="761" y="318"/>
                </a:lnTo>
                <a:lnTo>
                  <a:pt x="742" y="319"/>
                </a:lnTo>
                <a:lnTo>
                  <a:pt x="723" y="319"/>
                </a:lnTo>
                <a:lnTo>
                  <a:pt x="716" y="318"/>
                </a:lnTo>
                <a:lnTo>
                  <a:pt x="709" y="315"/>
                </a:lnTo>
                <a:lnTo>
                  <a:pt x="709" y="315"/>
                </a:lnTo>
                <a:lnTo>
                  <a:pt x="673" y="303"/>
                </a:lnTo>
                <a:lnTo>
                  <a:pt x="666" y="302"/>
                </a:lnTo>
                <a:lnTo>
                  <a:pt x="661" y="303"/>
                </a:lnTo>
                <a:lnTo>
                  <a:pt x="661" y="303"/>
                </a:lnTo>
                <a:lnTo>
                  <a:pt x="634" y="305"/>
                </a:lnTo>
                <a:lnTo>
                  <a:pt x="578" y="310"/>
                </a:lnTo>
                <a:lnTo>
                  <a:pt x="521" y="314"/>
                </a:lnTo>
                <a:lnTo>
                  <a:pt x="493" y="318"/>
                </a:lnTo>
                <a:lnTo>
                  <a:pt x="493" y="318"/>
                </a:lnTo>
                <a:lnTo>
                  <a:pt x="493" y="318"/>
                </a:lnTo>
                <a:lnTo>
                  <a:pt x="493" y="319"/>
                </a:lnTo>
                <a:lnTo>
                  <a:pt x="495" y="321"/>
                </a:lnTo>
                <a:lnTo>
                  <a:pt x="503" y="329"/>
                </a:lnTo>
                <a:lnTo>
                  <a:pt x="505" y="332"/>
                </a:lnTo>
                <a:lnTo>
                  <a:pt x="505" y="335"/>
                </a:lnTo>
                <a:lnTo>
                  <a:pt x="505" y="337"/>
                </a:lnTo>
                <a:lnTo>
                  <a:pt x="503" y="339"/>
                </a:lnTo>
                <a:lnTo>
                  <a:pt x="495" y="340"/>
                </a:lnTo>
                <a:lnTo>
                  <a:pt x="495" y="340"/>
                </a:lnTo>
                <a:lnTo>
                  <a:pt x="482" y="340"/>
                </a:lnTo>
                <a:lnTo>
                  <a:pt x="464" y="337"/>
                </a:lnTo>
                <a:lnTo>
                  <a:pt x="418" y="330"/>
                </a:lnTo>
                <a:lnTo>
                  <a:pt x="370" y="321"/>
                </a:lnTo>
                <a:lnTo>
                  <a:pt x="352" y="319"/>
                </a:lnTo>
                <a:lnTo>
                  <a:pt x="337" y="318"/>
                </a:lnTo>
                <a:lnTo>
                  <a:pt x="337" y="318"/>
                </a:lnTo>
                <a:lnTo>
                  <a:pt x="300" y="314"/>
                </a:lnTo>
                <a:lnTo>
                  <a:pt x="246" y="308"/>
                </a:lnTo>
                <a:lnTo>
                  <a:pt x="195" y="299"/>
                </a:lnTo>
                <a:lnTo>
                  <a:pt x="174" y="296"/>
                </a:lnTo>
                <a:lnTo>
                  <a:pt x="162" y="293"/>
                </a:lnTo>
                <a:lnTo>
                  <a:pt x="162" y="293"/>
                </a:lnTo>
                <a:lnTo>
                  <a:pt x="131" y="282"/>
                </a:lnTo>
                <a:lnTo>
                  <a:pt x="88" y="265"/>
                </a:lnTo>
                <a:lnTo>
                  <a:pt x="33" y="242"/>
                </a:lnTo>
                <a:lnTo>
                  <a:pt x="33" y="242"/>
                </a:lnTo>
                <a:lnTo>
                  <a:pt x="26" y="238"/>
                </a:lnTo>
                <a:lnTo>
                  <a:pt x="20" y="234"/>
                </a:lnTo>
                <a:lnTo>
                  <a:pt x="12" y="228"/>
                </a:lnTo>
                <a:lnTo>
                  <a:pt x="5" y="222"/>
                </a:lnTo>
                <a:lnTo>
                  <a:pt x="1" y="213"/>
                </a:lnTo>
                <a:lnTo>
                  <a:pt x="0" y="210"/>
                </a:lnTo>
                <a:lnTo>
                  <a:pt x="0" y="206"/>
                </a:lnTo>
                <a:lnTo>
                  <a:pt x="1" y="201"/>
                </a:lnTo>
                <a:lnTo>
                  <a:pt x="4" y="198"/>
                </a:lnTo>
                <a:lnTo>
                  <a:pt x="4" y="198"/>
                </a:lnTo>
                <a:lnTo>
                  <a:pt x="10" y="189"/>
                </a:lnTo>
                <a:lnTo>
                  <a:pt x="18" y="180"/>
                </a:lnTo>
                <a:lnTo>
                  <a:pt x="37" y="163"/>
                </a:lnTo>
                <a:lnTo>
                  <a:pt x="55" y="148"/>
                </a:lnTo>
                <a:lnTo>
                  <a:pt x="75" y="136"/>
                </a:lnTo>
                <a:lnTo>
                  <a:pt x="75" y="136"/>
                </a:lnTo>
                <a:lnTo>
                  <a:pt x="107" y="117"/>
                </a:lnTo>
                <a:lnTo>
                  <a:pt x="158" y="84"/>
                </a:lnTo>
                <a:lnTo>
                  <a:pt x="190" y="65"/>
                </a:lnTo>
                <a:lnTo>
                  <a:pt x="223" y="48"/>
                </a:lnTo>
                <a:lnTo>
                  <a:pt x="256" y="33"/>
                </a:lnTo>
                <a:lnTo>
                  <a:pt x="273" y="26"/>
                </a:lnTo>
                <a:lnTo>
                  <a:pt x="289" y="20"/>
                </a:lnTo>
                <a:lnTo>
                  <a:pt x="289" y="20"/>
                </a:lnTo>
                <a:lnTo>
                  <a:pt x="307" y="15"/>
                </a:lnTo>
                <a:lnTo>
                  <a:pt x="325" y="11"/>
                </a:lnTo>
                <a:lnTo>
                  <a:pt x="345" y="8"/>
                </a:lnTo>
                <a:lnTo>
                  <a:pt x="365" y="5"/>
                </a:lnTo>
                <a:lnTo>
                  <a:pt x="407" y="1"/>
                </a:lnTo>
                <a:lnTo>
                  <a:pt x="448" y="0"/>
                </a:lnTo>
                <a:lnTo>
                  <a:pt x="487" y="0"/>
                </a:lnTo>
                <a:lnTo>
                  <a:pt x="520" y="1"/>
                </a:lnTo>
                <a:lnTo>
                  <a:pt x="547" y="3"/>
                </a:lnTo>
                <a:lnTo>
                  <a:pt x="563" y="5"/>
                </a:lnTo>
                <a:lnTo>
                  <a:pt x="563" y="5"/>
                </a:lnTo>
                <a:lnTo>
                  <a:pt x="598" y="14"/>
                </a:lnTo>
                <a:lnTo>
                  <a:pt x="645" y="28"/>
                </a:lnTo>
                <a:lnTo>
                  <a:pt x="705" y="47"/>
                </a:lnTo>
                <a:lnTo>
                  <a:pt x="705" y="47"/>
                </a:lnTo>
                <a:lnTo>
                  <a:pt x="739" y="47"/>
                </a:lnTo>
                <a:lnTo>
                  <a:pt x="766" y="49"/>
                </a:lnTo>
                <a:lnTo>
                  <a:pt x="779" y="52"/>
                </a:lnTo>
                <a:lnTo>
                  <a:pt x="787" y="54"/>
                </a:lnTo>
                <a:lnTo>
                  <a:pt x="787" y="54"/>
                </a:lnTo>
                <a:lnTo>
                  <a:pt x="795" y="58"/>
                </a:lnTo>
                <a:lnTo>
                  <a:pt x="798" y="60"/>
                </a:lnTo>
                <a:lnTo>
                  <a:pt x="802" y="64"/>
                </a:lnTo>
                <a:lnTo>
                  <a:pt x="804" y="68"/>
                </a:lnTo>
                <a:lnTo>
                  <a:pt x="807" y="74"/>
                </a:lnTo>
                <a:lnTo>
                  <a:pt x="807" y="75"/>
                </a:lnTo>
                <a:lnTo>
                  <a:pt x="808" y="76"/>
                </a:lnTo>
                <a:lnTo>
                  <a:pt x="808" y="76"/>
                </a:lnTo>
                <a:lnTo>
                  <a:pt x="829" y="82"/>
                </a:lnTo>
                <a:lnTo>
                  <a:pt x="852" y="88"/>
                </a:lnTo>
                <a:lnTo>
                  <a:pt x="852" y="88"/>
                </a:lnTo>
                <a:lnTo>
                  <a:pt x="857" y="92"/>
                </a:lnTo>
                <a:lnTo>
                  <a:pt x="862" y="97"/>
                </a:lnTo>
                <a:lnTo>
                  <a:pt x="864" y="103"/>
                </a:lnTo>
                <a:lnTo>
                  <a:pt x="864" y="103"/>
                </a:lnTo>
                <a:lnTo>
                  <a:pt x="873" y="103"/>
                </a:lnTo>
                <a:lnTo>
                  <a:pt x="889" y="103"/>
                </a:lnTo>
                <a:lnTo>
                  <a:pt x="896" y="104"/>
                </a:lnTo>
                <a:lnTo>
                  <a:pt x="902" y="107"/>
                </a:lnTo>
                <a:lnTo>
                  <a:pt x="905" y="108"/>
                </a:lnTo>
                <a:lnTo>
                  <a:pt x="906" y="110"/>
                </a:lnTo>
                <a:lnTo>
                  <a:pt x="906" y="112"/>
                </a:lnTo>
                <a:lnTo>
                  <a:pt x="905" y="114"/>
                </a:lnTo>
                <a:lnTo>
                  <a:pt x="905" y="114"/>
                </a:lnTo>
                <a:lnTo>
                  <a:pt x="894" y="124"/>
                </a:lnTo>
                <a:lnTo>
                  <a:pt x="882" y="135"/>
                </a:lnTo>
                <a:lnTo>
                  <a:pt x="873" y="141"/>
                </a:lnTo>
                <a:lnTo>
                  <a:pt x="871" y="144"/>
                </a:lnTo>
                <a:lnTo>
                  <a:pt x="871" y="145"/>
                </a:lnTo>
                <a:lnTo>
                  <a:pt x="871" y="145"/>
                </a:lnTo>
                <a:lnTo>
                  <a:pt x="871" y="1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AC1508D5-EBD0-4EF3-9C27-CCAAB58F42C4}"/>
              </a:ext>
            </a:extLst>
          </p:cNvPr>
          <p:cNvSpPr>
            <a:spLocks/>
          </p:cNvSpPr>
          <p:nvPr/>
        </p:nvSpPr>
        <p:spPr bwMode="auto">
          <a:xfrm>
            <a:off x="2217996" y="1581756"/>
            <a:ext cx="1732384" cy="448313"/>
          </a:xfrm>
          <a:custGeom>
            <a:avLst/>
            <a:gdLst>
              <a:gd name="T0" fmla="*/ 1769 w 1793"/>
              <a:gd name="T1" fmla="*/ 136 h 464"/>
              <a:gd name="T2" fmla="*/ 1787 w 1793"/>
              <a:gd name="T3" fmla="*/ 141 h 464"/>
              <a:gd name="T4" fmla="*/ 1793 w 1793"/>
              <a:gd name="T5" fmla="*/ 153 h 464"/>
              <a:gd name="T6" fmla="*/ 1793 w 1793"/>
              <a:gd name="T7" fmla="*/ 164 h 464"/>
              <a:gd name="T8" fmla="*/ 1785 w 1793"/>
              <a:gd name="T9" fmla="*/ 180 h 464"/>
              <a:gd name="T10" fmla="*/ 1751 w 1793"/>
              <a:gd name="T11" fmla="*/ 201 h 464"/>
              <a:gd name="T12" fmla="*/ 1632 w 1793"/>
              <a:gd name="T13" fmla="*/ 258 h 464"/>
              <a:gd name="T14" fmla="*/ 1549 w 1793"/>
              <a:gd name="T15" fmla="*/ 299 h 464"/>
              <a:gd name="T16" fmla="*/ 1414 w 1793"/>
              <a:gd name="T17" fmla="*/ 345 h 464"/>
              <a:gd name="T18" fmla="*/ 1319 w 1793"/>
              <a:gd name="T19" fmla="*/ 365 h 464"/>
              <a:gd name="T20" fmla="*/ 1270 w 1793"/>
              <a:gd name="T21" fmla="*/ 371 h 464"/>
              <a:gd name="T22" fmla="*/ 721 w 1793"/>
              <a:gd name="T23" fmla="*/ 409 h 464"/>
              <a:gd name="T24" fmla="*/ 616 w 1793"/>
              <a:gd name="T25" fmla="*/ 418 h 464"/>
              <a:gd name="T26" fmla="*/ 419 w 1793"/>
              <a:gd name="T27" fmla="*/ 447 h 464"/>
              <a:gd name="T28" fmla="*/ 350 w 1793"/>
              <a:gd name="T29" fmla="*/ 453 h 464"/>
              <a:gd name="T30" fmla="*/ 334 w 1793"/>
              <a:gd name="T31" fmla="*/ 450 h 464"/>
              <a:gd name="T32" fmla="*/ 310 w 1793"/>
              <a:gd name="T33" fmla="*/ 429 h 464"/>
              <a:gd name="T34" fmla="*/ 289 w 1793"/>
              <a:gd name="T35" fmla="*/ 389 h 464"/>
              <a:gd name="T36" fmla="*/ 274 w 1793"/>
              <a:gd name="T37" fmla="*/ 359 h 464"/>
              <a:gd name="T38" fmla="*/ 260 w 1793"/>
              <a:gd name="T39" fmla="*/ 342 h 464"/>
              <a:gd name="T40" fmla="*/ 244 w 1793"/>
              <a:gd name="T41" fmla="*/ 340 h 464"/>
              <a:gd name="T42" fmla="*/ 199 w 1793"/>
              <a:gd name="T43" fmla="*/ 343 h 464"/>
              <a:gd name="T44" fmla="*/ 171 w 1793"/>
              <a:gd name="T45" fmla="*/ 351 h 464"/>
              <a:gd name="T46" fmla="*/ 96 w 1793"/>
              <a:gd name="T47" fmla="*/ 387 h 464"/>
              <a:gd name="T48" fmla="*/ 60 w 1793"/>
              <a:gd name="T49" fmla="*/ 418 h 464"/>
              <a:gd name="T50" fmla="*/ 34 w 1793"/>
              <a:gd name="T51" fmla="*/ 453 h 464"/>
              <a:gd name="T52" fmla="*/ 20 w 1793"/>
              <a:gd name="T53" fmla="*/ 434 h 464"/>
              <a:gd name="T54" fmla="*/ 7 w 1793"/>
              <a:gd name="T55" fmla="*/ 382 h 464"/>
              <a:gd name="T56" fmla="*/ 0 w 1793"/>
              <a:gd name="T57" fmla="*/ 344 h 464"/>
              <a:gd name="T58" fmla="*/ 5 w 1793"/>
              <a:gd name="T59" fmla="*/ 301 h 464"/>
              <a:gd name="T60" fmla="*/ 16 w 1793"/>
              <a:gd name="T61" fmla="*/ 258 h 464"/>
              <a:gd name="T62" fmla="*/ 27 w 1793"/>
              <a:gd name="T63" fmla="*/ 236 h 464"/>
              <a:gd name="T64" fmla="*/ 39 w 1793"/>
              <a:gd name="T65" fmla="*/ 222 h 464"/>
              <a:gd name="T66" fmla="*/ 54 w 1793"/>
              <a:gd name="T67" fmla="*/ 188 h 464"/>
              <a:gd name="T68" fmla="*/ 61 w 1793"/>
              <a:gd name="T69" fmla="*/ 157 h 464"/>
              <a:gd name="T70" fmla="*/ 82 w 1793"/>
              <a:gd name="T71" fmla="*/ 160 h 464"/>
              <a:gd name="T72" fmla="*/ 195 w 1793"/>
              <a:gd name="T73" fmla="*/ 202 h 464"/>
              <a:gd name="T74" fmla="*/ 272 w 1793"/>
              <a:gd name="T75" fmla="*/ 164 h 464"/>
              <a:gd name="T76" fmla="*/ 389 w 1793"/>
              <a:gd name="T77" fmla="*/ 122 h 464"/>
              <a:gd name="T78" fmla="*/ 478 w 1793"/>
              <a:gd name="T79" fmla="*/ 100 h 464"/>
              <a:gd name="T80" fmla="*/ 901 w 1793"/>
              <a:gd name="T81" fmla="*/ 13 h 464"/>
              <a:gd name="T82" fmla="*/ 986 w 1793"/>
              <a:gd name="T83" fmla="*/ 0 h 464"/>
              <a:gd name="T84" fmla="*/ 1093 w 1793"/>
              <a:gd name="T85" fmla="*/ 6 h 464"/>
              <a:gd name="T86" fmla="*/ 1425 w 1793"/>
              <a:gd name="T87" fmla="*/ 47 h 464"/>
              <a:gd name="T88" fmla="*/ 1513 w 1793"/>
              <a:gd name="T89" fmla="*/ 56 h 464"/>
              <a:gd name="T90" fmla="*/ 1623 w 1793"/>
              <a:gd name="T91" fmla="*/ 73 h 464"/>
              <a:gd name="T92" fmla="*/ 1726 w 1793"/>
              <a:gd name="T93" fmla="*/ 94 h 464"/>
              <a:gd name="T94" fmla="*/ 1762 w 1793"/>
              <a:gd name="T95" fmla="*/ 105 h 464"/>
              <a:gd name="T96" fmla="*/ 1764 w 1793"/>
              <a:gd name="T97" fmla="*/ 136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93" h="464">
                <a:moveTo>
                  <a:pt x="1764" y="136"/>
                </a:moveTo>
                <a:lnTo>
                  <a:pt x="1764" y="136"/>
                </a:lnTo>
                <a:lnTo>
                  <a:pt x="1769" y="136"/>
                </a:lnTo>
                <a:lnTo>
                  <a:pt x="1774" y="136"/>
                </a:lnTo>
                <a:lnTo>
                  <a:pt x="1780" y="137"/>
                </a:lnTo>
                <a:lnTo>
                  <a:pt x="1787" y="141"/>
                </a:lnTo>
                <a:lnTo>
                  <a:pt x="1790" y="146"/>
                </a:lnTo>
                <a:lnTo>
                  <a:pt x="1791" y="149"/>
                </a:lnTo>
                <a:lnTo>
                  <a:pt x="1793" y="153"/>
                </a:lnTo>
                <a:lnTo>
                  <a:pt x="1793" y="158"/>
                </a:lnTo>
                <a:lnTo>
                  <a:pt x="1793" y="164"/>
                </a:lnTo>
                <a:lnTo>
                  <a:pt x="1793" y="164"/>
                </a:lnTo>
                <a:lnTo>
                  <a:pt x="1791" y="170"/>
                </a:lnTo>
                <a:lnTo>
                  <a:pt x="1789" y="175"/>
                </a:lnTo>
                <a:lnTo>
                  <a:pt x="1785" y="180"/>
                </a:lnTo>
                <a:lnTo>
                  <a:pt x="1780" y="184"/>
                </a:lnTo>
                <a:lnTo>
                  <a:pt x="1768" y="192"/>
                </a:lnTo>
                <a:lnTo>
                  <a:pt x="1751" y="201"/>
                </a:lnTo>
                <a:lnTo>
                  <a:pt x="1702" y="223"/>
                </a:lnTo>
                <a:lnTo>
                  <a:pt x="1670" y="239"/>
                </a:lnTo>
                <a:lnTo>
                  <a:pt x="1632" y="258"/>
                </a:lnTo>
                <a:lnTo>
                  <a:pt x="1632" y="258"/>
                </a:lnTo>
                <a:lnTo>
                  <a:pt x="1592" y="279"/>
                </a:lnTo>
                <a:lnTo>
                  <a:pt x="1549" y="299"/>
                </a:lnTo>
                <a:lnTo>
                  <a:pt x="1506" y="316"/>
                </a:lnTo>
                <a:lnTo>
                  <a:pt x="1460" y="332"/>
                </a:lnTo>
                <a:lnTo>
                  <a:pt x="1414" y="345"/>
                </a:lnTo>
                <a:lnTo>
                  <a:pt x="1367" y="356"/>
                </a:lnTo>
                <a:lnTo>
                  <a:pt x="1344" y="361"/>
                </a:lnTo>
                <a:lnTo>
                  <a:pt x="1319" y="365"/>
                </a:lnTo>
                <a:lnTo>
                  <a:pt x="1295" y="369"/>
                </a:lnTo>
                <a:lnTo>
                  <a:pt x="1270" y="371"/>
                </a:lnTo>
                <a:lnTo>
                  <a:pt x="1270" y="371"/>
                </a:lnTo>
                <a:lnTo>
                  <a:pt x="1120" y="382"/>
                </a:lnTo>
                <a:lnTo>
                  <a:pt x="914" y="396"/>
                </a:lnTo>
                <a:lnTo>
                  <a:pt x="721" y="409"/>
                </a:lnTo>
                <a:lnTo>
                  <a:pt x="654" y="414"/>
                </a:lnTo>
                <a:lnTo>
                  <a:pt x="616" y="418"/>
                </a:lnTo>
                <a:lnTo>
                  <a:pt x="616" y="418"/>
                </a:lnTo>
                <a:lnTo>
                  <a:pt x="553" y="427"/>
                </a:lnTo>
                <a:lnTo>
                  <a:pt x="464" y="441"/>
                </a:lnTo>
                <a:lnTo>
                  <a:pt x="419" y="447"/>
                </a:lnTo>
                <a:lnTo>
                  <a:pt x="380" y="452"/>
                </a:lnTo>
                <a:lnTo>
                  <a:pt x="363" y="452"/>
                </a:lnTo>
                <a:lnTo>
                  <a:pt x="350" y="453"/>
                </a:lnTo>
                <a:lnTo>
                  <a:pt x="340" y="452"/>
                </a:lnTo>
                <a:lnTo>
                  <a:pt x="334" y="450"/>
                </a:lnTo>
                <a:lnTo>
                  <a:pt x="334" y="450"/>
                </a:lnTo>
                <a:lnTo>
                  <a:pt x="325" y="443"/>
                </a:lnTo>
                <a:lnTo>
                  <a:pt x="318" y="436"/>
                </a:lnTo>
                <a:lnTo>
                  <a:pt x="310" y="429"/>
                </a:lnTo>
                <a:lnTo>
                  <a:pt x="305" y="420"/>
                </a:lnTo>
                <a:lnTo>
                  <a:pt x="296" y="404"/>
                </a:lnTo>
                <a:lnTo>
                  <a:pt x="289" y="389"/>
                </a:lnTo>
                <a:lnTo>
                  <a:pt x="289" y="389"/>
                </a:lnTo>
                <a:lnTo>
                  <a:pt x="283" y="375"/>
                </a:lnTo>
                <a:lnTo>
                  <a:pt x="274" y="359"/>
                </a:lnTo>
                <a:lnTo>
                  <a:pt x="269" y="351"/>
                </a:lnTo>
                <a:lnTo>
                  <a:pt x="264" y="345"/>
                </a:lnTo>
                <a:lnTo>
                  <a:pt x="260" y="342"/>
                </a:lnTo>
                <a:lnTo>
                  <a:pt x="256" y="340"/>
                </a:lnTo>
                <a:lnTo>
                  <a:pt x="256" y="340"/>
                </a:lnTo>
                <a:lnTo>
                  <a:pt x="244" y="340"/>
                </a:lnTo>
                <a:lnTo>
                  <a:pt x="224" y="339"/>
                </a:lnTo>
                <a:lnTo>
                  <a:pt x="212" y="340"/>
                </a:lnTo>
                <a:lnTo>
                  <a:pt x="199" y="343"/>
                </a:lnTo>
                <a:lnTo>
                  <a:pt x="185" y="347"/>
                </a:lnTo>
                <a:lnTo>
                  <a:pt x="171" y="351"/>
                </a:lnTo>
                <a:lnTo>
                  <a:pt x="171" y="351"/>
                </a:lnTo>
                <a:lnTo>
                  <a:pt x="141" y="365"/>
                </a:lnTo>
                <a:lnTo>
                  <a:pt x="110" y="380"/>
                </a:lnTo>
                <a:lnTo>
                  <a:pt x="96" y="387"/>
                </a:lnTo>
                <a:lnTo>
                  <a:pt x="82" y="397"/>
                </a:lnTo>
                <a:lnTo>
                  <a:pt x="70" y="407"/>
                </a:lnTo>
                <a:lnTo>
                  <a:pt x="60" y="418"/>
                </a:lnTo>
                <a:lnTo>
                  <a:pt x="60" y="418"/>
                </a:lnTo>
                <a:lnTo>
                  <a:pt x="44" y="438"/>
                </a:lnTo>
                <a:lnTo>
                  <a:pt x="34" y="453"/>
                </a:lnTo>
                <a:lnTo>
                  <a:pt x="28" y="464"/>
                </a:lnTo>
                <a:lnTo>
                  <a:pt x="28" y="464"/>
                </a:lnTo>
                <a:lnTo>
                  <a:pt x="20" y="434"/>
                </a:lnTo>
                <a:lnTo>
                  <a:pt x="14" y="407"/>
                </a:lnTo>
                <a:lnTo>
                  <a:pt x="7" y="382"/>
                </a:lnTo>
                <a:lnTo>
                  <a:pt x="7" y="382"/>
                </a:lnTo>
                <a:lnTo>
                  <a:pt x="3" y="362"/>
                </a:lnTo>
                <a:lnTo>
                  <a:pt x="0" y="354"/>
                </a:lnTo>
                <a:lnTo>
                  <a:pt x="0" y="344"/>
                </a:lnTo>
                <a:lnTo>
                  <a:pt x="0" y="334"/>
                </a:lnTo>
                <a:lnTo>
                  <a:pt x="1" y="324"/>
                </a:lnTo>
                <a:lnTo>
                  <a:pt x="5" y="301"/>
                </a:lnTo>
                <a:lnTo>
                  <a:pt x="5" y="301"/>
                </a:lnTo>
                <a:lnTo>
                  <a:pt x="11" y="278"/>
                </a:lnTo>
                <a:lnTo>
                  <a:pt x="16" y="258"/>
                </a:lnTo>
                <a:lnTo>
                  <a:pt x="19" y="251"/>
                </a:lnTo>
                <a:lnTo>
                  <a:pt x="23" y="242"/>
                </a:lnTo>
                <a:lnTo>
                  <a:pt x="27" y="236"/>
                </a:lnTo>
                <a:lnTo>
                  <a:pt x="33" y="230"/>
                </a:lnTo>
                <a:lnTo>
                  <a:pt x="33" y="230"/>
                </a:lnTo>
                <a:lnTo>
                  <a:pt x="39" y="222"/>
                </a:lnTo>
                <a:lnTo>
                  <a:pt x="45" y="212"/>
                </a:lnTo>
                <a:lnTo>
                  <a:pt x="49" y="201"/>
                </a:lnTo>
                <a:lnTo>
                  <a:pt x="54" y="188"/>
                </a:lnTo>
                <a:lnTo>
                  <a:pt x="59" y="168"/>
                </a:lnTo>
                <a:lnTo>
                  <a:pt x="61" y="157"/>
                </a:lnTo>
                <a:lnTo>
                  <a:pt x="61" y="157"/>
                </a:lnTo>
                <a:lnTo>
                  <a:pt x="63" y="155"/>
                </a:lnTo>
                <a:lnTo>
                  <a:pt x="68" y="157"/>
                </a:lnTo>
                <a:lnTo>
                  <a:pt x="82" y="160"/>
                </a:lnTo>
                <a:lnTo>
                  <a:pt x="129" y="176"/>
                </a:lnTo>
                <a:lnTo>
                  <a:pt x="195" y="202"/>
                </a:lnTo>
                <a:lnTo>
                  <a:pt x="195" y="202"/>
                </a:lnTo>
                <a:lnTo>
                  <a:pt x="216" y="191"/>
                </a:lnTo>
                <a:lnTo>
                  <a:pt x="239" y="179"/>
                </a:lnTo>
                <a:lnTo>
                  <a:pt x="272" y="164"/>
                </a:lnTo>
                <a:lnTo>
                  <a:pt x="313" y="147"/>
                </a:lnTo>
                <a:lnTo>
                  <a:pt x="362" y="131"/>
                </a:lnTo>
                <a:lnTo>
                  <a:pt x="389" y="122"/>
                </a:lnTo>
                <a:lnTo>
                  <a:pt x="417" y="114"/>
                </a:lnTo>
                <a:lnTo>
                  <a:pt x="446" y="106"/>
                </a:lnTo>
                <a:lnTo>
                  <a:pt x="478" y="100"/>
                </a:lnTo>
                <a:lnTo>
                  <a:pt x="478" y="100"/>
                </a:lnTo>
                <a:lnTo>
                  <a:pt x="770" y="39"/>
                </a:lnTo>
                <a:lnTo>
                  <a:pt x="901" y="13"/>
                </a:lnTo>
                <a:lnTo>
                  <a:pt x="950" y="5"/>
                </a:lnTo>
                <a:lnTo>
                  <a:pt x="986" y="0"/>
                </a:lnTo>
                <a:lnTo>
                  <a:pt x="986" y="0"/>
                </a:lnTo>
                <a:lnTo>
                  <a:pt x="1003" y="0"/>
                </a:lnTo>
                <a:lnTo>
                  <a:pt x="1026" y="1"/>
                </a:lnTo>
                <a:lnTo>
                  <a:pt x="1093" y="6"/>
                </a:lnTo>
                <a:lnTo>
                  <a:pt x="1174" y="16"/>
                </a:lnTo>
                <a:lnTo>
                  <a:pt x="1262" y="25"/>
                </a:lnTo>
                <a:lnTo>
                  <a:pt x="1425" y="47"/>
                </a:lnTo>
                <a:lnTo>
                  <a:pt x="1482" y="54"/>
                </a:lnTo>
                <a:lnTo>
                  <a:pt x="1513" y="56"/>
                </a:lnTo>
                <a:lnTo>
                  <a:pt x="1513" y="56"/>
                </a:lnTo>
                <a:lnTo>
                  <a:pt x="1533" y="57"/>
                </a:lnTo>
                <a:lnTo>
                  <a:pt x="1560" y="61"/>
                </a:lnTo>
                <a:lnTo>
                  <a:pt x="1623" y="73"/>
                </a:lnTo>
                <a:lnTo>
                  <a:pt x="1686" y="87"/>
                </a:lnTo>
                <a:lnTo>
                  <a:pt x="1726" y="94"/>
                </a:lnTo>
                <a:lnTo>
                  <a:pt x="1726" y="94"/>
                </a:lnTo>
                <a:lnTo>
                  <a:pt x="1738" y="96"/>
                </a:lnTo>
                <a:lnTo>
                  <a:pt x="1747" y="99"/>
                </a:lnTo>
                <a:lnTo>
                  <a:pt x="1762" y="105"/>
                </a:lnTo>
                <a:lnTo>
                  <a:pt x="1772" y="111"/>
                </a:lnTo>
                <a:lnTo>
                  <a:pt x="1776" y="112"/>
                </a:lnTo>
                <a:lnTo>
                  <a:pt x="1764" y="13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FFDA626-A263-4A6B-9860-DD9568F17046}"/>
              </a:ext>
            </a:extLst>
          </p:cNvPr>
          <p:cNvSpPr>
            <a:spLocks/>
          </p:cNvSpPr>
          <p:nvPr/>
        </p:nvSpPr>
        <p:spPr bwMode="auto">
          <a:xfrm>
            <a:off x="4158858" y="3100501"/>
            <a:ext cx="1559792" cy="859518"/>
          </a:xfrm>
          <a:custGeom>
            <a:avLst/>
            <a:gdLst>
              <a:gd name="T0" fmla="*/ 1268 w 1577"/>
              <a:gd name="T1" fmla="*/ 267 h 869"/>
              <a:gd name="T2" fmla="*/ 1305 w 1577"/>
              <a:gd name="T3" fmla="*/ 138 h 869"/>
              <a:gd name="T4" fmla="*/ 1299 w 1577"/>
              <a:gd name="T5" fmla="*/ 117 h 869"/>
              <a:gd name="T6" fmla="*/ 1253 w 1577"/>
              <a:gd name="T7" fmla="*/ 86 h 869"/>
              <a:gd name="T8" fmla="*/ 1183 w 1577"/>
              <a:gd name="T9" fmla="*/ 44 h 869"/>
              <a:gd name="T10" fmla="*/ 1121 w 1577"/>
              <a:gd name="T11" fmla="*/ 24 h 869"/>
              <a:gd name="T12" fmla="*/ 1039 w 1577"/>
              <a:gd name="T13" fmla="*/ 13 h 869"/>
              <a:gd name="T14" fmla="*/ 871 w 1577"/>
              <a:gd name="T15" fmla="*/ 3 h 869"/>
              <a:gd name="T16" fmla="*/ 692 w 1577"/>
              <a:gd name="T17" fmla="*/ 1 h 869"/>
              <a:gd name="T18" fmla="*/ 600 w 1577"/>
              <a:gd name="T19" fmla="*/ 20 h 869"/>
              <a:gd name="T20" fmla="*/ 453 w 1577"/>
              <a:gd name="T21" fmla="*/ 69 h 869"/>
              <a:gd name="T22" fmla="*/ 370 w 1577"/>
              <a:gd name="T23" fmla="*/ 90 h 869"/>
              <a:gd name="T24" fmla="*/ 324 w 1577"/>
              <a:gd name="T25" fmla="*/ 95 h 869"/>
              <a:gd name="T26" fmla="*/ 245 w 1577"/>
              <a:gd name="T27" fmla="*/ 157 h 869"/>
              <a:gd name="T28" fmla="*/ 177 w 1577"/>
              <a:gd name="T29" fmla="*/ 217 h 869"/>
              <a:gd name="T30" fmla="*/ 136 w 1577"/>
              <a:gd name="T31" fmla="*/ 286 h 869"/>
              <a:gd name="T32" fmla="*/ 107 w 1577"/>
              <a:gd name="T33" fmla="*/ 329 h 869"/>
              <a:gd name="T34" fmla="*/ 74 w 1577"/>
              <a:gd name="T35" fmla="*/ 351 h 869"/>
              <a:gd name="T36" fmla="*/ 5 w 1577"/>
              <a:gd name="T37" fmla="*/ 372 h 869"/>
              <a:gd name="T38" fmla="*/ 1 w 1577"/>
              <a:gd name="T39" fmla="*/ 380 h 869"/>
              <a:gd name="T40" fmla="*/ 45 w 1577"/>
              <a:gd name="T41" fmla="*/ 424 h 869"/>
              <a:gd name="T42" fmla="*/ 56 w 1577"/>
              <a:gd name="T43" fmla="*/ 446 h 869"/>
              <a:gd name="T44" fmla="*/ 104 w 1577"/>
              <a:gd name="T45" fmla="*/ 470 h 869"/>
              <a:gd name="T46" fmla="*/ 155 w 1577"/>
              <a:gd name="T47" fmla="*/ 503 h 869"/>
              <a:gd name="T48" fmla="*/ 190 w 1577"/>
              <a:gd name="T49" fmla="*/ 552 h 869"/>
              <a:gd name="T50" fmla="*/ 247 w 1577"/>
              <a:gd name="T51" fmla="*/ 610 h 869"/>
              <a:gd name="T52" fmla="*/ 303 w 1577"/>
              <a:gd name="T53" fmla="*/ 645 h 869"/>
              <a:gd name="T54" fmla="*/ 468 w 1577"/>
              <a:gd name="T55" fmla="*/ 710 h 869"/>
              <a:gd name="T56" fmla="*/ 609 w 1577"/>
              <a:gd name="T57" fmla="*/ 760 h 869"/>
              <a:gd name="T58" fmla="*/ 712 w 1577"/>
              <a:gd name="T59" fmla="*/ 806 h 869"/>
              <a:gd name="T60" fmla="*/ 993 w 1577"/>
              <a:gd name="T61" fmla="*/ 862 h 869"/>
              <a:gd name="T62" fmla="*/ 1072 w 1577"/>
              <a:gd name="T63" fmla="*/ 868 h 869"/>
              <a:gd name="T64" fmla="*/ 1138 w 1577"/>
              <a:gd name="T65" fmla="*/ 852 h 869"/>
              <a:gd name="T66" fmla="*/ 1197 w 1577"/>
              <a:gd name="T67" fmla="*/ 822 h 869"/>
              <a:gd name="T68" fmla="*/ 1219 w 1577"/>
              <a:gd name="T69" fmla="*/ 793 h 869"/>
              <a:gd name="T70" fmla="*/ 1234 w 1577"/>
              <a:gd name="T71" fmla="*/ 736 h 869"/>
              <a:gd name="T72" fmla="*/ 1242 w 1577"/>
              <a:gd name="T73" fmla="*/ 655 h 869"/>
              <a:gd name="T74" fmla="*/ 1227 w 1577"/>
              <a:gd name="T75" fmla="*/ 564 h 869"/>
              <a:gd name="T76" fmla="*/ 1386 w 1577"/>
              <a:gd name="T77" fmla="*/ 663 h 869"/>
              <a:gd name="T78" fmla="*/ 1467 w 1577"/>
              <a:gd name="T79" fmla="*/ 576 h 869"/>
              <a:gd name="T80" fmla="*/ 1524 w 1577"/>
              <a:gd name="T81" fmla="*/ 524 h 869"/>
              <a:gd name="T82" fmla="*/ 1563 w 1577"/>
              <a:gd name="T83" fmla="*/ 458 h 869"/>
              <a:gd name="T84" fmla="*/ 1576 w 1577"/>
              <a:gd name="T85" fmla="*/ 410 h 869"/>
              <a:gd name="T86" fmla="*/ 1573 w 1577"/>
              <a:gd name="T87" fmla="*/ 359 h 869"/>
              <a:gd name="T88" fmla="*/ 1550 w 1577"/>
              <a:gd name="T89" fmla="*/ 272 h 869"/>
              <a:gd name="T90" fmla="*/ 1529 w 1577"/>
              <a:gd name="T91" fmla="*/ 241 h 869"/>
              <a:gd name="T92" fmla="*/ 1512 w 1577"/>
              <a:gd name="T93" fmla="*/ 237 h 869"/>
              <a:gd name="T94" fmla="*/ 1410 w 1577"/>
              <a:gd name="T95" fmla="*/ 294 h 869"/>
              <a:gd name="T96" fmla="*/ 1299 w 1577"/>
              <a:gd name="T97" fmla="*/ 364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77" h="869">
                <a:moveTo>
                  <a:pt x="1243" y="377"/>
                </a:moveTo>
                <a:lnTo>
                  <a:pt x="1243" y="377"/>
                </a:lnTo>
                <a:lnTo>
                  <a:pt x="1257" y="317"/>
                </a:lnTo>
                <a:lnTo>
                  <a:pt x="1268" y="267"/>
                </a:lnTo>
                <a:lnTo>
                  <a:pt x="1278" y="229"/>
                </a:lnTo>
                <a:lnTo>
                  <a:pt x="1278" y="229"/>
                </a:lnTo>
                <a:lnTo>
                  <a:pt x="1297" y="165"/>
                </a:lnTo>
                <a:lnTo>
                  <a:pt x="1305" y="138"/>
                </a:lnTo>
                <a:lnTo>
                  <a:pt x="1306" y="128"/>
                </a:lnTo>
                <a:lnTo>
                  <a:pt x="1305" y="123"/>
                </a:lnTo>
                <a:lnTo>
                  <a:pt x="1305" y="123"/>
                </a:lnTo>
                <a:lnTo>
                  <a:pt x="1299" y="117"/>
                </a:lnTo>
                <a:lnTo>
                  <a:pt x="1286" y="109"/>
                </a:lnTo>
                <a:lnTo>
                  <a:pt x="1272" y="100"/>
                </a:lnTo>
                <a:lnTo>
                  <a:pt x="1253" y="86"/>
                </a:lnTo>
                <a:lnTo>
                  <a:pt x="1253" y="86"/>
                </a:lnTo>
                <a:lnTo>
                  <a:pt x="1242" y="77"/>
                </a:lnTo>
                <a:lnTo>
                  <a:pt x="1227" y="68"/>
                </a:lnTo>
                <a:lnTo>
                  <a:pt x="1208" y="55"/>
                </a:lnTo>
                <a:lnTo>
                  <a:pt x="1183" y="44"/>
                </a:lnTo>
                <a:lnTo>
                  <a:pt x="1170" y="38"/>
                </a:lnTo>
                <a:lnTo>
                  <a:pt x="1155" y="33"/>
                </a:lnTo>
                <a:lnTo>
                  <a:pt x="1139" y="27"/>
                </a:lnTo>
                <a:lnTo>
                  <a:pt x="1121" y="24"/>
                </a:lnTo>
                <a:lnTo>
                  <a:pt x="1102" y="20"/>
                </a:lnTo>
                <a:lnTo>
                  <a:pt x="1083" y="16"/>
                </a:lnTo>
                <a:lnTo>
                  <a:pt x="1061" y="14"/>
                </a:lnTo>
                <a:lnTo>
                  <a:pt x="1039" y="13"/>
                </a:lnTo>
                <a:lnTo>
                  <a:pt x="1039" y="13"/>
                </a:lnTo>
                <a:lnTo>
                  <a:pt x="987" y="10"/>
                </a:lnTo>
                <a:lnTo>
                  <a:pt x="931" y="6"/>
                </a:lnTo>
                <a:lnTo>
                  <a:pt x="871" y="3"/>
                </a:lnTo>
                <a:lnTo>
                  <a:pt x="808" y="0"/>
                </a:lnTo>
                <a:lnTo>
                  <a:pt x="748" y="0"/>
                </a:lnTo>
                <a:lnTo>
                  <a:pt x="720" y="0"/>
                </a:lnTo>
                <a:lnTo>
                  <a:pt x="692" y="1"/>
                </a:lnTo>
                <a:lnTo>
                  <a:pt x="666" y="5"/>
                </a:lnTo>
                <a:lnTo>
                  <a:pt x="641" y="9"/>
                </a:lnTo>
                <a:lnTo>
                  <a:pt x="619" y="14"/>
                </a:lnTo>
                <a:lnTo>
                  <a:pt x="600" y="20"/>
                </a:lnTo>
                <a:lnTo>
                  <a:pt x="600" y="20"/>
                </a:lnTo>
                <a:lnTo>
                  <a:pt x="563" y="33"/>
                </a:lnTo>
                <a:lnTo>
                  <a:pt x="525" y="47"/>
                </a:lnTo>
                <a:lnTo>
                  <a:pt x="453" y="69"/>
                </a:lnTo>
                <a:lnTo>
                  <a:pt x="399" y="85"/>
                </a:lnTo>
                <a:lnTo>
                  <a:pt x="378" y="91"/>
                </a:lnTo>
                <a:lnTo>
                  <a:pt x="378" y="91"/>
                </a:lnTo>
                <a:lnTo>
                  <a:pt x="370" y="90"/>
                </a:lnTo>
                <a:lnTo>
                  <a:pt x="353" y="89"/>
                </a:lnTo>
                <a:lnTo>
                  <a:pt x="343" y="90"/>
                </a:lnTo>
                <a:lnTo>
                  <a:pt x="334" y="91"/>
                </a:lnTo>
                <a:lnTo>
                  <a:pt x="324" y="95"/>
                </a:lnTo>
                <a:lnTo>
                  <a:pt x="316" y="98"/>
                </a:lnTo>
                <a:lnTo>
                  <a:pt x="316" y="98"/>
                </a:lnTo>
                <a:lnTo>
                  <a:pt x="289" y="122"/>
                </a:lnTo>
                <a:lnTo>
                  <a:pt x="245" y="157"/>
                </a:lnTo>
                <a:lnTo>
                  <a:pt x="201" y="194"/>
                </a:lnTo>
                <a:lnTo>
                  <a:pt x="185" y="207"/>
                </a:lnTo>
                <a:lnTo>
                  <a:pt x="177" y="217"/>
                </a:lnTo>
                <a:lnTo>
                  <a:pt x="177" y="217"/>
                </a:lnTo>
                <a:lnTo>
                  <a:pt x="167" y="233"/>
                </a:lnTo>
                <a:lnTo>
                  <a:pt x="156" y="252"/>
                </a:lnTo>
                <a:lnTo>
                  <a:pt x="136" y="286"/>
                </a:lnTo>
                <a:lnTo>
                  <a:pt x="136" y="286"/>
                </a:lnTo>
                <a:lnTo>
                  <a:pt x="128" y="301"/>
                </a:lnTo>
                <a:lnTo>
                  <a:pt x="121" y="310"/>
                </a:lnTo>
                <a:lnTo>
                  <a:pt x="115" y="319"/>
                </a:lnTo>
                <a:lnTo>
                  <a:pt x="107" y="329"/>
                </a:lnTo>
                <a:lnTo>
                  <a:pt x="97" y="337"/>
                </a:lnTo>
                <a:lnTo>
                  <a:pt x="86" y="345"/>
                </a:lnTo>
                <a:lnTo>
                  <a:pt x="74" y="351"/>
                </a:lnTo>
                <a:lnTo>
                  <a:pt x="74" y="351"/>
                </a:lnTo>
                <a:lnTo>
                  <a:pt x="47" y="358"/>
                </a:lnTo>
                <a:lnTo>
                  <a:pt x="22" y="366"/>
                </a:lnTo>
                <a:lnTo>
                  <a:pt x="12" y="368"/>
                </a:lnTo>
                <a:lnTo>
                  <a:pt x="5" y="372"/>
                </a:lnTo>
                <a:lnTo>
                  <a:pt x="1" y="375"/>
                </a:lnTo>
                <a:lnTo>
                  <a:pt x="0" y="378"/>
                </a:lnTo>
                <a:lnTo>
                  <a:pt x="1" y="380"/>
                </a:lnTo>
                <a:lnTo>
                  <a:pt x="1" y="380"/>
                </a:lnTo>
                <a:lnTo>
                  <a:pt x="4" y="385"/>
                </a:lnTo>
                <a:lnTo>
                  <a:pt x="10" y="393"/>
                </a:lnTo>
                <a:lnTo>
                  <a:pt x="25" y="407"/>
                </a:lnTo>
                <a:lnTo>
                  <a:pt x="45" y="424"/>
                </a:lnTo>
                <a:lnTo>
                  <a:pt x="45" y="424"/>
                </a:lnTo>
                <a:lnTo>
                  <a:pt x="48" y="432"/>
                </a:lnTo>
                <a:lnTo>
                  <a:pt x="52" y="439"/>
                </a:lnTo>
                <a:lnTo>
                  <a:pt x="56" y="446"/>
                </a:lnTo>
                <a:lnTo>
                  <a:pt x="56" y="446"/>
                </a:lnTo>
                <a:lnTo>
                  <a:pt x="63" y="450"/>
                </a:lnTo>
                <a:lnTo>
                  <a:pt x="74" y="456"/>
                </a:lnTo>
                <a:lnTo>
                  <a:pt x="104" y="470"/>
                </a:lnTo>
                <a:lnTo>
                  <a:pt x="120" y="478"/>
                </a:lnTo>
                <a:lnTo>
                  <a:pt x="136" y="487"/>
                </a:lnTo>
                <a:lnTo>
                  <a:pt x="150" y="497"/>
                </a:lnTo>
                <a:lnTo>
                  <a:pt x="155" y="503"/>
                </a:lnTo>
                <a:lnTo>
                  <a:pt x="158" y="508"/>
                </a:lnTo>
                <a:lnTo>
                  <a:pt x="158" y="508"/>
                </a:lnTo>
                <a:lnTo>
                  <a:pt x="173" y="530"/>
                </a:lnTo>
                <a:lnTo>
                  <a:pt x="190" y="552"/>
                </a:lnTo>
                <a:lnTo>
                  <a:pt x="200" y="564"/>
                </a:lnTo>
                <a:lnTo>
                  <a:pt x="213" y="578"/>
                </a:lnTo>
                <a:lnTo>
                  <a:pt x="247" y="610"/>
                </a:lnTo>
                <a:lnTo>
                  <a:pt x="247" y="610"/>
                </a:lnTo>
                <a:lnTo>
                  <a:pt x="258" y="618"/>
                </a:lnTo>
                <a:lnTo>
                  <a:pt x="271" y="628"/>
                </a:lnTo>
                <a:lnTo>
                  <a:pt x="286" y="636"/>
                </a:lnTo>
                <a:lnTo>
                  <a:pt x="303" y="645"/>
                </a:lnTo>
                <a:lnTo>
                  <a:pt x="341" y="662"/>
                </a:lnTo>
                <a:lnTo>
                  <a:pt x="383" y="679"/>
                </a:lnTo>
                <a:lnTo>
                  <a:pt x="426" y="695"/>
                </a:lnTo>
                <a:lnTo>
                  <a:pt x="468" y="710"/>
                </a:lnTo>
                <a:lnTo>
                  <a:pt x="546" y="736"/>
                </a:lnTo>
                <a:lnTo>
                  <a:pt x="546" y="736"/>
                </a:lnTo>
                <a:lnTo>
                  <a:pt x="579" y="748"/>
                </a:lnTo>
                <a:lnTo>
                  <a:pt x="609" y="760"/>
                </a:lnTo>
                <a:lnTo>
                  <a:pt x="663" y="782"/>
                </a:lnTo>
                <a:lnTo>
                  <a:pt x="700" y="800"/>
                </a:lnTo>
                <a:lnTo>
                  <a:pt x="712" y="806"/>
                </a:lnTo>
                <a:lnTo>
                  <a:pt x="712" y="806"/>
                </a:lnTo>
                <a:lnTo>
                  <a:pt x="761" y="817"/>
                </a:lnTo>
                <a:lnTo>
                  <a:pt x="873" y="840"/>
                </a:lnTo>
                <a:lnTo>
                  <a:pt x="936" y="852"/>
                </a:lnTo>
                <a:lnTo>
                  <a:pt x="993" y="862"/>
                </a:lnTo>
                <a:lnTo>
                  <a:pt x="1019" y="866"/>
                </a:lnTo>
                <a:lnTo>
                  <a:pt x="1041" y="868"/>
                </a:lnTo>
                <a:lnTo>
                  <a:pt x="1059" y="869"/>
                </a:lnTo>
                <a:lnTo>
                  <a:pt x="1072" y="868"/>
                </a:lnTo>
                <a:lnTo>
                  <a:pt x="1072" y="868"/>
                </a:lnTo>
                <a:lnTo>
                  <a:pt x="1093" y="865"/>
                </a:lnTo>
                <a:lnTo>
                  <a:pt x="1115" y="860"/>
                </a:lnTo>
                <a:lnTo>
                  <a:pt x="1138" y="852"/>
                </a:lnTo>
                <a:lnTo>
                  <a:pt x="1160" y="844"/>
                </a:lnTo>
                <a:lnTo>
                  <a:pt x="1180" y="834"/>
                </a:lnTo>
                <a:lnTo>
                  <a:pt x="1189" y="828"/>
                </a:lnTo>
                <a:lnTo>
                  <a:pt x="1197" y="822"/>
                </a:lnTo>
                <a:lnTo>
                  <a:pt x="1204" y="815"/>
                </a:lnTo>
                <a:lnTo>
                  <a:pt x="1210" y="808"/>
                </a:lnTo>
                <a:lnTo>
                  <a:pt x="1215" y="801"/>
                </a:lnTo>
                <a:lnTo>
                  <a:pt x="1219" y="793"/>
                </a:lnTo>
                <a:lnTo>
                  <a:pt x="1219" y="793"/>
                </a:lnTo>
                <a:lnTo>
                  <a:pt x="1224" y="776"/>
                </a:lnTo>
                <a:lnTo>
                  <a:pt x="1229" y="757"/>
                </a:lnTo>
                <a:lnTo>
                  <a:pt x="1234" y="736"/>
                </a:lnTo>
                <a:lnTo>
                  <a:pt x="1237" y="715"/>
                </a:lnTo>
                <a:lnTo>
                  <a:pt x="1241" y="694"/>
                </a:lnTo>
                <a:lnTo>
                  <a:pt x="1242" y="673"/>
                </a:lnTo>
                <a:lnTo>
                  <a:pt x="1242" y="655"/>
                </a:lnTo>
                <a:lnTo>
                  <a:pt x="1240" y="638"/>
                </a:lnTo>
                <a:lnTo>
                  <a:pt x="1240" y="638"/>
                </a:lnTo>
                <a:lnTo>
                  <a:pt x="1234" y="601"/>
                </a:lnTo>
                <a:lnTo>
                  <a:pt x="1227" y="564"/>
                </a:lnTo>
                <a:lnTo>
                  <a:pt x="1223" y="524"/>
                </a:lnTo>
                <a:lnTo>
                  <a:pt x="1376" y="674"/>
                </a:lnTo>
                <a:lnTo>
                  <a:pt x="1376" y="674"/>
                </a:lnTo>
                <a:lnTo>
                  <a:pt x="1386" y="663"/>
                </a:lnTo>
                <a:lnTo>
                  <a:pt x="1411" y="633"/>
                </a:lnTo>
                <a:lnTo>
                  <a:pt x="1428" y="614"/>
                </a:lnTo>
                <a:lnTo>
                  <a:pt x="1447" y="596"/>
                </a:lnTo>
                <a:lnTo>
                  <a:pt x="1467" y="576"/>
                </a:lnTo>
                <a:lnTo>
                  <a:pt x="1486" y="559"/>
                </a:lnTo>
                <a:lnTo>
                  <a:pt x="1486" y="559"/>
                </a:lnTo>
                <a:lnTo>
                  <a:pt x="1506" y="542"/>
                </a:lnTo>
                <a:lnTo>
                  <a:pt x="1524" y="524"/>
                </a:lnTo>
                <a:lnTo>
                  <a:pt x="1539" y="503"/>
                </a:lnTo>
                <a:lnTo>
                  <a:pt x="1552" y="481"/>
                </a:lnTo>
                <a:lnTo>
                  <a:pt x="1558" y="470"/>
                </a:lnTo>
                <a:lnTo>
                  <a:pt x="1563" y="458"/>
                </a:lnTo>
                <a:lnTo>
                  <a:pt x="1568" y="446"/>
                </a:lnTo>
                <a:lnTo>
                  <a:pt x="1572" y="434"/>
                </a:lnTo>
                <a:lnTo>
                  <a:pt x="1574" y="422"/>
                </a:lnTo>
                <a:lnTo>
                  <a:pt x="1576" y="410"/>
                </a:lnTo>
                <a:lnTo>
                  <a:pt x="1577" y="397"/>
                </a:lnTo>
                <a:lnTo>
                  <a:pt x="1576" y="385"/>
                </a:lnTo>
                <a:lnTo>
                  <a:pt x="1576" y="385"/>
                </a:lnTo>
                <a:lnTo>
                  <a:pt x="1573" y="359"/>
                </a:lnTo>
                <a:lnTo>
                  <a:pt x="1568" y="334"/>
                </a:lnTo>
                <a:lnTo>
                  <a:pt x="1562" y="307"/>
                </a:lnTo>
                <a:lnTo>
                  <a:pt x="1555" y="283"/>
                </a:lnTo>
                <a:lnTo>
                  <a:pt x="1550" y="272"/>
                </a:lnTo>
                <a:lnTo>
                  <a:pt x="1545" y="263"/>
                </a:lnTo>
                <a:lnTo>
                  <a:pt x="1540" y="254"/>
                </a:lnTo>
                <a:lnTo>
                  <a:pt x="1535" y="247"/>
                </a:lnTo>
                <a:lnTo>
                  <a:pt x="1529" y="241"/>
                </a:lnTo>
                <a:lnTo>
                  <a:pt x="1524" y="237"/>
                </a:lnTo>
                <a:lnTo>
                  <a:pt x="1518" y="236"/>
                </a:lnTo>
                <a:lnTo>
                  <a:pt x="1512" y="237"/>
                </a:lnTo>
                <a:lnTo>
                  <a:pt x="1512" y="237"/>
                </a:lnTo>
                <a:lnTo>
                  <a:pt x="1505" y="239"/>
                </a:lnTo>
                <a:lnTo>
                  <a:pt x="1495" y="244"/>
                </a:lnTo>
                <a:lnTo>
                  <a:pt x="1471" y="258"/>
                </a:lnTo>
                <a:lnTo>
                  <a:pt x="1410" y="294"/>
                </a:lnTo>
                <a:lnTo>
                  <a:pt x="1348" y="335"/>
                </a:lnTo>
                <a:lnTo>
                  <a:pt x="1319" y="352"/>
                </a:lnTo>
                <a:lnTo>
                  <a:pt x="1299" y="364"/>
                </a:lnTo>
                <a:lnTo>
                  <a:pt x="1299" y="364"/>
                </a:lnTo>
                <a:lnTo>
                  <a:pt x="1251" y="389"/>
                </a:lnTo>
                <a:lnTo>
                  <a:pt x="1241" y="394"/>
                </a:lnTo>
                <a:lnTo>
                  <a:pt x="1243" y="37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571E2313-31C9-4E23-BC3B-60862D51FDE2}"/>
              </a:ext>
            </a:extLst>
          </p:cNvPr>
          <p:cNvSpPr>
            <a:spLocks/>
          </p:cNvSpPr>
          <p:nvPr/>
        </p:nvSpPr>
        <p:spPr bwMode="auto">
          <a:xfrm>
            <a:off x="2358510" y="3070000"/>
            <a:ext cx="1591870" cy="1118512"/>
          </a:xfrm>
          <a:custGeom>
            <a:avLst/>
            <a:gdLst>
              <a:gd name="T0" fmla="*/ 462 w 1288"/>
              <a:gd name="T1" fmla="*/ 152 h 905"/>
              <a:gd name="T2" fmla="*/ 458 w 1288"/>
              <a:gd name="T3" fmla="*/ 130 h 905"/>
              <a:gd name="T4" fmla="*/ 482 w 1288"/>
              <a:gd name="T5" fmla="*/ 105 h 905"/>
              <a:gd name="T6" fmla="*/ 474 w 1288"/>
              <a:gd name="T7" fmla="*/ 97 h 905"/>
              <a:gd name="T8" fmla="*/ 415 w 1288"/>
              <a:gd name="T9" fmla="*/ 129 h 905"/>
              <a:gd name="T10" fmla="*/ 252 w 1288"/>
              <a:gd name="T11" fmla="*/ 226 h 905"/>
              <a:gd name="T12" fmla="*/ 174 w 1288"/>
              <a:gd name="T13" fmla="*/ 283 h 905"/>
              <a:gd name="T14" fmla="*/ 62 w 1288"/>
              <a:gd name="T15" fmla="*/ 356 h 905"/>
              <a:gd name="T16" fmla="*/ 7 w 1288"/>
              <a:gd name="T17" fmla="*/ 394 h 905"/>
              <a:gd name="T18" fmla="*/ 6 w 1288"/>
              <a:gd name="T19" fmla="*/ 410 h 905"/>
              <a:gd name="T20" fmla="*/ 21 w 1288"/>
              <a:gd name="T21" fmla="*/ 437 h 905"/>
              <a:gd name="T22" fmla="*/ 2 w 1288"/>
              <a:gd name="T23" fmla="*/ 454 h 905"/>
              <a:gd name="T24" fmla="*/ 2 w 1288"/>
              <a:gd name="T25" fmla="*/ 469 h 905"/>
              <a:gd name="T26" fmla="*/ 61 w 1288"/>
              <a:gd name="T27" fmla="*/ 503 h 905"/>
              <a:gd name="T28" fmla="*/ 124 w 1288"/>
              <a:gd name="T29" fmla="*/ 570 h 905"/>
              <a:gd name="T30" fmla="*/ 250 w 1288"/>
              <a:gd name="T31" fmla="*/ 681 h 905"/>
              <a:gd name="T32" fmla="*/ 419 w 1288"/>
              <a:gd name="T33" fmla="*/ 789 h 905"/>
              <a:gd name="T34" fmla="*/ 493 w 1288"/>
              <a:gd name="T35" fmla="*/ 817 h 905"/>
              <a:gd name="T36" fmla="*/ 629 w 1288"/>
              <a:gd name="T37" fmla="*/ 833 h 905"/>
              <a:gd name="T38" fmla="*/ 661 w 1288"/>
              <a:gd name="T39" fmla="*/ 819 h 905"/>
              <a:gd name="T40" fmla="*/ 713 w 1288"/>
              <a:gd name="T41" fmla="*/ 792 h 905"/>
              <a:gd name="T42" fmla="*/ 758 w 1288"/>
              <a:gd name="T43" fmla="*/ 856 h 905"/>
              <a:gd name="T44" fmla="*/ 798 w 1288"/>
              <a:gd name="T45" fmla="*/ 905 h 905"/>
              <a:gd name="T46" fmla="*/ 830 w 1288"/>
              <a:gd name="T47" fmla="*/ 835 h 905"/>
              <a:gd name="T48" fmla="*/ 848 w 1288"/>
              <a:gd name="T49" fmla="*/ 819 h 905"/>
              <a:gd name="T50" fmla="*/ 999 w 1288"/>
              <a:gd name="T51" fmla="*/ 787 h 905"/>
              <a:gd name="T52" fmla="*/ 1064 w 1288"/>
              <a:gd name="T53" fmla="*/ 741 h 905"/>
              <a:gd name="T54" fmla="*/ 1085 w 1288"/>
              <a:gd name="T55" fmla="*/ 714 h 905"/>
              <a:gd name="T56" fmla="*/ 1075 w 1288"/>
              <a:gd name="T57" fmla="*/ 700 h 905"/>
              <a:gd name="T58" fmla="*/ 1059 w 1288"/>
              <a:gd name="T59" fmla="*/ 645 h 905"/>
              <a:gd name="T60" fmla="*/ 1060 w 1288"/>
              <a:gd name="T61" fmla="*/ 585 h 905"/>
              <a:gd name="T62" fmla="*/ 1079 w 1288"/>
              <a:gd name="T63" fmla="*/ 580 h 905"/>
              <a:gd name="T64" fmla="*/ 1113 w 1288"/>
              <a:gd name="T65" fmla="*/ 599 h 905"/>
              <a:gd name="T66" fmla="*/ 1146 w 1288"/>
              <a:gd name="T67" fmla="*/ 675 h 905"/>
              <a:gd name="T68" fmla="*/ 1174 w 1288"/>
              <a:gd name="T69" fmla="*/ 704 h 905"/>
              <a:gd name="T70" fmla="*/ 1238 w 1288"/>
              <a:gd name="T71" fmla="*/ 746 h 905"/>
              <a:gd name="T72" fmla="*/ 1252 w 1288"/>
              <a:gd name="T73" fmla="*/ 708 h 905"/>
              <a:gd name="T74" fmla="*/ 1276 w 1288"/>
              <a:gd name="T75" fmla="*/ 538 h 905"/>
              <a:gd name="T76" fmla="*/ 1276 w 1288"/>
              <a:gd name="T77" fmla="*/ 431 h 905"/>
              <a:gd name="T78" fmla="*/ 1286 w 1288"/>
              <a:gd name="T79" fmla="*/ 384 h 905"/>
              <a:gd name="T80" fmla="*/ 1281 w 1288"/>
              <a:gd name="T81" fmla="*/ 371 h 905"/>
              <a:gd name="T82" fmla="*/ 1205 w 1288"/>
              <a:gd name="T83" fmla="*/ 383 h 905"/>
              <a:gd name="T84" fmla="*/ 1159 w 1288"/>
              <a:gd name="T85" fmla="*/ 420 h 905"/>
              <a:gd name="T86" fmla="*/ 1113 w 1288"/>
              <a:gd name="T87" fmla="*/ 455 h 905"/>
              <a:gd name="T88" fmla="*/ 1062 w 1288"/>
              <a:gd name="T89" fmla="*/ 447 h 905"/>
              <a:gd name="T90" fmla="*/ 1046 w 1288"/>
              <a:gd name="T91" fmla="*/ 429 h 905"/>
              <a:gd name="T92" fmla="*/ 1030 w 1288"/>
              <a:gd name="T93" fmla="*/ 353 h 905"/>
              <a:gd name="T94" fmla="*/ 1009 w 1288"/>
              <a:gd name="T95" fmla="*/ 257 h 905"/>
              <a:gd name="T96" fmla="*/ 1036 w 1288"/>
              <a:gd name="T97" fmla="*/ 181 h 905"/>
              <a:gd name="T98" fmla="*/ 997 w 1288"/>
              <a:gd name="T99" fmla="*/ 101 h 905"/>
              <a:gd name="T100" fmla="*/ 944 w 1288"/>
              <a:gd name="T101" fmla="*/ 48 h 905"/>
              <a:gd name="T102" fmla="*/ 875 w 1288"/>
              <a:gd name="T103" fmla="*/ 6 h 905"/>
              <a:gd name="T104" fmla="*/ 792 w 1288"/>
              <a:gd name="T105" fmla="*/ 2 h 905"/>
              <a:gd name="T106" fmla="*/ 760 w 1288"/>
              <a:gd name="T107" fmla="*/ 10 h 905"/>
              <a:gd name="T108" fmla="*/ 704 w 1288"/>
              <a:gd name="T109" fmla="*/ 10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8" h="905">
                <a:moveTo>
                  <a:pt x="694" y="114"/>
                </a:moveTo>
                <a:lnTo>
                  <a:pt x="694" y="114"/>
                </a:lnTo>
                <a:lnTo>
                  <a:pt x="571" y="135"/>
                </a:lnTo>
                <a:lnTo>
                  <a:pt x="489" y="149"/>
                </a:lnTo>
                <a:lnTo>
                  <a:pt x="462" y="152"/>
                </a:lnTo>
                <a:lnTo>
                  <a:pt x="455" y="154"/>
                </a:lnTo>
                <a:lnTo>
                  <a:pt x="452" y="152"/>
                </a:lnTo>
                <a:lnTo>
                  <a:pt x="452" y="152"/>
                </a:lnTo>
                <a:lnTo>
                  <a:pt x="453" y="145"/>
                </a:lnTo>
                <a:lnTo>
                  <a:pt x="458" y="130"/>
                </a:lnTo>
                <a:lnTo>
                  <a:pt x="465" y="117"/>
                </a:lnTo>
                <a:lnTo>
                  <a:pt x="468" y="112"/>
                </a:lnTo>
                <a:lnTo>
                  <a:pt x="472" y="109"/>
                </a:lnTo>
                <a:lnTo>
                  <a:pt x="472" y="109"/>
                </a:lnTo>
                <a:lnTo>
                  <a:pt x="482" y="105"/>
                </a:lnTo>
                <a:lnTo>
                  <a:pt x="493" y="98"/>
                </a:lnTo>
                <a:lnTo>
                  <a:pt x="507" y="90"/>
                </a:lnTo>
                <a:lnTo>
                  <a:pt x="507" y="90"/>
                </a:lnTo>
                <a:lnTo>
                  <a:pt x="490" y="93"/>
                </a:lnTo>
                <a:lnTo>
                  <a:pt x="474" y="97"/>
                </a:lnTo>
                <a:lnTo>
                  <a:pt x="460" y="102"/>
                </a:lnTo>
                <a:lnTo>
                  <a:pt x="460" y="102"/>
                </a:lnTo>
                <a:lnTo>
                  <a:pt x="452" y="106"/>
                </a:lnTo>
                <a:lnTo>
                  <a:pt x="441" y="112"/>
                </a:lnTo>
                <a:lnTo>
                  <a:pt x="415" y="129"/>
                </a:lnTo>
                <a:lnTo>
                  <a:pt x="385" y="152"/>
                </a:lnTo>
                <a:lnTo>
                  <a:pt x="385" y="152"/>
                </a:lnTo>
                <a:lnTo>
                  <a:pt x="336" y="181"/>
                </a:lnTo>
                <a:lnTo>
                  <a:pt x="293" y="204"/>
                </a:lnTo>
                <a:lnTo>
                  <a:pt x="252" y="226"/>
                </a:lnTo>
                <a:lnTo>
                  <a:pt x="252" y="226"/>
                </a:lnTo>
                <a:lnTo>
                  <a:pt x="236" y="234"/>
                </a:lnTo>
                <a:lnTo>
                  <a:pt x="223" y="244"/>
                </a:lnTo>
                <a:lnTo>
                  <a:pt x="200" y="261"/>
                </a:lnTo>
                <a:lnTo>
                  <a:pt x="174" y="283"/>
                </a:lnTo>
                <a:lnTo>
                  <a:pt x="157" y="296"/>
                </a:lnTo>
                <a:lnTo>
                  <a:pt x="135" y="309"/>
                </a:lnTo>
                <a:lnTo>
                  <a:pt x="135" y="309"/>
                </a:lnTo>
                <a:lnTo>
                  <a:pt x="93" y="336"/>
                </a:lnTo>
                <a:lnTo>
                  <a:pt x="62" y="356"/>
                </a:lnTo>
                <a:lnTo>
                  <a:pt x="27" y="382"/>
                </a:lnTo>
                <a:lnTo>
                  <a:pt x="27" y="382"/>
                </a:lnTo>
                <a:lnTo>
                  <a:pt x="17" y="388"/>
                </a:lnTo>
                <a:lnTo>
                  <a:pt x="10" y="391"/>
                </a:lnTo>
                <a:lnTo>
                  <a:pt x="7" y="394"/>
                </a:lnTo>
                <a:lnTo>
                  <a:pt x="5" y="396"/>
                </a:lnTo>
                <a:lnTo>
                  <a:pt x="5" y="400"/>
                </a:lnTo>
                <a:lnTo>
                  <a:pt x="5" y="405"/>
                </a:lnTo>
                <a:lnTo>
                  <a:pt x="5" y="405"/>
                </a:lnTo>
                <a:lnTo>
                  <a:pt x="6" y="410"/>
                </a:lnTo>
                <a:lnTo>
                  <a:pt x="8" y="416"/>
                </a:lnTo>
                <a:lnTo>
                  <a:pt x="15" y="424"/>
                </a:lnTo>
                <a:lnTo>
                  <a:pt x="21" y="432"/>
                </a:lnTo>
                <a:lnTo>
                  <a:pt x="22" y="434"/>
                </a:lnTo>
                <a:lnTo>
                  <a:pt x="21" y="437"/>
                </a:lnTo>
                <a:lnTo>
                  <a:pt x="21" y="437"/>
                </a:lnTo>
                <a:lnTo>
                  <a:pt x="16" y="440"/>
                </a:lnTo>
                <a:lnTo>
                  <a:pt x="8" y="445"/>
                </a:lnTo>
                <a:lnTo>
                  <a:pt x="5" y="449"/>
                </a:lnTo>
                <a:lnTo>
                  <a:pt x="2" y="454"/>
                </a:lnTo>
                <a:lnTo>
                  <a:pt x="0" y="458"/>
                </a:lnTo>
                <a:lnTo>
                  <a:pt x="0" y="462"/>
                </a:lnTo>
                <a:lnTo>
                  <a:pt x="0" y="462"/>
                </a:lnTo>
                <a:lnTo>
                  <a:pt x="1" y="466"/>
                </a:lnTo>
                <a:lnTo>
                  <a:pt x="2" y="469"/>
                </a:lnTo>
                <a:lnTo>
                  <a:pt x="10" y="474"/>
                </a:lnTo>
                <a:lnTo>
                  <a:pt x="19" y="480"/>
                </a:lnTo>
                <a:lnTo>
                  <a:pt x="30" y="485"/>
                </a:lnTo>
                <a:lnTo>
                  <a:pt x="53" y="497"/>
                </a:lnTo>
                <a:lnTo>
                  <a:pt x="61" y="503"/>
                </a:lnTo>
                <a:lnTo>
                  <a:pt x="66" y="508"/>
                </a:lnTo>
                <a:lnTo>
                  <a:pt x="66" y="508"/>
                </a:lnTo>
                <a:lnTo>
                  <a:pt x="73" y="516"/>
                </a:lnTo>
                <a:lnTo>
                  <a:pt x="86" y="531"/>
                </a:lnTo>
                <a:lnTo>
                  <a:pt x="124" y="570"/>
                </a:lnTo>
                <a:lnTo>
                  <a:pt x="171" y="616"/>
                </a:lnTo>
                <a:lnTo>
                  <a:pt x="197" y="638"/>
                </a:lnTo>
                <a:lnTo>
                  <a:pt x="223" y="660"/>
                </a:lnTo>
                <a:lnTo>
                  <a:pt x="223" y="660"/>
                </a:lnTo>
                <a:lnTo>
                  <a:pt x="250" y="681"/>
                </a:lnTo>
                <a:lnTo>
                  <a:pt x="283" y="704"/>
                </a:lnTo>
                <a:lnTo>
                  <a:pt x="319" y="727"/>
                </a:lnTo>
                <a:lnTo>
                  <a:pt x="354" y="751"/>
                </a:lnTo>
                <a:lnTo>
                  <a:pt x="389" y="771"/>
                </a:lnTo>
                <a:lnTo>
                  <a:pt x="419" y="789"/>
                </a:lnTo>
                <a:lnTo>
                  <a:pt x="442" y="801"/>
                </a:lnTo>
                <a:lnTo>
                  <a:pt x="456" y="808"/>
                </a:lnTo>
                <a:lnTo>
                  <a:pt x="456" y="808"/>
                </a:lnTo>
                <a:lnTo>
                  <a:pt x="471" y="812"/>
                </a:lnTo>
                <a:lnTo>
                  <a:pt x="493" y="817"/>
                </a:lnTo>
                <a:lnTo>
                  <a:pt x="520" y="820"/>
                </a:lnTo>
                <a:lnTo>
                  <a:pt x="549" y="825"/>
                </a:lnTo>
                <a:lnTo>
                  <a:pt x="579" y="829"/>
                </a:lnTo>
                <a:lnTo>
                  <a:pt x="607" y="831"/>
                </a:lnTo>
                <a:lnTo>
                  <a:pt x="629" y="833"/>
                </a:lnTo>
                <a:lnTo>
                  <a:pt x="637" y="831"/>
                </a:lnTo>
                <a:lnTo>
                  <a:pt x="644" y="830"/>
                </a:lnTo>
                <a:lnTo>
                  <a:pt x="644" y="830"/>
                </a:lnTo>
                <a:lnTo>
                  <a:pt x="653" y="825"/>
                </a:lnTo>
                <a:lnTo>
                  <a:pt x="661" y="819"/>
                </a:lnTo>
                <a:lnTo>
                  <a:pt x="667" y="813"/>
                </a:lnTo>
                <a:lnTo>
                  <a:pt x="672" y="806"/>
                </a:lnTo>
                <a:lnTo>
                  <a:pt x="678" y="795"/>
                </a:lnTo>
                <a:lnTo>
                  <a:pt x="679" y="790"/>
                </a:lnTo>
                <a:lnTo>
                  <a:pt x="713" y="792"/>
                </a:lnTo>
                <a:lnTo>
                  <a:pt x="713" y="792"/>
                </a:lnTo>
                <a:lnTo>
                  <a:pt x="726" y="809"/>
                </a:lnTo>
                <a:lnTo>
                  <a:pt x="740" y="829"/>
                </a:lnTo>
                <a:lnTo>
                  <a:pt x="758" y="856"/>
                </a:lnTo>
                <a:lnTo>
                  <a:pt x="758" y="856"/>
                </a:lnTo>
                <a:lnTo>
                  <a:pt x="775" y="881"/>
                </a:lnTo>
                <a:lnTo>
                  <a:pt x="787" y="895"/>
                </a:lnTo>
                <a:lnTo>
                  <a:pt x="796" y="904"/>
                </a:lnTo>
                <a:lnTo>
                  <a:pt x="798" y="905"/>
                </a:lnTo>
                <a:lnTo>
                  <a:pt x="798" y="905"/>
                </a:lnTo>
                <a:lnTo>
                  <a:pt x="802" y="893"/>
                </a:lnTo>
                <a:lnTo>
                  <a:pt x="807" y="881"/>
                </a:lnTo>
                <a:lnTo>
                  <a:pt x="813" y="865"/>
                </a:lnTo>
                <a:lnTo>
                  <a:pt x="821" y="850"/>
                </a:lnTo>
                <a:lnTo>
                  <a:pt x="830" y="835"/>
                </a:lnTo>
                <a:lnTo>
                  <a:pt x="834" y="830"/>
                </a:lnTo>
                <a:lnTo>
                  <a:pt x="838" y="825"/>
                </a:lnTo>
                <a:lnTo>
                  <a:pt x="843" y="822"/>
                </a:lnTo>
                <a:lnTo>
                  <a:pt x="848" y="819"/>
                </a:lnTo>
                <a:lnTo>
                  <a:pt x="848" y="819"/>
                </a:lnTo>
                <a:lnTo>
                  <a:pt x="881" y="814"/>
                </a:lnTo>
                <a:lnTo>
                  <a:pt x="928" y="807"/>
                </a:lnTo>
                <a:lnTo>
                  <a:pt x="954" y="802"/>
                </a:lnTo>
                <a:lnTo>
                  <a:pt x="977" y="795"/>
                </a:lnTo>
                <a:lnTo>
                  <a:pt x="999" y="787"/>
                </a:lnTo>
                <a:lnTo>
                  <a:pt x="1008" y="784"/>
                </a:lnTo>
                <a:lnTo>
                  <a:pt x="1015" y="779"/>
                </a:lnTo>
                <a:lnTo>
                  <a:pt x="1015" y="779"/>
                </a:lnTo>
                <a:lnTo>
                  <a:pt x="1042" y="759"/>
                </a:lnTo>
                <a:lnTo>
                  <a:pt x="1064" y="741"/>
                </a:lnTo>
                <a:lnTo>
                  <a:pt x="1073" y="732"/>
                </a:lnTo>
                <a:lnTo>
                  <a:pt x="1080" y="725"/>
                </a:lnTo>
                <a:lnTo>
                  <a:pt x="1084" y="719"/>
                </a:lnTo>
                <a:lnTo>
                  <a:pt x="1085" y="714"/>
                </a:lnTo>
                <a:lnTo>
                  <a:pt x="1085" y="714"/>
                </a:lnTo>
                <a:lnTo>
                  <a:pt x="1085" y="711"/>
                </a:lnTo>
                <a:lnTo>
                  <a:pt x="1084" y="710"/>
                </a:lnTo>
                <a:lnTo>
                  <a:pt x="1081" y="709"/>
                </a:lnTo>
                <a:lnTo>
                  <a:pt x="1078" y="705"/>
                </a:lnTo>
                <a:lnTo>
                  <a:pt x="1075" y="700"/>
                </a:lnTo>
                <a:lnTo>
                  <a:pt x="1071" y="690"/>
                </a:lnTo>
                <a:lnTo>
                  <a:pt x="1067" y="677"/>
                </a:lnTo>
                <a:lnTo>
                  <a:pt x="1067" y="677"/>
                </a:lnTo>
                <a:lnTo>
                  <a:pt x="1063" y="660"/>
                </a:lnTo>
                <a:lnTo>
                  <a:pt x="1059" y="645"/>
                </a:lnTo>
                <a:lnTo>
                  <a:pt x="1054" y="618"/>
                </a:lnTo>
                <a:lnTo>
                  <a:pt x="1053" y="599"/>
                </a:lnTo>
                <a:lnTo>
                  <a:pt x="1053" y="592"/>
                </a:lnTo>
                <a:lnTo>
                  <a:pt x="1053" y="592"/>
                </a:lnTo>
                <a:lnTo>
                  <a:pt x="1060" y="585"/>
                </a:lnTo>
                <a:lnTo>
                  <a:pt x="1068" y="581"/>
                </a:lnTo>
                <a:lnTo>
                  <a:pt x="1071" y="580"/>
                </a:lnTo>
                <a:lnTo>
                  <a:pt x="1075" y="579"/>
                </a:lnTo>
                <a:lnTo>
                  <a:pt x="1075" y="579"/>
                </a:lnTo>
                <a:lnTo>
                  <a:pt x="1079" y="580"/>
                </a:lnTo>
                <a:lnTo>
                  <a:pt x="1084" y="581"/>
                </a:lnTo>
                <a:lnTo>
                  <a:pt x="1097" y="588"/>
                </a:lnTo>
                <a:lnTo>
                  <a:pt x="1108" y="595"/>
                </a:lnTo>
                <a:lnTo>
                  <a:pt x="1113" y="599"/>
                </a:lnTo>
                <a:lnTo>
                  <a:pt x="1113" y="599"/>
                </a:lnTo>
                <a:lnTo>
                  <a:pt x="1117" y="612"/>
                </a:lnTo>
                <a:lnTo>
                  <a:pt x="1120" y="624"/>
                </a:lnTo>
                <a:lnTo>
                  <a:pt x="1127" y="640"/>
                </a:lnTo>
                <a:lnTo>
                  <a:pt x="1135" y="657"/>
                </a:lnTo>
                <a:lnTo>
                  <a:pt x="1146" y="675"/>
                </a:lnTo>
                <a:lnTo>
                  <a:pt x="1152" y="682"/>
                </a:lnTo>
                <a:lnTo>
                  <a:pt x="1160" y="690"/>
                </a:lnTo>
                <a:lnTo>
                  <a:pt x="1167" y="698"/>
                </a:lnTo>
                <a:lnTo>
                  <a:pt x="1174" y="704"/>
                </a:lnTo>
                <a:lnTo>
                  <a:pt x="1174" y="704"/>
                </a:lnTo>
                <a:lnTo>
                  <a:pt x="1204" y="726"/>
                </a:lnTo>
                <a:lnTo>
                  <a:pt x="1223" y="741"/>
                </a:lnTo>
                <a:lnTo>
                  <a:pt x="1231" y="744"/>
                </a:lnTo>
                <a:lnTo>
                  <a:pt x="1236" y="746"/>
                </a:lnTo>
                <a:lnTo>
                  <a:pt x="1238" y="746"/>
                </a:lnTo>
                <a:lnTo>
                  <a:pt x="1241" y="744"/>
                </a:lnTo>
                <a:lnTo>
                  <a:pt x="1243" y="741"/>
                </a:lnTo>
                <a:lnTo>
                  <a:pt x="1243" y="741"/>
                </a:lnTo>
                <a:lnTo>
                  <a:pt x="1247" y="728"/>
                </a:lnTo>
                <a:lnTo>
                  <a:pt x="1252" y="708"/>
                </a:lnTo>
                <a:lnTo>
                  <a:pt x="1262" y="650"/>
                </a:lnTo>
                <a:lnTo>
                  <a:pt x="1275" y="559"/>
                </a:lnTo>
                <a:lnTo>
                  <a:pt x="1275" y="559"/>
                </a:lnTo>
                <a:lnTo>
                  <a:pt x="1276" y="548"/>
                </a:lnTo>
                <a:lnTo>
                  <a:pt x="1276" y="538"/>
                </a:lnTo>
                <a:lnTo>
                  <a:pt x="1276" y="519"/>
                </a:lnTo>
                <a:lnTo>
                  <a:pt x="1276" y="519"/>
                </a:lnTo>
                <a:lnTo>
                  <a:pt x="1275" y="476"/>
                </a:lnTo>
                <a:lnTo>
                  <a:pt x="1275" y="445"/>
                </a:lnTo>
                <a:lnTo>
                  <a:pt x="1276" y="431"/>
                </a:lnTo>
                <a:lnTo>
                  <a:pt x="1277" y="416"/>
                </a:lnTo>
                <a:lnTo>
                  <a:pt x="1277" y="416"/>
                </a:lnTo>
                <a:lnTo>
                  <a:pt x="1280" y="405"/>
                </a:lnTo>
                <a:lnTo>
                  <a:pt x="1282" y="395"/>
                </a:lnTo>
                <a:lnTo>
                  <a:pt x="1286" y="384"/>
                </a:lnTo>
                <a:lnTo>
                  <a:pt x="1288" y="377"/>
                </a:lnTo>
                <a:lnTo>
                  <a:pt x="1287" y="374"/>
                </a:lnTo>
                <a:lnTo>
                  <a:pt x="1286" y="372"/>
                </a:lnTo>
                <a:lnTo>
                  <a:pt x="1286" y="372"/>
                </a:lnTo>
                <a:lnTo>
                  <a:pt x="1281" y="371"/>
                </a:lnTo>
                <a:lnTo>
                  <a:pt x="1273" y="371"/>
                </a:lnTo>
                <a:lnTo>
                  <a:pt x="1249" y="373"/>
                </a:lnTo>
                <a:lnTo>
                  <a:pt x="1225" y="378"/>
                </a:lnTo>
                <a:lnTo>
                  <a:pt x="1205" y="383"/>
                </a:lnTo>
                <a:lnTo>
                  <a:pt x="1205" y="383"/>
                </a:lnTo>
                <a:lnTo>
                  <a:pt x="1201" y="384"/>
                </a:lnTo>
                <a:lnTo>
                  <a:pt x="1197" y="388"/>
                </a:lnTo>
                <a:lnTo>
                  <a:pt x="1184" y="396"/>
                </a:lnTo>
                <a:lnTo>
                  <a:pt x="1172" y="407"/>
                </a:lnTo>
                <a:lnTo>
                  <a:pt x="1159" y="420"/>
                </a:lnTo>
                <a:lnTo>
                  <a:pt x="1135" y="444"/>
                </a:lnTo>
                <a:lnTo>
                  <a:pt x="1127" y="451"/>
                </a:lnTo>
                <a:lnTo>
                  <a:pt x="1123" y="455"/>
                </a:lnTo>
                <a:lnTo>
                  <a:pt x="1123" y="455"/>
                </a:lnTo>
                <a:lnTo>
                  <a:pt x="1113" y="455"/>
                </a:lnTo>
                <a:lnTo>
                  <a:pt x="1097" y="455"/>
                </a:lnTo>
                <a:lnTo>
                  <a:pt x="1079" y="451"/>
                </a:lnTo>
                <a:lnTo>
                  <a:pt x="1070" y="450"/>
                </a:lnTo>
                <a:lnTo>
                  <a:pt x="1062" y="447"/>
                </a:lnTo>
                <a:lnTo>
                  <a:pt x="1062" y="447"/>
                </a:lnTo>
                <a:lnTo>
                  <a:pt x="1056" y="443"/>
                </a:lnTo>
                <a:lnTo>
                  <a:pt x="1052" y="440"/>
                </a:lnTo>
                <a:lnTo>
                  <a:pt x="1048" y="437"/>
                </a:lnTo>
                <a:lnTo>
                  <a:pt x="1047" y="434"/>
                </a:lnTo>
                <a:lnTo>
                  <a:pt x="1046" y="429"/>
                </a:lnTo>
                <a:lnTo>
                  <a:pt x="1046" y="428"/>
                </a:lnTo>
                <a:lnTo>
                  <a:pt x="1051" y="413"/>
                </a:lnTo>
                <a:lnTo>
                  <a:pt x="1051" y="413"/>
                </a:lnTo>
                <a:lnTo>
                  <a:pt x="1043" y="395"/>
                </a:lnTo>
                <a:lnTo>
                  <a:pt x="1030" y="353"/>
                </a:lnTo>
                <a:lnTo>
                  <a:pt x="1030" y="353"/>
                </a:lnTo>
                <a:lnTo>
                  <a:pt x="1004" y="269"/>
                </a:lnTo>
                <a:lnTo>
                  <a:pt x="1004" y="269"/>
                </a:lnTo>
                <a:lnTo>
                  <a:pt x="1005" y="265"/>
                </a:lnTo>
                <a:lnTo>
                  <a:pt x="1009" y="257"/>
                </a:lnTo>
                <a:lnTo>
                  <a:pt x="1020" y="231"/>
                </a:lnTo>
                <a:lnTo>
                  <a:pt x="1031" y="201"/>
                </a:lnTo>
                <a:lnTo>
                  <a:pt x="1035" y="189"/>
                </a:lnTo>
                <a:lnTo>
                  <a:pt x="1036" y="181"/>
                </a:lnTo>
                <a:lnTo>
                  <a:pt x="1036" y="181"/>
                </a:lnTo>
                <a:lnTo>
                  <a:pt x="1035" y="171"/>
                </a:lnTo>
                <a:lnTo>
                  <a:pt x="1030" y="157"/>
                </a:lnTo>
                <a:lnTo>
                  <a:pt x="1021" y="140"/>
                </a:lnTo>
                <a:lnTo>
                  <a:pt x="1010" y="122"/>
                </a:lnTo>
                <a:lnTo>
                  <a:pt x="997" y="101"/>
                </a:lnTo>
                <a:lnTo>
                  <a:pt x="981" y="82"/>
                </a:lnTo>
                <a:lnTo>
                  <a:pt x="964" y="64"/>
                </a:lnTo>
                <a:lnTo>
                  <a:pt x="954" y="55"/>
                </a:lnTo>
                <a:lnTo>
                  <a:pt x="944" y="48"/>
                </a:lnTo>
                <a:lnTo>
                  <a:pt x="944" y="48"/>
                </a:lnTo>
                <a:lnTo>
                  <a:pt x="913" y="26"/>
                </a:lnTo>
                <a:lnTo>
                  <a:pt x="902" y="19"/>
                </a:lnTo>
                <a:lnTo>
                  <a:pt x="894" y="14"/>
                </a:lnTo>
                <a:lnTo>
                  <a:pt x="885" y="9"/>
                </a:lnTo>
                <a:lnTo>
                  <a:pt x="875" y="6"/>
                </a:lnTo>
                <a:lnTo>
                  <a:pt x="863" y="4"/>
                </a:lnTo>
                <a:lnTo>
                  <a:pt x="848" y="3"/>
                </a:lnTo>
                <a:lnTo>
                  <a:pt x="848" y="3"/>
                </a:lnTo>
                <a:lnTo>
                  <a:pt x="816" y="0"/>
                </a:lnTo>
                <a:lnTo>
                  <a:pt x="792" y="2"/>
                </a:lnTo>
                <a:lnTo>
                  <a:pt x="782" y="3"/>
                </a:lnTo>
                <a:lnTo>
                  <a:pt x="774" y="4"/>
                </a:lnTo>
                <a:lnTo>
                  <a:pt x="766" y="6"/>
                </a:lnTo>
                <a:lnTo>
                  <a:pt x="760" y="10"/>
                </a:lnTo>
                <a:lnTo>
                  <a:pt x="760" y="10"/>
                </a:lnTo>
                <a:lnTo>
                  <a:pt x="758" y="13"/>
                </a:lnTo>
                <a:lnTo>
                  <a:pt x="754" y="16"/>
                </a:lnTo>
                <a:lnTo>
                  <a:pt x="744" y="30"/>
                </a:lnTo>
                <a:lnTo>
                  <a:pt x="723" y="65"/>
                </a:lnTo>
                <a:lnTo>
                  <a:pt x="704" y="100"/>
                </a:lnTo>
                <a:lnTo>
                  <a:pt x="697" y="111"/>
                </a:lnTo>
                <a:lnTo>
                  <a:pt x="694" y="114"/>
                </a:lnTo>
                <a:lnTo>
                  <a:pt x="694" y="11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CEA6C77F-0D79-4BDE-82A5-162666E2D720}"/>
              </a:ext>
            </a:extLst>
          </p:cNvPr>
          <p:cNvSpPr>
            <a:spLocks/>
          </p:cNvSpPr>
          <p:nvPr/>
        </p:nvSpPr>
        <p:spPr bwMode="auto">
          <a:xfrm>
            <a:off x="7840642" y="3360342"/>
            <a:ext cx="1757629" cy="537827"/>
          </a:xfrm>
          <a:custGeom>
            <a:avLst/>
            <a:gdLst>
              <a:gd name="T0" fmla="*/ 1342 w 1768"/>
              <a:gd name="T1" fmla="*/ 151 h 541"/>
              <a:gd name="T2" fmla="*/ 1160 w 1768"/>
              <a:gd name="T3" fmla="*/ 88 h 541"/>
              <a:gd name="T4" fmla="*/ 936 w 1768"/>
              <a:gd name="T5" fmla="*/ 47 h 541"/>
              <a:gd name="T6" fmla="*/ 665 w 1768"/>
              <a:gd name="T7" fmla="*/ 9 h 541"/>
              <a:gd name="T8" fmla="*/ 592 w 1768"/>
              <a:gd name="T9" fmla="*/ 7 h 541"/>
              <a:gd name="T10" fmla="*/ 446 w 1768"/>
              <a:gd name="T11" fmla="*/ 33 h 541"/>
              <a:gd name="T12" fmla="*/ 290 w 1768"/>
              <a:gd name="T13" fmla="*/ 92 h 541"/>
              <a:gd name="T14" fmla="*/ 199 w 1768"/>
              <a:gd name="T15" fmla="*/ 133 h 541"/>
              <a:gd name="T16" fmla="*/ 118 w 1768"/>
              <a:gd name="T17" fmla="*/ 188 h 541"/>
              <a:gd name="T18" fmla="*/ 36 w 1768"/>
              <a:gd name="T19" fmla="*/ 266 h 541"/>
              <a:gd name="T20" fmla="*/ 25 w 1768"/>
              <a:gd name="T21" fmla="*/ 275 h 541"/>
              <a:gd name="T22" fmla="*/ 27 w 1768"/>
              <a:gd name="T23" fmla="*/ 283 h 541"/>
              <a:gd name="T24" fmla="*/ 34 w 1768"/>
              <a:gd name="T25" fmla="*/ 293 h 541"/>
              <a:gd name="T26" fmla="*/ 17 w 1768"/>
              <a:gd name="T27" fmla="*/ 294 h 541"/>
              <a:gd name="T28" fmla="*/ 6 w 1768"/>
              <a:gd name="T29" fmla="*/ 303 h 541"/>
              <a:gd name="T30" fmla="*/ 0 w 1768"/>
              <a:gd name="T31" fmla="*/ 314 h 541"/>
              <a:gd name="T32" fmla="*/ 20 w 1768"/>
              <a:gd name="T33" fmla="*/ 323 h 541"/>
              <a:gd name="T34" fmla="*/ 82 w 1768"/>
              <a:gd name="T35" fmla="*/ 350 h 541"/>
              <a:gd name="T36" fmla="*/ 123 w 1768"/>
              <a:gd name="T37" fmla="*/ 361 h 541"/>
              <a:gd name="T38" fmla="*/ 204 w 1768"/>
              <a:gd name="T39" fmla="*/ 397 h 541"/>
              <a:gd name="T40" fmla="*/ 285 w 1768"/>
              <a:gd name="T41" fmla="*/ 427 h 541"/>
              <a:gd name="T42" fmla="*/ 402 w 1768"/>
              <a:gd name="T43" fmla="*/ 448 h 541"/>
              <a:gd name="T44" fmla="*/ 480 w 1768"/>
              <a:gd name="T45" fmla="*/ 452 h 541"/>
              <a:gd name="T46" fmla="*/ 508 w 1768"/>
              <a:gd name="T47" fmla="*/ 451 h 541"/>
              <a:gd name="T48" fmla="*/ 580 w 1768"/>
              <a:gd name="T49" fmla="*/ 498 h 541"/>
              <a:gd name="T50" fmla="*/ 646 w 1768"/>
              <a:gd name="T51" fmla="*/ 526 h 541"/>
              <a:gd name="T52" fmla="*/ 728 w 1768"/>
              <a:gd name="T53" fmla="*/ 541 h 541"/>
              <a:gd name="T54" fmla="*/ 727 w 1768"/>
              <a:gd name="T55" fmla="*/ 532 h 541"/>
              <a:gd name="T56" fmla="*/ 682 w 1768"/>
              <a:gd name="T57" fmla="*/ 462 h 541"/>
              <a:gd name="T58" fmla="*/ 786 w 1768"/>
              <a:gd name="T59" fmla="*/ 446 h 541"/>
              <a:gd name="T60" fmla="*/ 982 w 1768"/>
              <a:gd name="T61" fmla="*/ 441 h 541"/>
              <a:gd name="T62" fmla="*/ 1158 w 1768"/>
              <a:gd name="T63" fmla="*/ 429 h 541"/>
              <a:gd name="T64" fmla="*/ 1199 w 1768"/>
              <a:gd name="T65" fmla="*/ 439 h 541"/>
              <a:gd name="T66" fmla="*/ 1234 w 1768"/>
              <a:gd name="T67" fmla="*/ 440 h 541"/>
              <a:gd name="T68" fmla="*/ 1253 w 1768"/>
              <a:gd name="T69" fmla="*/ 426 h 541"/>
              <a:gd name="T70" fmla="*/ 1270 w 1768"/>
              <a:gd name="T71" fmla="*/ 408 h 541"/>
              <a:gd name="T72" fmla="*/ 1281 w 1768"/>
              <a:gd name="T73" fmla="*/ 392 h 541"/>
              <a:gd name="T74" fmla="*/ 1275 w 1768"/>
              <a:gd name="T75" fmla="*/ 380 h 541"/>
              <a:gd name="T76" fmla="*/ 1237 w 1768"/>
              <a:gd name="T77" fmla="*/ 358 h 541"/>
              <a:gd name="T78" fmla="*/ 1262 w 1768"/>
              <a:gd name="T79" fmla="*/ 345 h 541"/>
              <a:gd name="T80" fmla="*/ 1350 w 1768"/>
              <a:gd name="T81" fmla="*/ 323 h 541"/>
              <a:gd name="T82" fmla="*/ 1441 w 1768"/>
              <a:gd name="T83" fmla="*/ 315 h 541"/>
              <a:gd name="T84" fmla="*/ 1475 w 1768"/>
              <a:gd name="T85" fmla="*/ 324 h 541"/>
              <a:gd name="T86" fmla="*/ 1568 w 1768"/>
              <a:gd name="T87" fmla="*/ 372 h 541"/>
              <a:gd name="T88" fmla="*/ 1695 w 1768"/>
              <a:gd name="T89" fmla="*/ 451 h 541"/>
              <a:gd name="T90" fmla="*/ 1746 w 1768"/>
              <a:gd name="T91" fmla="*/ 473 h 541"/>
              <a:gd name="T92" fmla="*/ 1752 w 1768"/>
              <a:gd name="T93" fmla="*/ 467 h 541"/>
              <a:gd name="T94" fmla="*/ 1738 w 1768"/>
              <a:gd name="T95" fmla="*/ 438 h 541"/>
              <a:gd name="T96" fmla="*/ 1718 w 1768"/>
              <a:gd name="T97" fmla="*/ 381 h 541"/>
              <a:gd name="T98" fmla="*/ 1711 w 1768"/>
              <a:gd name="T99" fmla="*/ 272 h 541"/>
              <a:gd name="T100" fmla="*/ 1714 w 1768"/>
              <a:gd name="T101" fmla="*/ 182 h 541"/>
              <a:gd name="T102" fmla="*/ 1761 w 1768"/>
              <a:gd name="T103" fmla="*/ 82 h 541"/>
              <a:gd name="T104" fmla="*/ 1768 w 1768"/>
              <a:gd name="T105" fmla="*/ 49 h 541"/>
              <a:gd name="T106" fmla="*/ 1762 w 1768"/>
              <a:gd name="T107" fmla="*/ 4 h 541"/>
              <a:gd name="T108" fmla="*/ 1753 w 1768"/>
              <a:gd name="T109" fmla="*/ 1 h 541"/>
              <a:gd name="T110" fmla="*/ 1689 w 1768"/>
              <a:gd name="T111" fmla="*/ 49 h 541"/>
              <a:gd name="T112" fmla="*/ 1590 w 1768"/>
              <a:gd name="T113" fmla="*/ 119 h 541"/>
              <a:gd name="T114" fmla="*/ 1484 w 1768"/>
              <a:gd name="T115" fmla="*/ 174 h 541"/>
              <a:gd name="T116" fmla="*/ 1430 w 1768"/>
              <a:gd name="T117" fmla="*/ 194 h 541"/>
              <a:gd name="T118" fmla="*/ 1366 w 1768"/>
              <a:gd name="T119" fmla="*/ 195 h 541"/>
              <a:gd name="T120" fmla="*/ 1337 w 1768"/>
              <a:gd name="T121" fmla="*/ 186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8" h="541">
                <a:moveTo>
                  <a:pt x="1337" y="186"/>
                </a:moveTo>
                <a:lnTo>
                  <a:pt x="1366" y="161"/>
                </a:lnTo>
                <a:lnTo>
                  <a:pt x="1366" y="161"/>
                </a:lnTo>
                <a:lnTo>
                  <a:pt x="1342" y="151"/>
                </a:lnTo>
                <a:lnTo>
                  <a:pt x="1280" y="128"/>
                </a:lnTo>
                <a:lnTo>
                  <a:pt x="1241" y="114"/>
                </a:lnTo>
                <a:lnTo>
                  <a:pt x="1201" y="101"/>
                </a:lnTo>
                <a:lnTo>
                  <a:pt x="1160" y="88"/>
                </a:lnTo>
                <a:lnTo>
                  <a:pt x="1122" y="81"/>
                </a:lnTo>
                <a:lnTo>
                  <a:pt x="1122" y="81"/>
                </a:lnTo>
                <a:lnTo>
                  <a:pt x="1010" y="60"/>
                </a:lnTo>
                <a:lnTo>
                  <a:pt x="936" y="47"/>
                </a:lnTo>
                <a:lnTo>
                  <a:pt x="854" y="34"/>
                </a:lnTo>
                <a:lnTo>
                  <a:pt x="773" y="22"/>
                </a:lnTo>
                <a:lnTo>
                  <a:pt x="698" y="12"/>
                </a:lnTo>
                <a:lnTo>
                  <a:pt x="665" y="9"/>
                </a:lnTo>
                <a:lnTo>
                  <a:pt x="637" y="7"/>
                </a:lnTo>
                <a:lnTo>
                  <a:pt x="611" y="6"/>
                </a:lnTo>
                <a:lnTo>
                  <a:pt x="592" y="7"/>
                </a:lnTo>
                <a:lnTo>
                  <a:pt x="592" y="7"/>
                </a:lnTo>
                <a:lnTo>
                  <a:pt x="560" y="12"/>
                </a:lnTo>
                <a:lnTo>
                  <a:pt x="531" y="16"/>
                </a:lnTo>
                <a:lnTo>
                  <a:pt x="481" y="26"/>
                </a:lnTo>
                <a:lnTo>
                  <a:pt x="446" y="33"/>
                </a:lnTo>
                <a:lnTo>
                  <a:pt x="434" y="36"/>
                </a:lnTo>
                <a:lnTo>
                  <a:pt x="434" y="36"/>
                </a:lnTo>
                <a:lnTo>
                  <a:pt x="359" y="64"/>
                </a:lnTo>
                <a:lnTo>
                  <a:pt x="290" y="92"/>
                </a:lnTo>
                <a:lnTo>
                  <a:pt x="252" y="108"/>
                </a:lnTo>
                <a:lnTo>
                  <a:pt x="216" y="124"/>
                </a:lnTo>
                <a:lnTo>
                  <a:pt x="216" y="124"/>
                </a:lnTo>
                <a:lnTo>
                  <a:pt x="199" y="133"/>
                </a:lnTo>
                <a:lnTo>
                  <a:pt x="182" y="142"/>
                </a:lnTo>
                <a:lnTo>
                  <a:pt x="164" y="153"/>
                </a:lnTo>
                <a:lnTo>
                  <a:pt x="149" y="164"/>
                </a:lnTo>
                <a:lnTo>
                  <a:pt x="118" y="188"/>
                </a:lnTo>
                <a:lnTo>
                  <a:pt x="91" y="211"/>
                </a:lnTo>
                <a:lnTo>
                  <a:pt x="68" y="233"/>
                </a:lnTo>
                <a:lnTo>
                  <a:pt x="50" y="250"/>
                </a:lnTo>
                <a:lnTo>
                  <a:pt x="36" y="266"/>
                </a:lnTo>
                <a:lnTo>
                  <a:pt x="36" y="266"/>
                </a:lnTo>
                <a:lnTo>
                  <a:pt x="32" y="267"/>
                </a:lnTo>
                <a:lnTo>
                  <a:pt x="27" y="272"/>
                </a:lnTo>
                <a:lnTo>
                  <a:pt x="25" y="275"/>
                </a:lnTo>
                <a:lnTo>
                  <a:pt x="23" y="278"/>
                </a:lnTo>
                <a:lnTo>
                  <a:pt x="25" y="281"/>
                </a:lnTo>
                <a:lnTo>
                  <a:pt x="27" y="283"/>
                </a:lnTo>
                <a:lnTo>
                  <a:pt x="27" y="283"/>
                </a:lnTo>
                <a:lnTo>
                  <a:pt x="32" y="288"/>
                </a:lnTo>
                <a:lnTo>
                  <a:pt x="34" y="291"/>
                </a:lnTo>
                <a:lnTo>
                  <a:pt x="34" y="292"/>
                </a:lnTo>
                <a:lnTo>
                  <a:pt x="34" y="293"/>
                </a:lnTo>
                <a:lnTo>
                  <a:pt x="34" y="293"/>
                </a:lnTo>
                <a:lnTo>
                  <a:pt x="31" y="292"/>
                </a:lnTo>
                <a:lnTo>
                  <a:pt x="22" y="293"/>
                </a:lnTo>
                <a:lnTo>
                  <a:pt x="17" y="294"/>
                </a:lnTo>
                <a:lnTo>
                  <a:pt x="12" y="297"/>
                </a:lnTo>
                <a:lnTo>
                  <a:pt x="9" y="299"/>
                </a:lnTo>
                <a:lnTo>
                  <a:pt x="6" y="303"/>
                </a:lnTo>
                <a:lnTo>
                  <a:pt x="6" y="303"/>
                </a:lnTo>
                <a:lnTo>
                  <a:pt x="5" y="307"/>
                </a:lnTo>
                <a:lnTo>
                  <a:pt x="3" y="310"/>
                </a:lnTo>
                <a:lnTo>
                  <a:pt x="1" y="312"/>
                </a:lnTo>
                <a:lnTo>
                  <a:pt x="0" y="314"/>
                </a:lnTo>
                <a:lnTo>
                  <a:pt x="1" y="315"/>
                </a:lnTo>
                <a:lnTo>
                  <a:pt x="5" y="316"/>
                </a:lnTo>
                <a:lnTo>
                  <a:pt x="20" y="323"/>
                </a:lnTo>
                <a:lnTo>
                  <a:pt x="20" y="323"/>
                </a:lnTo>
                <a:lnTo>
                  <a:pt x="42" y="331"/>
                </a:lnTo>
                <a:lnTo>
                  <a:pt x="61" y="340"/>
                </a:lnTo>
                <a:lnTo>
                  <a:pt x="82" y="350"/>
                </a:lnTo>
                <a:lnTo>
                  <a:pt x="82" y="350"/>
                </a:lnTo>
                <a:lnTo>
                  <a:pt x="88" y="351"/>
                </a:lnTo>
                <a:lnTo>
                  <a:pt x="96" y="352"/>
                </a:lnTo>
                <a:lnTo>
                  <a:pt x="107" y="354"/>
                </a:lnTo>
                <a:lnTo>
                  <a:pt x="123" y="361"/>
                </a:lnTo>
                <a:lnTo>
                  <a:pt x="144" y="368"/>
                </a:lnTo>
                <a:lnTo>
                  <a:pt x="171" y="380"/>
                </a:lnTo>
                <a:lnTo>
                  <a:pt x="204" y="397"/>
                </a:lnTo>
                <a:lnTo>
                  <a:pt x="204" y="397"/>
                </a:lnTo>
                <a:lnTo>
                  <a:pt x="223" y="406"/>
                </a:lnTo>
                <a:lnTo>
                  <a:pt x="244" y="414"/>
                </a:lnTo>
                <a:lnTo>
                  <a:pt x="264" y="421"/>
                </a:lnTo>
                <a:lnTo>
                  <a:pt x="285" y="427"/>
                </a:lnTo>
                <a:lnTo>
                  <a:pt x="305" y="433"/>
                </a:lnTo>
                <a:lnTo>
                  <a:pt x="326" y="437"/>
                </a:lnTo>
                <a:lnTo>
                  <a:pt x="367" y="444"/>
                </a:lnTo>
                <a:lnTo>
                  <a:pt x="402" y="448"/>
                </a:lnTo>
                <a:lnTo>
                  <a:pt x="432" y="450"/>
                </a:lnTo>
                <a:lnTo>
                  <a:pt x="466" y="452"/>
                </a:lnTo>
                <a:lnTo>
                  <a:pt x="466" y="452"/>
                </a:lnTo>
                <a:lnTo>
                  <a:pt x="480" y="452"/>
                </a:lnTo>
                <a:lnTo>
                  <a:pt x="492" y="451"/>
                </a:lnTo>
                <a:lnTo>
                  <a:pt x="503" y="450"/>
                </a:lnTo>
                <a:lnTo>
                  <a:pt x="507" y="450"/>
                </a:lnTo>
                <a:lnTo>
                  <a:pt x="508" y="451"/>
                </a:lnTo>
                <a:lnTo>
                  <a:pt x="508" y="451"/>
                </a:lnTo>
                <a:lnTo>
                  <a:pt x="524" y="462"/>
                </a:lnTo>
                <a:lnTo>
                  <a:pt x="559" y="484"/>
                </a:lnTo>
                <a:lnTo>
                  <a:pt x="580" y="498"/>
                </a:lnTo>
                <a:lnTo>
                  <a:pt x="602" y="509"/>
                </a:lnTo>
                <a:lnTo>
                  <a:pt x="625" y="520"/>
                </a:lnTo>
                <a:lnTo>
                  <a:pt x="637" y="524"/>
                </a:lnTo>
                <a:lnTo>
                  <a:pt x="646" y="526"/>
                </a:lnTo>
                <a:lnTo>
                  <a:pt x="646" y="526"/>
                </a:lnTo>
                <a:lnTo>
                  <a:pt x="683" y="535"/>
                </a:lnTo>
                <a:lnTo>
                  <a:pt x="711" y="538"/>
                </a:lnTo>
                <a:lnTo>
                  <a:pt x="728" y="541"/>
                </a:lnTo>
                <a:lnTo>
                  <a:pt x="733" y="541"/>
                </a:lnTo>
                <a:lnTo>
                  <a:pt x="733" y="540"/>
                </a:lnTo>
                <a:lnTo>
                  <a:pt x="733" y="540"/>
                </a:lnTo>
                <a:lnTo>
                  <a:pt x="727" y="532"/>
                </a:lnTo>
                <a:lnTo>
                  <a:pt x="716" y="515"/>
                </a:lnTo>
                <a:lnTo>
                  <a:pt x="698" y="484"/>
                </a:lnTo>
                <a:lnTo>
                  <a:pt x="698" y="484"/>
                </a:lnTo>
                <a:lnTo>
                  <a:pt x="682" y="462"/>
                </a:lnTo>
                <a:lnTo>
                  <a:pt x="670" y="446"/>
                </a:lnTo>
                <a:lnTo>
                  <a:pt x="670" y="446"/>
                </a:lnTo>
                <a:lnTo>
                  <a:pt x="721" y="446"/>
                </a:lnTo>
                <a:lnTo>
                  <a:pt x="786" y="446"/>
                </a:lnTo>
                <a:lnTo>
                  <a:pt x="879" y="445"/>
                </a:lnTo>
                <a:lnTo>
                  <a:pt x="879" y="445"/>
                </a:lnTo>
                <a:lnTo>
                  <a:pt x="932" y="444"/>
                </a:lnTo>
                <a:lnTo>
                  <a:pt x="982" y="441"/>
                </a:lnTo>
                <a:lnTo>
                  <a:pt x="1071" y="437"/>
                </a:lnTo>
                <a:lnTo>
                  <a:pt x="1132" y="430"/>
                </a:lnTo>
                <a:lnTo>
                  <a:pt x="1158" y="429"/>
                </a:lnTo>
                <a:lnTo>
                  <a:pt x="1158" y="429"/>
                </a:lnTo>
                <a:lnTo>
                  <a:pt x="1160" y="430"/>
                </a:lnTo>
                <a:lnTo>
                  <a:pt x="1167" y="434"/>
                </a:lnTo>
                <a:lnTo>
                  <a:pt x="1181" y="437"/>
                </a:lnTo>
                <a:lnTo>
                  <a:pt x="1199" y="439"/>
                </a:lnTo>
                <a:lnTo>
                  <a:pt x="1199" y="439"/>
                </a:lnTo>
                <a:lnTo>
                  <a:pt x="1219" y="441"/>
                </a:lnTo>
                <a:lnTo>
                  <a:pt x="1226" y="441"/>
                </a:lnTo>
                <a:lnTo>
                  <a:pt x="1234" y="440"/>
                </a:lnTo>
                <a:lnTo>
                  <a:pt x="1240" y="439"/>
                </a:lnTo>
                <a:lnTo>
                  <a:pt x="1245" y="435"/>
                </a:lnTo>
                <a:lnTo>
                  <a:pt x="1250" y="432"/>
                </a:lnTo>
                <a:lnTo>
                  <a:pt x="1253" y="426"/>
                </a:lnTo>
                <a:lnTo>
                  <a:pt x="1253" y="426"/>
                </a:lnTo>
                <a:lnTo>
                  <a:pt x="1257" y="419"/>
                </a:lnTo>
                <a:lnTo>
                  <a:pt x="1262" y="414"/>
                </a:lnTo>
                <a:lnTo>
                  <a:pt x="1270" y="408"/>
                </a:lnTo>
                <a:lnTo>
                  <a:pt x="1274" y="405"/>
                </a:lnTo>
                <a:lnTo>
                  <a:pt x="1278" y="402"/>
                </a:lnTo>
                <a:lnTo>
                  <a:pt x="1280" y="397"/>
                </a:lnTo>
                <a:lnTo>
                  <a:pt x="1281" y="392"/>
                </a:lnTo>
                <a:lnTo>
                  <a:pt x="1281" y="392"/>
                </a:lnTo>
                <a:lnTo>
                  <a:pt x="1281" y="389"/>
                </a:lnTo>
                <a:lnTo>
                  <a:pt x="1280" y="386"/>
                </a:lnTo>
                <a:lnTo>
                  <a:pt x="1275" y="380"/>
                </a:lnTo>
                <a:lnTo>
                  <a:pt x="1269" y="374"/>
                </a:lnTo>
                <a:lnTo>
                  <a:pt x="1261" y="369"/>
                </a:lnTo>
                <a:lnTo>
                  <a:pt x="1245" y="362"/>
                </a:lnTo>
                <a:lnTo>
                  <a:pt x="1237" y="358"/>
                </a:lnTo>
                <a:lnTo>
                  <a:pt x="1237" y="358"/>
                </a:lnTo>
                <a:lnTo>
                  <a:pt x="1241" y="357"/>
                </a:lnTo>
                <a:lnTo>
                  <a:pt x="1248" y="352"/>
                </a:lnTo>
                <a:lnTo>
                  <a:pt x="1262" y="345"/>
                </a:lnTo>
                <a:lnTo>
                  <a:pt x="1281" y="338"/>
                </a:lnTo>
                <a:lnTo>
                  <a:pt x="1281" y="338"/>
                </a:lnTo>
                <a:lnTo>
                  <a:pt x="1310" y="331"/>
                </a:lnTo>
                <a:lnTo>
                  <a:pt x="1350" y="323"/>
                </a:lnTo>
                <a:lnTo>
                  <a:pt x="1373" y="318"/>
                </a:lnTo>
                <a:lnTo>
                  <a:pt x="1397" y="315"/>
                </a:lnTo>
                <a:lnTo>
                  <a:pt x="1420" y="314"/>
                </a:lnTo>
                <a:lnTo>
                  <a:pt x="1441" y="315"/>
                </a:lnTo>
                <a:lnTo>
                  <a:pt x="1441" y="315"/>
                </a:lnTo>
                <a:lnTo>
                  <a:pt x="1452" y="316"/>
                </a:lnTo>
                <a:lnTo>
                  <a:pt x="1464" y="320"/>
                </a:lnTo>
                <a:lnTo>
                  <a:pt x="1475" y="324"/>
                </a:lnTo>
                <a:lnTo>
                  <a:pt x="1489" y="329"/>
                </a:lnTo>
                <a:lnTo>
                  <a:pt x="1514" y="341"/>
                </a:lnTo>
                <a:lnTo>
                  <a:pt x="1541" y="356"/>
                </a:lnTo>
                <a:lnTo>
                  <a:pt x="1568" y="372"/>
                </a:lnTo>
                <a:lnTo>
                  <a:pt x="1597" y="390"/>
                </a:lnTo>
                <a:lnTo>
                  <a:pt x="1651" y="424"/>
                </a:lnTo>
                <a:lnTo>
                  <a:pt x="1651" y="424"/>
                </a:lnTo>
                <a:lnTo>
                  <a:pt x="1695" y="451"/>
                </a:lnTo>
                <a:lnTo>
                  <a:pt x="1713" y="461"/>
                </a:lnTo>
                <a:lnTo>
                  <a:pt x="1728" y="468"/>
                </a:lnTo>
                <a:lnTo>
                  <a:pt x="1739" y="472"/>
                </a:lnTo>
                <a:lnTo>
                  <a:pt x="1746" y="473"/>
                </a:lnTo>
                <a:lnTo>
                  <a:pt x="1749" y="473"/>
                </a:lnTo>
                <a:lnTo>
                  <a:pt x="1751" y="472"/>
                </a:lnTo>
                <a:lnTo>
                  <a:pt x="1752" y="470"/>
                </a:lnTo>
                <a:lnTo>
                  <a:pt x="1752" y="467"/>
                </a:lnTo>
                <a:lnTo>
                  <a:pt x="1752" y="467"/>
                </a:lnTo>
                <a:lnTo>
                  <a:pt x="1751" y="460"/>
                </a:lnTo>
                <a:lnTo>
                  <a:pt x="1747" y="454"/>
                </a:lnTo>
                <a:lnTo>
                  <a:pt x="1738" y="438"/>
                </a:lnTo>
                <a:lnTo>
                  <a:pt x="1733" y="427"/>
                </a:lnTo>
                <a:lnTo>
                  <a:pt x="1727" y="414"/>
                </a:lnTo>
                <a:lnTo>
                  <a:pt x="1723" y="400"/>
                </a:lnTo>
                <a:lnTo>
                  <a:pt x="1718" y="381"/>
                </a:lnTo>
                <a:lnTo>
                  <a:pt x="1718" y="381"/>
                </a:lnTo>
                <a:lnTo>
                  <a:pt x="1715" y="359"/>
                </a:lnTo>
                <a:lnTo>
                  <a:pt x="1713" y="332"/>
                </a:lnTo>
                <a:lnTo>
                  <a:pt x="1711" y="272"/>
                </a:lnTo>
                <a:lnTo>
                  <a:pt x="1711" y="218"/>
                </a:lnTo>
                <a:lnTo>
                  <a:pt x="1712" y="196"/>
                </a:lnTo>
                <a:lnTo>
                  <a:pt x="1714" y="182"/>
                </a:lnTo>
                <a:lnTo>
                  <a:pt x="1714" y="182"/>
                </a:lnTo>
                <a:lnTo>
                  <a:pt x="1718" y="169"/>
                </a:lnTo>
                <a:lnTo>
                  <a:pt x="1724" y="153"/>
                </a:lnTo>
                <a:lnTo>
                  <a:pt x="1744" y="117"/>
                </a:lnTo>
                <a:lnTo>
                  <a:pt x="1761" y="82"/>
                </a:lnTo>
                <a:lnTo>
                  <a:pt x="1766" y="70"/>
                </a:lnTo>
                <a:lnTo>
                  <a:pt x="1768" y="64"/>
                </a:lnTo>
                <a:lnTo>
                  <a:pt x="1768" y="64"/>
                </a:lnTo>
                <a:lnTo>
                  <a:pt x="1768" y="49"/>
                </a:lnTo>
                <a:lnTo>
                  <a:pt x="1768" y="27"/>
                </a:lnTo>
                <a:lnTo>
                  <a:pt x="1767" y="16"/>
                </a:lnTo>
                <a:lnTo>
                  <a:pt x="1765" y="7"/>
                </a:lnTo>
                <a:lnTo>
                  <a:pt x="1762" y="4"/>
                </a:lnTo>
                <a:lnTo>
                  <a:pt x="1760" y="1"/>
                </a:lnTo>
                <a:lnTo>
                  <a:pt x="1757" y="0"/>
                </a:lnTo>
                <a:lnTo>
                  <a:pt x="1753" y="1"/>
                </a:lnTo>
                <a:lnTo>
                  <a:pt x="1753" y="1"/>
                </a:lnTo>
                <a:lnTo>
                  <a:pt x="1749" y="3"/>
                </a:lnTo>
                <a:lnTo>
                  <a:pt x="1744" y="6"/>
                </a:lnTo>
                <a:lnTo>
                  <a:pt x="1728" y="17"/>
                </a:lnTo>
                <a:lnTo>
                  <a:pt x="1689" y="49"/>
                </a:lnTo>
                <a:lnTo>
                  <a:pt x="1665" y="69"/>
                </a:lnTo>
                <a:lnTo>
                  <a:pt x="1641" y="87"/>
                </a:lnTo>
                <a:lnTo>
                  <a:pt x="1615" y="104"/>
                </a:lnTo>
                <a:lnTo>
                  <a:pt x="1590" y="119"/>
                </a:lnTo>
                <a:lnTo>
                  <a:pt x="1590" y="119"/>
                </a:lnTo>
                <a:lnTo>
                  <a:pt x="1545" y="144"/>
                </a:lnTo>
                <a:lnTo>
                  <a:pt x="1503" y="164"/>
                </a:lnTo>
                <a:lnTo>
                  <a:pt x="1484" y="174"/>
                </a:lnTo>
                <a:lnTo>
                  <a:pt x="1465" y="182"/>
                </a:lnTo>
                <a:lnTo>
                  <a:pt x="1447" y="189"/>
                </a:lnTo>
                <a:lnTo>
                  <a:pt x="1430" y="194"/>
                </a:lnTo>
                <a:lnTo>
                  <a:pt x="1430" y="194"/>
                </a:lnTo>
                <a:lnTo>
                  <a:pt x="1411" y="196"/>
                </a:lnTo>
                <a:lnTo>
                  <a:pt x="1395" y="198"/>
                </a:lnTo>
                <a:lnTo>
                  <a:pt x="1380" y="196"/>
                </a:lnTo>
                <a:lnTo>
                  <a:pt x="1366" y="195"/>
                </a:lnTo>
                <a:lnTo>
                  <a:pt x="1354" y="191"/>
                </a:lnTo>
                <a:lnTo>
                  <a:pt x="1345" y="189"/>
                </a:lnTo>
                <a:lnTo>
                  <a:pt x="1337" y="186"/>
                </a:lnTo>
                <a:lnTo>
                  <a:pt x="1337" y="1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81EDD1C1-FAEA-49FB-B1B5-0600B320D999}"/>
              </a:ext>
            </a:extLst>
          </p:cNvPr>
          <p:cNvSpPr>
            <a:spLocks/>
          </p:cNvSpPr>
          <p:nvPr/>
        </p:nvSpPr>
        <p:spPr bwMode="auto">
          <a:xfrm>
            <a:off x="324760" y="3341590"/>
            <a:ext cx="1730375" cy="405938"/>
          </a:xfrm>
          <a:custGeom>
            <a:avLst/>
            <a:gdLst>
              <a:gd name="T0" fmla="*/ 1574 w 2272"/>
              <a:gd name="T1" fmla="*/ 112 h 533"/>
              <a:gd name="T2" fmla="*/ 1482 w 2272"/>
              <a:gd name="T3" fmla="*/ 47 h 533"/>
              <a:gd name="T4" fmla="*/ 1465 w 2272"/>
              <a:gd name="T5" fmla="*/ 28 h 533"/>
              <a:gd name="T6" fmla="*/ 1444 w 2272"/>
              <a:gd name="T7" fmla="*/ 4 h 533"/>
              <a:gd name="T8" fmla="*/ 1430 w 2272"/>
              <a:gd name="T9" fmla="*/ 0 h 533"/>
              <a:gd name="T10" fmla="*/ 1409 w 2272"/>
              <a:gd name="T11" fmla="*/ 2 h 533"/>
              <a:gd name="T12" fmla="*/ 1360 w 2272"/>
              <a:gd name="T13" fmla="*/ 22 h 533"/>
              <a:gd name="T14" fmla="*/ 1251 w 2272"/>
              <a:gd name="T15" fmla="*/ 74 h 533"/>
              <a:gd name="T16" fmla="*/ 1137 w 2272"/>
              <a:gd name="T17" fmla="*/ 137 h 533"/>
              <a:gd name="T18" fmla="*/ 1105 w 2272"/>
              <a:gd name="T19" fmla="*/ 160 h 533"/>
              <a:gd name="T20" fmla="*/ 1045 w 2272"/>
              <a:gd name="T21" fmla="*/ 215 h 533"/>
              <a:gd name="T22" fmla="*/ 983 w 2272"/>
              <a:gd name="T23" fmla="*/ 288 h 533"/>
              <a:gd name="T24" fmla="*/ 948 w 2272"/>
              <a:gd name="T25" fmla="*/ 312 h 533"/>
              <a:gd name="T26" fmla="*/ 763 w 2272"/>
              <a:gd name="T27" fmla="*/ 364 h 533"/>
              <a:gd name="T28" fmla="*/ 689 w 2272"/>
              <a:gd name="T29" fmla="*/ 386 h 533"/>
              <a:gd name="T30" fmla="*/ 537 w 2272"/>
              <a:gd name="T31" fmla="*/ 422 h 533"/>
              <a:gd name="T32" fmla="*/ 279 w 2272"/>
              <a:gd name="T33" fmla="*/ 473 h 533"/>
              <a:gd name="T34" fmla="*/ 208 w 2272"/>
              <a:gd name="T35" fmla="*/ 484 h 533"/>
              <a:gd name="T36" fmla="*/ 34 w 2272"/>
              <a:gd name="T37" fmla="*/ 508 h 533"/>
              <a:gd name="T38" fmla="*/ 1 w 2272"/>
              <a:gd name="T39" fmla="*/ 518 h 533"/>
              <a:gd name="T40" fmla="*/ 0 w 2272"/>
              <a:gd name="T41" fmla="*/ 523 h 533"/>
              <a:gd name="T42" fmla="*/ 6 w 2272"/>
              <a:gd name="T43" fmla="*/ 530 h 533"/>
              <a:gd name="T44" fmla="*/ 48 w 2272"/>
              <a:gd name="T45" fmla="*/ 533 h 533"/>
              <a:gd name="T46" fmla="*/ 91 w 2272"/>
              <a:gd name="T47" fmla="*/ 530 h 533"/>
              <a:gd name="T48" fmla="*/ 254 w 2272"/>
              <a:gd name="T49" fmla="*/ 518 h 533"/>
              <a:gd name="T50" fmla="*/ 319 w 2272"/>
              <a:gd name="T51" fmla="*/ 516 h 533"/>
              <a:gd name="T52" fmla="*/ 425 w 2272"/>
              <a:gd name="T53" fmla="*/ 501 h 533"/>
              <a:gd name="T54" fmla="*/ 699 w 2272"/>
              <a:gd name="T55" fmla="*/ 447 h 533"/>
              <a:gd name="T56" fmla="*/ 862 w 2272"/>
              <a:gd name="T57" fmla="*/ 410 h 533"/>
              <a:gd name="T58" fmla="*/ 964 w 2272"/>
              <a:gd name="T59" fmla="*/ 397 h 533"/>
              <a:gd name="T60" fmla="*/ 1076 w 2272"/>
              <a:gd name="T61" fmla="*/ 426 h 533"/>
              <a:gd name="T62" fmla="*/ 1167 w 2272"/>
              <a:gd name="T63" fmla="*/ 442 h 533"/>
              <a:gd name="T64" fmla="*/ 1249 w 2272"/>
              <a:gd name="T65" fmla="*/ 446 h 533"/>
              <a:gd name="T66" fmla="*/ 1336 w 2272"/>
              <a:gd name="T67" fmla="*/ 441 h 533"/>
              <a:gd name="T68" fmla="*/ 1485 w 2272"/>
              <a:gd name="T69" fmla="*/ 418 h 533"/>
              <a:gd name="T70" fmla="*/ 1531 w 2272"/>
              <a:gd name="T71" fmla="*/ 407 h 533"/>
              <a:gd name="T72" fmla="*/ 1587 w 2272"/>
              <a:gd name="T73" fmla="*/ 396 h 533"/>
              <a:gd name="T74" fmla="*/ 1676 w 2272"/>
              <a:gd name="T75" fmla="*/ 389 h 533"/>
              <a:gd name="T76" fmla="*/ 1720 w 2272"/>
              <a:gd name="T77" fmla="*/ 396 h 533"/>
              <a:gd name="T78" fmla="*/ 1762 w 2272"/>
              <a:gd name="T79" fmla="*/ 408 h 533"/>
              <a:gd name="T80" fmla="*/ 1881 w 2272"/>
              <a:gd name="T81" fmla="*/ 438 h 533"/>
              <a:gd name="T82" fmla="*/ 2001 w 2272"/>
              <a:gd name="T83" fmla="*/ 457 h 533"/>
              <a:gd name="T84" fmla="*/ 2030 w 2272"/>
              <a:gd name="T85" fmla="*/ 457 h 533"/>
              <a:gd name="T86" fmla="*/ 2075 w 2272"/>
              <a:gd name="T87" fmla="*/ 443 h 533"/>
              <a:gd name="T88" fmla="*/ 2124 w 2272"/>
              <a:gd name="T89" fmla="*/ 414 h 533"/>
              <a:gd name="T90" fmla="*/ 2213 w 2272"/>
              <a:gd name="T91" fmla="*/ 337 h 533"/>
              <a:gd name="T92" fmla="*/ 2246 w 2272"/>
              <a:gd name="T93" fmla="*/ 297 h 533"/>
              <a:gd name="T94" fmla="*/ 2260 w 2272"/>
              <a:gd name="T95" fmla="*/ 269 h 533"/>
              <a:gd name="T96" fmla="*/ 2271 w 2272"/>
              <a:gd name="T97" fmla="*/ 230 h 533"/>
              <a:gd name="T98" fmla="*/ 2269 w 2272"/>
              <a:gd name="T99" fmla="*/ 212 h 533"/>
              <a:gd name="T100" fmla="*/ 2260 w 2272"/>
              <a:gd name="T101" fmla="*/ 209 h 533"/>
              <a:gd name="T102" fmla="*/ 2178 w 2272"/>
              <a:gd name="T103" fmla="*/ 209 h 533"/>
              <a:gd name="T104" fmla="*/ 2100 w 2272"/>
              <a:gd name="T105" fmla="*/ 204 h 533"/>
              <a:gd name="T106" fmla="*/ 2032 w 2272"/>
              <a:gd name="T107" fmla="*/ 193 h 533"/>
              <a:gd name="T108" fmla="*/ 1997 w 2272"/>
              <a:gd name="T109" fmla="*/ 182 h 533"/>
              <a:gd name="T110" fmla="*/ 1983 w 2272"/>
              <a:gd name="T111" fmla="*/ 172 h 533"/>
              <a:gd name="T112" fmla="*/ 1978 w 2272"/>
              <a:gd name="T113" fmla="*/ 163 h 533"/>
              <a:gd name="T114" fmla="*/ 1941 w 2272"/>
              <a:gd name="T115" fmla="*/ 155 h 533"/>
              <a:gd name="T116" fmla="*/ 1864 w 2272"/>
              <a:gd name="T117" fmla="*/ 150 h 533"/>
              <a:gd name="T118" fmla="*/ 1734 w 2272"/>
              <a:gd name="T119" fmla="*/ 153 h 533"/>
              <a:gd name="T120" fmla="*/ 1644 w 2272"/>
              <a:gd name="T121" fmla="*/ 160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72" h="533">
                <a:moveTo>
                  <a:pt x="1644" y="160"/>
                </a:moveTo>
                <a:lnTo>
                  <a:pt x="1644" y="160"/>
                </a:lnTo>
                <a:lnTo>
                  <a:pt x="1574" y="112"/>
                </a:lnTo>
                <a:lnTo>
                  <a:pt x="1519" y="76"/>
                </a:lnTo>
                <a:lnTo>
                  <a:pt x="1497" y="60"/>
                </a:lnTo>
                <a:lnTo>
                  <a:pt x="1482" y="47"/>
                </a:lnTo>
                <a:lnTo>
                  <a:pt x="1482" y="47"/>
                </a:lnTo>
                <a:lnTo>
                  <a:pt x="1472" y="38"/>
                </a:lnTo>
                <a:lnTo>
                  <a:pt x="1465" y="28"/>
                </a:lnTo>
                <a:lnTo>
                  <a:pt x="1459" y="19"/>
                </a:lnTo>
                <a:lnTo>
                  <a:pt x="1452" y="11"/>
                </a:lnTo>
                <a:lnTo>
                  <a:pt x="1444" y="4"/>
                </a:lnTo>
                <a:lnTo>
                  <a:pt x="1439" y="2"/>
                </a:lnTo>
                <a:lnTo>
                  <a:pt x="1436" y="0"/>
                </a:lnTo>
                <a:lnTo>
                  <a:pt x="1430" y="0"/>
                </a:lnTo>
                <a:lnTo>
                  <a:pt x="1423" y="0"/>
                </a:lnTo>
                <a:lnTo>
                  <a:pt x="1416" y="0"/>
                </a:lnTo>
                <a:lnTo>
                  <a:pt x="1409" y="2"/>
                </a:lnTo>
                <a:lnTo>
                  <a:pt x="1409" y="2"/>
                </a:lnTo>
                <a:lnTo>
                  <a:pt x="1388" y="9"/>
                </a:lnTo>
                <a:lnTo>
                  <a:pt x="1360" y="22"/>
                </a:lnTo>
                <a:lnTo>
                  <a:pt x="1327" y="36"/>
                </a:lnTo>
                <a:lnTo>
                  <a:pt x="1290" y="55"/>
                </a:lnTo>
                <a:lnTo>
                  <a:pt x="1251" y="74"/>
                </a:lnTo>
                <a:lnTo>
                  <a:pt x="1210" y="95"/>
                </a:lnTo>
                <a:lnTo>
                  <a:pt x="1172" y="116"/>
                </a:lnTo>
                <a:lnTo>
                  <a:pt x="1137" y="137"/>
                </a:lnTo>
                <a:lnTo>
                  <a:pt x="1137" y="137"/>
                </a:lnTo>
                <a:lnTo>
                  <a:pt x="1121" y="148"/>
                </a:lnTo>
                <a:lnTo>
                  <a:pt x="1105" y="160"/>
                </a:lnTo>
                <a:lnTo>
                  <a:pt x="1089" y="174"/>
                </a:lnTo>
                <a:lnTo>
                  <a:pt x="1074" y="187"/>
                </a:lnTo>
                <a:lnTo>
                  <a:pt x="1045" y="215"/>
                </a:lnTo>
                <a:lnTo>
                  <a:pt x="1020" y="242"/>
                </a:lnTo>
                <a:lnTo>
                  <a:pt x="999" y="268"/>
                </a:lnTo>
                <a:lnTo>
                  <a:pt x="983" y="288"/>
                </a:lnTo>
                <a:lnTo>
                  <a:pt x="970" y="307"/>
                </a:lnTo>
                <a:lnTo>
                  <a:pt x="970" y="307"/>
                </a:lnTo>
                <a:lnTo>
                  <a:pt x="948" y="312"/>
                </a:lnTo>
                <a:lnTo>
                  <a:pt x="890" y="327"/>
                </a:lnTo>
                <a:lnTo>
                  <a:pt x="809" y="349"/>
                </a:lnTo>
                <a:lnTo>
                  <a:pt x="763" y="364"/>
                </a:lnTo>
                <a:lnTo>
                  <a:pt x="715" y="378"/>
                </a:lnTo>
                <a:lnTo>
                  <a:pt x="715" y="378"/>
                </a:lnTo>
                <a:lnTo>
                  <a:pt x="689" y="386"/>
                </a:lnTo>
                <a:lnTo>
                  <a:pt x="662" y="394"/>
                </a:lnTo>
                <a:lnTo>
                  <a:pt x="602" y="409"/>
                </a:lnTo>
                <a:lnTo>
                  <a:pt x="537" y="422"/>
                </a:lnTo>
                <a:lnTo>
                  <a:pt x="473" y="436"/>
                </a:lnTo>
                <a:lnTo>
                  <a:pt x="357" y="458"/>
                </a:lnTo>
                <a:lnTo>
                  <a:pt x="279" y="473"/>
                </a:lnTo>
                <a:lnTo>
                  <a:pt x="279" y="473"/>
                </a:lnTo>
                <a:lnTo>
                  <a:pt x="249" y="478"/>
                </a:lnTo>
                <a:lnTo>
                  <a:pt x="208" y="484"/>
                </a:lnTo>
                <a:lnTo>
                  <a:pt x="115" y="496"/>
                </a:lnTo>
                <a:lnTo>
                  <a:pt x="71" y="502"/>
                </a:lnTo>
                <a:lnTo>
                  <a:pt x="34" y="508"/>
                </a:lnTo>
                <a:lnTo>
                  <a:pt x="10" y="514"/>
                </a:lnTo>
                <a:lnTo>
                  <a:pt x="2" y="517"/>
                </a:lnTo>
                <a:lnTo>
                  <a:pt x="1" y="518"/>
                </a:lnTo>
                <a:lnTo>
                  <a:pt x="0" y="519"/>
                </a:lnTo>
                <a:lnTo>
                  <a:pt x="0" y="519"/>
                </a:lnTo>
                <a:lnTo>
                  <a:pt x="0" y="523"/>
                </a:lnTo>
                <a:lnTo>
                  <a:pt x="1" y="527"/>
                </a:lnTo>
                <a:lnTo>
                  <a:pt x="2" y="529"/>
                </a:lnTo>
                <a:lnTo>
                  <a:pt x="6" y="530"/>
                </a:lnTo>
                <a:lnTo>
                  <a:pt x="12" y="532"/>
                </a:lnTo>
                <a:lnTo>
                  <a:pt x="20" y="532"/>
                </a:lnTo>
                <a:lnTo>
                  <a:pt x="48" y="533"/>
                </a:lnTo>
                <a:lnTo>
                  <a:pt x="48" y="533"/>
                </a:lnTo>
                <a:lnTo>
                  <a:pt x="67" y="532"/>
                </a:lnTo>
                <a:lnTo>
                  <a:pt x="91" y="530"/>
                </a:lnTo>
                <a:lnTo>
                  <a:pt x="147" y="525"/>
                </a:lnTo>
                <a:lnTo>
                  <a:pt x="216" y="521"/>
                </a:lnTo>
                <a:lnTo>
                  <a:pt x="254" y="518"/>
                </a:lnTo>
                <a:lnTo>
                  <a:pt x="294" y="517"/>
                </a:lnTo>
                <a:lnTo>
                  <a:pt x="294" y="517"/>
                </a:lnTo>
                <a:lnTo>
                  <a:pt x="319" y="516"/>
                </a:lnTo>
                <a:lnTo>
                  <a:pt x="349" y="513"/>
                </a:lnTo>
                <a:lnTo>
                  <a:pt x="385" y="508"/>
                </a:lnTo>
                <a:lnTo>
                  <a:pt x="425" y="501"/>
                </a:lnTo>
                <a:lnTo>
                  <a:pt x="515" y="485"/>
                </a:lnTo>
                <a:lnTo>
                  <a:pt x="608" y="465"/>
                </a:lnTo>
                <a:lnTo>
                  <a:pt x="699" y="447"/>
                </a:lnTo>
                <a:lnTo>
                  <a:pt x="776" y="430"/>
                </a:lnTo>
                <a:lnTo>
                  <a:pt x="862" y="410"/>
                </a:lnTo>
                <a:lnTo>
                  <a:pt x="862" y="410"/>
                </a:lnTo>
                <a:lnTo>
                  <a:pt x="949" y="392"/>
                </a:lnTo>
                <a:lnTo>
                  <a:pt x="949" y="392"/>
                </a:lnTo>
                <a:lnTo>
                  <a:pt x="964" y="397"/>
                </a:lnTo>
                <a:lnTo>
                  <a:pt x="1008" y="410"/>
                </a:lnTo>
                <a:lnTo>
                  <a:pt x="1040" y="418"/>
                </a:lnTo>
                <a:lnTo>
                  <a:pt x="1076" y="426"/>
                </a:lnTo>
                <a:lnTo>
                  <a:pt x="1119" y="435"/>
                </a:lnTo>
                <a:lnTo>
                  <a:pt x="1167" y="442"/>
                </a:lnTo>
                <a:lnTo>
                  <a:pt x="1167" y="442"/>
                </a:lnTo>
                <a:lnTo>
                  <a:pt x="1193" y="445"/>
                </a:lnTo>
                <a:lnTo>
                  <a:pt x="1221" y="446"/>
                </a:lnTo>
                <a:lnTo>
                  <a:pt x="1249" y="446"/>
                </a:lnTo>
                <a:lnTo>
                  <a:pt x="1278" y="446"/>
                </a:lnTo>
                <a:lnTo>
                  <a:pt x="1307" y="443"/>
                </a:lnTo>
                <a:lnTo>
                  <a:pt x="1336" y="441"/>
                </a:lnTo>
                <a:lnTo>
                  <a:pt x="1392" y="434"/>
                </a:lnTo>
                <a:lnTo>
                  <a:pt x="1443" y="425"/>
                </a:lnTo>
                <a:lnTo>
                  <a:pt x="1485" y="418"/>
                </a:lnTo>
                <a:lnTo>
                  <a:pt x="1515" y="410"/>
                </a:lnTo>
                <a:lnTo>
                  <a:pt x="1531" y="407"/>
                </a:lnTo>
                <a:lnTo>
                  <a:pt x="1531" y="407"/>
                </a:lnTo>
                <a:lnTo>
                  <a:pt x="1542" y="403"/>
                </a:lnTo>
                <a:lnTo>
                  <a:pt x="1562" y="399"/>
                </a:lnTo>
                <a:lnTo>
                  <a:pt x="1587" y="396"/>
                </a:lnTo>
                <a:lnTo>
                  <a:pt x="1615" y="392"/>
                </a:lnTo>
                <a:lnTo>
                  <a:pt x="1645" y="389"/>
                </a:lnTo>
                <a:lnTo>
                  <a:pt x="1676" y="389"/>
                </a:lnTo>
                <a:lnTo>
                  <a:pt x="1692" y="391"/>
                </a:lnTo>
                <a:lnTo>
                  <a:pt x="1707" y="393"/>
                </a:lnTo>
                <a:lnTo>
                  <a:pt x="1720" y="396"/>
                </a:lnTo>
                <a:lnTo>
                  <a:pt x="1732" y="399"/>
                </a:lnTo>
                <a:lnTo>
                  <a:pt x="1732" y="399"/>
                </a:lnTo>
                <a:lnTo>
                  <a:pt x="1762" y="408"/>
                </a:lnTo>
                <a:lnTo>
                  <a:pt x="1797" y="419"/>
                </a:lnTo>
                <a:lnTo>
                  <a:pt x="1838" y="429"/>
                </a:lnTo>
                <a:lnTo>
                  <a:pt x="1881" y="438"/>
                </a:lnTo>
                <a:lnTo>
                  <a:pt x="1924" y="447"/>
                </a:lnTo>
                <a:lnTo>
                  <a:pt x="1965" y="453"/>
                </a:lnTo>
                <a:lnTo>
                  <a:pt x="2001" y="457"/>
                </a:lnTo>
                <a:lnTo>
                  <a:pt x="2017" y="458"/>
                </a:lnTo>
                <a:lnTo>
                  <a:pt x="2030" y="457"/>
                </a:lnTo>
                <a:lnTo>
                  <a:pt x="2030" y="457"/>
                </a:lnTo>
                <a:lnTo>
                  <a:pt x="2044" y="454"/>
                </a:lnTo>
                <a:lnTo>
                  <a:pt x="2059" y="451"/>
                </a:lnTo>
                <a:lnTo>
                  <a:pt x="2075" y="443"/>
                </a:lnTo>
                <a:lnTo>
                  <a:pt x="2090" y="435"/>
                </a:lnTo>
                <a:lnTo>
                  <a:pt x="2106" y="425"/>
                </a:lnTo>
                <a:lnTo>
                  <a:pt x="2124" y="414"/>
                </a:lnTo>
                <a:lnTo>
                  <a:pt x="2157" y="388"/>
                </a:lnTo>
                <a:lnTo>
                  <a:pt x="2187" y="362"/>
                </a:lnTo>
                <a:lnTo>
                  <a:pt x="2213" y="337"/>
                </a:lnTo>
                <a:lnTo>
                  <a:pt x="2234" y="315"/>
                </a:lnTo>
                <a:lnTo>
                  <a:pt x="2241" y="305"/>
                </a:lnTo>
                <a:lnTo>
                  <a:pt x="2246" y="297"/>
                </a:lnTo>
                <a:lnTo>
                  <a:pt x="2246" y="297"/>
                </a:lnTo>
                <a:lnTo>
                  <a:pt x="2254" y="284"/>
                </a:lnTo>
                <a:lnTo>
                  <a:pt x="2260" y="269"/>
                </a:lnTo>
                <a:lnTo>
                  <a:pt x="2265" y="256"/>
                </a:lnTo>
                <a:lnTo>
                  <a:pt x="2268" y="242"/>
                </a:lnTo>
                <a:lnTo>
                  <a:pt x="2271" y="230"/>
                </a:lnTo>
                <a:lnTo>
                  <a:pt x="2272" y="220"/>
                </a:lnTo>
                <a:lnTo>
                  <a:pt x="2271" y="214"/>
                </a:lnTo>
                <a:lnTo>
                  <a:pt x="2269" y="212"/>
                </a:lnTo>
                <a:lnTo>
                  <a:pt x="2268" y="210"/>
                </a:lnTo>
                <a:lnTo>
                  <a:pt x="2268" y="210"/>
                </a:lnTo>
                <a:lnTo>
                  <a:pt x="2260" y="209"/>
                </a:lnTo>
                <a:lnTo>
                  <a:pt x="2246" y="209"/>
                </a:lnTo>
                <a:lnTo>
                  <a:pt x="2220" y="209"/>
                </a:lnTo>
                <a:lnTo>
                  <a:pt x="2178" y="209"/>
                </a:lnTo>
                <a:lnTo>
                  <a:pt x="2178" y="209"/>
                </a:lnTo>
                <a:lnTo>
                  <a:pt x="2126" y="207"/>
                </a:lnTo>
                <a:lnTo>
                  <a:pt x="2100" y="204"/>
                </a:lnTo>
                <a:lnTo>
                  <a:pt x="2076" y="202"/>
                </a:lnTo>
                <a:lnTo>
                  <a:pt x="2052" y="198"/>
                </a:lnTo>
                <a:lnTo>
                  <a:pt x="2032" y="193"/>
                </a:lnTo>
                <a:lnTo>
                  <a:pt x="2013" y="188"/>
                </a:lnTo>
                <a:lnTo>
                  <a:pt x="1997" y="182"/>
                </a:lnTo>
                <a:lnTo>
                  <a:pt x="1997" y="182"/>
                </a:lnTo>
                <a:lnTo>
                  <a:pt x="1986" y="177"/>
                </a:lnTo>
                <a:lnTo>
                  <a:pt x="1984" y="175"/>
                </a:lnTo>
                <a:lnTo>
                  <a:pt x="1983" y="172"/>
                </a:lnTo>
                <a:lnTo>
                  <a:pt x="1981" y="169"/>
                </a:lnTo>
                <a:lnTo>
                  <a:pt x="1979" y="165"/>
                </a:lnTo>
                <a:lnTo>
                  <a:pt x="1978" y="163"/>
                </a:lnTo>
                <a:lnTo>
                  <a:pt x="1974" y="161"/>
                </a:lnTo>
                <a:lnTo>
                  <a:pt x="1962" y="159"/>
                </a:lnTo>
                <a:lnTo>
                  <a:pt x="1941" y="155"/>
                </a:lnTo>
                <a:lnTo>
                  <a:pt x="1907" y="153"/>
                </a:lnTo>
                <a:lnTo>
                  <a:pt x="1907" y="153"/>
                </a:lnTo>
                <a:lnTo>
                  <a:pt x="1864" y="150"/>
                </a:lnTo>
                <a:lnTo>
                  <a:pt x="1818" y="149"/>
                </a:lnTo>
                <a:lnTo>
                  <a:pt x="1774" y="150"/>
                </a:lnTo>
                <a:lnTo>
                  <a:pt x="1734" y="153"/>
                </a:lnTo>
                <a:lnTo>
                  <a:pt x="1670" y="158"/>
                </a:lnTo>
                <a:lnTo>
                  <a:pt x="1644" y="160"/>
                </a:lnTo>
                <a:lnTo>
                  <a:pt x="1644" y="16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0">
            <a:extLst>
              <a:ext uri="{FF2B5EF4-FFF2-40B4-BE49-F238E27FC236}">
                <a16:creationId xmlns:a16="http://schemas.microsoft.com/office/drawing/2014/main" id="{BD4C9B25-15CA-4735-8F9B-0332FDF49357}"/>
              </a:ext>
            </a:extLst>
          </p:cNvPr>
          <p:cNvSpPr>
            <a:spLocks/>
          </p:cNvSpPr>
          <p:nvPr/>
        </p:nvSpPr>
        <p:spPr bwMode="auto">
          <a:xfrm>
            <a:off x="5875856" y="3367924"/>
            <a:ext cx="1744960" cy="385095"/>
          </a:xfrm>
          <a:custGeom>
            <a:avLst/>
            <a:gdLst>
              <a:gd name="T0" fmla="*/ 710 w 2030"/>
              <a:gd name="T1" fmla="*/ 96 h 448"/>
              <a:gd name="T2" fmla="*/ 832 w 2030"/>
              <a:gd name="T3" fmla="*/ 14 h 448"/>
              <a:gd name="T4" fmla="*/ 866 w 2030"/>
              <a:gd name="T5" fmla="*/ 0 h 448"/>
              <a:gd name="T6" fmla="*/ 872 w 2030"/>
              <a:gd name="T7" fmla="*/ 11 h 448"/>
              <a:gd name="T8" fmla="*/ 869 w 2030"/>
              <a:gd name="T9" fmla="*/ 75 h 448"/>
              <a:gd name="T10" fmla="*/ 958 w 2030"/>
              <a:gd name="T11" fmla="*/ 143 h 448"/>
              <a:gd name="T12" fmla="*/ 1155 w 2030"/>
              <a:gd name="T13" fmla="*/ 154 h 448"/>
              <a:gd name="T14" fmla="*/ 1465 w 2030"/>
              <a:gd name="T15" fmla="*/ 203 h 448"/>
              <a:gd name="T16" fmla="*/ 1641 w 2030"/>
              <a:gd name="T17" fmla="*/ 141 h 448"/>
              <a:gd name="T18" fmla="*/ 1669 w 2030"/>
              <a:gd name="T19" fmla="*/ 138 h 448"/>
              <a:gd name="T20" fmla="*/ 1664 w 2030"/>
              <a:gd name="T21" fmla="*/ 145 h 448"/>
              <a:gd name="T22" fmla="*/ 1621 w 2030"/>
              <a:gd name="T23" fmla="*/ 182 h 448"/>
              <a:gd name="T24" fmla="*/ 1614 w 2030"/>
              <a:gd name="T25" fmla="*/ 204 h 448"/>
              <a:gd name="T26" fmla="*/ 1625 w 2030"/>
              <a:gd name="T27" fmla="*/ 244 h 448"/>
              <a:gd name="T28" fmla="*/ 1672 w 2030"/>
              <a:gd name="T29" fmla="*/ 270 h 448"/>
              <a:gd name="T30" fmla="*/ 1762 w 2030"/>
              <a:gd name="T31" fmla="*/ 295 h 448"/>
              <a:gd name="T32" fmla="*/ 1929 w 2030"/>
              <a:gd name="T33" fmla="*/ 303 h 448"/>
              <a:gd name="T34" fmla="*/ 2028 w 2030"/>
              <a:gd name="T35" fmla="*/ 314 h 448"/>
              <a:gd name="T36" fmla="*/ 2028 w 2030"/>
              <a:gd name="T37" fmla="*/ 322 h 448"/>
              <a:gd name="T38" fmla="*/ 1987 w 2030"/>
              <a:gd name="T39" fmla="*/ 351 h 448"/>
              <a:gd name="T40" fmla="*/ 1952 w 2030"/>
              <a:gd name="T41" fmla="*/ 365 h 448"/>
              <a:gd name="T42" fmla="*/ 1889 w 2030"/>
              <a:gd name="T43" fmla="*/ 372 h 448"/>
              <a:gd name="T44" fmla="*/ 1832 w 2030"/>
              <a:gd name="T45" fmla="*/ 389 h 448"/>
              <a:gd name="T46" fmla="*/ 1788 w 2030"/>
              <a:gd name="T47" fmla="*/ 414 h 448"/>
              <a:gd name="T48" fmla="*/ 1748 w 2030"/>
              <a:gd name="T49" fmla="*/ 447 h 448"/>
              <a:gd name="T50" fmla="*/ 1736 w 2030"/>
              <a:gd name="T51" fmla="*/ 442 h 448"/>
              <a:gd name="T52" fmla="*/ 1730 w 2030"/>
              <a:gd name="T53" fmla="*/ 423 h 448"/>
              <a:gd name="T54" fmla="*/ 1741 w 2030"/>
              <a:gd name="T55" fmla="*/ 393 h 448"/>
              <a:gd name="T56" fmla="*/ 1741 w 2030"/>
              <a:gd name="T57" fmla="*/ 374 h 448"/>
              <a:gd name="T58" fmla="*/ 1718 w 2030"/>
              <a:gd name="T59" fmla="*/ 355 h 448"/>
              <a:gd name="T60" fmla="*/ 1652 w 2030"/>
              <a:gd name="T61" fmla="*/ 333 h 448"/>
              <a:gd name="T62" fmla="*/ 1583 w 2030"/>
              <a:gd name="T63" fmla="*/ 323 h 448"/>
              <a:gd name="T64" fmla="*/ 1579 w 2030"/>
              <a:gd name="T65" fmla="*/ 349 h 448"/>
              <a:gd name="T66" fmla="*/ 1567 w 2030"/>
              <a:gd name="T67" fmla="*/ 356 h 448"/>
              <a:gd name="T68" fmla="*/ 1558 w 2030"/>
              <a:gd name="T69" fmla="*/ 351 h 448"/>
              <a:gd name="T70" fmla="*/ 1549 w 2030"/>
              <a:gd name="T71" fmla="*/ 325 h 448"/>
              <a:gd name="T72" fmla="*/ 1526 w 2030"/>
              <a:gd name="T73" fmla="*/ 307 h 448"/>
              <a:gd name="T74" fmla="*/ 1490 w 2030"/>
              <a:gd name="T75" fmla="*/ 293 h 448"/>
              <a:gd name="T76" fmla="*/ 1349 w 2030"/>
              <a:gd name="T77" fmla="*/ 270 h 448"/>
              <a:gd name="T78" fmla="*/ 1162 w 2030"/>
              <a:gd name="T79" fmla="*/ 255 h 448"/>
              <a:gd name="T80" fmla="*/ 1143 w 2030"/>
              <a:gd name="T81" fmla="*/ 281 h 448"/>
              <a:gd name="T82" fmla="*/ 1113 w 2030"/>
              <a:gd name="T83" fmla="*/ 295 h 448"/>
              <a:gd name="T84" fmla="*/ 1073 w 2030"/>
              <a:gd name="T85" fmla="*/ 290 h 448"/>
              <a:gd name="T86" fmla="*/ 1002 w 2030"/>
              <a:gd name="T87" fmla="*/ 270 h 448"/>
              <a:gd name="T88" fmla="*/ 841 w 2030"/>
              <a:gd name="T89" fmla="*/ 265 h 448"/>
              <a:gd name="T90" fmla="*/ 695 w 2030"/>
              <a:gd name="T91" fmla="*/ 271 h 448"/>
              <a:gd name="T92" fmla="*/ 489 w 2030"/>
              <a:gd name="T93" fmla="*/ 276 h 448"/>
              <a:gd name="T94" fmla="*/ 335 w 2030"/>
              <a:gd name="T95" fmla="*/ 268 h 448"/>
              <a:gd name="T96" fmla="*/ 181 w 2030"/>
              <a:gd name="T97" fmla="*/ 249 h 448"/>
              <a:gd name="T98" fmla="*/ 40 w 2030"/>
              <a:gd name="T99" fmla="*/ 241 h 448"/>
              <a:gd name="T100" fmla="*/ 0 w 2030"/>
              <a:gd name="T101" fmla="*/ 233 h 448"/>
              <a:gd name="T102" fmla="*/ 2 w 2030"/>
              <a:gd name="T103" fmla="*/ 217 h 448"/>
              <a:gd name="T104" fmla="*/ 9 w 2030"/>
              <a:gd name="T105" fmla="*/ 208 h 448"/>
              <a:gd name="T106" fmla="*/ 42 w 2030"/>
              <a:gd name="T107" fmla="*/ 197 h 448"/>
              <a:gd name="T108" fmla="*/ 125 w 2030"/>
              <a:gd name="T109" fmla="*/ 177 h 448"/>
              <a:gd name="T110" fmla="*/ 205 w 2030"/>
              <a:gd name="T111" fmla="*/ 167 h 448"/>
              <a:gd name="T112" fmla="*/ 313 w 2030"/>
              <a:gd name="T113" fmla="*/ 156 h 448"/>
              <a:gd name="T114" fmla="*/ 345 w 2030"/>
              <a:gd name="T115" fmla="*/ 141 h 448"/>
              <a:gd name="T116" fmla="*/ 387 w 2030"/>
              <a:gd name="T117" fmla="*/ 148 h 448"/>
              <a:gd name="T118" fmla="*/ 406 w 2030"/>
              <a:gd name="T119" fmla="*/ 157 h 448"/>
              <a:gd name="T120" fmla="*/ 584 w 2030"/>
              <a:gd name="T121" fmla="*/ 143 h 448"/>
              <a:gd name="T122" fmla="*/ 679 w 2030"/>
              <a:gd name="T123" fmla="*/ 121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30" h="448">
                <a:moveTo>
                  <a:pt x="683" y="118"/>
                </a:moveTo>
                <a:lnTo>
                  <a:pt x="683" y="118"/>
                </a:lnTo>
                <a:lnTo>
                  <a:pt x="690" y="112"/>
                </a:lnTo>
                <a:lnTo>
                  <a:pt x="710" y="96"/>
                </a:lnTo>
                <a:lnTo>
                  <a:pt x="738" y="76"/>
                </a:lnTo>
                <a:lnTo>
                  <a:pt x="770" y="53"/>
                </a:lnTo>
                <a:lnTo>
                  <a:pt x="802" y="31"/>
                </a:lnTo>
                <a:lnTo>
                  <a:pt x="832" y="14"/>
                </a:lnTo>
                <a:lnTo>
                  <a:pt x="845" y="7"/>
                </a:lnTo>
                <a:lnTo>
                  <a:pt x="855" y="3"/>
                </a:lnTo>
                <a:lnTo>
                  <a:pt x="863" y="0"/>
                </a:lnTo>
                <a:lnTo>
                  <a:pt x="866" y="0"/>
                </a:lnTo>
                <a:lnTo>
                  <a:pt x="868" y="2"/>
                </a:lnTo>
                <a:lnTo>
                  <a:pt x="868" y="2"/>
                </a:lnTo>
                <a:lnTo>
                  <a:pt x="871" y="5"/>
                </a:lnTo>
                <a:lnTo>
                  <a:pt x="872" y="11"/>
                </a:lnTo>
                <a:lnTo>
                  <a:pt x="873" y="19"/>
                </a:lnTo>
                <a:lnTo>
                  <a:pt x="873" y="29"/>
                </a:lnTo>
                <a:lnTo>
                  <a:pt x="872" y="51"/>
                </a:lnTo>
                <a:lnTo>
                  <a:pt x="869" y="75"/>
                </a:lnTo>
                <a:lnTo>
                  <a:pt x="862" y="119"/>
                </a:lnTo>
                <a:lnTo>
                  <a:pt x="858" y="139"/>
                </a:lnTo>
                <a:lnTo>
                  <a:pt x="858" y="139"/>
                </a:lnTo>
                <a:lnTo>
                  <a:pt x="958" y="143"/>
                </a:lnTo>
                <a:lnTo>
                  <a:pt x="1042" y="146"/>
                </a:lnTo>
                <a:lnTo>
                  <a:pt x="1117" y="150"/>
                </a:lnTo>
                <a:lnTo>
                  <a:pt x="1117" y="150"/>
                </a:lnTo>
                <a:lnTo>
                  <a:pt x="1155" y="154"/>
                </a:lnTo>
                <a:lnTo>
                  <a:pt x="1205" y="161"/>
                </a:lnTo>
                <a:lnTo>
                  <a:pt x="1320" y="178"/>
                </a:lnTo>
                <a:lnTo>
                  <a:pt x="1465" y="203"/>
                </a:lnTo>
                <a:lnTo>
                  <a:pt x="1465" y="203"/>
                </a:lnTo>
                <a:lnTo>
                  <a:pt x="1500" y="190"/>
                </a:lnTo>
                <a:lnTo>
                  <a:pt x="1572" y="165"/>
                </a:lnTo>
                <a:lnTo>
                  <a:pt x="1609" y="151"/>
                </a:lnTo>
                <a:lnTo>
                  <a:pt x="1641" y="141"/>
                </a:lnTo>
                <a:lnTo>
                  <a:pt x="1654" y="138"/>
                </a:lnTo>
                <a:lnTo>
                  <a:pt x="1663" y="137"/>
                </a:lnTo>
                <a:lnTo>
                  <a:pt x="1669" y="137"/>
                </a:lnTo>
                <a:lnTo>
                  <a:pt x="1669" y="138"/>
                </a:lnTo>
                <a:lnTo>
                  <a:pt x="1669" y="139"/>
                </a:lnTo>
                <a:lnTo>
                  <a:pt x="1669" y="139"/>
                </a:lnTo>
                <a:lnTo>
                  <a:pt x="1667" y="141"/>
                </a:lnTo>
                <a:lnTo>
                  <a:pt x="1664" y="145"/>
                </a:lnTo>
                <a:lnTo>
                  <a:pt x="1656" y="152"/>
                </a:lnTo>
                <a:lnTo>
                  <a:pt x="1634" y="168"/>
                </a:lnTo>
                <a:lnTo>
                  <a:pt x="1625" y="177"/>
                </a:lnTo>
                <a:lnTo>
                  <a:pt x="1621" y="182"/>
                </a:lnTo>
                <a:lnTo>
                  <a:pt x="1617" y="187"/>
                </a:lnTo>
                <a:lnTo>
                  <a:pt x="1615" y="193"/>
                </a:lnTo>
                <a:lnTo>
                  <a:pt x="1614" y="198"/>
                </a:lnTo>
                <a:lnTo>
                  <a:pt x="1614" y="204"/>
                </a:lnTo>
                <a:lnTo>
                  <a:pt x="1615" y="210"/>
                </a:lnTo>
                <a:lnTo>
                  <a:pt x="1615" y="210"/>
                </a:lnTo>
                <a:lnTo>
                  <a:pt x="1621" y="231"/>
                </a:lnTo>
                <a:lnTo>
                  <a:pt x="1625" y="244"/>
                </a:lnTo>
                <a:lnTo>
                  <a:pt x="1626" y="253"/>
                </a:lnTo>
                <a:lnTo>
                  <a:pt x="1626" y="253"/>
                </a:lnTo>
                <a:lnTo>
                  <a:pt x="1639" y="259"/>
                </a:lnTo>
                <a:lnTo>
                  <a:pt x="1672" y="270"/>
                </a:lnTo>
                <a:lnTo>
                  <a:pt x="1693" y="278"/>
                </a:lnTo>
                <a:lnTo>
                  <a:pt x="1715" y="285"/>
                </a:lnTo>
                <a:lnTo>
                  <a:pt x="1739" y="291"/>
                </a:lnTo>
                <a:lnTo>
                  <a:pt x="1762" y="295"/>
                </a:lnTo>
                <a:lnTo>
                  <a:pt x="1762" y="295"/>
                </a:lnTo>
                <a:lnTo>
                  <a:pt x="1791" y="298"/>
                </a:lnTo>
                <a:lnTo>
                  <a:pt x="1832" y="300"/>
                </a:lnTo>
                <a:lnTo>
                  <a:pt x="1929" y="303"/>
                </a:lnTo>
                <a:lnTo>
                  <a:pt x="1973" y="306"/>
                </a:lnTo>
                <a:lnTo>
                  <a:pt x="2007" y="309"/>
                </a:lnTo>
                <a:lnTo>
                  <a:pt x="2019" y="312"/>
                </a:lnTo>
                <a:lnTo>
                  <a:pt x="2028" y="314"/>
                </a:lnTo>
                <a:lnTo>
                  <a:pt x="2029" y="316"/>
                </a:lnTo>
                <a:lnTo>
                  <a:pt x="2030" y="318"/>
                </a:lnTo>
                <a:lnTo>
                  <a:pt x="2029" y="319"/>
                </a:lnTo>
                <a:lnTo>
                  <a:pt x="2028" y="322"/>
                </a:lnTo>
                <a:lnTo>
                  <a:pt x="2028" y="322"/>
                </a:lnTo>
                <a:lnTo>
                  <a:pt x="2008" y="335"/>
                </a:lnTo>
                <a:lnTo>
                  <a:pt x="1995" y="346"/>
                </a:lnTo>
                <a:lnTo>
                  <a:pt x="1987" y="351"/>
                </a:lnTo>
                <a:lnTo>
                  <a:pt x="1979" y="355"/>
                </a:lnTo>
                <a:lnTo>
                  <a:pt x="1967" y="360"/>
                </a:lnTo>
                <a:lnTo>
                  <a:pt x="1952" y="365"/>
                </a:lnTo>
                <a:lnTo>
                  <a:pt x="1952" y="365"/>
                </a:lnTo>
                <a:lnTo>
                  <a:pt x="1937" y="368"/>
                </a:lnTo>
                <a:lnTo>
                  <a:pt x="1925" y="369"/>
                </a:lnTo>
                <a:lnTo>
                  <a:pt x="1903" y="371"/>
                </a:lnTo>
                <a:lnTo>
                  <a:pt x="1889" y="372"/>
                </a:lnTo>
                <a:lnTo>
                  <a:pt x="1875" y="376"/>
                </a:lnTo>
                <a:lnTo>
                  <a:pt x="1856" y="380"/>
                </a:lnTo>
                <a:lnTo>
                  <a:pt x="1832" y="389"/>
                </a:lnTo>
                <a:lnTo>
                  <a:pt x="1832" y="389"/>
                </a:lnTo>
                <a:lnTo>
                  <a:pt x="1818" y="394"/>
                </a:lnTo>
                <a:lnTo>
                  <a:pt x="1806" y="400"/>
                </a:lnTo>
                <a:lnTo>
                  <a:pt x="1796" y="406"/>
                </a:lnTo>
                <a:lnTo>
                  <a:pt x="1788" y="414"/>
                </a:lnTo>
                <a:lnTo>
                  <a:pt x="1772" y="426"/>
                </a:lnTo>
                <a:lnTo>
                  <a:pt x="1761" y="437"/>
                </a:lnTo>
                <a:lnTo>
                  <a:pt x="1752" y="444"/>
                </a:lnTo>
                <a:lnTo>
                  <a:pt x="1748" y="447"/>
                </a:lnTo>
                <a:lnTo>
                  <a:pt x="1745" y="448"/>
                </a:lnTo>
                <a:lnTo>
                  <a:pt x="1741" y="448"/>
                </a:lnTo>
                <a:lnTo>
                  <a:pt x="1739" y="445"/>
                </a:lnTo>
                <a:lnTo>
                  <a:pt x="1736" y="442"/>
                </a:lnTo>
                <a:lnTo>
                  <a:pt x="1734" y="436"/>
                </a:lnTo>
                <a:lnTo>
                  <a:pt x="1734" y="436"/>
                </a:lnTo>
                <a:lnTo>
                  <a:pt x="1731" y="430"/>
                </a:lnTo>
                <a:lnTo>
                  <a:pt x="1730" y="423"/>
                </a:lnTo>
                <a:lnTo>
                  <a:pt x="1731" y="417"/>
                </a:lnTo>
                <a:lnTo>
                  <a:pt x="1732" y="412"/>
                </a:lnTo>
                <a:lnTo>
                  <a:pt x="1736" y="403"/>
                </a:lnTo>
                <a:lnTo>
                  <a:pt x="1741" y="393"/>
                </a:lnTo>
                <a:lnTo>
                  <a:pt x="1742" y="388"/>
                </a:lnTo>
                <a:lnTo>
                  <a:pt x="1743" y="384"/>
                </a:lnTo>
                <a:lnTo>
                  <a:pt x="1742" y="379"/>
                </a:lnTo>
                <a:lnTo>
                  <a:pt x="1741" y="374"/>
                </a:lnTo>
                <a:lnTo>
                  <a:pt x="1739" y="369"/>
                </a:lnTo>
                <a:lnTo>
                  <a:pt x="1734" y="366"/>
                </a:lnTo>
                <a:lnTo>
                  <a:pt x="1728" y="360"/>
                </a:lnTo>
                <a:lnTo>
                  <a:pt x="1718" y="355"/>
                </a:lnTo>
                <a:lnTo>
                  <a:pt x="1718" y="355"/>
                </a:lnTo>
                <a:lnTo>
                  <a:pt x="1697" y="346"/>
                </a:lnTo>
                <a:lnTo>
                  <a:pt x="1674" y="338"/>
                </a:lnTo>
                <a:lnTo>
                  <a:pt x="1652" y="333"/>
                </a:lnTo>
                <a:lnTo>
                  <a:pt x="1629" y="329"/>
                </a:lnTo>
                <a:lnTo>
                  <a:pt x="1596" y="324"/>
                </a:lnTo>
                <a:lnTo>
                  <a:pt x="1583" y="323"/>
                </a:lnTo>
                <a:lnTo>
                  <a:pt x="1583" y="323"/>
                </a:lnTo>
                <a:lnTo>
                  <a:pt x="1583" y="329"/>
                </a:lnTo>
                <a:lnTo>
                  <a:pt x="1582" y="335"/>
                </a:lnTo>
                <a:lnTo>
                  <a:pt x="1580" y="342"/>
                </a:lnTo>
                <a:lnTo>
                  <a:pt x="1579" y="349"/>
                </a:lnTo>
                <a:lnTo>
                  <a:pt x="1576" y="354"/>
                </a:lnTo>
                <a:lnTo>
                  <a:pt x="1573" y="356"/>
                </a:lnTo>
                <a:lnTo>
                  <a:pt x="1571" y="356"/>
                </a:lnTo>
                <a:lnTo>
                  <a:pt x="1567" y="356"/>
                </a:lnTo>
                <a:lnTo>
                  <a:pt x="1563" y="355"/>
                </a:lnTo>
                <a:lnTo>
                  <a:pt x="1563" y="355"/>
                </a:lnTo>
                <a:lnTo>
                  <a:pt x="1561" y="354"/>
                </a:lnTo>
                <a:lnTo>
                  <a:pt x="1558" y="351"/>
                </a:lnTo>
                <a:lnTo>
                  <a:pt x="1555" y="345"/>
                </a:lnTo>
                <a:lnTo>
                  <a:pt x="1553" y="338"/>
                </a:lnTo>
                <a:lnTo>
                  <a:pt x="1551" y="330"/>
                </a:lnTo>
                <a:lnTo>
                  <a:pt x="1549" y="325"/>
                </a:lnTo>
                <a:lnTo>
                  <a:pt x="1545" y="320"/>
                </a:lnTo>
                <a:lnTo>
                  <a:pt x="1540" y="317"/>
                </a:lnTo>
                <a:lnTo>
                  <a:pt x="1534" y="312"/>
                </a:lnTo>
                <a:lnTo>
                  <a:pt x="1526" y="307"/>
                </a:lnTo>
                <a:lnTo>
                  <a:pt x="1517" y="302"/>
                </a:lnTo>
                <a:lnTo>
                  <a:pt x="1504" y="297"/>
                </a:lnTo>
                <a:lnTo>
                  <a:pt x="1490" y="293"/>
                </a:lnTo>
                <a:lnTo>
                  <a:pt x="1490" y="293"/>
                </a:lnTo>
                <a:lnTo>
                  <a:pt x="1473" y="289"/>
                </a:lnTo>
                <a:lnTo>
                  <a:pt x="1452" y="285"/>
                </a:lnTo>
                <a:lnTo>
                  <a:pt x="1403" y="276"/>
                </a:lnTo>
                <a:lnTo>
                  <a:pt x="1349" y="270"/>
                </a:lnTo>
                <a:lnTo>
                  <a:pt x="1295" y="265"/>
                </a:lnTo>
                <a:lnTo>
                  <a:pt x="1202" y="258"/>
                </a:lnTo>
                <a:lnTo>
                  <a:pt x="1162" y="255"/>
                </a:lnTo>
                <a:lnTo>
                  <a:pt x="1162" y="255"/>
                </a:lnTo>
                <a:lnTo>
                  <a:pt x="1159" y="262"/>
                </a:lnTo>
                <a:lnTo>
                  <a:pt x="1155" y="266"/>
                </a:lnTo>
                <a:lnTo>
                  <a:pt x="1149" y="274"/>
                </a:lnTo>
                <a:lnTo>
                  <a:pt x="1143" y="281"/>
                </a:lnTo>
                <a:lnTo>
                  <a:pt x="1134" y="287"/>
                </a:lnTo>
                <a:lnTo>
                  <a:pt x="1124" y="292"/>
                </a:lnTo>
                <a:lnTo>
                  <a:pt x="1118" y="293"/>
                </a:lnTo>
                <a:lnTo>
                  <a:pt x="1113" y="295"/>
                </a:lnTo>
                <a:lnTo>
                  <a:pt x="1113" y="295"/>
                </a:lnTo>
                <a:lnTo>
                  <a:pt x="1101" y="295"/>
                </a:lnTo>
                <a:lnTo>
                  <a:pt x="1088" y="293"/>
                </a:lnTo>
                <a:lnTo>
                  <a:pt x="1073" y="290"/>
                </a:lnTo>
                <a:lnTo>
                  <a:pt x="1058" y="285"/>
                </a:lnTo>
                <a:lnTo>
                  <a:pt x="1030" y="275"/>
                </a:lnTo>
                <a:lnTo>
                  <a:pt x="1015" y="273"/>
                </a:lnTo>
                <a:lnTo>
                  <a:pt x="1002" y="270"/>
                </a:lnTo>
                <a:lnTo>
                  <a:pt x="1002" y="270"/>
                </a:lnTo>
                <a:lnTo>
                  <a:pt x="943" y="266"/>
                </a:lnTo>
                <a:lnTo>
                  <a:pt x="900" y="265"/>
                </a:lnTo>
                <a:lnTo>
                  <a:pt x="841" y="265"/>
                </a:lnTo>
                <a:lnTo>
                  <a:pt x="841" y="265"/>
                </a:lnTo>
                <a:lnTo>
                  <a:pt x="807" y="265"/>
                </a:lnTo>
                <a:lnTo>
                  <a:pt x="771" y="266"/>
                </a:lnTo>
                <a:lnTo>
                  <a:pt x="695" y="271"/>
                </a:lnTo>
                <a:lnTo>
                  <a:pt x="651" y="274"/>
                </a:lnTo>
                <a:lnTo>
                  <a:pt x="603" y="275"/>
                </a:lnTo>
                <a:lnTo>
                  <a:pt x="549" y="276"/>
                </a:lnTo>
                <a:lnTo>
                  <a:pt x="489" y="276"/>
                </a:lnTo>
                <a:lnTo>
                  <a:pt x="489" y="276"/>
                </a:lnTo>
                <a:lnTo>
                  <a:pt x="429" y="275"/>
                </a:lnTo>
                <a:lnTo>
                  <a:pt x="378" y="271"/>
                </a:lnTo>
                <a:lnTo>
                  <a:pt x="335" y="268"/>
                </a:lnTo>
                <a:lnTo>
                  <a:pt x="297" y="264"/>
                </a:lnTo>
                <a:lnTo>
                  <a:pt x="234" y="255"/>
                </a:lnTo>
                <a:lnTo>
                  <a:pt x="207" y="252"/>
                </a:lnTo>
                <a:lnTo>
                  <a:pt x="181" y="249"/>
                </a:lnTo>
                <a:lnTo>
                  <a:pt x="181" y="249"/>
                </a:lnTo>
                <a:lnTo>
                  <a:pt x="124" y="247"/>
                </a:lnTo>
                <a:lnTo>
                  <a:pt x="66" y="243"/>
                </a:lnTo>
                <a:lnTo>
                  <a:pt x="40" y="241"/>
                </a:lnTo>
                <a:lnTo>
                  <a:pt x="21" y="238"/>
                </a:lnTo>
                <a:lnTo>
                  <a:pt x="6" y="236"/>
                </a:lnTo>
                <a:lnTo>
                  <a:pt x="2" y="235"/>
                </a:lnTo>
                <a:lnTo>
                  <a:pt x="0" y="233"/>
                </a:lnTo>
                <a:lnTo>
                  <a:pt x="0" y="233"/>
                </a:lnTo>
                <a:lnTo>
                  <a:pt x="0" y="228"/>
                </a:lnTo>
                <a:lnTo>
                  <a:pt x="0" y="225"/>
                </a:lnTo>
                <a:lnTo>
                  <a:pt x="2" y="217"/>
                </a:lnTo>
                <a:lnTo>
                  <a:pt x="6" y="211"/>
                </a:lnTo>
                <a:lnTo>
                  <a:pt x="7" y="209"/>
                </a:lnTo>
                <a:lnTo>
                  <a:pt x="7" y="209"/>
                </a:lnTo>
                <a:lnTo>
                  <a:pt x="9" y="208"/>
                </a:lnTo>
                <a:lnTo>
                  <a:pt x="13" y="204"/>
                </a:lnTo>
                <a:lnTo>
                  <a:pt x="23" y="200"/>
                </a:lnTo>
                <a:lnTo>
                  <a:pt x="42" y="197"/>
                </a:lnTo>
                <a:lnTo>
                  <a:pt x="42" y="197"/>
                </a:lnTo>
                <a:lnTo>
                  <a:pt x="54" y="195"/>
                </a:lnTo>
                <a:lnTo>
                  <a:pt x="66" y="192"/>
                </a:lnTo>
                <a:lnTo>
                  <a:pt x="94" y="184"/>
                </a:lnTo>
                <a:lnTo>
                  <a:pt x="125" y="177"/>
                </a:lnTo>
                <a:lnTo>
                  <a:pt x="142" y="173"/>
                </a:lnTo>
                <a:lnTo>
                  <a:pt x="161" y="171"/>
                </a:lnTo>
                <a:lnTo>
                  <a:pt x="161" y="171"/>
                </a:lnTo>
                <a:lnTo>
                  <a:pt x="205" y="167"/>
                </a:lnTo>
                <a:lnTo>
                  <a:pt x="254" y="163"/>
                </a:lnTo>
                <a:lnTo>
                  <a:pt x="308" y="160"/>
                </a:lnTo>
                <a:lnTo>
                  <a:pt x="308" y="160"/>
                </a:lnTo>
                <a:lnTo>
                  <a:pt x="313" y="156"/>
                </a:lnTo>
                <a:lnTo>
                  <a:pt x="319" y="152"/>
                </a:lnTo>
                <a:lnTo>
                  <a:pt x="326" y="148"/>
                </a:lnTo>
                <a:lnTo>
                  <a:pt x="335" y="145"/>
                </a:lnTo>
                <a:lnTo>
                  <a:pt x="345" y="141"/>
                </a:lnTo>
                <a:lnTo>
                  <a:pt x="357" y="141"/>
                </a:lnTo>
                <a:lnTo>
                  <a:pt x="368" y="143"/>
                </a:lnTo>
                <a:lnTo>
                  <a:pt x="368" y="143"/>
                </a:lnTo>
                <a:lnTo>
                  <a:pt x="387" y="148"/>
                </a:lnTo>
                <a:lnTo>
                  <a:pt x="398" y="152"/>
                </a:lnTo>
                <a:lnTo>
                  <a:pt x="405" y="156"/>
                </a:lnTo>
                <a:lnTo>
                  <a:pt x="406" y="157"/>
                </a:lnTo>
                <a:lnTo>
                  <a:pt x="406" y="157"/>
                </a:lnTo>
                <a:lnTo>
                  <a:pt x="484" y="151"/>
                </a:lnTo>
                <a:lnTo>
                  <a:pt x="544" y="146"/>
                </a:lnTo>
                <a:lnTo>
                  <a:pt x="584" y="143"/>
                </a:lnTo>
                <a:lnTo>
                  <a:pt x="584" y="143"/>
                </a:lnTo>
                <a:lnTo>
                  <a:pt x="609" y="138"/>
                </a:lnTo>
                <a:lnTo>
                  <a:pt x="642" y="130"/>
                </a:lnTo>
                <a:lnTo>
                  <a:pt x="671" y="123"/>
                </a:lnTo>
                <a:lnTo>
                  <a:pt x="679" y="121"/>
                </a:lnTo>
                <a:lnTo>
                  <a:pt x="683" y="118"/>
                </a:lnTo>
                <a:lnTo>
                  <a:pt x="683" y="11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2017-10-09T06:05:46Z</dcterms:modified>
  <cp:category/>
</cp:coreProperties>
</file>