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66" d="100"/>
          <a:sy n="66" d="100"/>
        </p:scale>
        <p:origin x="402" y="35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28">
            <a:extLst>
              <a:ext uri="{FF2B5EF4-FFF2-40B4-BE49-F238E27FC236}">
                <a16:creationId xmlns:a16="http://schemas.microsoft.com/office/drawing/2014/main" id="{181546F6-A953-4EAF-8A17-F3604EF63F0D}"/>
              </a:ext>
            </a:extLst>
          </p:cNvPr>
          <p:cNvSpPr>
            <a:spLocks noEditPoints="1"/>
          </p:cNvSpPr>
          <p:nvPr/>
        </p:nvSpPr>
        <p:spPr bwMode="auto">
          <a:xfrm>
            <a:off x="955658" y="802078"/>
            <a:ext cx="487363" cy="1630363"/>
          </a:xfrm>
          <a:custGeom>
            <a:avLst/>
            <a:gdLst>
              <a:gd name="T0" fmla="*/ 116 w 307"/>
              <a:gd name="T1" fmla="*/ 32 h 1027"/>
              <a:gd name="T2" fmla="*/ 97 w 307"/>
              <a:gd name="T3" fmla="*/ 35 h 1027"/>
              <a:gd name="T4" fmla="*/ 71 w 307"/>
              <a:gd name="T5" fmla="*/ 55 h 1027"/>
              <a:gd name="T6" fmla="*/ 66 w 307"/>
              <a:gd name="T7" fmla="*/ 57 h 1027"/>
              <a:gd name="T8" fmla="*/ 56 w 307"/>
              <a:gd name="T9" fmla="*/ 86 h 1027"/>
              <a:gd name="T10" fmla="*/ 40 w 307"/>
              <a:gd name="T11" fmla="*/ 163 h 1027"/>
              <a:gd name="T12" fmla="*/ 13 w 307"/>
              <a:gd name="T13" fmla="*/ 176 h 1027"/>
              <a:gd name="T14" fmla="*/ 0 w 307"/>
              <a:gd name="T15" fmla="*/ 245 h 1027"/>
              <a:gd name="T16" fmla="*/ 9 w 307"/>
              <a:gd name="T17" fmla="*/ 270 h 1027"/>
              <a:gd name="T18" fmla="*/ 46 w 307"/>
              <a:gd name="T19" fmla="*/ 279 h 1027"/>
              <a:gd name="T20" fmla="*/ 76 w 307"/>
              <a:gd name="T21" fmla="*/ 314 h 1027"/>
              <a:gd name="T22" fmla="*/ 46 w 307"/>
              <a:gd name="T23" fmla="*/ 388 h 1027"/>
              <a:gd name="T24" fmla="*/ 56 w 307"/>
              <a:gd name="T25" fmla="*/ 472 h 1027"/>
              <a:gd name="T26" fmla="*/ 22 w 307"/>
              <a:gd name="T27" fmla="*/ 592 h 1027"/>
              <a:gd name="T28" fmla="*/ 18 w 307"/>
              <a:gd name="T29" fmla="*/ 671 h 1027"/>
              <a:gd name="T30" fmla="*/ 24 w 307"/>
              <a:gd name="T31" fmla="*/ 679 h 1027"/>
              <a:gd name="T32" fmla="*/ 40 w 307"/>
              <a:gd name="T33" fmla="*/ 688 h 1027"/>
              <a:gd name="T34" fmla="*/ 86 w 307"/>
              <a:gd name="T35" fmla="*/ 842 h 1027"/>
              <a:gd name="T36" fmla="*/ 101 w 307"/>
              <a:gd name="T37" fmla="*/ 912 h 1027"/>
              <a:gd name="T38" fmla="*/ 80 w 307"/>
              <a:gd name="T39" fmla="*/ 942 h 1027"/>
              <a:gd name="T40" fmla="*/ 65 w 307"/>
              <a:gd name="T41" fmla="*/ 968 h 1027"/>
              <a:gd name="T42" fmla="*/ 63 w 307"/>
              <a:gd name="T43" fmla="*/ 985 h 1027"/>
              <a:gd name="T44" fmla="*/ 74 w 307"/>
              <a:gd name="T45" fmla="*/ 996 h 1027"/>
              <a:gd name="T46" fmla="*/ 130 w 307"/>
              <a:gd name="T47" fmla="*/ 1027 h 1027"/>
              <a:gd name="T48" fmla="*/ 162 w 307"/>
              <a:gd name="T49" fmla="*/ 1020 h 1027"/>
              <a:gd name="T50" fmla="*/ 156 w 307"/>
              <a:gd name="T51" fmla="*/ 976 h 1027"/>
              <a:gd name="T52" fmla="*/ 189 w 307"/>
              <a:gd name="T53" fmla="*/ 1004 h 1027"/>
              <a:gd name="T54" fmla="*/ 226 w 307"/>
              <a:gd name="T55" fmla="*/ 1011 h 1027"/>
              <a:gd name="T56" fmla="*/ 241 w 307"/>
              <a:gd name="T57" fmla="*/ 1001 h 1027"/>
              <a:gd name="T58" fmla="*/ 245 w 307"/>
              <a:gd name="T59" fmla="*/ 980 h 1027"/>
              <a:gd name="T60" fmla="*/ 243 w 307"/>
              <a:gd name="T61" fmla="*/ 944 h 1027"/>
              <a:gd name="T62" fmla="*/ 243 w 307"/>
              <a:gd name="T63" fmla="*/ 886 h 1027"/>
              <a:gd name="T64" fmla="*/ 259 w 307"/>
              <a:gd name="T65" fmla="*/ 791 h 1027"/>
              <a:gd name="T66" fmla="*/ 250 w 307"/>
              <a:gd name="T67" fmla="*/ 719 h 1027"/>
              <a:gd name="T68" fmla="*/ 265 w 307"/>
              <a:gd name="T69" fmla="*/ 659 h 1027"/>
              <a:gd name="T70" fmla="*/ 264 w 307"/>
              <a:gd name="T71" fmla="*/ 585 h 1027"/>
              <a:gd name="T72" fmla="*/ 275 w 307"/>
              <a:gd name="T73" fmla="*/ 464 h 1027"/>
              <a:gd name="T74" fmla="*/ 275 w 307"/>
              <a:gd name="T75" fmla="*/ 301 h 1027"/>
              <a:gd name="T76" fmla="*/ 306 w 307"/>
              <a:gd name="T77" fmla="*/ 229 h 1027"/>
              <a:gd name="T78" fmla="*/ 301 w 307"/>
              <a:gd name="T79" fmla="*/ 191 h 1027"/>
              <a:gd name="T80" fmla="*/ 278 w 307"/>
              <a:gd name="T81" fmla="*/ 185 h 1027"/>
              <a:gd name="T82" fmla="*/ 265 w 307"/>
              <a:gd name="T83" fmla="*/ 108 h 1027"/>
              <a:gd name="T84" fmla="*/ 256 w 307"/>
              <a:gd name="T85" fmla="*/ 38 h 1027"/>
              <a:gd name="T86" fmla="*/ 213 w 307"/>
              <a:gd name="T87" fmla="*/ 2 h 1027"/>
              <a:gd name="T88" fmla="*/ 195 w 307"/>
              <a:gd name="T89" fmla="*/ 0 h 1027"/>
              <a:gd name="T90" fmla="*/ 156 w 307"/>
              <a:gd name="T91" fmla="*/ 19 h 1027"/>
              <a:gd name="T92" fmla="*/ 60 w 307"/>
              <a:gd name="T93" fmla="*/ 176 h 1027"/>
              <a:gd name="T94" fmla="*/ 82 w 307"/>
              <a:gd name="T95" fmla="*/ 133 h 1027"/>
              <a:gd name="T96" fmla="*/ 134 w 307"/>
              <a:gd name="T97" fmla="*/ 77 h 1027"/>
              <a:gd name="T98" fmla="*/ 127 w 307"/>
              <a:gd name="T99" fmla="*/ 141 h 1027"/>
              <a:gd name="T100" fmla="*/ 114 w 307"/>
              <a:gd name="T101" fmla="*/ 163 h 1027"/>
              <a:gd name="T102" fmla="*/ 93 w 307"/>
              <a:gd name="T103" fmla="*/ 185 h 1027"/>
              <a:gd name="T104" fmla="*/ 73 w 307"/>
              <a:gd name="T105" fmla="*/ 190 h 1027"/>
              <a:gd name="T106" fmla="*/ 165 w 307"/>
              <a:gd name="T107" fmla="*/ 691 h 1027"/>
              <a:gd name="T108" fmla="*/ 189 w 307"/>
              <a:gd name="T109" fmla="*/ 745 h 1027"/>
              <a:gd name="T110" fmla="*/ 195 w 307"/>
              <a:gd name="T111" fmla="*/ 774 h 1027"/>
              <a:gd name="T112" fmla="*/ 202 w 307"/>
              <a:gd name="T113" fmla="*/ 861 h 1027"/>
              <a:gd name="T114" fmla="*/ 191 w 307"/>
              <a:gd name="T115" fmla="*/ 908 h 1027"/>
              <a:gd name="T116" fmla="*/ 175 w 307"/>
              <a:gd name="T117" fmla="*/ 921 h 1027"/>
              <a:gd name="T118" fmla="*/ 157 w 307"/>
              <a:gd name="T119" fmla="*/ 932 h 1027"/>
              <a:gd name="T120" fmla="*/ 149 w 307"/>
              <a:gd name="T121" fmla="*/ 867 h 1027"/>
              <a:gd name="T122" fmla="*/ 149 w 307"/>
              <a:gd name="T123" fmla="*/ 753 h 1027"/>
              <a:gd name="T124" fmla="*/ 156 w 307"/>
              <a:gd name="T125" fmla="*/ 691 h 10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307" h="1027">
                <a:moveTo>
                  <a:pt x="147" y="35"/>
                </a:moveTo>
                <a:lnTo>
                  <a:pt x="117" y="35"/>
                </a:lnTo>
                <a:lnTo>
                  <a:pt x="114" y="35"/>
                </a:lnTo>
                <a:lnTo>
                  <a:pt x="114" y="35"/>
                </a:lnTo>
                <a:lnTo>
                  <a:pt x="116" y="32"/>
                </a:lnTo>
                <a:lnTo>
                  <a:pt x="116" y="30"/>
                </a:lnTo>
                <a:lnTo>
                  <a:pt x="114" y="28"/>
                </a:lnTo>
                <a:lnTo>
                  <a:pt x="114" y="28"/>
                </a:lnTo>
                <a:lnTo>
                  <a:pt x="108" y="31"/>
                </a:lnTo>
                <a:lnTo>
                  <a:pt x="97" y="35"/>
                </a:lnTo>
                <a:lnTo>
                  <a:pt x="86" y="40"/>
                </a:lnTo>
                <a:lnTo>
                  <a:pt x="79" y="44"/>
                </a:lnTo>
                <a:lnTo>
                  <a:pt x="79" y="44"/>
                </a:lnTo>
                <a:lnTo>
                  <a:pt x="75" y="49"/>
                </a:lnTo>
                <a:lnTo>
                  <a:pt x="71" y="55"/>
                </a:lnTo>
                <a:lnTo>
                  <a:pt x="69" y="61"/>
                </a:lnTo>
                <a:lnTo>
                  <a:pt x="69" y="61"/>
                </a:lnTo>
                <a:lnTo>
                  <a:pt x="69" y="60"/>
                </a:lnTo>
                <a:lnTo>
                  <a:pt x="67" y="58"/>
                </a:lnTo>
                <a:lnTo>
                  <a:pt x="66" y="57"/>
                </a:lnTo>
                <a:lnTo>
                  <a:pt x="66" y="57"/>
                </a:lnTo>
                <a:lnTo>
                  <a:pt x="65" y="58"/>
                </a:lnTo>
                <a:lnTo>
                  <a:pt x="63" y="60"/>
                </a:lnTo>
                <a:lnTo>
                  <a:pt x="61" y="68"/>
                </a:lnTo>
                <a:lnTo>
                  <a:pt x="56" y="86"/>
                </a:lnTo>
                <a:lnTo>
                  <a:pt x="56" y="86"/>
                </a:lnTo>
                <a:lnTo>
                  <a:pt x="52" y="112"/>
                </a:lnTo>
                <a:lnTo>
                  <a:pt x="46" y="138"/>
                </a:lnTo>
                <a:lnTo>
                  <a:pt x="46" y="138"/>
                </a:lnTo>
                <a:lnTo>
                  <a:pt x="40" y="163"/>
                </a:lnTo>
                <a:lnTo>
                  <a:pt x="31" y="167"/>
                </a:lnTo>
                <a:lnTo>
                  <a:pt x="31" y="167"/>
                </a:lnTo>
                <a:lnTo>
                  <a:pt x="22" y="169"/>
                </a:lnTo>
                <a:lnTo>
                  <a:pt x="15" y="174"/>
                </a:lnTo>
                <a:lnTo>
                  <a:pt x="13" y="176"/>
                </a:lnTo>
                <a:lnTo>
                  <a:pt x="11" y="180"/>
                </a:lnTo>
                <a:lnTo>
                  <a:pt x="11" y="180"/>
                </a:lnTo>
                <a:lnTo>
                  <a:pt x="7" y="194"/>
                </a:lnTo>
                <a:lnTo>
                  <a:pt x="2" y="219"/>
                </a:lnTo>
                <a:lnTo>
                  <a:pt x="0" y="245"/>
                </a:lnTo>
                <a:lnTo>
                  <a:pt x="0" y="255"/>
                </a:lnTo>
                <a:lnTo>
                  <a:pt x="1" y="262"/>
                </a:lnTo>
                <a:lnTo>
                  <a:pt x="1" y="262"/>
                </a:lnTo>
                <a:lnTo>
                  <a:pt x="5" y="266"/>
                </a:lnTo>
                <a:lnTo>
                  <a:pt x="9" y="270"/>
                </a:lnTo>
                <a:lnTo>
                  <a:pt x="15" y="272"/>
                </a:lnTo>
                <a:lnTo>
                  <a:pt x="20" y="274"/>
                </a:lnTo>
                <a:lnTo>
                  <a:pt x="33" y="276"/>
                </a:lnTo>
                <a:lnTo>
                  <a:pt x="46" y="279"/>
                </a:lnTo>
                <a:lnTo>
                  <a:pt x="46" y="279"/>
                </a:lnTo>
                <a:lnTo>
                  <a:pt x="58" y="281"/>
                </a:lnTo>
                <a:lnTo>
                  <a:pt x="70" y="288"/>
                </a:lnTo>
                <a:lnTo>
                  <a:pt x="82" y="294"/>
                </a:lnTo>
                <a:lnTo>
                  <a:pt x="82" y="294"/>
                </a:lnTo>
                <a:lnTo>
                  <a:pt x="76" y="314"/>
                </a:lnTo>
                <a:lnTo>
                  <a:pt x="71" y="332"/>
                </a:lnTo>
                <a:lnTo>
                  <a:pt x="62" y="352"/>
                </a:lnTo>
                <a:lnTo>
                  <a:pt x="62" y="352"/>
                </a:lnTo>
                <a:lnTo>
                  <a:pt x="54" y="370"/>
                </a:lnTo>
                <a:lnTo>
                  <a:pt x="46" y="388"/>
                </a:lnTo>
                <a:lnTo>
                  <a:pt x="40" y="406"/>
                </a:lnTo>
                <a:lnTo>
                  <a:pt x="73" y="433"/>
                </a:lnTo>
                <a:lnTo>
                  <a:pt x="73" y="433"/>
                </a:lnTo>
                <a:lnTo>
                  <a:pt x="67" y="443"/>
                </a:lnTo>
                <a:lnTo>
                  <a:pt x="56" y="472"/>
                </a:lnTo>
                <a:lnTo>
                  <a:pt x="41" y="509"/>
                </a:lnTo>
                <a:lnTo>
                  <a:pt x="36" y="530"/>
                </a:lnTo>
                <a:lnTo>
                  <a:pt x="31" y="550"/>
                </a:lnTo>
                <a:lnTo>
                  <a:pt x="31" y="550"/>
                </a:lnTo>
                <a:lnTo>
                  <a:pt x="22" y="592"/>
                </a:lnTo>
                <a:lnTo>
                  <a:pt x="15" y="631"/>
                </a:lnTo>
                <a:lnTo>
                  <a:pt x="7" y="672"/>
                </a:lnTo>
                <a:lnTo>
                  <a:pt x="7" y="672"/>
                </a:lnTo>
                <a:lnTo>
                  <a:pt x="11" y="671"/>
                </a:lnTo>
                <a:lnTo>
                  <a:pt x="18" y="671"/>
                </a:lnTo>
                <a:lnTo>
                  <a:pt x="26" y="672"/>
                </a:lnTo>
                <a:lnTo>
                  <a:pt x="27" y="674"/>
                </a:lnTo>
                <a:lnTo>
                  <a:pt x="27" y="675"/>
                </a:lnTo>
                <a:lnTo>
                  <a:pt x="27" y="675"/>
                </a:lnTo>
                <a:lnTo>
                  <a:pt x="24" y="679"/>
                </a:lnTo>
                <a:lnTo>
                  <a:pt x="22" y="683"/>
                </a:lnTo>
                <a:lnTo>
                  <a:pt x="22" y="685"/>
                </a:lnTo>
                <a:lnTo>
                  <a:pt x="24" y="687"/>
                </a:lnTo>
                <a:lnTo>
                  <a:pt x="40" y="688"/>
                </a:lnTo>
                <a:lnTo>
                  <a:pt x="40" y="688"/>
                </a:lnTo>
                <a:lnTo>
                  <a:pt x="71" y="691"/>
                </a:lnTo>
                <a:lnTo>
                  <a:pt x="79" y="691"/>
                </a:lnTo>
                <a:lnTo>
                  <a:pt x="79" y="691"/>
                </a:lnTo>
                <a:lnTo>
                  <a:pt x="82" y="757"/>
                </a:lnTo>
                <a:lnTo>
                  <a:pt x="86" y="842"/>
                </a:lnTo>
                <a:lnTo>
                  <a:pt x="86" y="842"/>
                </a:lnTo>
                <a:lnTo>
                  <a:pt x="88" y="861"/>
                </a:lnTo>
                <a:lnTo>
                  <a:pt x="92" y="882"/>
                </a:lnTo>
                <a:lnTo>
                  <a:pt x="101" y="912"/>
                </a:lnTo>
                <a:lnTo>
                  <a:pt x="101" y="912"/>
                </a:lnTo>
                <a:lnTo>
                  <a:pt x="104" y="925"/>
                </a:lnTo>
                <a:lnTo>
                  <a:pt x="104" y="932"/>
                </a:lnTo>
                <a:lnTo>
                  <a:pt x="104" y="932"/>
                </a:lnTo>
                <a:lnTo>
                  <a:pt x="91" y="937"/>
                </a:lnTo>
                <a:lnTo>
                  <a:pt x="80" y="942"/>
                </a:lnTo>
                <a:lnTo>
                  <a:pt x="76" y="946"/>
                </a:lnTo>
                <a:lnTo>
                  <a:pt x="73" y="950"/>
                </a:lnTo>
                <a:lnTo>
                  <a:pt x="73" y="950"/>
                </a:lnTo>
                <a:lnTo>
                  <a:pt x="67" y="959"/>
                </a:lnTo>
                <a:lnTo>
                  <a:pt x="65" y="968"/>
                </a:lnTo>
                <a:lnTo>
                  <a:pt x="63" y="976"/>
                </a:lnTo>
                <a:lnTo>
                  <a:pt x="62" y="983"/>
                </a:lnTo>
                <a:lnTo>
                  <a:pt x="62" y="983"/>
                </a:lnTo>
                <a:lnTo>
                  <a:pt x="63" y="985"/>
                </a:lnTo>
                <a:lnTo>
                  <a:pt x="63" y="985"/>
                </a:lnTo>
                <a:lnTo>
                  <a:pt x="65" y="987"/>
                </a:lnTo>
                <a:lnTo>
                  <a:pt x="66" y="989"/>
                </a:lnTo>
                <a:lnTo>
                  <a:pt x="66" y="989"/>
                </a:lnTo>
                <a:lnTo>
                  <a:pt x="69" y="992"/>
                </a:lnTo>
                <a:lnTo>
                  <a:pt x="74" y="996"/>
                </a:lnTo>
                <a:lnTo>
                  <a:pt x="91" y="1006"/>
                </a:lnTo>
                <a:lnTo>
                  <a:pt x="121" y="1024"/>
                </a:lnTo>
                <a:lnTo>
                  <a:pt x="121" y="1024"/>
                </a:lnTo>
                <a:lnTo>
                  <a:pt x="125" y="1026"/>
                </a:lnTo>
                <a:lnTo>
                  <a:pt x="130" y="1027"/>
                </a:lnTo>
                <a:lnTo>
                  <a:pt x="143" y="1027"/>
                </a:lnTo>
                <a:lnTo>
                  <a:pt x="156" y="1024"/>
                </a:lnTo>
                <a:lnTo>
                  <a:pt x="160" y="1023"/>
                </a:lnTo>
                <a:lnTo>
                  <a:pt x="162" y="1020"/>
                </a:lnTo>
                <a:lnTo>
                  <a:pt x="162" y="1020"/>
                </a:lnTo>
                <a:lnTo>
                  <a:pt x="162" y="1018"/>
                </a:lnTo>
                <a:lnTo>
                  <a:pt x="162" y="1011"/>
                </a:lnTo>
                <a:lnTo>
                  <a:pt x="160" y="996"/>
                </a:lnTo>
                <a:lnTo>
                  <a:pt x="156" y="976"/>
                </a:lnTo>
                <a:lnTo>
                  <a:pt x="156" y="976"/>
                </a:lnTo>
                <a:lnTo>
                  <a:pt x="165" y="981"/>
                </a:lnTo>
                <a:lnTo>
                  <a:pt x="172" y="987"/>
                </a:lnTo>
                <a:lnTo>
                  <a:pt x="178" y="992"/>
                </a:lnTo>
                <a:lnTo>
                  <a:pt x="178" y="992"/>
                </a:lnTo>
                <a:lnTo>
                  <a:pt x="189" y="1004"/>
                </a:lnTo>
                <a:lnTo>
                  <a:pt x="195" y="1007"/>
                </a:lnTo>
                <a:lnTo>
                  <a:pt x="204" y="1011"/>
                </a:lnTo>
                <a:lnTo>
                  <a:pt x="204" y="1011"/>
                </a:lnTo>
                <a:lnTo>
                  <a:pt x="215" y="1013"/>
                </a:lnTo>
                <a:lnTo>
                  <a:pt x="226" y="1011"/>
                </a:lnTo>
                <a:lnTo>
                  <a:pt x="235" y="1009"/>
                </a:lnTo>
                <a:lnTo>
                  <a:pt x="238" y="1007"/>
                </a:lnTo>
                <a:lnTo>
                  <a:pt x="239" y="1005"/>
                </a:lnTo>
                <a:lnTo>
                  <a:pt x="239" y="1005"/>
                </a:lnTo>
                <a:lnTo>
                  <a:pt x="241" y="1001"/>
                </a:lnTo>
                <a:lnTo>
                  <a:pt x="241" y="996"/>
                </a:lnTo>
                <a:lnTo>
                  <a:pt x="239" y="992"/>
                </a:lnTo>
                <a:lnTo>
                  <a:pt x="239" y="992"/>
                </a:lnTo>
                <a:lnTo>
                  <a:pt x="242" y="987"/>
                </a:lnTo>
                <a:lnTo>
                  <a:pt x="245" y="980"/>
                </a:lnTo>
                <a:lnTo>
                  <a:pt x="246" y="972"/>
                </a:lnTo>
                <a:lnTo>
                  <a:pt x="246" y="972"/>
                </a:lnTo>
                <a:lnTo>
                  <a:pt x="246" y="964"/>
                </a:lnTo>
                <a:lnTo>
                  <a:pt x="245" y="954"/>
                </a:lnTo>
                <a:lnTo>
                  <a:pt x="243" y="944"/>
                </a:lnTo>
                <a:lnTo>
                  <a:pt x="243" y="944"/>
                </a:lnTo>
                <a:lnTo>
                  <a:pt x="242" y="921"/>
                </a:lnTo>
                <a:lnTo>
                  <a:pt x="242" y="903"/>
                </a:lnTo>
                <a:lnTo>
                  <a:pt x="243" y="886"/>
                </a:lnTo>
                <a:lnTo>
                  <a:pt x="243" y="886"/>
                </a:lnTo>
                <a:lnTo>
                  <a:pt x="252" y="848"/>
                </a:lnTo>
                <a:lnTo>
                  <a:pt x="256" y="822"/>
                </a:lnTo>
                <a:lnTo>
                  <a:pt x="258" y="807"/>
                </a:lnTo>
                <a:lnTo>
                  <a:pt x="259" y="791"/>
                </a:lnTo>
                <a:lnTo>
                  <a:pt x="259" y="791"/>
                </a:lnTo>
                <a:lnTo>
                  <a:pt x="259" y="774"/>
                </a:lnTo>
                <a:lnTo>
                  <a:pt x="258" y="761"/>
                </a:lnTo>
                <a:lnTo>
                  <a:pt x="255" y="739"/>
                </a:lnTo>
                <a:lnTo>
                  <a:pt x="251" y="725"/>
                </a:lnTo>
                <a:lnTo>
                  <a:pt x="250" y="719"/>
                </a:lnTo>
                <a:lnTo>
                  <a:pt x="252" y="666"/>
                </a:lnTo>
                <a:lnTo>
                  <a:pt x="252" y="666"/>
                </a:lnTo>
                <a:lnTo>
                  <a:pt x="258" y="662"/>
                </a:lnTo>
                <a:lnTo>
                  <a:pt x="261" y="659"/>
                </a:lnTo>
                <a:lnTo>
                  <a:pt x="265" y="659"/>
                </a:lnTo>
                <a:lnTo>
                  <a:pt x="265" y="659"/>
                </a:lnTo>
                <a:lnTo>
                  <a:pt x="267" y="657"/>
                </a:lnTo>
                <a:lnTo>
                  <a:pt x="267" y="648"/>
                </a:lnTo>
                <a:lnTo>
                  <a:pt x="267" y="619"/>
                </a:lnTo>
                <a:lnTo>
                  <a:pt x="264" y="585"/>
                </a:lnTo>
                <a:lnTo>
                  <a:pt x="261" y="560"/>
                </a:lnTo>
                <a:lnTo>
                  <a:pt x="261" y="560"/>
                </a:lnTo>
                <a:lnTo>
                  <a:pt x="250" y="468"/>
                </a:lnTo>
                <a:lnTo>
                  <a:pt x="275" y="464"/>
                </a:lnTo>
                <a:lnTo>
                  <a:pt x="275" y="464"/>
                </a:lnTo>
                <a:lnTo>
                  <a:pt x="272" y="339"/>
                </a:lnTo>
                <a:lnTo>
                  <a:pt x="272" y="339"/>
                </a:lnTo>
                <a:lnTo>
                  <a:pt x="272" y="322"/>
                </a:lnTo>
                <a:lnTo>
                  <a:pt x="273" y="310"/>
                </a:lnTo>
                <a:lnTo>
                  <a:pt x="275" y="301"/>
                </a:lnTo>
                <a:lnTo>
                  <a:pt x="275" y="301"/>
                </a:lnTo>
                <a:lnTo>
                  <a:pt x="286" y="276"/>
                </a:lnTo>
                <a:lnTo>
                  <a:pt x="304" y="237"/>
                </a:lnTo>
                <a:lnTo>
                  <a:pt x="304" y="237"/>
                </a:lnTo>
                <a:lnTo>
                  <a:pt x="306" y="229"/>
                </a:lnTo>
                <a:lnTo>
                  <a:pt x="307" y="221"/>
                </a:lnTo>
                <a:lnTo>
                  <a:pt x="307" y="215"/>
                </a:lnTo>
                <a:lnTo>
                  <a:pt x="306" y="207"/>
                </a:lnTo>
                <a:lnTo>
                  <a:pt x="303" y="197"/>
                </a:lnTo>
                <a:lnTo>
                  <a:pt x="301" y="191"/>
                </a:lnTo>
                <a:lnTo>
                  <a:pt x="301" y="191"/>
                </a:lnTo>
                <a:lnTo>
                  <a:pt x="297" y="190"/>
                </a:lnTo>
                <a:lnTo>
                  <a:pt x="289" y="187"/>
                </a:lnTo>
                <a:lnTo>
                  <a:pt x="278" y="185"/>
                </a:lnTo>
                <a:lnTo>
                  <a:pt x="278" y="185"/>
                </a:lnTo>
                <a:lnTo>
                  <a:pt x="272" y="164"/>
                </a:lnTo>
                <a:lnTo>
                  <a:pt x="268" y="146"/>
                </a:lnTo>
                <a:lnTo>
                  <a:pt x="265" y="128"/>
                </a:lnTo>
                <a:lnTo>
                  <a:pt x="265" y="128"/>
                </a:lnTo>
                <a:lnTo>
                  <a:pt x="265" y="108"/>
                </a:lnTo>
                <a:lnTo>
                  <a:pt x="264" y="82"/>
                </a:lnTo>
                <a:lnTo>
                  <a:pt x="264" y="69"/>
                </a:lnTo>
                <a:lnTo>
                  <a:pt x="263" y="57"/>
                </a:lnTo>
                <a:lnTo>
                  <a:pt x="260" y="47"/>
                </a:lnTo>
                <a:lnTo>
                  <a:pt x="256" y="38"/>
                </a:lnTo>
                <a:lnTo>
                  <a:pt x="256" y="38"/>
                </a:lnTo>
                <a:lnTo>
                  <a:pt x="245" y="26"/>
                </a:lnTo>
                <a:lnTo>
                  <a:pt x="234" y="15"/>
                </a:lnTo>
                <a:lnTo>
                  <a:pt x="224" y="8"/>
                </a:lnTo>
                <a:lnTo>
                  <a:pt x="213" y="2"/>
                </a:lnTo>
                <a:lnTo>
                  <a:pt x="213" y="2"/>
                </a:lnTo>
                <a:lnTo>
                  <a:pt x="207" y="1"/>
                </a:lnTo>
                <a:lnTo>
                  <a:pt x="200" y="0"/>
                </a:lnTo>
                <a:lnTo>
                  <a:pt x="195" y="0"/>
                </a:lnTo>
                <a:lnTo>
                  <a:pt x="195" y="0"/>
                </a:lnTo>
                <a:lnTo>
                  <a:pt x="182" y="4"/>
                </a:lnTo>
                <a:lnTo>
                  <a:pt x="172" y="8"/>
                </a:lnTo>
                <a:lnTo>
                  <a:pt x="162" y="13"/>
                </a:lnTo>
                <a:lnTo>
                  <a:pt x="162" y="13"/>
                </a:lnTo>
                <a:lnTo>
                  <a:pt x="156" y="19"/>
                </a:lnTo>
                <a:lnTo>
                  <a:pt x="151" y="27"/>
                </a:lnTo>
                <a:lnTo>
                  <a:pt x="147" y="35"/>
                </a:lnTo>
                <a:lnTo>
                  <a:pt x="147" y="35"/>
                </a:lnTo>
                <a:close/>
                <a:moveTo>
                  <a:pt x="60" y="176"/>
                </a:moveTo>
                <a:lnTo>
                  <a:pt x="60" y="176"/>
                </a:lnTo>
                <a:lnTo>
                  <a:pt x="65" y="164"/>
                </a:lnTo>
                <a:lnTo>
                  <a:pt x="70" y="154"/>
                </a:lnTo>
                <a:lnTo>
                  <a:pt x="75" y="144"/>
                </a:lnTo>
                <a:lnTo>
                  <a:pt x="75" y="144"/>
                </a:lnTo>
                <a:lnTo>
                  <a:pt x="82" y="133"/>
                </a:lnTo>
                <a:lnTo>
                  <a:pt x="88" y="120"/>
                </a:lnTo>
                <a:lnTo>
                  <a:pt x="99" y="96"/>
                </a:lnTo>
                <a:lnTo>
                  <a:pt x="99" y="96"/>
                </a:lnTo>
                <a:lnTo>
                  <a:pt x="104" y="77"/>
                </a:lnTo>
                <a:lnTo>
                  <a:pt x="134" y="77"/>
                </a:lnTo>
                <a:lnTo>
                  <a:pt x="134" y="77"/>
                </a:lnTo>
                <a:lnTo>
                  <a:pt x="132" y="101"/>
                </a:lnTo>
                <a:lnTo>
                  <a:pt x="130" y="124"/>
                </a:lnTo>
                <a:lnTo>
                  <a:pt x="127" y="141"/>
                </a:lnTo>
                <a:lnTo>
                  <a:pt x="127" y="141"/>
                </a:lnTo>
                <a:lnTo>
                  <a:pt x="123" y="151"/>
                </a:lnTo>
                <a:lnTo>
                  <a:pt x="121" y="156"/>
                </a:lnTo>
                <a:lnTo>
                  <a:pt x="118" y="159"/>
                </a:lnTo>
                <a:lnTo>
                  <a:pt x="114" y="163"/>
                </a:lnTo>
                <a:lnTo>
                  <a:pt x="114" y="163"/>
                </a:lnTo>
                <a:lnTo>
                  <a:pt x="109" y="169"/>
                </a:lnTo>
                <a:lnTo>
                  <a:pt x="105" y="177"/>
                </a:lnTo>
                <a:lnTo>
                  <a:pt x="101" y="185"/>
                </a:lnTo>
                <a:lnTo>
                  <a:pt x="101" y="185"/>
                </a:lnTo>
                <a:lnTo>
                  <a:pt x="93" y="185"/>
                </a:lnTo>
                <a:lnTo>
                  <a:pt x="86" y="185"/>
                </a:lnTo>
                <a:lnTo>
                  <a:pt x="79" y="185"/>
                </a:lnTo>
                <a:lnTo>
                  <a:pt x="79" y="185"/>
                </a:lnTo>
                <a:lnTo>
                  <a:pt x="75" y="187"/>
                </a:lnTo>
                <a:lnTo>
                  <a:pt x="73" y="190"/>
                </a:lnTo>
                <a:lnTo>
                  <a:pt x="66" y="197"/>
                </a:lnTo>
                <a:lnTo>
                  <a:pt x="60" y="204"/>
                </a:lnTo>
                <a:lnTo>
                  <a:pt x="60" y="176"/>
                </a:lnTo>
                <a:close/>
                <a:moveTo>
                  <a:pt x="156" y="691"/>
                </a:moveTo>
                <a:lnTo>
                  <a:pt x="165" y="691"/>
                </a:lnTo>
                <a:lnTo>
                  <a:pt x="165" y="682"/>
                </a:lnTo>
                <a:lnTo>
                  <a:pt x="178" y="682"/>
                </a:lnTo>
                <a:lnTo>
                  <a:pt x="178" y="682"/>
                </a:lnTo>
                <a:lnTo>
                  <a:pt x="189" y="745"/>
                </a:lnTo>
                <a:lnTo>
                  <a:pt x="189" y="745"/>
                </a:lnTo>
                <a:lnTo>
                  <a:pt x="190" y="755"/>
                </a:lnTo>
                <a:lnTo>
                  <a:pt x="192" y="762"/>
                </a:lnTo>
                <a:lnTo>
                  <a:pt x="195" y="769"/>
                </a:lnTo>
                <a:lnTo>
                  <a:pt x="195" y="774"/>
                </a:lnTo>
                <a:lnTo>
                  <a:pt x="195" y="774"/>
                </a:lnTo>
                <a:lnTo>
                  <a:pt x="195" y="787"/>
                </a:lnTo>
                <a:lnTo>
                  <a:pt x="198" y="811"/>
                </a:lnTo>
                <a:lnTo>
                  <a:pt x="200" y="837"/>
                </a:lnTo>
                <a:lnTo>
                  <a:pt x="202" y="850"/>
                </a:lnTo>
                <a:lnTo>
                  <a:pt x="202" y="861"/>
                </a:lnTo>
                <a:lnTo>
                  <a:pt x="202" y="861"/>
                </a:lnTo>
                <a:lnTo>
                  <a:pt x="196" y="891"/>
                </a:lnTo>
                <a:lnTo>
                  <a:pt x="194" y="902"/>
                </a:lnTo>
                <a:lnTo>
                  <a:pt x="191" y="908"/>
                </a:lnTo>
                <a:lnTo>
                  <a:pt x="191" y="908"/>
                </a:lnTo>
                <a:lnTo>
                  <a:pt x="186" y="920"/>
                </a:lnTo>
                <a:lnTo>
                  <a:pt x="185" y="925"/>
                </a:lnTo>
                <a:lnTo>
                  <a:pt x="185" y="925"/>
                </a:lnTo>
                <a:lnTo>
                  <a:pt x="175" y="921"/>
                </a:lnTo>
                <a:lnTo>
                  <a:pt x="175" y="921"/>
                </a:lnTo>
                <a:lnTo>
                  <a:pt x="172" y="921"/>
                </a:lnTo>
                <a:lnTo>
                  <a:pt x="169" y="923"/>
                </a:lnTo>
                <a:lnTo>
                  <a:pt x="162" y="928"/>
                </a:lnTo>
                <a:lnTo>
                  <a:pt x="162" y="928"/>
                </a:lnTo>
                <a:lnTo>
                  <a:pt x="157" y="932"/>
                </a:lnTo>
                <a:lnTo>
                  <a:pt x="151" y="934"/>
                </a:lnTo>
                <a:lnTo>
                  <a:pt x="143" y="937"/>
                </a:lnTo>
                <a:lnTo>
                  <a:pt x="143" y="937"/>
                </a:lnTo>
                <a:lnTo>
                  <a:pt x="149" y="867"/>
                </a:lnTo>
                <a:lnTo>
                  <a:pt x="149" y="867"/>
                </a:lnTo>
                <a:lnTo>
                  <a:pt x="151" y="841"/>
                </a:lnTo>
                <a:lnTo>
                  <a:pt x="151" y="804"/>
                </a:lnTo>
                <a:lnTo>
                  <a:pt x="149" y="755"/>
                </a:lnTo>
                <a:lnTo>
                  <a:pt x="149" y="755"/>
                </a:lnTo>
                <a:lnTo>
                  <a:pt x="149" y="753"/>
                </a:lnTo>
                <a:lnTo>
                  <a:pt x="149" y="751"/>
                </a:lnTo>
                <a:lnTo>
                  <a:pt x="151" y="745"/>
                </a:lnTo>
                <a:lnTo>
                  <a:pt x="152" y="736"/>
                </a:lnTo>
                <a:lnTo>
                  <a:pt x="152" y="736"/>
                </a:lnTo>
                <a:lnTo>
                  <a:pt x="156" y="691"/>
                </a:lnTo>
                <a:lnTo>
                  <a:pt x="156" y="691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12">
            <a:extLst>
              <a:ext uri="{FF2B5EF4-FFF2-40B4-BE49-F238E27FC236}">
                <a16:creationId xmlns:a16="http://schemas.microsoft.com/office/drawing/2014/main" id="{DD66162B-7FBC-40A7-8AF8-A5B7CA2C1581}"/>
              </a:ext>
            </a:extLst>
          </p:cNvPr>
          <p:cNvSpPr>
            <a:spLocks noEditPoints="1"/>
          </p:cNvSpPr>
          <p:nvPr/>
        </p:nvSpPr>
        <p:spPr bwMode="auto">
          <a:xfrm>
            <a:off x="2612740" y="1024914"/>
            <a:ext cx="1018466" cy="1388706"/>
          </a:xfrm>
          <a:custGeom>
            <a:avLst/>
            <a:gdLst>
              <a:gd name="T0" fmla="*/ 131 w 839"/>
              <a:gd name="T1" fmla="*/ 189 h 1144"/>
              <a:gd name="T2" fmla="*/ 121 w 839"/>
              <a:gd name="T3" fmla="*/ 196 h 1144"/>
              <a:gd name="T4" fmla="*/ 46 w 839"/>
              <a:gd name="T5" fmla="*/ 228 h 1144"/>
              <a:gd name="T6" fmla="*/ 6 w 839"/>
              <a:gd name="T7" fmla="*/ 239 h 1144"/>
              <a:gd name="T8" fmla="*/ 14 w 839"/>
              <a:gd name="T9" fmla="*/ 295 h 1144"/>
              <a:gd name="T10" fmla="*/ 34 w 839"/>
              <a:gd name="T11" fmla="*/ 327 h 1144"/>
              <a:gd name="T12" fmla="*/ 139 w 839"/>
              <a:gd name="T13" fmla="*/ 310 h 1144"/>
              <a:gd name="T14" fmla="*/ 161 w 839"/>
              <a:gd name="T15" fmla="*/ 309 h 1144"/>
              <a:gd name="T16" fmla="*/ 196 w 839"/>
              <a:gd name="T17" fmla="*/ 327 h 1144"/>
              <a:gd name="T18" fmla="*/ 220 w 839"/>
              <a:gd name="T19" fmla="*/ 403 h 1144"/>
              <a:gd name="T20" fmla="*/ 234 w 839"/>
              <a:gd name="T21" fmla="*/ 518 h 1144"/>
              <a:gd name="T22" fmla="*/ 192 w 839"/>
              <a:gd name="T23" fmla="*/ 609 h 1144"/>
              <a:gd name="T24" fmla="*/ 192 w 839"/>
              <a:gd name="T25" fmla="*/ 634 h 1144"/>
              <a:gd name="T26" fmla="*/ 218 w 839"/>
              <a:gd name="T27" fmla="*/ 696 h 1144"/>
              <a:gd name="T28" fmla="*/ 191 w 839"/>
              <a:gd name="T29" fmla="*/ 782 h 1144"/>
              <a:gd name="T30" fmla="*/ 204 w 839"/>
              <a:gd name="T31" fmla="*/ 834 h 1144"/>
              <a:gd name="T32" fmla="*/ 245 w 839"/>
              <a:gd name="T33" fmla="*/ 912 h 1144"/>
              <a:gd name="T34" fmla="*/ 298 w 839"/>
              <a:gd name="T35" fmla="*/ 1003 h 1144"/>
              <a:gd name="T36" fmla="*/ 351 w 839"/>
              <a:gd name="T37" fmla="*/ 1051 h 1144"/>
              <a:gd name="T38" fmla="*/ 470 w 839"/>
              <a:gd name="T39" fmla="*/ 1094 h 1144"/>
              <a:gd name="T40" fmla="*/ 598 w 839"/>
              <a:gd name="T41" fmla="*/ 1133 h 1144"/>
              <a:gd name="T42" fmla="*/ 667 w 839"/>
              <a:gd name="T43" fmla="*/ 1144 h 1144"/>
              <a:gd name="T44" fmla="*/ 724 w 839"/>
              <a:gd name="T45" fmla="*/ 1065 h 1144"/>
              <a:gd name="T46" fmla="*/ 742 w 839"/>
              <a:gd name="T47" fmla="*/ 1025 h 1144"/>
              <a:gd name="T48" fmla="*/ 772 w 839"/>
              <a:gd name="T49" fmla="*/ 927 h 1144"/>
              <a:gd name="T50" fmla="*/ 813 w 839"/>
              <a:gd name="T51" fmla="*/ 829 h 1144"/>
              <a:gd name="T52" fmla="*/ 839 w 839"/>
              <a:gd name="T53" fmla="*/ 693 h 1144"/>
              <a:gd name="T54" fmla="*/ 826 w 839"/>
              <a:gd name="T55" fmla="*/ 609 h 1144"/>
              <a:gd name="T56" fmla="*/ 782 w 839"/>
              <a:gd name="T57" fmla="*/ 462 h 1144"/>
              <a:gd name="T58" fmla="*/ 696 w 839"/>
              <a:gd name="T59" fmla="*/ 324 h 1144"/>
              <a:gd name="T60" fmla="*/ 620 w 839"/>
              <a:gd name="T61" fmla="*/ 255 h 1144"/>
              <a:gd name="T62" fmla="*/ 524 w 839"/>
              <a:gd name="T63" fmla="*/ 195 h 1144"/>
              <a:gd name="T64" fmla="*/ 523 w 839"/>
              <a:gd name="T65" fmla="*/ 176 h 1144"/>
              <a:gd name="T66" fmla="*/ 476 w 839"/>
              <a:gd name="T67" fmla="*/ 122 h 1144"/>
              <a:gd name="T68" fmla="*/ 431 w 839"/>
              <a:gd name="T69" fmla="*/ 67 h 1144"/>
              <a:gd name="T70" fmla="*/ 359 w 839"/>
              <a:gd name="T71" fmla="*/ 12 h 1144"/>
              <a:gd name="T72" fmla="*/ 318 w 839"/>
              <a:gd name="T73" fmla="*/ 0 h 1144"/>
              <a:gd name="T74" fmla="*/ 260 w 839"/>
              <a:gd name="T75" fmla="*/ 17 h 1144"/>
              <a:gd name="T76" fmla="*/ 192 w 839"/>
              <a:gd name="T77" fmla="*/ 62 h 1144"/>
              <a:gd name="T78" fmla="*/ 172 w 839"/>
              <a:gd name="T79" fmla="*/ 97 h 1144"/>
              <a:gd name="T80" fmla="*/ 169 w 839"/>
              <a:gd name="T81" fmla="*/ 137 h 1144"/>
              <a:gd name="T82" fmla="*/ 318 w 839"/>
              <a:gd name="T83" fmla="*/ 314 h 1144"/>
              <a:gd name="T84" fmla="*/ 331 w 839"/>
              <a:gd name="T85" fmla="*/ 331 h 1144"/>
              <a:gd name="T86" fmla="*/ 346 w 839"/>
              <a:gd name="T87" fmla="*/ 331 h 1144"/>
              <a:gd name="T88" fmla="*/ 360 w 839"/>
              <a:gd name="T89" fmla="*/ 317 h 1144"/>
              <a:gd name="T90" fmla="*/ 368 w 839"/>
              <a:gd name="T91" fmla="*/ 315 h 1144"/>
              <a:gd name="T92" fmla="*/ 384 w 839"/>
              <a:gd name="T93" fmla="*/ 319 h 1144"/>
              <a:gd name="T94" fmla="*/ 409 w 839"/>
              <a:gd name="T95" fmla="*/ 372 h 1144"/>
              <a:gd name="T96" fmla="*/ 383 w 839"/>
              <a:gd name="T97" fmla="*/ 399 h 1144"/>
              <a:gd name="T98" fmla="*/ 371 w 839"/>
              <a:gd name="T99" fmla="*/ 435 h 1144"/>
              <a:gd name="T100" fmla="*/ 355 w 839"/>
              <a:gd name="T101" fmla="*/ 392 h 1144"/>
              <a:gd name="T102" fmla="*/ 328 w 839"/>
              <a:gd name="T103" fmla="*/ 349 h 1144"/>
              <a:gd name="T104" fmla="*/ 318 w 839"/>
              <a:gd name="T105" fmla="*/ 314 h 1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839" h="1144">
                <a:moveTo>
                  <a:pt x="179" y="164"/>
                </a:moveTo>
                <a:lnTo>
                  <a:pt x="131" y="174"/>
                </a:lnTo>
                <a:lnTo>
                  <a:pt x="134" y="190"/>
                </a:lnTo>
                <a:lnTo>
                  <a:pt x="134" y="190"/>
                </a:lnTo>
                <a:lnTo>
                  <a:pt x="131" y="189"/>
                </a:lnTo>
                <a:lnTo>
                  <a:pt x="129" y="189"/>
                </a:lnTo>
                <a:lnTo>
                  <a:pt x="125" y="190"/>
                </a:lnTo>
                <a:lnTo>
                  <a:pt x="125" y="190"/>
                </a:lnTo>
                <a:lnTo>
                  <a:pt x="122" y="193"/>
                </a:lnTo>
                <a:lnTo>
                  <a:pt x="121" y="196"/>
                </a:lnTo>
                <a:lnTo>
                  <a:pt x="121" y="207"/>
                </a:lnTo>
                <a:lnTo>
                  <a:pt x="121" y="219"/>
                </a:lnTo>
                <a:lnTo>
                  <a:pt x="113" y="222"/>
                </a:lnTo>
                <a:lnTo>
                  <a:pt x="110" y="215"/>
                </a:lnTo>
                <a:lnTo>
                  <a:pt x="46" y="228"/>
                </a:lnTo>
                <a:lnTo>
                  <a:pt x="46" y="233"/>
                </a:lnTo>
                <a:lnTo>
                  <a:pt x="24" y="238"/>
                </a:lnTo>
                <a:lnTo>
                  <a:pt x="24" y="243"/>
                </a:lnTo>
                <a:lnTo>
                  <a:pt x="10" y="247"/>
                </a:lnTo>
                <a:lnTo>
                  <a:pt x="6" y="239"/>
                </a:lnTo>
                <a:lnTo>
                  <a:pt x="0" y="243"/>
                </a:lnTo>
                <a:lnTo>
                  <a:pt x="0" y="243"/>
                </a:lnTo>
                <a:lnTo>
                  <a:pt x="5" y="261"/>
                </a:lnTo>
                <a:lnTo>
                  <a:pt x="14" y="295"/>
                </a:lnTo>
                <a:lnTo>
                  <a:pt x="14" y="295"/>
                </a:lnTo>
                <a:lnTo>
                  <a:pt x="17" y="310"/>
                </a:lnTo>
                <a:lnTo>
                  <a:pt x="22" y="323"/>
                </a:lnTo>
                <a:lnTo>
                  <a:pt x="27" y="334"/>
                </a:lnTo>
                <a:lnTo>
                  <a:pt x="35" y="334"/>
                </a:lnTo>
                <a:lnTo>
                  <a:pt x="34" y="327"/>
                </a:lnTo>
                <a:lnTo>
                  <a:pt x="39" y="325"/>
                </a:lnTo>
                <a:lnTo>
                  <a:pt x="39" y="329"/>
                </a:lnTo>
                <a:lnTo>
                  <a:pt x="62" y="324"/>
                </a:lnTo>
                <a:lnTo>
                  <a:pt x="63" y="329"/>
                </a:lnTo>
                <a:lnTo>
                  <a:pt x="139" y="310"/>
                </a:lnTo>
                <a:lnTo>
                  <a:pt x="140" y="303"/>
                </a:lnTo>
                <a:lnTo>
                  <a:pt x="150" y="301"/>
                </a:lnTo>
                <a:lnTo>
                  <a:pt x="155" y="306"/>
                </a:lnTo>
                <a:lnTo>
                  <a:pt x="161" y="309"/>
                </a:lnTo>
                <a:lnTo>
                  <a:pt x="161" y="309"/>
                </a:lnTo>
                <a:lnTo>
                  <a:pt x="165" y="310"/>
                </a:lnTo>
                <a:lnTo>
                  <a:pt x="177" y="317"/>
                </a:lnTo>
                <a:lnTo>
                  <a:pt x="177" y="317"/>
                </a:lnTo>
                <a:lnTo>
                  <a:pt x="189" y="324"/>
                </a:lnTo>
                <a:lnTo>
                  <a:pt x="196" y="327"/>
                </a:lnTo>
                <a:lnTo>
                  <a:pt x="196" y="327"/>
                </a:lnTo>
                <a:lnTo>
                  <a:pt x="206" y="358"/>
                </a:lnTo>
                <a:lnTo>
                  <a:pt x="215" y="384"/>
                </a:lnTo>
                <a:lnTo>
                  <a:pt x="220" y="403"/>
                </a:lnTo>
                <a:lnTo>
                  <a:pt x="220" y="403"/>
                </a:lnTo>
                <a:lnTo>
                  <a:pt x="227" y="452"/>
                </a:lnTo>
                <a:lnTo>
                  <a:pt x="231" y="482"/>
                </a:lnTo>
                <a:lnTo>
                  <a:pt x="232" y="504"/>
                </a:lnTo>
                <a:lnTo>
                  <a:pt x="232" y="504"/>
                </a:lnTo>
                <a:lnTo>
                  <a:pt x="234" y="518"/>
                </a:lnTo>
                <a:lnTo>
                  <a:pt x="236" y="532"/>
                </a:lnTo>
                <a:lnTo>
                  <a:pt x="240" y="544"/>
                </a:lnTo>
                <a:lnTo>
                  <a:pt x="240" y="544"/>
                </a:lnTo>
                <a:lnTo>
                  <a:pt x="212" y="582"/>
                </a:lnTo>
                <a:lnTo>
                  <a:pt x="192" y="609"/>
                </a:lnTo>
                <a:lnTo>
                  <a:pt x="185" y="619"/>
                </a:lnTo>
                <a:lnTo>
                  <a:pt x="183" y="625"/>
                </a:lnTo>
                <a:lnTo>
                  <a:pt x="183" y="625"/>
                </a:lnTo>
                <a:lnTo>
                  <a:pt x="185" y="629"/>
                </a:lnTo>
                <a:lnTo>
                  <a:pt x="192" y="634"/>
                </a:lnTo>
                <a:lnTo>
                  <a:pt x="210" y="648"/>
                </a:lnTo>
                <a:lnTo>
                  <a:pt x="235" y="664"/>
                </a:lnTo>
                <a:lnTo>
                  <a:pt x="235" y="664"/>
                </a:lnTo>
                <a:lnTo>
                  <a:pt x="227" y="679"/>
                </a:lnTo>
                <a:lnTo>
                  <a:pt x="218" y="696"/>
                </a:lnTo>
                <a:lnTo>
                  <a:pt x="210" y="716"/>
                </a:lnTo>
                <a:lnTo>
                  <a:pt x="201" y="739"/>
                </a:lnTo>
                <a:lnTo>
                  <a:pt x="194" y="762"/>
                </a:lnTo>
                <a:lnTo>
                  <a:pt x="192" y="772"/>
                </a:lnTo>
                <a:lnTo>
                  <a:pt x="191" y="782"/>
                </a:lnTo>
                <a:lnTo>
                  <a:pt x="191" y="791"/>
                </a:lnTo>
                <a:lnTo>
                  <a:pt x="192" y="800"/>
                </a:lnTo>
                <a:lnTo>
                  <a:pt x="192" y="800"/>
                </a:lnTo>
                <a:lnTo>
                  <a:pt x="197" y="816"/>
                </a:lnTo>
                <a:lnTo>
                  <a:pt x="204" y="834"/>
                </a:lnTo>
                <a:lnTo>
                  <a:pt x="212" y="853"/>
                </a:lnTo>
                <a:lnTo>
                  <a:pt x="222" y="872"/>
                </a:lnTo>
                <a:lnTo>
                  <a:pt x="237" y="901"/>
                </a:lnTo>
                <a:lnTo>
                  <a:pt x="245" y="912"/>
                </a:lnTo>
                <a:lnTo>
                  <a:pt x="245" y="912"/>
                </a:lnTo>
                <a:lnTo>
                  <a:pt x="252" y="929"/>
                </a:lnTo>
                <a:lnTo>
                  <a:pt x="261" y="946"/>
                </a:lnTo>
                <a:lnTo>
                  <a:pt x="274" y="968"/>
                </a:lnTo>
                <a:lnTo>
                  <a:pt x="289" y="992"/>
                </a:lnTo>
                <a:lnTo>
                  <a:pt x="298" y="1003"/>
                </a:lnTo>
                <a:lnTo>
                  <a:pt x="307" y="1015"/>
                </a:lnTo>
                <a:lnTo>
                  <a:pt x="317" y="1025"/>
                </a:lnTo>
                <a:lnTo>
                  <a:pt x="328" y="1035"/>
                </a:lnTo>
                <a:lnTo>
                  <a:pt x="340" y="1044"/>
                </a:lnTo>
                <a:lnTo>
                  <a:pt x="351" y="1051"/>
                </a:lnTo>
                <a:lnTo>
                  <a:pt x="351" y="1051"/>
                </a:lnTo>
                <a:lnTo>
                  <a:pt x="378" y="1064"/>
                </a:lnTo>
                <a:lnTo>
                  <a:pt x="407" y="1075"/>
                </a:lnTo>
                <a:lnTo>
                  <a:pt x="438" y="1085"/>
                </a:lnTo>
                <a:lnTo>
                  <a:pt x="470" y="1094"/>
                </a:lnTo>
                <a:lnTo>
                  <a:pt x="531" y="1111"/>
                </a:lnTo>
                <a:lnTo>
                  <a:pt x="557" y="1118"/>
                </a:lnTo>
                <a:lnTo>
                  <a:pt x="580" y="1126"/>
                </a:lnTo>
                <a:lnTo>
                  <a:pt x="580" y="1126"/>
                </a:lnTo>
                <a:lnTo>
                  <a:pt x="598" y="1133"/>
                </a:lnTo>
                <a:lnTo>
                  <a:pt x="615" y="1137"/>
                </a:lnTo>
                <a:lnTo>
                  <a:pt x="629" y="1141"/>
                </a:lnTo>
                <a:lnTo>
                  <a:pt x="643" y="1142"/>
                </a:lnTo>
                <a:lnTo>
                  <a:pt x="661" y="1144"/>
                </a:lnTo>
                <a:lnTo>
                  <a:pt x="667" y="1144"/>
                </a:lnTo>
                <a:lnTo>
                  <a:pt x="699" y="1090"/>
                </a:lnTo>
                <a:lnTo>
                  <a:pt x="699" y="1090"/>
                </a:lnTo>
                <a:lnTo>
                  <a:pt x="705" y="1085"/>
                </a:lnTo>
                <a:lnTo>
                  <a:pt x="718" y="1073"/>
                </a:lnTo>
                <a:lnTo>
                  <a:pt x="724" y="1065"/>
                </a:lnTo>
                <a:lnTo>
                  <a:pt x="730" y="1056"/>
                </a:lnTo>
                <a:lnTo>
                  <a:pt x="735" y="1047"/>
                </a:lnTo>
                <a:lnTo>
                  <a:pt x="739" y="1039"/>
                </a:lnTo>
                <a:lnTo>
                  <a:pt x="739" y="1039"/>
                </a:lnTo>
                <a:lnTo>
                  <a:pt x="742" y="1025"/>
                </a:lnTo>
                <a:lnTo>
                  <a:pt x="743" y="1013"/>
                </a:lnTo>
                <a:lnTo>
                  <a:pt x="746" y="1003"/>
                </a:lnTo>
                <a:lnTo>
                  <a:pt x="749" y="989"/>
                </a:lnTo>
                <a:lnTo>
                  <a:pt x="749" y="989"/>
                </a:lnTo>
                <a:lnTo>
                  <a:pt x="772" y="927"/>
                </a:lnTo>
                <a:lnTo>
                  <a:pt x="789" y="889"/>
                </a:lnTo>
                <a:lnTo>
                  <a:pt x="800" y="862"/>
                </a:lnTo>
                <a:lnTo>
                  <a:pt x="800" y="862"/>
                </a:lnTo>
                <a:lnTo>
                  <a:pt x="806" y="848"/>
                </a:lnTo>
                <a:lnTo>
                  <a:pt x="813" y="829"/>
                </a:lnTo>
                <a:lnTo>
                  <a:pt x="820" y="805"/>
                </a:lnTo>
                <a:lnTo>
                  <a:pt x="826" y="778"/>
                </a:lnTo>
                <a:lnTo>
                  <a:pt x="833" y="750"/>
                </a:lnTo>
                <a:lnTo>
                  <a:pt x="837" y="721"/>
                </a:lnTo>
                <a:lnTo>
                  <a:pt x="839" y="693"/>
                </a:lnTo>
                <a:lnTo>
                  <a:pt x="839" y="679"/>
                </a:lnTo>
                <a:lnTo>
                  <a:pt x="838" y="668"/>
                </a:lnTo>
                <a:lnTo>
                  <a:pt x="838" y="668"/>
                </a:lnTo>
                <a:lnTo>
                  <a:pt x="834" y="640"/>
                </a:lnTo>
                <a:lnTo>
                  <a:pt x="826" y="609"/>
                </a:lnTo>
                <a:lnTo>
                  <a:pt x="818" y="575"/>
                </a:lnTo>
                <a:lnTo>
                  <a:pt x="807" y="542"/>
                </a:lnTo>
                <a:lnTo>
                  <a:pt x="790" y="486"/>
                </a:lnTo>
                <a:lnTo>
                  <a:pt x="782" y="462"/>
                </a:lnTo>
                <a:lnTo>
                  <a:pt x="782" y="462"/>
                </a:lnTo>
                <a:lnTo>
                  <a:pt x="771" y="443"/>
                </a:lnTo>
                <a:lnTo>
                  <a:pt x="746" y="398"/>
                </a:lnTo>
                <a:lnTo>
                  <a:pt x="729" y="372"/>
                </a:lnTo>
                <a:lnTo>
                  <a:pt x="713" y="347"/>
                </a:lnTo>
                <a:lnTo>
                  <a:pt x="696" y="324"/>
                </a:lnTo>
                <a:lnTo>
                  <a:pt x="689" y="315"/>
                </a:lnTo>
                <a:lnTo>
                  <a:pt x="682" y="309"/>
                </a:lnTo>
                <a:lnTo>
                  <a:pt x="682" y="309"/>
                </a:lnTo>
                <a:lnTo>
                  <a:pt x="652" y="281"/>
                </a:lnTo>
                <a:lnTo>
                  <a:pt x="620" y="255"/>
                </a:lnTo>
                <a:lnTo>
                  <a:pt x="590" y="232"/>
                </a:lnTo>
                <a:lnTo>
                  <a:pt x="577" y="223"/>
                </a:lnTo>
                <a:lnTo>
                  <a:pt x="566" y="215"/>
                </a:lnTo>
                <a:lnTo>
                  <a:pt x="566" y="215"/>
                </a:lnTo>
                <a:lnTo>
                  <a:pt x="524" y="195"/>
                </a:lnTo>
                <a:lnTo>
                  <a:pt x="524" y="195"/>
                </a:lnTo>
                <a:lnTo>
                  <a:pt x="526" y="193"/>
                </a:lnTo>
                <a:lnTo>
                  <a:pt x="526" y="189"/>
                </a:lnTo>
                <a:lnTo>
                  <a:pt x="524" y="183"/>
                </a:lnTo>
                <a:lnTo>
                  <a:pt x="523" y="176"/>
                </a:lnTo>
                <a:lnTo>
                  <a:pt x="519" y="169"/>
                </a:lnTo>
                <a:lnTo>
                  <a:pt x="514" y="161"/>
                </a:lnTo>
                <a:lnTo>
                  <a:pt x="505" y="151"/>
                </a:lnTo>
                <a:lnTo>
                  <a:pt x="505" y="151"/>
                </a:lnTo>
                <a:lnTo>
                  <a:pt x="476" y="122"/>
                </a:lnTo>
                <a:lnTo>
                  <a:pt x="466" y="109"/>
                </a:lnTo>
                <a:lnTo>
                  <a:pt x="452" y="93"/>
                </a:lnTo>
                <a:lnTo>
                  <a:pt x="452" y="93"/>
                </a:lnTo>
                <a:lnTo>
                  <a:pt x="443" y="81"/>
                </a:lnTo>
                <a:lnTo>
                  <a:pt x="431" y="67"/>
                </a:lnTo>
                <a:lnTo>
                  <a:pt x="414" y="52"/>
                </a:lnTo>
                <a:lnTo>
                  <a:pt x="398" y="37"/>
                </a:lnTo>
                <a:lnTo>
                  <a:pt x="379" y="23"/>
                </a:lnTo>
                <a:lnTo>
                  <a:pt x="369" y="17"/>
                </a:lnTo>
                <a:lnTo>
                  <a:pt x="359" y="12"/>
                </a:lnTo>
                <a:lnTo>
                  <a:pt x="349" y="7"/>
                </a:lnTo>
                <a:lnTo>
                  <a:pt x="338" y="3"/>
                </a:lnTo>
                <a:lnTo>
                  <a:pt x="328" y="2"/>
                </a:lnTo>
                <a:lnTo>
                  <a:pt x="318" y="0"/>
                </a:lnTo>
                <a:lnTo>
                  <a:pt x="318" y="0"/>
                </a:lnTo>
                <a:lnTo>
                  <a:pt x="309" y="0"/>
                </a:lnTo>
                <a:lnTo>
                  <a:pt x="299" y="3"/>
                </a:lnTo>
                <a:lnTo>
                  <a:pt x="289" y="6"/>
                </a:lnTo>
                <a:lnTo>
                  <a:pt x="279" y="8"/>
                </a:lnTo>
                <a:lnTo>
                  <a:pt x="260" y="17"/>
                </a:lnTo>
                <a:lnTo>
                  <a:pt x="241" y="27"/>
                </a:lnTo>
                <a:lnTo>
                  <a:pt x="225" y="38"/>
                </a:lnTo>
                <a:lnTo>
                  <a:pt x="211" y="49"/>
                </a:lnTo>
                <a:lnTo>
                  <a:pt x="192" y="62"/>
                </a:lnTo>
                <a:lnTo>
                  <a:pt x="192" y="62"/>
                </a:lnTo>
                <a:lnTo>
                  <a:pt x="187" y="66"/>
                </a:lnTo>
                <a:lnTo>
                  <a:pt x="182" y="73"/>
                </a:lnTo>
                <a:lnTo>
                  <a:pt x="178" y="80"/>
                </a:lnTo>
                <a:lnTo>
                  <a:pt x="174" y="88"/>
                </a:lnTo>
                <a:lnTo>
                  <a:pt x="172" y="97"/>
                </a:lnTo>
                <a:lnTo>
                  <a:pt x="169" y="105"/>
                </a:lnTo>
                <a:lnTo>
                  <a:pt x="168" y="122"/>
                </a:lnTo>
                <a:lnTo>
                  <a:pt x="168" y="122"/>
                </a:lnTo>
                <a:lnTo>
                  <a:pt x="168" y="129"/>
                </a:lnTo>
                <a:lnTo>
                  <a:pt x="169" y="137"/>
                </a:lnTo>
                <a:lnTo>
                  <a:pt x="174" y="151"/>
                </a:lnTo>
                <a:lnTo>
                  <a:pt x="178" y="160"/>
                </a:lnTo>
                <a:lnTo>
                  <a:pt x="179" y="164"/>
                </a:lnTo>
                <a:lnTo>
                  <a:pt x="179" y="164"/>
                </a:lnTo>
                <a:close/>
                <a:moveTo>
                  <a:pt x="318" y="314"/>
                </a:moveTo>
                <a:lnTo>
                  <a:pt x="318" y="314"/>
                </a:lnTo>
                <a:lnTo>
                  <a:pt x="325" y="322"/>
                </a:lnTo>
                <a:lnTo>
                  <a:pt x="331" y="331"/>
                </a:lnTo>
                <a:lnTo>
                  <a:pt x="331" y="331"/>
                </a:lnTo>
                <a:lnTo>
                  <a:pt x="331" y="331"/>
                </a:lnTo>
                <a:lnTo>
                  <a:pt x="332" y="328"/>
                </a:lnTo>
                <a:lnTo>
                  <a:pt x="335" y="319"/>
                </a:lnTo>
                <a:lnTo>
                  <a:pt x="340" y="305"/>
                </a:lnTo>
                <a:lnTo>
                  <a:pt x="340" y="305"/>
                </a:lnTo>
                <a:lnTo>
                  <a:pt x="346" y="331"/>
                </a:lnTo>
                <a:lnTo>
                  <a:pt x="346" y="331"/>
                </a:lnTo>
                <a:lnTo>
                  <a:pt x="352" y="318"/>
                </a:lnTo>
                <a:lnTo>
                  <a:pt x="359" y="305"/>
                </a:lnTo>
                <a:lnTo>
                  <a:pt x="359" y="305"/>
                </a:lnTo>
                <a:lnTo>
                  <a:pt x="360" y="317"/>
                </a:lnTo>
                <a:lnTo>
                  <a:pt x="361" y="323"/>
                </a:lnTo>
                <a:lnTo>
                  <a:pt x="364" y="324"/>
                </a:lnTo>
                <a:lnTo>
                  <a:pt x="365" y="322"/>
                </a:lnTo>
                <a:lnTo>
                  <a:pt x="365" y="322"/>
                </a:lnTo>
                <a:lnTo>
                  <a:pt x="368" y="315"/>
                </a:lnTo>
                <a:lnTo>
                  <a:pt x="369" y="310"/>
                </a:lnTo>
                <a:lnTo>
                  <a:pt x="369" y="303"/>
                </a:lnTo>
                <a:lnTo>
                  <a:pt x="369" y="303"/>
                </a:lnTo>
                <a:lnTo>
                  <a:pt x="376" y="312"/>
                </a:lnTo>
                <a:lnTo>
                  <a:pt x="384" y="319"/>
                </a:lnTo>
                <a:lnTo>
                  <a:pt x="390" y="327"/>
                </a:lnTo>
                <a:lnTo>
                  <a:pt x="390" y="327"/>
                </a:lnTo>
                <a:lnTo>
                  <a:pt x="397" y="338"/>
                </a:lnTo>
                <a:lnTo>
                  <a:pt x="403" y="352"/>
                </a:lnTo>
                <a:lnTo>
                  <a:pt x="409" y="372"/>
                </a:lnTo>
                <a:lnTo>
                  <a:pt x="409" y="372"/>
                </a:lnTo>
                <a:lnTo>
                  <a:pt x="407" y="375"/>
                </a:lnTo>
                <a:lnTo>
                  <a:pt x="400" y="381"/>
                </a:lnTo>
                <a:lnTo>
                  <a:pt x="383" y="399"/>
                </a:lnTo>
                <a:lnTo>
                  <a:pt x="383" y="399"/>
                </a:lnTo>
                <a:lnTo>
                  <a:pt x="378" y="404"/>
                </a:lnTo>
                <a:lnTo>
                  <a:pt x="375" y="410"/>
                </a:lnTo>
                <a:lnTo>
                  <a:pt x="374" y="418"/>
                </a:lnTo>
                <a:lnTo>
                  <a:pt x="373" y="424"/>
                </a:lnTo>
                <a:lnTo>
                  <a:pt x="371" y="435"/>
                </a:lnTo>
                <a:lnTo>
                  <a:pt x="371" y="441"/>
                </a:lnTo>
                <a:lnTo>
                  <a:pt x="371" y="441"/>
                </a:lnTo>
                <a:lnTo>
                  <a:pt x="359" y="399"/>
                </a:lnTo>
                <a:lnTo>
                  <a:pt x="359" y="399"/>
                </a:lnTo>
                <a:lnTo>
                  <a:pt x="355" y="392"/>
                </a:lnTo>
                <a:lnTo>
                  <a:pt x="352" y="385"/>
                </a:lnTo>
                <a:lnTo>
                  <a:pt x="344" y="372"/>
                </a:lnTo>
                <a:lnTo>
                  <a:pt x="335" y="360"/>
                </a:lnTo>
                <a:lnTo>
                  <a:pt x="328" y="349"/>
                </a:lnTo>
                <a:lnTo>
                  <a:pt x="328" y="349"/>
                </a:lnTo>
                <a:lnTo>
                  <a:pt x="325" y="342"/>
                </a:lnTo>
                <a:lnTo>
                  <a:pt x="319" y="338"/>
                </a:lnTo>
                <a:lnTo>
                  <a:pt x="317" y="338"/>
                </a:lnTo>
                <a:lnTo>
                  <a:pt x="316" y="338"/>
                </a:lnTo>
                <a:lnTo>
                  <a:pt x="318" y="31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13">
            <a:extLst>
              <a:ext uri="{FF2B5EF4-FFF2-40B4-BE49-F238E27FC236}">
                <a16:creationId xmlns:a16="http://schemas.microsoft.com/office/drawing/2014/main" id="{D86804EA-A2A2-4BB7-BFC0-ABA93313854F}"/>
              </a:ext>
            </a:extLst>
          </p:cNvPr>
          <p:cNvSpPr>
            <a:spLocks noEditPoints="1"/>
          </p:cNvSpPr>
          <p:nvPr/>
        </p:nvSpPr>
        <p:spPr bwMode="auto">
          <a:xfrm>
            <a:off x="4637965" y="802078"/>
            <a:ext cx="560116" cy="1611542"/>
          </a:xfrm>
          <a:custGeom>
            <a:avLst/>
            <a:gdLst>
              <a:gd name="T0" fmla="*/ 73 w 464"/>
              <a:gd name="T1" fmla="*/ 184 h 1335"/>
              <a:gd name="T2" fmla="*/ 73 w 464"/>
              <a:gd name="T3" fmla="*/ 209 h 1335"/>
              <a:gd name="T4" fmla="*/ 54 w 464"/>
              <a:gd name="T5" fmla="*/ 359 h 1335"/>
              <a:gd name="T6" fmla="*/ 31 w 464"/>
              <a:gd name="T7" fmla="*/ 569 h 1335"/>
              <a:gd name="T8" fmla="*/ 8 w 464"/>
              <a:gd name="T9" fmla="*/ 623 h 1335"/>
              <a:gd name="T10" fmla="*/ 11 w 464"/>
              <a:gd name="T11" fmla="*/ 652 h 1335"/>
              <a:gd name="T12" fmla="*/ 0 w 464"/>
              <a:gd name="T13" fmla="*/ 690 h 1335"/>
              <a:gd name="T14" fmla="*/ 14 w 464"/>
              <a:gd name="T15" fmla="*/ 775 h 1335"/>
              <a:gd name="T16" fmla="*/ 72 w 464"/>
              <a:gd name="T17" fmla="*/ 788 h 1335"/>
              <a:gd name="T18" fmla="*/ 125 w 464"/>
              <a:gd name="T19" fmla="*/ 779 h 1335"/>
              <a:gd name="T20" fmla="*/ 164 w 464"/>
              <a:gd name="T21" fmla="*/ 816 h 1335"/>
              <a:gd name="T22" fmla="*/ 169 w 464"/>
              <a:gd name="T23" fmla="*/ 848 h 1335"/>
              <a:gd name="T24" fmla="*/ 179 w 464"/>
              <a:gd name="T25" fmla="*/ 904 h 1335"/>
              <a:gd name="T26" fmla="*/ 179 w 464"/>
              <a:gd name="T27" fmla="*/ 967 h 1335"/>
              <a:gd name="T28" fmla="*/ 158 w 464"/>
              <a:gd name="T29" fmla="*/ 996 h 1335"/>
              <a:gd name="T30" fmla="*/ 123 w 464"/>
              <a:gd name="T31" fmla="*/ 1167 h 1335"/>
              <a:gd name="T32" fmla="*/ 110 w 464"/>
              <a:gd name="T33" fmla="*/ 1246 h 1335"/>
              <a:gd name="T34" fmla="*/ 94 w 464"/>
              <a:gd name="T35" fmla="*/ 1307 h 1335"/>
              <a:gd name="T36" fmla="*/ 104 w 464"/>
              <a:gd name="T37" fmla="*/ 1335 h 1335"/>
              <a:gd name="T38" fmla="*/ 172 w 464"/>
              <a:gd name="T39" fmla="*/ 1331 h 1335"/>
              <a:gd name="T40" fmla="*/ 262 w 464"/>
              <a:gd name="T41" fmla="*/ 1333 h 1335"/>
              <a:gd name="T42" fmla="*/ 316 w 464"/>
              <a:gd name="T43" fmla="*/ 1322 h 1335"/>
              <a:gd name="T44" fmla="*/ 322 w 464"/>
              <a:gd name="T45" fmla="*/ 1304 h 1335"/>
              <a:gd name="T46" fmla="*/ 399 w 464"/>
              <a:gd name="T47" fmla="*/ 1312 h 1335"/>
              <a:gd name="T48" fmla="*/ 432 w 464"/>
              <a:gd name="T49" fmla="*/ 1292 h 1335"/>
              <a:gd name="T50" fmla="*/ 421 w 464"/>
              <a:gd name="T51" fmla="*/ 1270 h 1335"/>
              <a:gd name="T52" fmla="*/ 355 w 464"/>
              <a:gd name="T53" fmla="*/ 1252 h 1335"/>
              <a:gd name="T54" fmla="*/ 348 w 464"/>
              <a:gd name="T55" fmla="*/ 1212 h 1335"/>
              <a:gd name="T56" fmla="*/ 341 w 464"/>
              <a:gd name="T57" fmla="*/ 1124 h 1335"/>
              <a:gd name="T58" fmla="*/ 332 w 464"/>
              <a:gd name="T59" fmla="*/ 926 h 1335"/>
              <a:gd name="T60" fmla="*/ 313 w 464"/>
              <a:gd name="T61" fmla="*/ 654 h 1335"/>
              <a:gd name="T62" fmla="*/ 324 w 464"/>
              <a:gd name="T63" fmla="*/ 629 h 1335"/>
              <a:gd name="T64" fmla="*/ 283 w 464"/>
              <a:gd name="T65" fmla="*/ 510 h 1335"/>
              <a:gd name="T66" fmla="*/ 286 w 464"/>
              <a:gd name="T67" fmla="*/ 378 h 1335"/>
              <a:gd name="T68" fmla="*/ 325 w 464"/>
              <a:gd name="T69" fmla="*/ 372 h 1335"/>
              <a:gd name="T70" fmla="*/ 350 w 464"/>
              <a:gd name="T71" fmla="*/ 345 h 1335"/>
              <a:gd name="T72" fmla="*/ 372 w 464"/>
              <a:gd name="T73" fmla="*/ 323 h 1335"/>
              <a:gd name="T74" fmla="*/ 349 w 464"/>
              <a:gd name="T75" fmla="*/ 236 h 1335"/>
              <a:gd name="T76" fmla="*/ 362 w 464"/>
              <a:gd name="T77" fmla="*/ 203 h 1335"/>
              <a:gd name="T78" fmla="*/ 383 w 464"/>
              <a:gd name="T79" fmla="*/ 163 h 1335"/>
              <a:gd name="T80" fmla="*/ 421 w 464"/>
              <a:gd name="T81" fmla="*/ 128 h 1335"/>
              <a:gd name="T82" fmla="*/ 463 w 464"/>
              <a:gd name="T83" fmla="*/ 102 h 1335"/>
              <a:gd name="T84" fmla="*/ 456 w 464"/>
              <a:gd name="T85" fmla="*/ 58 h 1335"/>
              <a:gd name="T86" fmla="*/ 319 w 464"/>
              <a:gd name="T87" fmla="*/ 74 h 1335"/>
              <a:gd name="T88" fmla="*/ 304 w 464"/>
              <a:gd name="T89" fmla="*/ 67 h 1335"/>
              <a:gd name="T90" fmla="*/ 274 w 464"/>
              <a:gd name="T91" fmla="*/ 61 h 1335"/>
              <a:gd name="T92" fmla="*/ 190 w 464"/>
              <a:gd name="T93" fmla="*/ 23 h 1335"/>
              <a:gd name="T94" fmla="*/ 143 w 464"/>
              <a:gd name="T95" fmla="*/ 0 h 1335"/>
              <a:gd name="T96" fmla="*/ 73 w 464"/>
              <a:gd name="T97" fmla="*/ 25 h 1335"/>
              <a:gd name="T98" fmla="*/ 61 w 464"/>
              <a:gd name="T99" fmla="*/ 64 h 1335"/>
              <a:gd name="T100" fmla="*/ 43 w 464"/>
              <a:gd name="T101" fmla="*/ 120 h 1335"/>
              <a:gd name="T102" fmla="*/ 86 w 464"/>
              <a:gd name="T103" fmla="*/ 174 h 1335"/>
              <a:gd name="T104" fmla="*/ 257 w 464"/>
              <a:gd name="T105" fmla="*/ 169 h 1335"/>
              <a:gd name="T106" fmla="*/ 265 w 464"/>
              <a:gd name="T107" fmla="*/ 190 h 1335"/>
              <a:gd name="T108" fmla="*/ 209 w 464"/>
              <a:gd name="T109" fmla="*/ 212 h 1335"/>
              <a:gd name="T110" fmla="*/ 190 w 464"/>
              <a:gd name="T111" fmla="*/ 182 h 1335"/>
              <a:gd name="T112" fmla="*/ 209 w 464"/>
              <a:gd name="T113" fmla="*/ 160 h 1335"/>
              <a:gd name="T114" fmla="*/ 69 w 464"/>
              <a:gd name="T115" fmla="*/ 359 h 1335"/>
              <a:gd name="T116" fmla="*/ 94 w 464"/>
              <a:gd name="T117" fmla="*/ 469 h 1335"/>
              <a:gd name="T118" fmla="*/ 48 w 464"/>
              <a:gd name="T119" fmla="*/ 601 h 1335"/>
              <a:gd name="T120" fmla="*/ 69 w 464"/>
              <a:gd name="T121" fmla="*/ 359 h 13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464" h="1335">
                <a:moveTo>
                  <a:pt x="86" y="174"/>
                </a:moveTo>
                <a:lnTo>
                  <a:pt x="86" y="174"/>
                </a:lnTo>
                <a:lnTo>
                  <a:pt x="79" y="177"/>
                </a:lnTo>
                <a:lnTo>
                  <a:pt x="74" y="181"/>
                </a:lnTo>
                <a:lnTo>
                  <a:pt x="73" y="182"/>
                </a:lnTo>
                <a:lnTo>
                  <a:pt x="73" y="184"/>
                </a:lnTo>
                <a:lnTo>
                  <a:pt x="73" y="184"/>
                </a:lnTo>
                <a:lnTo>
                  <a:pt x="74" y="189"/>
                </a:lnTo>
                <a:lnTo>
                  <a:pt x="76" y="194"/>
                </a:lnTo>
                <a:lnTo>
                  <a:pt x="76" y="196"/>
                </a:lnTo>
                <a:lnTo>
                  <a:pt x="76" y="200"/>
                </a:lnTo>
                <a:lnTo>
                  <a:pt x="75" y="203"/>
                </a:lnTo>
                <a:lnTo>
                  <a:pt x="73" y="209"/>
                </a:lnTo>
                <a:lnTo>
                  <a:pt x="73" y="209"/>
                </a:lnTo>
                <a:lnTo>
                  <a:pt x="66" y="220"/>
                </a:lnTo>
                <a:lnTo>
                  <a:pt x="61" y="232"/>
                </a:lnTo>
                <a:lnTo>
                  <a:pt x="57" y="248"/>
                </a:lnTo>
                <a:lnTo>
                  <a:pt x="56" y="266"/>
                </a:lnTo>
                <a:lnTo>
                  <a:pt x="56" y="266"/>
                </a:lnTo>
                <a:lnTo>
                  <a:pt x="55" y="316"/>
                </a:lnTo>
                <a:lnTo>
                  <a:pt x="54" y="359"/>
                </a:lnTo>
                <a:lnTo>
                  <a:pt x="54" y="359"/>
                </a:lnTo>
                <a:lnTo>
                  <a:pt x="51" y="388"/>
                </a:lnTo>
                <a:lnTo>
                  <a:pt x="44" y="437"/>
                </a:lnTo>
                <a:lnTo>
                  <a:pt x="38" y="486"/>
                </a:lnTo>
                <a:lnTo>
                  <a:pt x="35" y="518"/>
                </a:lnTo>
                <a:lnTo>
                  <a:pt x="35" y="518"/>
                </a:lnTo>
                <a:lnTo>
                  <a:pt x="31" y="569"/>
                </a:lnTo>
                <a:lnTo>
                  <a:pt x="26" y="604"/>
                </a:lnTo>
                <a:lnTo>
                  <a:pt x="26" y="604"/>
                </a:lnTo>
                <a:lnTo>
                  <a:pt x="24" y="605"/>
                </a:lnTo>
                <a:lnTo>
                  <a:pt x="18" y="611"/>
                </a:lnTo>
                <a:lnTo>
                  <a:pt x="14" y="615"/>
                </a:lnTo>
                <a:lnTo>
                  <a:pt x="11" y="619"/>
                </a:lnTo>
                <a:lnTo>
                  <a:pt x="8" y="623"/>
                </a:lnTo>
                <a:lnTo>
                  <a:pt x="8" y="628"/>
                </a:lnTo>
                <a:lnTo>
                  <a:pt x="8" y="628"/>
                </a:lnTo>
                <a:lnTo>
                  <a:pt x="8" y="636"/>
                </a:lnTo>
                <a:lnTo>
                  <a:pt x="9" y="641"/>
                </a:lnTo>
                <a:lnTo>
                  <a:pt x="11" y="646"/>
                </a:lnTo>
                <a:lnTo>
                  <a:pt x="11" y="652"/>
                </a:lnTo>
                <a:lnTo>
                  <a:pt x="11" y="652"/>
                </a:lnTo>
                <a:lnTo>
                  <a:pt x="11" y="657"/>
                </a:lnTo>
                <a:lnTo>
                  <a:pt x="8" y="662"/>
                </a:lnTo>
                <a:lnTo>
                  <a:pt x="5" y="674"/>
                </a:lnTo>
                <a:lnTo>
                  <a:pt x="1" y="683"/>
                </a:lnTo>
                <a:lnTo>
                  <a:pt x="0" y="687"/>
                </a:lnTo>
                <a:lnTo>
                  <a:pt x="0" y="690"/>
                </a:lnTo>
                <a:lnTo>
                  <a:pt x="0" y="690"/>
                </a:lnTo>
                <a:lnTo>
                  <a:pt x="2" y="726"/>
                </a:lnTo>
                <a:lnTo>
                  <a:pt x="5" y="751"/>
                </a:lnTo>
                <a:lnTo>
                  <a:pt x="6" y="761"/>
                </a:lnTo>
                <a:lnTo>
                  <a:pt x="8" y="768"/>
                </a:lnTo>
                <a:lnTo>
                  <a:pt x="8" y="768"/>
                </a:lnTo>
                <a:lnTo>
                  <a:pt x="11" y="772"/>
                </a:lnTo>
                <a:lnTo>
                  <a:pt x="14" y="775"/>
                </a:lnTo>
                <a:lnTo>
                  <a:pt x="19" y="776"/>
                </a:lnTo>
                <a:lnTo>
                  <a:pt x="24" y="779"/>
                </a:lnTo>
                <a:lnTo>
                  <a:pt x="33" y="780"/>
                </a:lnTo>
                <a:lnTo>
                  <a:pt x="41" y="781"/>
                </a:lnTo>
                <a:lnTo>
                  <a:pt x="41" y="781"/>
                </a:lnTo>
                <a:lnTo>
                  <a:pt x="58" y="786"/>
                </a:lnTo>
                <a:lnTo>
                  <a:pt x="72" y="788"/>
                </a:lnTo>
                <a:lnTo>
                  <a:pt x="86" y="790"/>
                </a:lnTo>
                <a:lnTo>
                  <a:pt x="86" y="790"/>
                </a:lnTo>
                <a:lnTo>
                  <a:pt x="98" y="787"/>
                </a:lnTo>
                <a:lnTo>
                  <a:pt x="109" y="784"/>
                </a:lnTo>
                <a:lnTo>
                  <a:pt x="117" y="781"/>
                </a:lnTo>
                <a:lnTo>
                  <a:pt x="125" y="779"/>
                </a:lnTo>
                <a:lnTo>
                  <a:pt x="125" y="779"/>
                </a:lnTo>
                <a:lnTo>
                  <a:pt x="152" y="776"/>
                </a:lnTo>
                <a:lnTo>
                  <a:pt x="169" y="775"/>
                </a:lnTo>
                <a:lnTo>
                  <a:pt x="169" y="775"/>
                </a:lnTo>
                <a:lnTo>
                  <a:pt x="165" y="791"/>
                </a:lnTo>
                <a:lnTo>
                  <a:pt x="164" y="804"/>
                </a:lnTo>
                <a:lnTo>
                  <a:pt x="163" y="810"/>
                </a:lnTo>
                <a:lnTo>
                  <a:pt x="164" y="816"/>
                </a:lnTo>
                <a:lnTo>
                  <a:pt x="164" y="816"/>
                </a:lnTo>
                <a:lnTo>
                  <a:pt x="166" y="824"/>
                </a:lnTo>
                <a:lnTo>
                  <a:pt x="169" y="830"/>
                </a:lnTo>
                <a:lnTo>
                  <a:pt x="170" y="835"/>
                </a:lnTo>
                <a:lnTo>
                  <a:pt x="169" y="843"/>
                </a:lnTo>
                <a:lnTo>
                  <a:pt x="169" y="843"/>
                </a:lnTo>
                <a:lnTo>
                  <a:pt x="169" y="848"/>
                </a:lnTo>
                <a:lnTo>
                  <a:pt x="169" y="854"/>
                </a:lnTo>
                <a:lnTo>
                  <a:pt x="170" y="867"/>
                </a:lnTo>
                <a:lnTo>
                  <a:pt x="172" y="878"/>
                </a:lnTo>
                <a:lnTo>
                  <a:pt x="174" y="883"/>
                </a:lnTo>
                <a:lnTo>
                  <a:pt x="174" y="883"/>
                </a:lnTo>
                <a:lnTo>
                  <a:pt x="179" y="904"/>
                </a:lnTo>
                <a:lnTo>
                  <a:pt x="179" y="904"/>
                </a:lnTo>
                <a:lnTo>
                  <a:pt x="182" y="916"/>
                </a:lnTo>
                <a:lnTo>
                  <a:pt x="184" y="933"/>
                </a:lnTo>
                <a:lnTo>
                  <a:pt x="184" y="943"/>
                </a:lnTo>
                <a:lnTo>
                  <a:pt x="184" y="952"/>
                </a:lnTo>
                <a:lnTo>
                  <a:pt x="183" y="959"/>
                </a:lnTo>
                <a:lnTo>
                  <a:pt x="179" y="967"/>
                </a:lnTo>
                <a:lnTo>
                  <a:pt x="179" y="967"/>
                </a:lnTo>
                <a:lnTo>
                  <a:pt x="177" y="971"/>
                </a:lnTo>
                <a:lnTo>
                  <a:pt x="173" y="974"/>
                </a:lnTo>
                <a:lnTo>
                  <a:pt x="170" y="977"/>
                </a:lnTo>
                <a:lnTo>
                  <a:pt x="167" y="980"/>
                </a:lnTo>
                <a:lnTo>
                  <a:pt x="165" y="982"/>
                </a:lnTo>
                <a:lnTo>
                  <a:pt x="158" y="996"/>
                </a:lnTo>
                <a:lnTo>
                  <a:pt x="158" y="996"/>
                </a:lnTo>
                <a:lnTo>
                  <a:pt x="154" y="1011"/>
                </a:lnTo>
                <a:lnTo>
                  <a:pt x="149" y="1032"/>
                </a:lnTo>
                <a:lnTo>
                  <a:pt x="139" y="1087"/>
                </a:lnTo>
                <a:lnTo>
                  <a:pt x="130" y="1140"/>
                </a:lnTo>
                <a:lnTo>
                  <a:pt x="127" y="1159"/>
                </a:lnTo>
                <a:lnTo>
                  <a:pt x="123" y="1167"/>
                </a:lnTo>
                <a:lnTo>
                  <a:pt x="123" y="1167"/>
                </a:lnTo>
                <a:lnTo>
                  <a:pt x="118" y="1177"/>
                </a:lnTo>
                <a:lnTo>
                  <a:pt x="115" y="1189"/>
                </a:lnTo>
                <a:lnTo>
                  <a:pt x="110" y="1208"/>
                </a:lnTo>
                <a:lnTo>
                  <a:pt x="110" y="1208"/>
                </a:lnTo>
                <a:lnTo>
                  <a:pt x="109" y="1218"/>
                </a:lnTo>
                <a:lnTo>
                  <a:pt x="109" y="1231"/>
                </a:lnTo>
                <a:lnTo>
                  <a:pt x="110" y="1246"/>
                </a:lnTo>
                <a:lnTo>
                  <a:pt x="104" y="1262"/>
                </a:lnTo>
                <a:lnTo>
                  <a:pt x="104" y="1262"/>
                </a:lnTo>
                <a:lnTo>
                  <a:pt x="99" y="1279"/>
                </a:lnTo>
                <a:lnTo>
                  <a:pt x="96" y="1294"/>
                </a:lnTo>
                <a:lnTo>
                  <a:pt x="94" y="1301"/>
                </a:lnTo>
                <a:lnTo>
                  <a:pt x="94" y="1307"/>
                </a:lnTo>
                <a:lnTo>
                  <a:pt x="94" y="1307"/>
                </a:lnTo>
                <a:lnTo>
                  <a:pt x="94" y="1318"/>
                </a:lnTo>
                <a:lnTo>
                  <a:pt x="96" y="1327"/>
                </a:lnTo>
                <a:lnTo>
                  <a:pt x="97" y="1329"/>
                </a:lnTo>
                <a:lnTo>
                  <a:pt x="99" y="1331"/>
                </a:lnTo>
                <a:lnTo>
                  <a:pt x="102" y="1334"/>
                </a:lnTo>
                <a:lnTo>
                  <a:pt x="104" y="1335"/>
                </a:lnTo>
                <a:lnTo>
                  <a:pt x="104" y="1335"/>
                </a:lnTo>
                <a:lnTo>
                  <a:pt x="110" y="1335"/>
                </a:lnTo>
                <a:lnTo>
                  <a:pt x="117" y="1335"/>
                </a:lnTo>
                <a:lnTo>
                  <a:pt x="136" y="1333"/>
                </a:lnTo>
                <a:lnTo>
                  <a:pt x="155" y="1330"/>
                </a:lnTo>
                <a:lnTo>
                  <a:pt x="165" y="1330"/>
                </a:lnTo>
                <a:lnTo>
                  <a:pt x="172" y="1331"/>
                </a:lnTo>
                <a:lnTo>
                  <a:pt x="172" y="1331"/>
                </a:lnTo>
                <a:lnTo>
                  <a:pt x="177" y="1334"/>
                </a:lnTo>
                <a:lnTo>
                  <a:pt x="183" y="1334"/>
                </a:lnTo>
                <a:lnTo>
                  <a:pt x="195" y="1334"/>
                </a:lnTo>
                <a:lnTo>
                  <a:pt x="212" y="1333"/>
                </a:lnTo>
                <a:lnTo>
                  <a:pt x="235" y="1331"/>
                </a:lnTo>
                <a:lnTo>
                  <a:pt x="235" y="1331"/>
                </a:lnTo>
                <a:lnTo>
                  <a:pt x="262" y="1333"/>
                </a:lnTo>
                <a:lnTo>
                  <a:pt x="283" y="1334"/>
                </a:lnTo>
                <a:lnTo>
                  <a:pt x="292" y="1333"/>
                </a:lnTo>
                <a:lnTo>
                  <a:pt x="299" y="1331"/>
                </a:lnTo>
                <a:lnTo>
                  <a:pt x="305" y="1330"/>
                </a:lnTo>
                <a:lnTo>
                  <a:pt x="311" y="1327"/>
                </a:lnTo>
                <a:lnTo>
                  <a:pt x="311" y="1327"/>
                </a:lnTo>
                <a:lnTo>
                  <a:pt x="316" y="1322"/>
                </a:lnTo>
                <a:lnTo>
                  <a:pt x="318" y="1318"/>
                </a:lnTo>
                <a:lnTo>
                  <a:pt x="320" y="1315"/>
                </a:lnTo>
                <a:lnTo>
                  <a:pt x="320" y="1310"/>
                </a:lnTo>
                <a:lnTo>
                  <a:pt x="320" y="1305"/>
                </a:lnTo>
                <a:lnTo>
                  <a:pt x="319" y="1303"/>
                </a:lnTo>
                <a:lnTo>
                  <a:pt x="319" y="1303"/>
                </a:lnTo>
                <a:lnTo>
                  <a:pt x="322" y="1304"/>
                </a:lnTo>
                <a:lnTo>
                  <a:pt x="330" y="1306"/>
                </a:lnTo>
                <a:lnTo>
                  <a:pt x="344" y="1310"/>
                </a:lnTo>
                <a:lnTo>
                  <a:pt x="365" y="1313"/>
                </a:lnTo>
                <a:lnTo>
                  <a:pt x="365" y="1313"/>
                </a:lnTo>
                <a:lnTo>
                  <a:pt x="377" y="1313"/>
                </a:lnTo>
                <a:lnTo>
                  <a:pt x="389" y="1313"/>
                </a:lnTo>
                <a:lnTo>
                  <a:pt x="399" y="1312"/>
                </a:lnTo>
                <a:lnTo>
                  <a:pt x="410" y="1310"/>
                </a:lnTo>
                <a:lnTo>
                  <a:pt x="418" y="1306"/>
                </a:lnTo>
                <a:lnTo>
                  <a:pt x="426" y="1301"/>
                </a:lnTo>
                <a:lnTo>
                  <a:pt x="430" y="1297"/>
                </a:lnTo>
                <a:lnTo>
                  <a:pt x="432" y="1294"/>
                </a:lnTo>
                <a:lnTo>
                  <a:pt x="432" y="1292"/>
                </a:lnTo>
                <a:lnTo>
                  <a:pt x="432" y="1292"/>
                </a:lnTo>
                <a:lnTo>
                  <a:pt x="433" y="1286"/>
                </a:lnTo>
                <a:lnTo>
                  <a:pt x="434" y="1282"/>
                </a:lnTo>
                <a:lnTo>
                  <a:pt x="438" y="1278"/>
                </a:lnTo>
                <a:lnTo>
                  <a:pt x="438" y="1275"/>
                </a:lnTo>
                <a:lnTo>
                  <a:pt x="435" y="1274"/>
                </a:lnTo>
                <a:lnTo>
                  <a:pt x="421" y="1270"/>
                </a:lnTo>
                <a:lnTo>
                  <a:pt x="421" y="1270"/>
                </a:lnTo>
                <a:lnTo>
                  <a:pt x="402" y="1267"/>
                </a:lnTo>
                <a:lnTo>
                  <a:pt x="387" y="1266"/>
                </a:lnTo>
                <a:lnTo>
                  <a:pt x="375" y="1262"/>
                </a:lnTo>
                <a:lnTo>
                  <a:pt x="368" y="1260"/>
                </a:lnTo>
                <a:lnTo>
                  <a:pt x="362" y="1256"/>
                </a:lnTo>
                <a:lnTo>
                  <a:pt x="362" y="1256"/>
                </a:lnTo>
                <a:lnTo>
                  <a:pt x="355" y="1252"/>
                </a:lnTo>
                <a:lnTo>
                  <a:pt x="349" y="1246"/>
                </a:lnTo>
                <a:lnTo>
                  <a:pt x="341" y="1236"/>
                </a:lnTo>
                <a:lnTo>
                  <a:pt x="335" y="1226"/>
                </a:lnTo>
                <a:lnTo>
                  <a:pt x="332" y="1221"/>
                </a:lnTo>
                <a:lnTo>
                  <a:pt x="332" y="1221"/>
                </a:lnTo>
                <a:lnTo>
                  <a:pt x="342" y="1217"/>
                </a:lnTo>
                <a:lnTo>
                  <a:pt x="348" y="1212"/>
                </a:lnTo>
                <a:lnTo>
                  <a:pt x="350" y="1209"/>
                </a:lnTo>
                <a:lnTo>
                  <a:pt x="351" y="1208"/>
                </a:lnTo>
                <a:lnTo>
                  <a:pt x="351" y="1208"/>
                </a:lnTo>
                <a:lnTo>
                  <a:pt x="346" y="1169"/>
                </a:lnTo>
                <a:lnTo>
                  <a:pt x="342" y="1141"/>
                </a:lnTo>
                <a:lnTo>
                  <a:pt x="341" y="1124"/>
                </a:lnTo>
                <a:lnTo>
                  <a:pt x="341" y="1124"/>
                </a:lnTo>
                <a:lnTo>
                  <a:pt x="336" y="1063"/>
                </a:lnTo>
                <a:lnTo>
                  <a:pt x="334" y="1025"/>
                </a:lnTo>
                <a:lnTo>
                  <a:pt x="332" y="1007"/>
                </a:lnTo>
                <a:lnTo>
                  <a:pt x="332" y="1007"/>
                </a:lnTo>
                <a:lnTo>
                  <a:pt x="332" y="969"/>
                </a:lnTo>
                <a:lnTo>
                  <a:pt x="332" y="926"/>
                </a:lnTo>
                <a:lnTo>
                  <a:pt x="332" y="926"/>
                </a:lnTo>
                <a:lnTo>
                  <a:pt x="329" y="908"/>
                </a:lnTo>
                <a:lnTo>
                  <a:pt x="320" y="874"/>
                </a:lnTo>
                <a:lnTo>
                  <a:pt x="312" y="841"/>
                </a:lnTo>
                <a:lnTo>
                  <a:pt x="308" y="824"/>
                </a:lnTo>
                <a:lnTo>
                  <a:pt x="308" y="824"/>
                </a:lnTo>
                <a:lnTo>
                  <a:pt x="311" y="737"/>
                </a:lnTo>
                <a:lnTo>
                  <a:pt x="313" y="654"/>
                </a:lnTo>
                <a:lnTo>
                  <a:pt x="313" y="654"/>
                </a:lnTo>
                <a:lnTo>
                  <a:pt x="319" y="648"/>
                </a:lnTo>
                <a:lnTo>
                  <a:pt x="323" y="641"/>
                </a:lnTo>
                <a:lnTo>
                  <a:pt x="324" y="638"/>
                </a:lnTo>
                <a:lnTo>
                  <a:pt x="324" y="633"/>
                </a:lnTo>
                <a:lnTo>
                  <a:pt x="324" y="633"/>
                </a:lnTo>
                <a:lnTo>
                  <a:pt x="324" y="629"/>
                </a:lnTo>
                <a:lnTo>
                  <a:pt x="323" y="623"/>
                </a:lnTo>
                <a:lnTo>
                  <a:pt x="319" y="614"/>
                </a:lnTo>
                <a:lnTo>
                  <a:pt x="316" y="604"/>
                </a:lnTo>
                <a:lnTo>
                  <a:pt x="313" y="598"/>
                </a:lnTo>
                <a:lnTo>
                  <a:pt x="313" y="598"/>
                </a:lnTo>
                <a:lnTo>
                  <a:pt x="304" y="569"/>
                </a:lnTo>
                <a:lnTo>
                  <a:pt x="283" y="510"/>
                </a:lnTo>
                <a:lnTo>
                  <a:pt x="252" y="421"/>
                </a:lnTo>
                <a:lnTo>
                  <a:pt x="252" y="421"/>
                </a:lnTo>
                <a:lnTo>
                  <a:pt x="239" y="359"/>
                </a:lnTo>
                <a:lnTo>
                  <a:pt x="239" y="359"/>
                </a:lnTo>
                <a:lnTo>
                  <a:pt x="249" y="364"/>
                </a:lnTo>
                <a:lnTo>
                  <a:pt x="273" y="373"/>
                </a:lnTo>
                <a:lnTo>
                  <a:pt x="286" y="378"/>
                </a:lnTo>
                <a:lnTo>
                  <a:pt x="298" y="381"/>
                </a:lnTo>
                <a:lnTo>
                  <a:pt x="308" y="382"/>
                </a:lnTo>
                <a:lnTo>
                  <a:pt x="313" y="382"/>
                </a:lnTo>
                <a:lnTo>
                  <a:pt x="317" y="381"/>
                </a:lnTo>
                <a:lnTo>
                  <a:pt x="317" y="381"/>
                </a:lnTo>
                <a:lnTo>
                  <a:pt x="322" y="377"/>
                </a:lnTo>
                <a:lnTo>
                  <a:pt x="325" y="372"/>
                </a:lnTo>
                <a:lnTo>
                  <a:pt x="329" y="365"/>
                </a:lnTo>
                <a:lnTo>
                  <a:pt x="331" y="359"/>
                </a:lnTo>
                <a:lnTo>
                  <a:pt x="335" y="348"/>
                </a:lnTo>
                <a:lnTo>
                  <a:pt x="335" y="343"/>
                </a:lnTo>
                <a:lnTo>
                  <a:pt x="335" y="343"/>
                </a:lnTo>
                <a:lnTo>
                  <a:pt x="340" y="345"/>
                </a:lnTo>
                <a:lnTo>
                  <a:pt x="350" y="345"/>
                </a:lnTo>
                <a:lnTo>
                  <a:pt x="356" y="345"/>
                </a:lnTo>
                <a:lnTo>
                  <a:pt x="361" y="343"/>
                </a:lnTo>
                <a:lnTo>
                  <a:pt x="367" y="341"/>
                </a:lnTo>
                <a:lnTo>
                  <a:pt x="369" y="337"/>
                </a:lnTo>
                <a:lnTo>
                  <a:pt x="369" y="337"/>
                </a:lnTo>
                <a:lnTo>
                  <a:pt x="372" y="331"/>
                </a:lnTo>
                <a:lnTo>
                  <a:pt x="372" y="323"/>
                </a:lnTo>
                <a:lnTo>
                  <a:pt x="371" y="311"/>
                </a:lnTo>
                <a:lnTo>
                  <a:pt x="368" y="300"/>
                </a:lnTo>
                <a:lnTo>
                  <a:pt x="363" y="278"/>
                </a:lnTo>
                <a:lnTo>
                  <a:pt x="360" y="266"/>
                </a:lnTo>
                <a:lnTo>
                  <a:pt x="360" y="266"/>
                </a:lnTo>
                <a:lnTo>
                  <a:pt x="349" y="236"/>
                </a:lnTo>
                <a:lnTo>
                  <a:pt x="349" y="236"/>
                </a:lnTo>
                <a:lnTo>
                  <a:pt x="354" y="231"/>
                </a:lnTo>
                <a:lnTo>
                  <a:pt x="357" y="227"/>
                </a:lnTo>
                <a:lnTo>
                  <a:pt x="359" y="225"/>
                </a:lnTo>
                <a:lnTo>
                  <a:pt x="360" y="223"/>
                </a:lnTo>
                <a:lnTo>
                  <a:pt x="360" y="223"/>
                </a:lnTo>
                <a:lnTo>
                  <a:pt x="361" y="212"/>
                </a:lnTo>
                <a:lnTo>
                  <a:pt x="362" y="203"/>
                </a:lnTo>
                <a:lnTo>
                  <a:pt x="362" y="203"/>
                </a:lnTo>
                <a:lnTo>
                  <a:pt x="361" y="199"/>
                </a:lnTo>
                <a:lnTo>
                  <a:pt x="360" y="195"/>
                </a:lnTo>
                <a:lnTo>
                  <a:pt x="362" y="182"/>
                </a:lnTo>
                <a:lnTo>
                  <a:pt x="362" y="182"/>
                </a:lnTo>
                <a:lnTo>
                  <a:pt x="373" y="172"/>
                </a:lnTo>
                <a:lnTo>
                  <a:pt x="383" y="163"/>
                </a:lnTo>
                <a:lnTo>
                  <a:pt x="391" y="152"/>
                </a:lnTo>
                <a:lnTo>
                  <a:pt x="408" y="131"/>
                </a:lnTo>
                <a:lnTo>
                  <a:pt x="408" y="131"/>
                </a:lnTo>
                <a:lnTo>
                  <a:pt x="412" y="131"/>
                </a:lnTo>
                <a:lnTo>
                  <a:pt x="417" y="131"/>
                </a:lnTo>
                <a:lnTo>
                  <a:pt x="421" y="128"/>
                </a:lnTo>
                <a:lnTo>
                  <a:pt x="421" y="128"/>
                </a:lnTo>
                <a:lnTo>
                  <a:pt x="427" y="123"/>
                </a:lnTo>
                <a:lnTo>
                  <a:pt x="429" y="120"/>
                </a:lnTo>
                <a:lnTo>
                  <a:pt x="456" y="120"/>
                </a:lnTo>
                <a:lnTo>
                  <a:pt x="456" y="120"/>
                </a:lnTo>
                <a:lnTo>
                  <a:pt x="457" y="119"/>
                </a:lnTo>
                <a:lnTo>
                  <a:pt x="460" y="113"/>
                </a:lnTo>
                <a:lnTo>
                  <a:pt x="463" y="102"/>
                </a:lnTo>
                <a:lnTo>
                  <a:pt x="464" y="93"/>
                </a:lnTo>
                <a:lnTo>
                  <a:pt x="464" y="85"/>
                </a:lnTo>
                <a:lnTo>
                  <a:pt x="464" y="85"/>
                </a:lnTo>
                <a:lnTo>
                  <a:pt x="463" y="77"/>
                </a:lnTo>
                <a:lnTo>
                  <a:pt x="462" y="68"/>
                </a:lnTo>
                <a:lnTo>
                  <a:pt x="458" y="62"/>
                </a:lnTo>
                <a:lnTo>
                  <a:pt x="456" y="58"/>
                </a:lnTo>
                <a:lnTo>
                  <a:pt x="450" y="50"/>
                </a:lnTo>
                <a:lnTo>
                  <a:pt x="447" y="48"/>
                </a:lnTo>
                <a:lnTo>
                  <a:pt x="402" y="48"/>
                </a:lnTo>
                <a:lnTo>
                  <a:pt x="380" y="59"/>
                </a:lnTo>
                <a:lnTo>
                  <a:pt x="330" y="64"/>
                </a:lnTo>
                <a:lnTo>
                  <a:pt x="319" y="74"/>
                </a:lnTo>
                <a:lnTo>
                  <a:pt x="319" y="74"/>
                </a:lnTo>
                <a:lnTo>
                  <a:pt x="317" y="72"/>
                </a:lnTo>
                <a:lnTo>
                  <a:pt x="314" y="70"/>
                </a:lnTo>
                <a:lnTo>
                  <a:pt x="311" y="66"/>
                </a:lnTo>
                <a:lnTo>
                  <a:pt x="311" y="66"/>
                </a:lnTo>
                <a:lnTo>
                  <a:pt x="307" y="65"/>
                </a:lnTo>
                <a:lnTo>
                  <a:pt x="305" y="65"/>
                </a:lnTo>
                <a:lnTo>
                  <a:pt x="304" y="67"/>
                </a:lnTo>
                <a:lnTo>
                  <a:pt x="302" y="70"/>
                </a:lnTo>
                <a:lnTo>
                  <a:pt x="302" y="70"/>
                </a:lnTo>
                <a:lnTo>
                  <a:pt x="301" y="74"/>
                </a:lnTo>
                <a:lnTo>
                  <a:pt x="300" y="77"/>
                </a:lnTo>
                <a:lnTo>
                  <a:pt x="289" y="70"/>
                </a:lnTo>
                <a:lnTo>
                  <a:pt x="281" y="70"/>
                </a:lnTo>
                <a:lnTo>
                  <a:pt x="274" y="61"/>
                </a:lnTo>
                <a:lnTo>
                  <a:pt x="246" y="61"/>
                </a:lnTo>
                <a:lnTo>
                  <a:pt x="235" y="66"/>
                </a:lnTo>
                <a:lnTo>
                  <a:pt x="244" y="29"/>
                </a:lnTo>
                <a:lnTo>
                  <a:pt x="196" y="35"/>
                </a:lnTo>
                <a:lnTo>
                  <a:pt x="196" y="35"/>
                </a:lnTo>
                <a:lnTo>
                  <a:pt x="195" y="31"/>
                </a:lnTo>
                <a:lnTo>
                  <a:pt x="190" y="23"/>
                </a:lnTo>
                <a:lnTo>
                  <a:pt x="183" y="13"/>
                </a:lnTo>
                <a:lnTo>
                  <a:pt x="178" y="9"/>
                </a:lnTo>
                <a:lnTo>
                  <a:pt x="172" y="5"/>
                </a:lnTo>
                <a:lnTo>
                  <a:pt x="172" y="5"/>
                </a:lnTo>
                <a:lnTo>
                  <a:pt x="164" y="3"/>
                </a:lnTo>
                <a:lnTo>
                  <a:pt x="154" y="0"/>
                </a:lnTo>
                <a:lnTo>
                  <a:pt x="143" y="0"/>
                </a:lnTo>
                <a:lnTo>
                  <a:pt x="130" y="1"/>
                </a:lnTo>
                <a:lnTo>
                  <a:pt x="118" y="3"/>
                </a:lnTo>
                <a:lnTo>
                  <a:pt x="106" y="6"/>
                </a:lnTo>
                <a:lnTo>
                  <a:pt x="96" y="10"/>
                </a:lnTo>
                <a:lnTo>
                  <a:pt x="86" y="16"/>
                </a:lnTo>
                <a:lnTo>
                  <a:pt x="86" y="16"/>
                </a:lnTo>
                <a:lnTo>
                  <a:pt x="73" y="25"/>
                </a:lnTo>
                <a:lnTo>
                  <a:pt x="69" y="29"/>
                </a:lnTo>
                <a:lnTo>
                  <a:pt x="67" y="32"/>
                </a:lnTo>
                <a:lnTo>
                  <a:pt x="64" y="37"/>
                </a:lnTo>
                <a:lnTo>
                  <a:pt x="63" y="41"/>
                </a:lnTo>
                <a:lnTo>
                  <a:pt x="62" y="50"/>
                </a:lnTo>
                <a:lnTo>
                  <a:pt x="62" y="50"/>
                </a:lnTo>
                <a:lnTo>
                  <a:pt x="61" y="64"/>
                </a:lnTo>
                <a:lnTo>
                  <a:pt x="61" y="79"/>
                </a:lnTo>
                <a:lnTo>
                  <a:pt x="62" y="96"/>
                </a:lnTo>
                <a:lnTo>
                  <a:pt x="62" y="96"/>
                </a:lnTo>
                <a:lnTo>
                  <a:pt x="50" y="107"/>
                </a:lnTo>
                <a:lnTo>
                  <a:pt x="43" y="115"/>
                </a:lnTo>
                <a:lnTo>
                  <a:pt x="42" y="117"/>
                </a:lnTo>
                <a:lnTo>
                  <a:pt x="43" y="120"/>
                </a:lnTo>
                <a:lnTo>
                  <a:pt x="43" y="120"/>
                </a:lnTo>
                <a:lnTo>
                  <a:pt x="49" y="123"/>
                </a:lnTo>
                <a:lnTo>
                  <a:pt x="58" y="126"/>
                </a:lnTo>
                <a:lnTo>
                  <a:pt x="69" y="128"/>
                </a:lnTo>
                <a:lnTo>
                  <a:pt x="80" y="150"/>
                </a:lnTo>
                <a:lnTo>
                  <a:pt x="88" y="158"/>
                </a:lnTo>
                <a:lnTo>
                  <a:pt x="86" y="174"/>
                </a:lnTo>
                <a:close/>
                <a:moveTo>
                  <a:pt x="212" y="134"/>
                </a:moveTo>
                <a:lnTo>
                  <a:pt x="250" y="134"/>
                </a:lnTo>
                <a:lnTo>
                  <a:pt x="250" y="134"/>
                </a:lnTo>
                <a:lnTo>
                  <a:pt x="252" y="150"/>
                </a:lnTo>
                <a:lnTo>
                  <a:pt x="256" y="162"/>
                </a:lnTo>
                <a:lnTo>
                  <a:pt x="257" y="169"/>
                </a:lnTo>
                <a:lnTo>
                  <a:pt x="257" y="169"/>
                </a:lnTo>
                <a:lnTo>
                  <a:pt x="258" y="170"/>
                </a:lnTo>
                <a:lnTo>
                  <a:pt x="258" y="172"/>
                </a:lnTo>
                <a:lnTo>
                  <a:pt x="258" y="176"/>
                </a:lnTo>
                <a:lnTo>
                  <a:pt x="261" y="182"/>
                </a:lnTo>
                <a:lnTo>
                  <a:pt x="261" y="182"/>
                </a:lnTo>
                <a:lnTo>
                  <a:pt x="263" y="188"/>
                </a:lnTo>
                <a:lnTo>
                  <a:pt x="265" y="190"/>
                </a:lnTo>
                <a:lnTo>
                  <a:pt x="268" y="193"/>
                </a:lnTo>
                <a:lnTo>
                  <a:pt x="298" y="249"/>
                </a:lnTo>
                <a:lnTo>
                  <a:pt x="298" y="249"/>
                </a:lnTo>
                <a:lnTo>
                  <a:pt x="252" y="231"/>
                </a:lnTo>
                <a:lnTo>
                  <a:pt x="252" y="231"/>
                </a:lnTo>
                <a:lnTo>
                  <a:pt x="225" y="219"/>
                </a:lnTo>
                <a:lnTo>
                  <a:pt x="209" y="212"/>
                </a:lnTo>
                <a:lnTo>
                  <a:pt x="201" y="209"/>
                </a:lnTo>
                <a:lnTo>
                  <a:pt x="201" y="209"/>
                </a:lnTo>
                <a:lnTo>
                  <a:pt x="189" y="205"/>
                </a:lnTo>
                <a:lnTo>
                  <a:pt x="179" y="201"/>
                </a:lnTo>
                <a:lnTo>
                  <a:pt x="179" y="180"/>
                </a:lnTo>
                <a:lnTo>
                  <a:pt x="179" y="180"/>
                </a:lnTo>
                <a:lnTo>
                  <a:pt x="190" y="182"/>
                </a:lnTo>
                <a:lnTo>
                  <a:pt x="197" y="182"/>
                </a:lnTo>
                <a:lnTo>
                  <a:pt x="201" y="181"/>
                </a:lnTo>
                <a:lnTo>
                  <a:pt x="203" y="180"/>
                </a:lnTo>
                <a:lnTo>
                  <a:pt x="203" y="180"/>
                </a:lnTo>
                <a:lnTo>
                  <a:pt x="207" y="174"/>
                </a:lnTo>
                <a:lnTo>
                  <a:pt x="208" y="168"/>
                </a:lnTo>
                <a:lnTo>
                  <a:pt x="209" y="160"/>
                </a:lnTo>
                <a:lnTo>
                  <a:pt x="209" y="160"/>
                </a:lnTo>
                <a:lnTo>
                  <a:pt x="212" y="150"/>
                </a:lnTo>
                <a:lnTo>
                  <a:pt x="212" y="150"/>
                </a:lnTo>
                <a:lnTo>
                  <a:pt x="212" y="141"/>
                </a:lnTo>
                <a:lnTo>
                  <a:pt x="212" y="134"/>
                </a:lnTo>
                <a:lnTo>
                  <a:pt x="212" y="134"/>
                </a:lnTo>
                <a:close/>
                <a:moveTo>
                  <a:pt x="69" y="359"/>
                </a:moveTo>
                <a:lnTo>
                  <a:pt x="69" y="359"/>
                </a:lnTo>
                <a:lnTo>
                  <a:pt x="79" y="395"/>
                </a:lnTo>
                <a:lnTo>
                  <a:pt x="91" y="445"/>
                </a:lnTo>
                <a:lnTo>
                  <a:pt x="91" y="445"/>
                </a:lnTo>
                <a:lnTo>
                  <a:pt x="93" y="456"/>
                </a:lnTo>
                <a:lnTo>
                  <a:pt x="94" y="462"/>
                </a:lnTo>
                <a:lnTo>
                  <a:pt x="94" y="469"/>
                </a:lnTo>
                <a:lnTo>
                  <a:pt x="97" y="486"/>
                </a:lnTo>
                <a:lnTo>
                  <a:pt x="97" y="486"/>
                </a:lnTo>
                <a:lnTo>
                  <a:pt x="104" y="525"/>
                </a:lnTo>
                <a:lnTo>
                  <a:pt x="108" y="542"/>
                </a:lnTo>
                <a:lnTo>
                  <a:pt x="104" y="566"/>
                </a:lnTo>
                <a:lnTo>
                  <a:pt x="48" y="601"/>
                </a:lnTo>
                <a:lnTo>
                  <a:pt x="48" y="601"/>
                </a:lnTo>
                <a:lnTo>
                  <a:pt x="56" y="531"/>
                </a:lnTo>
                <a:lnTo>
                  <a:pt x="62" y="482"/>
                </a:lnTo>
                <a:lnTo>
                  <a:pt x="64" y="458"/>
                </a:lnTo>
                <a:lnTo>
                  <a:pt x="64" y="458"/>
                </a:lnTo>
                <a:lnTo>
                  <a:pt x="64" y="442"/>
                </a:lnTo>
                <a:lnTo>
                  <a:pt x="67" y="408"/>
                </a:lnTo>
                <a:lnTo>
                  <a:pt x="69" y="359"/>
                </a:lnTo>
                <a:lnTo>
                  <a:pt x="69" y="35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12">
            <a:extLst>
              <a:ext uri="{FF2B5EF4-FFF2-40B4-BE49-F238E27FC236}">
                <a16:creationId xmlns:a16="http://schemas.microsoft.com/office/drawing/2014/main" id="{EA9863C8-C4DE-42DE-88F3-F7437D960A27}"/>
              </a:ext>
            </a:extLst>
          </p:cNvPr>
          <p:cNvSpPr>
            <a:spLocks/>
          </p:cNvSpPr>
          <p:nvPr/>
        </p:nvSpPr>
        <p:spPr bwMode="auto">
          <a:xfrm>
            <a:off x="947720" y="2774921"/>
            <a:ext cx="503238" cy="1560513"/>
          </a:xfrm>
          <a:custGeom>
            <a:avLst/>
            <a:gdLst>
              <a:gd name="T0" fmla="*/ 353 w 633"/>
              <a:gd name="T1" fmla="*/ 231 h 1966"/>
              <a:gd name="T2" fmla="*/ 351 w 633"/>
              <a:gd name="T3" fmla="*/ 260 h 1966"/>
              <a:gd name="T4" fmla="*/ 346 w 633"/>
              <a:gd name="T5" fmla="*/ 292 h 1966"/>
              <a:gd name="T6" fmla="*/ 348 w 633"/>
              <a:gd name="T7" fmla="*/ 329 h 1966"/>
              <a:gd name="T8" fmla="*/ 273 w 633"/>
              <a:gd name="T9" fmla="*/ 378 h 1966"/>
              <a:gd name="T10" fmla="*/ 193 w 633"/>
              <a:gd name="T11" fmla="*/ 350 h 1966"/>
              <a:gd name="T12" fmla="*/ 139 w 633"/>
              <a:gd name="T13" fmla="*/ 292 h 1966"/>
              <a:gd name="T14" fmla="*/ 117 w 633"/>
              <a:gd name="T15" fmla="*/ 225 h 1966"/>
              <a:gd name="T16" fmla="*/ 158 w 633"/>
              <a:gd name="T17" fmla="*/ 137 h 1966"/>
              <a:gd name="T18" fmla="*/ 98 w 633"/>
              <a:gd name="T19" fmla="*/ 65 h 1966"/>
              <a:gd name="T20" fmla="*/ 158 w 633"/>
              <a:gd name="T21" fmla="*/ 43 h 1966"/>
              <a:gd name="T22" fmla="*/ 65 w 633"/>
              <a:gd name="T23" fmla="*/ 24 h 1966"/>
              <a:gd name="T24" fmla="*/ 37 w 633"/>
              <a:gd name="T25" fmla="*/ 46 h 1966"/>
              <a:gd name="T26" fmla="*/ 18 w 633"/>
              <a:gd name="T27" fmla="*/ 65 h 1966"/>
              <a:gd name="T28" fmla="*/ 52 w 633"/>
              <a:gd name="T29" fmla="*/ 145 h 1966"/>
              <a:gd name="T30" fmla="*/ 27 w 633"/>
              <a:gd name="T31" fmla="*/ 273 h 1966"/>
              <a:gd name="T32" fmla="*/ 14 w 633"/>
              <a:gd name="T33" fmla="*/ 326 h 1966"/>
              <a:gd name="T34" fmla="*/ 95 w 633"/>
              <a:gd name="T35" fmla="*/ 424 h 1966"/>
              <a:gd name="T36" fmla="*/ 113 w 633"/>
              <a:gd name="T37" fmla="*/ 482 h 1966"/>
              <a:gd name="T38" fmla="*/ 232 w 633"/>
              <a:gd name="T39" fmla="*/ 599 h 1966"/>
              <a:gd name="T40" fmla="*/ 212 w 633"/>
              <a:gd name="T41" fmla="*/ 713 h 1966"/>
              <a:gd name="T42" fmla="*/ 210 w 633"/>
              <a:gd name="T43" fmla="*/ 771 h 1966"/>
              <a:gd name="T44" fmla="*/ 175 w 633"/>
              <a:gd name="T45" fmla="*/ 865 h 1966"/>
              <a:gd name="T46" fmla="*/ 141 w 633"/>
              <a:gd name="T47" fmla="*/ 1013 h 1966"/>
              <a:gd name="T48" fmla="*/ 145 w 633"/>
              <a:gd name="T49" fmla="*/ 1117 h 1966"/>
              <a:gd name="T50" fmla="*/ 167 w 633"/>
              <a:gd name="T51" fmla="*/ 1472 h 1966"/>
              <a:gd name="T52" fmla="*/ 167 w 633"/>
              <a:gd name="T53" fmla="*/ 1539 h 1966"/>
              <a:gd name="T54" fmla="*/ 186 w 633"/>
              <a:gd name="T55" fmla="*/ 1707 h 1966"/>
              <a:gd name="T56" fmla="*/ 197 w 633"/>
              <a:gd name="T57" fmla="*/ 1817 h 1966"/>
              <a:gd name="T58" fmla="*/ 158 w 633"/>
              <a:gd name="T59" fmla="*/ 1852 h 1966"/>
              <a:gd name="T60" fmla="*/ 85 w 633"/>
              <a:gd name="T61" fmla="*/ 1875 h 1966"/>
              <a:gd name="T62" fmla="*/ 55 w 633"/>
              <a:gd name="T63" fmla="*/ 1910 h 1966"/>
              <a:gd name="T64" fmla="*/ 165 w 633"/>
              <a:gd name="T65" fmla="*/ 1951 h 1966"/>
              <a:gd name="T66" fmla="*/ 331 w 633"/>
              <a:gd name="T67" fmla="*/ 1962 h 1966"/>
              <a:gd name="T68" fmla="*/ 337 w 633"/>
              <a:gd name="T69" fmla="*/ 1880 h 1966"/>
              <a:gd name="T70" fmla="*/ 318 w 633"/>
              <a:gd name="T71" fmla="*/ 1526 h 1966"/>
              <a:gd name="T72" fmla="*/ 305 w 633"/>
              <a:gd name="T73" fmla="*/ 1461 h 1966"/>
              <a:gd name="T74" fmla="*/ 335 w 633"/>
              <a:gd name="T75" fmla="*/ 1394 h 1966"/>
              <a:gd name="T76" fmla="*/ 379 w 633"/>
              <a:gd name="T77" fmla="*/ 1545 h 1966"/>
              <a:gd name="T78" fmla="*/ 428 w 633"/>
              <a:gd name="T79" fmla="*/ 1763 h 1966"/>
              <a:gd name="T80" fmla="*/ 391 w 633"/>
              <a:gd name="T81" fmla="*/ 1817 h 1966"/>
              <a:gd name="T82" fmla="*/ 364 w 633"/>
              <a:gd name="T83" fmla="*/ 1834 h 1966"/>
              <a:gd name="T84" fmla="*/ 441 w 633"/>
              <a:gd name="T85" fmla="*/ 1914 h 1966"/>
              <a:gd name="T86" fmla="*/ 530 w 633"/>
              <a:gd name="T87" fmla="*/ 1930 h 1966"/>
              <a:gd name="T88" fmla="*/ 525 w 633"/>
              <a:gd name="T89" fmla="*/ 1860 h 1966"/>
              <a:gd name="T90" fmla="*/ 539 w 633"/>
              <a:gd name="T91" fmla="*/ 1793 h 1966"/>
              <a:gd name="T92" fmla="*/ 539 w 633"/>
              <a:gd name="T93" fmla="*/ 1623 h 1966"/>
              <a:gd name="T94" fmla="*/ 491 w 633"/>
              <a:gd name="T95" fmla="*/ 1402 h 1966"/>
              <a:gd name="T96" fmla="*/ 469 w 633"/>
              <a:gd name="T97" fmla="*/ 1353 h 1966"/>
              <a:gd name="T98" fmla="*/ 465 w 633"/>
              <a:gd name="T99" fmla="*/ 1225 h 1966"/>
              <a:gd name="T100" fmla="*/ 472 w 633"/>
              <a:gd name="T101" fmla="*/ 1117 h 1966"/>
              <a:gd name="T102" fmla="*/ 482 w 633"/>
              <a:gd name="T103" fmla="*/ 914 h 1966"/>
              <a:gd name="T104" fmla="*/ 474 w 633"/>
              <a:gd name="T105" fmla="*/ 774 h 1966"/>
              <a:gd name="T106" fmla="*/ 515 w 633"/>
              <a:gd name="T107" fmla="*/ 646 h 1966"/>
              <a:gd name="T108" fmla="*/ 534 w 633"/>
              <a:gd name="T109" fmla="*/ 525 h 1966"/>
              <a:gd name="T110" fmla="*/ 601 w 633"/>
              <a:gd name="T111" fmla="*/ 298 h 1966"/>
              <a:gd name="T112" fmla="*/ 614 w 633"/>
              <a:gd name="T113" fmla="*/ 191 h 1966"/>
              <a:gd name="T114" fmla="*/ 506 w 633"/>
              <a:gd name="T115" fmla="*/ 108 h 1966"/>
              <a:gd name="T116" fmla="*/ 454 w 633"/>
              <a:gd name="T117" fmla="*/ 136 h 1966"/>
              <a:gd name="T118" fmla="*/ 385 w 633"/>
              <a:gd name="T119" fmla="*/ 160 h 1966"/>
              <a:gd name="T120" fmla="*/ 344 w 633"/>
              <a:gd name="T121" fmla="*/ 147 h 1966"/>
              <a:gd name="T122" fmla="*/ 383 w 633"/>
              <a:gd name="T123" fmla="*/ 212 h 19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633" h="1966">
                <a:moveTo>
                  <a:pt x="383" y="212"/>
                </a:moveTo>
                <a:lnTo>
                  <a:pt x="383" y="212"/>
                </a:lnTo>
                <a:lnTo>
                  <a:pt x="376" y="218"/>
                </a:lnTo>
                <a:lnTo>
                  <a:pt x="370" y="221"/>
                </a:lnTo>
                <a:lnTo>
                  <a:pt x="364" y="225"/>
                </a:lnTo>
                <a:lnTo>
                  <a:pt x="364" y="225"/>
                </a:lnTo>
                <a:lnTo>
                  <a:pt x="359" y="227"/>
                </a:lnTo>
                <a:lnTo>
                  <a:pt x="355" y="229"/>
                </a:lnTo>
                <a:lnTo>
                  <a:pt x="353" y="231"/>
                </a:lnTo>
                <a:lnTo>
                  <a:pt x="351" y="234"/>
                </a:lnTo>
                <a:lnTo>
                  <a:pt x="351" y="234"/>
                </a:lnTo>
                <a:lnTo>
                  <a:pt x="353" y="238"/>
                </a:lnTo>
                <a:lnTo>
                  <a:pt x="355" y="242"/>
                </a:lnTo>
                <a:lnTo>
                  <a:pt x="361" y="249"/>
                </a:lnTo>
                <a:lnTo>
                  <a:pt x="361" y="249"/>
                </a:lnTo>
                <a:lnTo>
                  <a:pt x="357" y="255"/>
                </a:lnTo>
                <a:lnTo>
                  <a:pt x="355" y="259"/>
                </a:lnTo>
                <a:lnTo>
                  <a:pt x="351" y="260"/>
                </a:lnTo>
                <a:lnTo>
                  <a:pt x="351" y="260"/>
                </a:lnTo>
                <a:lnTo>
                  <a:pt x="350" y="264"/>
                </a:lnTo>
                <a:lnTo>
                  <a:pt x="351" y="272"/>
                </a:lnTo>
                <a:lnTo>
                  <a:pt x="351" y="279"/>
                </a:lnTo>
                <a:lnTo>
                  <a:pt x="351" y="283"/>
                </a:lnTo>
                <a:lnTo>
                  <a:pt x="351" y="283"/>
                </a:lnTo>
                <a:lnTo>
                  <a:pt x="350" y="286"/>
                </a:lnTo>
                <a:lnTo>
                  <a:pt x="348" y="290"/>
                </a:lnTo>
                <a:lnTo>
                  <a:pt x="346" y="292"/>
                </a:lnTo>
                <a:lnTo>
                  <a:pt x="346" y="292"/>
                </a:lnTo>
                <a:lnTo>
                  <a:pt x="344" y="294"/>
                </a:lnTo>
                <a:lnTo>
                  <a:pt x="344" y="296"/>
                </a:lnTo>
                <a:lnTo>
                  <a:pt x="346" y="305"/>
                </a:lnTo>
                <a:lnTo>
                  <a:pt x="346" y="305"/>
                </a:lnTo>
                <a:lnTo>
                  <a:pt x="346" y="314"/>
                </a:lnTo>
                <a:lnTo>
                  <a:pt x="346" y="320"/>
                </a:lnTo>
                <a:lnTo>
                  <a:pt x="346" y="320"/>
                </a:lnTo>
                <a:lnTo>
                  <a:pt x="348" y="329"/>
                </a:lnTo>
                <a:lnTo>
                  <a:pt x="350" y="335"/>
                </a:lnTo>
                <a:lnTo>
                  <a:pt x="351" y="339"/>
                </a:lnTo>
                <a:lnTo>
                  <a:pt x="351" y="339"/>
                </a:lnTo>
                <a:lnTo>
                  <a:pt x="359" y="342"/>
                </a:lnTo>
                <a:lnTo>
                  <a:pt x="364" y="344"/>
                </a:lnTo>
                <a:lnTo>
                  <a:pt x="376" y="381"/>
                </a:lnTo>
                <a:lnTo>
                  <a:pt x="275" y="378"/>
                </a:lnTo>
                <a:lnTo>
                  <a:pt x="275" y="378"/>
                </a:lnTo>
                <a:lnTo>
                  <a:pt x="273" y="378"/>
                </a:lnTo>
                <a:lnTo>
                  <a:pt x="266" y="376"/>
                </a:lnTo>
                <a:lnTo>
                  <a:pt x="266" y="376"/>
                </a:lnTo>
                <a:lnTo>
                  <a:pt x="249" y="372"/>
                </a:lnTo>
                <a:lnTo>
                  <a:pt x="234" y="368"/>
                </a:lnTo>
                <a:lnTo>
                  <a:pt x="234" y="368"/>
                </a:lnTo>
                <a:lnTo>
                  <a:pt x="210" y="359"/>
                </a:lnTo>
                <a:lnTo>
                  <a:pt x="210" y="359"/>
                </a:lnTo>
                <a:lnTo>
                  <a:pt x="202" y="355"/>
                </a:lnTo>
                <a:lnTo>
                  <a:pt x="193" y="350"/>
                </a:lnTo>
                <a:lnTo>
                  <a:pt x="193" y="350"/>
                </a:lnTo>
                <a:lnTo>
                  <a:pt x="182" y="350"/>
                </a:lnTo>
                <a:lnTo>
                  <a:pt x="169" y="348"/>
                </a:lnTo>
                <a:lnTo>
                  <a:pt x="169" y="348"/>
                </a:lnTo>
                <a:lnTo>
                  <a:pt x="158" y="339"/>
                </a:lnTo>
                <a:lnTo>
                  <a:pt x="158" y="339"/>
                </a:lnTo>
                <a:lnTo>
                  <a:pt x="148" y="318"/>
                </a:lnTo>
                <a:lnTo>
                  <a:pt x="139" y="292"/>
                </a:lnTo>
                <a:lnTo>
                  <a:pt x="139" y="292"/>
                </a:lnTo>
                <a:lnTo>
                  <a:pt x="130" y="268"/>
                </a:lnTo>
                <a:lnTo>
                  <a:pt x="130" y="268"/>
                </a:lnTo>
                <a:lnTo>
                  <a:pt x="122" y="255"/>
                </a:lnTo>
                <a:lnTo>
                  <a:pt x="119" y="247"/>
                </a:lnTo>
                <a:lnTo>
                  <a:pt x="117" y="244"/>
                </a:lnTo>
                <a:lnTo>
                  <a:pt x="117" y="244"/>
                </a:lnTo>
                <a:lnTo>
                  <a:pt x="117" y="232"/>
                </a:lnTo>
                <a:lnTo>
                  <a:pt x="117" y="225"/>
                </a:lnTo>
                <a:lnTo>
                  <a:pt x="117" y="225"/>
                </a:lnTo>
                <a:lnTo>
                  <a:pt x="128" y="223"/>
                </a:lnTo>
                <a:lnTo>
                  <a:pt x="137" y="219"/>
                </a:lnTo>
                <a:lnTo>
                  <a:pt x="139" y="218"/>
                </a:lnTo>
                <a:lnTo>
                  <a:pt x="141" y="216"/>
                </a:lnTo>
                <a:lnTo>
                  <a:pt x="141" y="216"/>
                </a:lnTo>
                <a:lnTo>
                  <a:pt x="152" y="177"/>
                </a:lnTo>
                <a:lnTo>
                  <a:pt x="156" y="152"/>
                </a:lnTo>
                <a:lnTo>
                  <a:pt x="158" y="143"/>
                </a:lnTo>
                <a:lnTo>
                  <a:pt x="158" y="137"/>
                </a:lnTo>
                <a:lnTo>
                  <a:pt x="158" y="137"/>
                </a:lnTo>
                <a:lnTo>
                  <a:pt x="154" y="132"/>
                </a:lnTo>
                <a:lnTo>
                  <a:pt x="145" y="128"/>
                </a:lnTo>
                <a:lnTo>
                  <a:pt x="145" y="128"/>
                </a:lnTo>
                <a:lnTo>
                  <a:pt x="132" y="124"/>
                </a:lnTo>
                <a:lnTo>
                  <a:pt x="130" y="123"/>
                </a:lnTo>
                <a:lnTo>
                  <a:pt x="121" y="123"/>
                </a:lnTo>
                <a:lnTo>
                  <a:pt x="108" y="89"/>
                </a:lnTo>
                <a:lnTo>
                  <a:pt x="98" y="65"/>
                </a:lnTo>
                <a:lnTo>
                  <a:pt x="145" y="18"/>
                </a:lnTo>
                <a:lnTo>
                  <a:pt x="145" y="18"/>
                </a:lnTo>
                <a:lnTo>
                  <a:pt x="145" y="30"/>
                </a:lnTo>
                <a:lnTo>
                  <a:pt x="145" y="37"/>
                </a:lnTo>
                <a:lnTo>
                  <a:pt x="145" y="39"/>
                </a:lnTo>
                <a:lnTo>
                  <a:pt x="145" y="39"/>
                </a:lnTo>
                <a:lnTo>
                  <a:pt x="152" y="43"/>
                </a:lnTo>
                <a:lnTo>
                  <a:pt x="156" y="43"/>
                </a:lnTo>
                <a:lnTo>
                  <a:pt x="158" y="43"/>
                </a:lnTo>
                <a:lnTo>
                  <a:pt x="158" y="43"/>
                </a:lnTo>
                <a:lnTo>
                  <a:pt x="158" y="30"/>
                </a:lnTo>
                <a:lnTo>
                  <a:pt x="160" y="18"/>
                </a:lnTo>
                <a:lnTo>
                  <a:pt x="148" y="3"/>
                </a:lnTo>
                <a:lnTo>
                  <a:pt x="111" y="0"/>
                </a:lnTo>
                <a:lnTo>
                  <a:pt x="104" y="3"/>
                </a:lnTo>
                <a:lnTo>
                  <a:pt x="80" y="31"/>
                </a:lnTo>
                <a:lnTo>
                  <a:pt x="80" y="31"/>
                </a:lnTo>
                <a:lnTo>
                  <a:pt x="65" y="24"/>
                </a:lnTo>
                <a:lnTo>
                  <a:pt x="65" y="24"/>
                </a:lnTo>
                <a:lnTo>
                  <a:pt x="61" y="26"/>
                </a:lnTo>
                <a:lnTo>
                  <a:pt x="59" y="28"/>
                </a:lnTo>
                <a:lnTo>
                  <a:pt x="55" y="31"/>
                </a:lnTo>
                <a:lnTo>
                  <a:pt x="55" y="31"/>
                </a:lnTo>
                <a:lnTo>
                  <a:pt x="48" y="33"/>
                </a:lnTo>
                <a:lnTo>
                  <a:pt x="42" y="37"/>
                </a:lnTo>
                <a:lnTo>
                  <a:pt x="41" y="39"/>
                </a:lnTo>
                <a:lnTo>
                  <a:pt x="37" y="46"/>
                </a:lnTo>
                <a:lnTo>
                  <a:pt x="37" y="46"/>
                </a:lnTo>
                <a:lnTo>
                  <a:pt x="33" y="44"/>
                </a:lnTo>
                <a:lnTo>
                  <a:pt x="29" y="46"/>
                </a:lnTo>
                <a:lnTo>
                  <a:pt x="27" y="48"/>
                </a:lnTo>
                <a:lnTo>
                  <a:pt x="27" y="48"/>
                </a:lnTo>
                <a:lnTo>
                  <a:pt x="24" y="57"/>
                </a:lnTo>
                <a:lnTo>
                  <a:pt x="24" y="61"/>
                </a:lnTo>
                <a:lnTo>
                  <a:pt x="24" y="61"/>
                </a:lnTo>
                <a:lnTo>
                  <a:pt x="18" y="65"/>
                </a:lnTo>
                <a:lnTo>
                  <a:pt x="13" y="70"/>
                </a:lnTo>
                <a:lnTo>
                  <a:pt x="13" y="72"/>
                </a:lnTo>
                <a:lnTo>
                  <a:pt x="13" y="76"/>
                </a:lnTo>
                <a:lnTo>
                  <a:pt x="13" y="76"/>
                </a:lnTo>
                <a:lnTo>
                  <a:pt x="14" y="82"/>
                </a:lnTo>
                <a:lnTo>
                  <a:pt x="18" y="91"/>
                </a:lnTo>
                <a:lnTo>
                  <a:pt x="31" y="111"/>
                </a:lnTo>
                <a:lnTo>
                  <a:pt x="46" y="132"/>
                </a:lnTo>
                <a:lnTo>
                  <a:pt x="52" y="145"/>
                </a:lnTo>
                <a:lnTo>
                  <a:pt x="52" y="145"/>
                </a:lnTo>
                <a:lnTo>
                  <a:pt x="46" y="195"/>
                </a:lnTo>
                <a:lnTo>
                  <a:pt x="41" y="244"/>
                </a:lnTo>
                <a:lnTo>
                  <a:pt x="41" y="244"/>
                </a:lnTo>
                <a:lnTo>
                  <a:pt x="41" y="244"/>
                </a:lnTo>
                <a:lnTo>
                  <a:pt x="39" y="249"/>
                </a:lnTo>
                <a:lnTo>
                  <a:pt x="35" y="260"/>
                </a:lnTo>
                <a:lnTo>
                  <a:pt x="27" y="273"/>
                </a:lnTo>
                <a:lnTo>
                  <a:pt x="27" y="273"/>
                </a:lnTo>
                <a:lnTo>
                  <a:pt x="16" y="288"/>
                </a:lnTo>
                <a:lnTo>
                  <a:pt x="9" y="298"/>
                </a:lnTo>
                <a:lnTo>
                  <a:pt x="1" y="303"/>
                </a:lnTo>
                <a:lnTo>
                  <a:pt x="0" y="307"/>
                </a:lnTo>
                <a:lnTo>
                  <a:pt x="0" y="307"/>
                </a:lnTo>
                <a:lnTo>
                  <a:pt x="1" y="311"/>
                </a:lnTo>
                <a:lnTo>
                  <a:pt x="7" y="318"/>
                </a:lnTo>
                <a:lnTo>
                  <a:pt x="14" y="326"/>
                </a:lnTo>
                <a:lnTo>
                  <a:pt x="14" y="326"/>
                </a:lnTo>
                <a:lnTo>
                  <a:pt x="27" y="339"/>
                </a:lnTo>
                <a:lnTo>
                  <a:pt x="27" y="339"/>
                </a:lnTo>
                <a:lnTo>
                  <a:pt x="67" y="411"/>
                </a:lnTo>
                <a:lnTo>
                  <a:pt x="67" y="411"/>
                </a:lnTo>
                <a:lnTo>
                  <a:pt x="70" y="415"/>
                </a:lnTo>
                <a:lnTo>
                  <a:pt x="74" y="417"/>
                </a:lnTo>
                <a:lnTo>
                  <a:pt x="80" y="419"/>
                </a:lnTo>
                <a:lnTo>
                  <a:pt x="95" y="424"/>
                </a:lnTo>
                <a:lnTo>
                  <a:pt x="95" y="424"/>
                </a:lnTo>
                <a:lnTo>
                  <a:pt x="96" y="435"/>
                </a:lnTo>
                <a:lnTo>
                  <a:pt x="96" y="445"/>
                </a:lnTo>
                <a:lnTo>
                  <a:pt x="95" y="452"/>
                </a:lnTo>
                <a:lnTo>
                  <a:pt x="95" y="452"/>
                </a:lnTo>
                <a:lnTo>
                  <a:pt x="95" y="458"/>
                </a:lnTo>
                <a:lnTo>
                  <a:pt x="98" y="463"/>
                </a:lnTo>
                <a:lnTo>
                  <a:pt x="104" y="473"/>
                </a:lnTo>
                <a:lnTo>
                  <a:pt x="104" y="473"/>
                </a:lnTo>
                <a:lnTo>
                  <a:pt x="113" y="482"/>
                </a:lnTo>
                <a:lnTo>
                  <a:pt x="128" y="499"/>
                </a:lnTo>
                <a:lnTo>
                  <a:pt x="148" y="515"/>
                </a:lnTo>
                <a:lnTo>
                  <a:pt x="167" y="528"/>
                </a:lnTo>
                <a:lnTo>
                  <a:pt x="167" y="528"/>
                </a:lnTo>
                <a:lnTo>
                  <a:pt x="186" y="538"/>
                </a:lnTo>
                <a:lnTo>
                  <a:pt x="208" y="549"/>
                </a:lnTo>
                <a:lnTo>
                  <a:pt x="234" y="560"/>
                </a:lnTo>
                <a:lnTo>
                  <a:pt x="234" y="560"/>
                </a:lnTo>
                <a:lnTo>
                  <a:pt x="232" y="599"/>
                </a:lnTo>
                <a:lnTo>
                  <a:pt x="229" y="664"/>
                </a:lnTo>
                <a:lnTo>
                  <a:pt x="229" y="664"/>
                </a:lnTo>
                <a:lnTo>
                  <a:pt x="227" y="676"/>
                </a:lnTo>
                <a:lnTo>
                  <a:pt x="227" y="681"/>
                </a:lnTo>
                <a:lnTo>
                  <a:pt x="223" y="685"/>
                </a:lnTo>
                <a:lnTo>
                  <a:pt x="221" y="689"/>
                </a:lnTo>
                <a:lnTo>
                  <a:pt x="217" y="696"/>
                </a:lnTo>
                <a:lnTo>
                  <a:pt x="214" y="702"/>
                </a:lnTo>
                <a:lnTo>
                  <a:pt x="212" y="713"/>
                </a:lnTo>
                <a:lnTo>
                  <a:pt x="212" y="713"/>
                </a:lnTo>
                <a:lnTo>
                  <a:pt x="212" y="737"/>
                </a:lnTo>
                <a:lnTo>
                  <a:pt x="212" y="754"/>
                </a:lnTo>
                <a:lnTo>
                  <a:pt x="212" y="767"/>
                </a:lnTo>
                <a:lnTo>
                  <a:pt x="210" y="774"/>
                </a:lnTo>
                <a:lnTo>
                  <a:pt x="210" y="774"/>
                </a:lnTo>
                <a:lnTo>
                  <a:pt x="208" y="776"/>
                </a:lnTo>
                <a:lnTo>
                  <a:pt x="208" y="774"/>
                </a:lnTo>
                <a:lnTo>
                  <a:pt x="210" y="771"/>
                </a:lnTo>
                <a:lnTo>
                  <a:pt x="210" y="771"/>
                </a:lnTo>
                <a:lnTo>
                  <a:pt x="202" y="791"/>
                </a:lnTo>
                <a:lnTo>
                  <a:pt x="202" y="791"/>
                </a:lnTo>
                <a:lnTo>
                  <a:pt x="197" y="813"/>
                </a:lnTo>
                <a:lnTo>
                  <a:pt x="195" y="828"/>
                </a:lnTo>
                <a:lnTo>
                  <a:pt x="193" y="839"/>
                </a:lnTo>
                <a:lnTo>
                  <a:pt x="191" y="845"/>
                </a:lnTo>
                <a:lnTo>
                  <a:pt x="191" y="845"/>
                </a:lnTo>
                <a:lnTo>
                  <a:pt x="175" y="865"/>
                </a:lnTo>
                <a:lnTo>
                  <a:pt x="167" y="877"/>
                </a:lnTo>
                <a:lnTo>
                  <a:pt x="163" y="882"/>
                </a:lnTo>
                <a:lnTo>
                  <a:pt x="163" y="882"/>
                </a:lnTo>
                <a:lnTo>
                  <a:pt x="167" y="888"/>
                </a:lnTo>
                <a:lnTo>
                  <a:pt x="167" y="893"/>
                </a:lnTo>
                <a:lnTo>
                  <a:pt x="167" y="897"/>
                </a:lnTo>
                <a:lnTo>
                  <a:pt x="167" y="897"/>
                </a:lnTo>
                <a:lnTo>
                  <a:pt x="156" y="946"/>
                </a:lnTo>
                <a:lnTo>
                  <a:pt x="141" y="1013"/>
                </a:lnTo>
                <a:lnTo>
                  <a:pt x="141" y="1013"/>
                </a:lnTo>
                <a:lnTo>
                  <a:pt x="137" y="1040"/>
                </a:lnTo>
                <a:lnTo>
                  <a:pt x="134" y="1070"/>
                </a:lnTo>
                <a:lnTo>
                  <a:pt x="132" y="1104"/>
                </a:lnTo>
                <a:lnTo>
                  <a:pt x="132" y="1104"/>
                </a:lnTo>
                <a:lnTo>
                  <a:pt x="137" y="1111"/>
                </a:lnTo>
                <a:lnTo>
                  <a:pt x="141" y="1115"/>
                </a:lnTo>
                <a:lnTo>
                  <a:pt x="145" y="1117"/>
                </a:lnTo>
                <a:lnTo>
                  <a:pt x="145" y="1117"/>
                </a:lnTo>
                <a:lnTo>
                  <a:pt x="145" y="1139"/>
                </a:lnTo>
                <a:lnTo>
                  <a:pt x="145" y="1193"/>
                </a:lnTo>
                <a:lnTo>
                  <a:pt x="145" y="1297"/>
                </a:lnTo>
                <a:lnTo>
                  <a:pt x="145" y="1297"/>
                </a:lnTo>
                <a:lnTo>
                  <a:pt x="147" y="1338"/>
                </a:lnTo>
                <a:lnTo>
                  <a:pt x="154" y="1392"/>
                </a:lnTo>
                <a:lnTo>
                  <a:pt x="162" y="1443"/>
                </a:lnTo>
                <a:lnTo>
                  <a:pt x="167" y="1472"/>
                </a:lnTo>
                <a:lnTo>
                  <a:pt x="167" y="1472"/>
                </a:lnTo>
                <a:lnTo>
                  <a:pt x="171" y="1484"/>
                </a:lnTo>
                <a:lnTo>
                  <a:pt x="175" y="1491"/>
                </a:lnTo>
                <a:lnTo>
                  <a:pt x="176" y="1497"/>
                </a:lnTo>
                <a:lnTo>
                  <a:pt x="176" y="1500"/>
                </a:lnTo>
                <a:lnTo>
                  <a:pt x="176" y="1504"/>
                </a:lnTo>
                <a:lnTo>
                  <a:pt x="176" y="1504"/>
                </a:lnTo>
                <a:lnTo>
                  <a:pt x="171" y="1513"/>
                </a:lnTo>
                <a:lnTo>
                  <a:pt x="167" y="1525"/>
                </a:lnTo>
                <a:lnTo>
                  <a:pt x="167" y="1539"/>
                </a:lnTo>
                <a:lnTo>
                  <a:pt x="167" y="1549"/>
                </a:lnTo>
                <a:lnTo>
                  <a:pt x="169" y="1560"/>
                </a:lnTo>
                <a:lnTo>
                  <a:pt x="169" y="1560"/>
                </a:lnTo>
                <a:lnTo>
                  <a:pt x="173" y="1573"/>
                </a:lnTo>
                <a:lnTo>
                  <a:pt x="175" y="1592"/>
                </a:lnTo>
                <a:lnTo>
                  <a:pt x="176" y="1634"/>
                </a:lnTo>
                <a:lnTo>
                  <a:pt x="180" y="1677"/>
                </a:lnTo>
                <a:lnTo>
                  <a:pt x="182" y="1694"/>
                </a:lnTo>
                <a:lnTo>
                  <a:pt x="186" y="1707"/>
                </a:lnTo>
                <a:lnTo>
                  <a:pt x="186" y="1707"/>
                </a:lnTo>
                <a:lnTo>
                  <a:pt x="195" y="1741"/>
                </a:lnTo>
                <a:lnTo>
                  <a:pt x="199" y="1754"/>
                </a:lnTo>
                <a:lnTo>
                  <a:pt x="201" y="1763"/>
                </a:lnTo>
                <a:lnTo>
                  <a:pt x="201" y="1763"/>
                </a:lnTo>
                <a:lnTo>
                  <a:pt x="199" y="1793"/>
                </a:lnTo>
                <a:lnTo>
                  <a:pt x="199" y="1809"/>
                </a:lnTo>
                <a:lnTo>
                  <a:pt x="197" y="1817"/>
                </a:lnTo>
                <a:lnTo>
                  <a:pt x="197" y="1817"/>
                </a:lnTo>
                <a:lnTo>
                  <a:pt x="182" y="1839"/>
                </a:lnTo>
                <a:lnTo>
                  <a:pt x="182" y="1839"/>
                </a:lnTo>
                <a:lnTo>
                  <a:pt x="176" y="1852"/>
                </a:lnTo>
                <a:lnTo>
                  <a:pt x="176" y="1852"/>
                </a:lnTo>
                <a:lnTo>
                  <a:pt x="173" y="1852"/>
                </a:lnTo>
                <a:lnTo>
                  <a:pt x="167" y="1850"/>
                </a:lnTo>
                <a:lnTo>
                  <a:pt x="162" y="1849"/>
                </a:lnTo>
                <a:lnTo>
                  <a:pt x="158" y="1850"/>
                </a:lnTo>
                <a:lnTo>
                  <a:pt x="158" y="1852"/>
                </a:lnTo>
                <a:lnTo>
                  <a:pt x="158" y="1852"/>
                </a:lnTo>
                <a:lnTo>
                  <a:pt x="154" y="1862"/>
                </a:lnTo>
                <a:lnTo>
                  <a:pt x="152" y="1865"/>
                </a:lnTo>
                <a:lnTo>
                  <a:pt x="150" y="1867"/>
                </a:lnTo>
                <a:lnTo>
                  <a:pt x="150" y="1867"/>
                </a:lnTo>
                <a:lnTo>
                  <a:pt x="130" y="1873"/>
                </a:lnTo>
                <a:lnTo>
                  <a:pt x="130" y="1873"/>
                </a:lnTo>
                <a:lnTo>
                  <a:pt x="104" y="1873"/>
                </a:lnTo>
                <a:lnTo>
                  <a:pt x="85" y="1875"/>
                </a:lnTo>
                <a:lnTo>
                  <a:pt x="74" y="1876"/>
                </a:lnTo>
                <a:lnTo>
                  <a:pt x="74" y="1876"/>
                </a:lnTo>
                <a:lnTo>
                  <a:pt x="68" y="1880"/>
                </a:lnTo>
                <a:lnTo>
                  <a:pt x="63" y="1886"/>
                </a:lnTo>
                <a:lnTo>
                  <a:pt x="59" y="1891"/>
                </a:lnTo>
                <a:lnTo>
                  <a:pt x="55" y="1901"/>
                </a:lnTo>
                <a:lnTo>
                  <a:pt x="55" y="1901"/>
                </a:lnTo>
                <a:lnTo>
                  <a:pt x="55" y="1906"/>
                </a:lnTo>
                <a:lnTo>
                  <a:pt x="55" y="1910"/>
                </a:lnTo>
                <a:lnTo>
                  <a:pt x="59" y="1921"/>
                </a:lnTo>
                <a:lnTo>
                  <a:pt x="65" y="1930"/>
                </a:lnTo>
                <a:lnTo>
                  <a:pt x="65" y="1930"/>
                </a:lnTo>
                <a:lnTo>
                  <a:pt x="83" y="1940"/>
                </a:lnTo>
                <a:lnTo>
                  <a:pt x="104" y="1945"/>
                </a:lnTo>
                <a:lnTo>
                  <a:pt x="122" y="1949"/>
                </a:lnTo>
                <a:lnTo>
                  <a:pt x="122" y="1949"/>
                </a:lnTo>
                <a:lnTo>
                  <a:pt x="143" y="1951"/>
                </a:lnTo>
                <a:lnTo>
                  <a:pt x="165" y="1951"/>
                </a:lnTo>
                <a:lnTo>
                  <a:pt x="189" y="1953"/>
                </a:lnTo>
                <a:lnTo>
                  <a:pt x="212" y="1956"/>
                </a:lnTo>
                <a:lnTo>
                  <a:pt x="212" y="1956"/>
                </a:lnTo>
                <a:lnTo>
                  <a:pt x="243" y="1960"/>
                </a:lnTo>
                <a:lnTo>
                  <a:pt x="279" y="1964"/>
                </a:lnTo>
                <a:lnTo>
                  <a:pt x="310" y="1966"/>
                </a:lnTo>
                <a:lnTo>
                  <a:pt x="327" y="1966"/>
                </a:lnTo>
                <a:lnTo>
                  <a:pt x="327" y="1966"/>
                </a:lnTo>
                <a:lnTo>
                  <a:pt x="331" y="1962"/>
                </a:lnTo>
                <a:lnTo>
                  <a:pt x="335" y="1960"/>
                </a:lnTo>
                <a:lnTo>
                  <a:pt x="337" y="1958"/>
                </a:lnTo>
                <a:lnTo>
                  <a:pt x="337" y="1956"/>
                </a:lnTo>
                <a:lnTo>
                  <a:pt x="337" y="1956"/>
                </a:lnTo>
                <a:lnTo>
                  <a:pt x="333" y="1927"/>
                </a:lnTo>
                <a:lnTo>
                  <a:pt x="333" y="1906"/>
                </a:lnTo>
                <a:lnTo>
                  <a:pt x="333" y="1895"/>
                </a:lnTo>
                <a:lnTo>
                  <a:pt x="333" y="1895"/>
                </a:lnTo>
                <a:lnTo>
                  <a:pt x="337" y="1880"/>
                </a:lnTo>
                <a:lnTo>
                  <a:pt x="338" y="1873"/>
                </a:lnTo>
                <a:lnTo>
                  <a:pt x="337" y="1867"/>
                </a:lnTo>
                <a:lnTo>
                  <a:pt x="337" y="1867"/>
                </a:lnTo>
                <a:lnTo>
                  <a:pt x="318" y="1839"/>
                </a:lnTo>
                <a:lnTo>
                  <a:pt x="318" y="1839"/>
                </a:lnTo>
                <a:lnTo>
                  <a:pt x="318" y="1755"/>
                </a:lnTo>
                <a:lnTo>
                  <a:pt x="318" y="1623"/>
                </a:lnTo>
                <a:lnTo>
                  <a:pt x="318" y="1623"/>
                </a:lnTo>
                <a:lnTo>
                  <a:pt x="318" y="1526"/>
                </a:lnTo>
                <a:lnTo>
                  <a:pt x="316" y="1491"/>
                </a:lnTo>
                <a:lnTo>
                  <a:pt x="316" y="1480"/>
                </a:lnTo>
                <a:lnTo>
                  <a:pt x="314" y="1476"/>
                </a:lnTo>
                <a:lnTo>
                  <a:pt x="314" y="1476"/>
                </a:lnTo>
                <a:lnTo>
                  <a:pt x="310" y="1474"/>
                </a:lnTo>
                <a:lnTo>
                  <a:pt x="309" y="1471"/>
                </a:lnTo>
                <a:lnTo>
                  <a:pt x="305" y="1463"/>
                </a:lnTo>
                <a:lnTo>
                  <a:pt x="305" y="1463"/>
                </a:lnTo>
                <a:lnTo>
                  <a:pt x="305" y="1461"/>
                </a:lnTo>
                <a:lnTo>
                  <a:pt x="309" y="1459"/>
                </a:lnTo>
                <a:lnTo>
                  <a:pt x="310" y="1456"/>
                </a:lnTo>
                <a:lnTo>
                  <a:pt x="312" y="1448"/>
                </a:lnTo>
                <a:lnTo>
                  <a:pt x="312" y="1448"/>
                </a:lnTo>
                <a:lnTo>
                  <a:pt x="312" y="1428"/>
                </a:lnTo>
                <a:lnTo>
                  <a:pt x="316" y="1398"/>
                </a:lnTo>
                <a:lnTo>
                  <a:pt x="320" y="1357"/>
                </a:lnTo>
                <a:lnTo>
                  <a:pt x="320" y="1357"/>
                </a:lnTo>
                <a:lnTo>
                  <a:pt x="335" y="1394"/>
                </a:lnTo>
                <a:lnTo>
                  <a:pt x="346" y="1428"/>
                </a:lnTo>
                <a:lnTo>
                  <a:pt x="350" y="1443"/>
                </a:lnTo>
                <a:lnTo>
                  <a:pt x="351" y="1454"/>
                </a:lnTo>
                <a:lnTo>
                  <a:pt x="351" y="1454"/>
                </a:lnTo>
                <a:lnTo>
                  <a:pt x="353" y="1471"/>
                </a:lnTo>
                <a:lnTo>
                  <a:pt x="355" y="1478"/>
                </a:lnTo>
                <a:lnTo>
                  <a:pt x="357" y="1482"/>
                </a:lnTo>
                <a:lnTo>
                  <a:pt x="357" y="1482"/>
                </a:lnTo>
                <a:lnTo>
                  <a:pt x="379" y="1545"/>
                </a:lnTo>
                <a:lnTo>
                  <a:pt x="398" y="1605"/>
                </a:lnTo>
                <a:lnTo>
                  <a:pt x="405" y="1636"/>
                </a:lnTo>
                <a:lnTo>
                  <a:pt x="411" y="1666"/>
                </a:lnTo>
                <a:lnTo>
                  <a:pt x="411" y="1666"/>
                </a:lnTo>
                <a:lnTo>
                  <a:pt x="418" y="1713"/>
                </a:lnTo>
                <a:lnTo>
                  <a:pt x="424" y="1739"/>
                </a:lnTo>
                <a:lnTo>
                  <a:pt x="430" y="1755"/>
                </a:lnTo>
                <a:lnTo>
                  <a:pt x="430" y="1755"/>
                </a:lnTo>
                <a:lnTo>
                  <a:pt x="428" y="1763"/>
                </a:lnTo>
                <a:lnTo>
                  <a:pt x="424" y="1768"/>
                </a:lnTo>
                <a:lnTo>
                  <a:pt x="418" y="1776"/>
                </a:lnTo>
                <a:lnTo>
                  <a:pt x="411" y="1783"/>
                </a:lnTo>
                <a:lnTo>
                  <a:pt x="411" y="1783"/>
                </a:lnTo>
                <a:lnTo>
                  <a:pt x="404" y="1791"/>
                </a:lnTo>
                <a:lnTo>
                  <a:pt x="398" y="1798"/>
                </a:lnTo>
                <a:lnTo>
                  <a:pt x="394" y="1808"/>
                </a:lnTo>
                <a:lnTo>
                  <a:pt x="394" y="1808"/>
                </a:lnTo>
                <a:lnTo>
                  <a:pt x="391" y="1817"/>
                </a:lnTo>
                <a:lnTo>
                  <a:pt x="385" y="1821"/>
                </a:lnTo>
                <a:lnTo>
                  <a:pt x="385" y="1821"/>
                </a:lnTo>
                <a:lnTo>
                  <a:pt x="381" y="1821"/>
                </a:lnTo>
                <a:lnTo>
                  <a:pt x="378" y="1821"/>
                </a:lnTo>
                <a:lnTo>
                  <a:pt x="374" y="1821"/>
                </a:lnTo>
                <a:lnTo>
                  <a:pt x="370" y="1822"/>
                </a:lnTo>
                <a:lnTo>
                  <a:pt x="366" y="1826"/>
                </a:lnTo>
                <a:lnTo>
                  <a:pt x="364" y="1834"/>
                </a:lnTo>
                <a:lnTo>
                  <a:pt x="364" y="1834"/>
                </a:lnTo>
                <a:lnTo>
                  <a:pt x="359" y="1847"/>
                </a:lnTo>
                <a:lnTo>
                  <a:pt x="359" y="1858"/>
                </a:lnTo>
                <a:lnTo>
                  <a:pt x="359" y="1867"/>
                </a:lnTo>
                <a:lnTo>
                  <a:pt x="361" y="1869"/>
                </a:lnTo>
                <a:lnTo>
                  <a:pt x="361" y="1869"/>
                </a:lnTo>
                <a:lnTo>
                  <a:pt x="396" y="1886"/>
                </a:lnTo>
                <a:lnTo>
                  <a:pt x="422" y="1899"/>
                </a:lnTo>
                <a:lnTo>
                  <a:pt x="433" y="1906"/>
                </a:lnTo>
                <a:lnTo>
                  <a:pt x="441" y="1914"/>
                </a:lnTo>
                <a:lnTo>
                  <a:pt x="441" y="1914"/>
                </a:lnTo>
                <a:lnTo>
                  <a:pt x="454" y="1923"/>
                </a:lnTo>
                <a:lnTo>
                  <a:pt x="469" y="1932"/>
                </a:lnTo>
                <a:lnTo>
                  <a:pt x="484" y="1936"/>
                </a:lnTo>
                <a:lnTo>
                  <a:pt x="500" y="1938"/>
                </a:lnTo>
                <a:lnTo>
                  <a:pt x="500" y="1938"/>
                </a:lnTo>
                <a:lnTo>
                  <a:pt x="523" y="1936"/>
                </a:lnTo>
                <a:lnTo>
                  <a:pt x="528" y="1934"/>
                </a:lnTo>
                <a:lnTo>
                  <a:pt x="530" y="1930"/>
                </a:lnTo>
                <a:lnTo>
                  <a:pt x="530" y="1929"/>
                </a:lnTo>
                <a:lnTo>
                  <a:pt x="530" y="1929"/>
                </a:lnTo>
                <a:lnTo>
                  <a:pt x="530" y="1899"/>
                </a:lnTo>
                <a:lnTo>
                  <a:pt x="530" y="1880"/>
                </a:lnTo>
                <a:lnTo>
                  <a:pt x="528" y="1869"/>
                </a:lnTo>
                <a:lnTo>
                  <a:pt x="528" y="1869"/>
                </a:lnTo>
                <a:lnTo>
                  <a:pt x="525" y="1863"/>
                </a:lnTo>
                <a:lnTo>
                  <a:pt x="525" y="1860"/>
                </a:lnTo>
                <a:lnTo>
                  <a:pt x="525" y="1860"/>
                </a:lnTo>
                <a:lnTo>
                  <a:pt x="528" y="1852"/>
                </a:lnTo>
                <a:lnTo>
                  <a:pt x="528" y="1845"/>
                </a:lnTo>
                <a:lnTo>
                  <a:pt x="528" y="1835"/>
                </a:lnTo>
                <a:lnTo>
                  <a:pt x="528" y="1835"/>
                </a:lnTo>
                <a:lnTo>
                  <a:pt x="523" y="1819"/>
                </a:lnTo>
                <a:lnTo>
                  <a:pt x="521" y="1811"/>
                </a:lnTo>
                <a:lnTo>
                  <a:pt x="521" y="1811"/>
                </a:lnTo>
                <a:lnTo>
                  <a:pt x="532" y="1802"/>
                </a:lnTo>
                <a:lnTo>
                  <a:pt x="539" y="1793"/>
                </a:lnTo>
                <a:lnTo>
                  <a:pt x="541" y="1787"/>
                </a:lnTo>
                <a:lnTo>
                  <a:pt x="543" y="1781"/>
                </a:lnTo>
                <a:lnTo>
                  <a:pt x="543" y="1781"/>
                </a:lnTo>
                <a:lnTo>
                  <a:pt x="543" y="1754"/>
                </a:lnTo>
                <a:lnTo>
                  <a:pt x="541" y="1709"/>
                </a:lnTo>
                <a:lnTo>
                  <a:pt x="539" y="1666"/>
                </a:lnTo>
                <a:lnTo>
                  <a:pt x="539" y="1636"/>
                </a:lnTo>
                <a:lnTo>
                  <a:pt x="539" y="1636"/>
                </a:lnTo>
                <a:lnTo>
                  <a:pt x="539" y="1623"/>
                </a:lnTo>
                <a:lnTo>
                  <a:pt x="538" y="1605"/>
                </a:lnTo>
                <a:lnTo>
                  <a:pt x="532" y="1552"/>
                </a:lnTo>
                <a:lnTo>
                  <a:pt x="523" y="1500"/>
                </a:lnTo>
                <a:lnTo>
                  <a:pt x="515" y="1463"/>
                </a:lnTo>
                <a:lnTo>
                  <a:pt x="515" y="1463"/>
                </a:lnTo>
                <a:lnTo>
                  <a:pt x="506" y="1428"/>
                </a:lnTo>
                <a:lnTo>
                  <a:pt x="499" y="1413"/>
                </a:lnTo>
                <a:lnTo>
                  <a:pt x="495" y="1407"/>
                </a:lnTo>
                <a:lnTo>
                  <a:pt x="491" y="1402"/>
                </a:lnTo>
                <a:lnTo>
                  <a:pt x="491" y="1402"/>
                </a:lnTo>
                <a:lnTo>
                  <a:pt x="482" y="1392"/>
                </a:lnTo>
                <a:lnTo>
                  <a:pt x="476" y="1387"/>
                </a:lnTo>
                <a:lnTo>
                  <a:pt x="472" y="1381"/>
                </a:lnTo>
                <a:lnTo>
                  <a:pt x="472" y="1377"/>
                </a:lnTo>
                <a:lnTo>
                  <a:pt x="472" y="1377"/>
                </a:lnTo>
                <a:lnTo>
                  <a:pt x="472" y="1372"/>
                </a:lnTo>
                <a:lnTo>
                  <a:pt x="469" y="1353"/>
                </a:lnTo>
                <a:lnTo>
                  <a:pt x="469" y="1353"/>
                </a:lnTo>
                <a:lnTo>
                  <a:pt x="465" y="1333"/>
                </a:lnTo>
                <a:lnTo>
                  <a:pt x="463" y="1329"/>
                </a:lnTo>
                <a:lnTo>
                  <a:pt x="465" y="1236"/>
                </a:lnTo>
                <a:lnTo>
                  <a:pt x="465" y="1236"/>
                </a:lnTo>
                <a:lnTo>
                  <a:pt x="467" y="1236"/>
                </a:lnTo>
                <a:lnTo>
                  <a:pt x="469" y="1234"/>
                </a:lnTo>
                <a:lnTo>
                  <a:pt x="469" y="1232"/>
                </a:lnTo>
                <a:lnTo>
                  <a:pt x="465" y="1225"/>
                </a:lnTo>
                <a:lnTo>
                  <a:pt x="465" y="1225"/>
                </a:lnTo>
                <a:lnTo>
                  <a:pt x="463" y="1212"/>
                </a:lnTo>
                <a:lnTo>
                  <a:pt x="463" y="1199"/>
                </a:lnTo>
                <a:lnTo>
                  <a:pt x="465" y="1175"/>
                </a:lnTo>
                <a:lnTo>
                  <a:pt x="465" y="1175"/>
                </a:lnTo>
                <a:lnTo>
                  <a:pt x="467" y="1165"/>
                </a:lnTo>
                <a:lnTo>
                  <a:pt x="469" y="1156"/>
                </a:lnTo>
                <a:lnTo>
                  <a:pt x="471" y="1147"/>
                </a:lnTo>
                <a:lnTo>
                  <a:pt x="472" y="1137"/>
                </a:lnTo>
                <a:lnTo>
                  <a:pt x="472" y="1117"/>
                </a:lnTo>
                <a:lnTo>
                  <a:pt x="472" y="1117"/>
                </a:lnTo>
                <a:lnTo>
                  <a:pt x="482" y="1091"/>
                </a:lnTo>
                <a:lnTo>
                  <a:pt x="489" y="1070"/>
                </a:lnTo>
                <a:lnTo>
                  <a:pt x="493" y="1055"/>
                </a:lnTo>
                <a:lnTo>
                  <a:pt x="493" y="1055"/>
                </a:lnTo>
                <a:lnTo>
                  <a:pt x="493" y="1031"/>
                </a:lnTo>
                <a:lnTo>
                  <a:pt x="489" y="988"/>
                </a:lnTo>
                <a:lnTo>
                  <a:pt x="484" y="944"/>
                </a:lnTo>
                <a:lnTo>
                  <a:pt x="482" y="914"/>
                </a:lnTo>
                <a:lnTo>
                  <a:pt x="482" y="914"/>
                </a:lnTo>
                <a:lnTo>
                  <a:pt x="485" y="847"/>
                </a:lnTo>
                <a:lnTo>
                  <a:pt x="487" y="810"/>
                </a:lnTo>
                <a:lnTo>
                  <a:pt x="485" y="795"/>
                </a:lnTo>
                <a:lnTo>
                  <a:pt x="484" y="787"/>
                </a:lnTo>
                <a:lnTo>
                  <a:pt x="484" y="787"/>
                </a:lnTo>
                <a:lnTo>
                  <a:pt x="482" y="784"/>
                </a:lnTo>
                <a:lnTo>
                  <a:pt x="478" y="780"/>
                </a:lnTo>
                <a:lnTo>
                  <a:pt x="474" y="774"/>
                </a:lnTo>
                <a:lnTo>
                  <a:pt x="472" y="769"/>
                </a:lnTo>
                <a:lnTo>
                  <a:pt x="472" y="763"/>
                </a:lnTo>
                <a:lnTo>
                  <a:pt x="474" y="756"/>
                </a:lnTo>
                <a:lnTo>
                  <a:pt x="478" y="744"/>
                </a:lnTo>
                <a:lnTo>
                  <a:pt x="478" y="744"/>
                </a:lnTo>
                <a:lnTo>
                  <a:pt x="502" y="689"/>
                </a:lnTo>
                <a:lnTo>
                  <a:pt x="512" y="664"/>
                </a:lnTo>
                <a:lnTo>
                  <a:pt x="513" y="653"/>
                </a:lnTo>
                <a:lnTo>
                  <a:pt x="515" y="646"/>
                </a:lnTo>
                <a:lnTo>
                  <a:pt x="515" y="646"/>
                </a:lnTo>
                <a:lnTo>
                  <a:pt x="517" y="627"/>
                </a:lnTo>
                <a:lnTo>
                  <a:pt x="521" y="607"/>
                </a:lnTo>
                <a:lnTo>
                  <a:pt x="528" y="579"/>
                </a:lnTo>
                <a:lnTo>
                  <a:pt x="528" y="579"/>
                </a:lnTo>
                <a:lnTo>
                  <a:pt x="530" y="564"/>
                </a:lnTo>
                <a:lnTo>
                  <a:pt x="532" y="549"/>
                </a:lnTo>
                <a:lnTo>
                  <a:pt x="534" y="525"/>
                </a:lnTo>
                <a:lnTo>
                  <a:pt x="534" y="525"/>
                </a:lnTo>
                <a:lnTo>
                  <a:pt x="534" y="493"/>
                </a:lnTo>
                <a:lnTo>
                  <a:pt x="532" y="458"/>
                </a:lnTo>
                <a:lnTo>
                  <a:pt x="528" y="419"/>
                </a:lnTo>
                <a:lnTo>
                  <a:pt x="539" y="409"/>
                </a:lnTo>
                <a:lnTo>
                  <a:pt x="549" y="415"/>
                </a:lnTo>
                <a:lnTo>
                  <a:pt x="562" y="331"/>
                </a:lnTo>
                <a:lnTo>
                  <a:pt x="562" y="331"/>
                </a:lnTo>
                <a:lnTo>
                  <a:pt x="584" y="314"/>
                </a:lnTo>
                <a:lnTo>
                  <a:pt x="601" y="298"/>
                </a:lnTo>
                <a:lnTo>
                  <a:pt x="608" y="288"/>
                </a:lnTo>
                <a:lnTo>
                  <a:pt x="614" y="279"/>
                </a:lnTo>
                <a:lnTo>
                  <a:pt x="614" y="279"/>
                </a:lnTo>
                <a:lnTo>
                  <a:pt x="633" y="245"/>
                </a:lnTo>
                <a:lnTo>
                  <a:pt x="633" y="245"/>
                </a:lnTo>
                <a:lnTo>
                  <a:pt x="631" y="238"/>
                </a:lnTo>
                <a:lnTo>
                  <a:pt x="625" y="218"/>
                </a:lnTo>
                <a:lnTo>
                  <a:pt x="620" y="205"/>
                </a:lnTo>
                <a:lnTo>
                  <a:pt x="614" y="191"/>
                </a:lnTo>
                <a:lnTo>
                  <a:pt x="605" y="175"/>
                </a:lnTo>
                <a:lnTo>
                  <a:pt x="592" y="160"/>
                </a:lnTo>
                <a:lnTo>
                  <a:pt x="592" y="160"/>
                </a:lnTo>
                <a:lnTo>
                  <a:pt x="579" y="145"/>
                </a:lnTo>
                <a:lnTo>
                  <a:pt x="566" y="134"/>
                </a:lnTo>
                <a:lnTo>
                  <a:pt x="553" y="126"/>
                </a:lnTo>
                <a:lnTo>
                  <a:pt x="539" y="119"/>
                </a:lnTo>
                <a:lnTo>
                  <a:pt x="517" y="111"/>
                </a:lnTo>
                <a:lnTo>
                  <a:pt x="506" y="108"/>
                </a:lnTo>
                <a:lnTo>
                  <a:pt x="506" y="108"/>
                </a:lnTo>
                <a:lnTo>
                  <a:pt x="500" y="106"/>
                </a:lnTo>
                <a:lnTo>
                  <a:pt x="497" y="106"/>
                </a:lnTo>
                <a:lnTo>
                  <a:pt x="484" y="110"/>
                </a:lnTo>
                <a:lnTo>
                  <a:pt x="484" y="110"/>
                </a:lnTo>
                <a:lnTo>
                  <a:pt x="476" y="115"/>
                </a:lnTo>
                <a:lnTo>
                  <a:pt x="471" y="123"/>
                </a:lnTo>
                <a:lnTo>
                  <a:pt x="461" y="130"/>
                </a:lnTo>
                <a:lnTo>
                  <a:pt x="454" y="136"/>
                </a:lnTo>
                <a:lnTo>
                  <a:pt x="454" y="136"/>
                </a:lnTo>
                <a:lnTo>
                  <a:pt x="437" y="143"/>
                </a:lnTo>
                <a:lnTo>
                  <a:pt x="430" y="147"/>
                </a:lnTo>
                <a:lnTo>
                  <a:pt x="430" y="147"/>
                </a:lnTo>
                <a:lnTo>
                  <a:pt x="415" y="151"/>
                </a:lnTo>
                <a:lnTo>
                  <a:pt x="398" y="154"/>
                </a:lnTo>
                <a:lnTo>
                  <a:pt x="398" y="154"/>
                </a:lnTo>
                <a:lnTo>
                  <a:pt x="385" y="160"/>
                </a:lnTo>
                <a:lnTo>
                  <a:pt x="385" y="160"/>
                </a:lnTo>
                <a:lnTo>
                  <a:pt x="374" y="141"/>
                </a:lnTo>
                <a:lnTo>
                  <a:pt x="364" y="128"/>
                </a:lnTo>
                <a:lnTo>
                  <a:pt x="361" y="124"/>
                </a:lnTo>
                <a:lnTo>
                  <a:pt x="357" y="123"/>
                </a:lnTo>
                <a:lnTo>
                  <a:pt x="357" y="123"/>
                </a:lnTo>
                <a:lnTo>
                  <a:pt x="351" y="126"/>
                </a:lnTo>
                <a:lnTo>
                  <a:pt x="346" y="132"/>
                </a:lnTo>
                <a:lnTo>
                  <a:pt x="344" y="141"/>
                </a:lnTo>
                <a:lnTo>
                  <a:pt x="344" y="147"/>
                </a:lnTo>
                <a:lnTo>
                  <a:pt x="346" y="151"/>
                </a:lnTo>
                <a:lnTo>
                  <a:pt x="346" y="151"/>
                </a:lnTo>
                <a:lnTo>
                  <a:pt x="351" y="158"/>
                </a:lnTo>
                <a:lnTo>
                  <a:pt x="357" y="165"/>
                </a:lnTo>
                <a:lnTo>
                  <a:pt x="364" y="171"/>
                </a:lnTo>
                <a:lnTo>
                  <a:pt x="370" y="180"/>
                </a:lnTo>
                <a:lnTo>
                  <a:pt x="370" y="180"/>
                </a:lnTo>
                <a:lnTo>
                  <a:pt x="379" y="203"/>
                </a:lnTo>
                <a:lnTo>
                  <a:pt x="383" y="212"/>
                </a:lnTo>
                <a:lnTo>
                  <a:pt x="383" y="212"/>
                </a:lnTo>
                <a:close/>
              </a:path>
            </a:pathLst>
          </a:custGeom>
          <a:solidFill>
            <a:schemeClr val="tx1"/>
          </a:solidFill>
          <a:ln w="635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5">
            <a:extLst>
              <a:ext uri="{FF2B5EF4-FFF2-40B4-BE49-F238E27FC236}">
                <a16:creationId xmlns:a16="http://schemas.microsoft.com/office/drawing/2014/main" id="{1AAD67DC-6A71-4504-A5A1-89DD9A0B43A4}"/>
              </a:ext>
            </a:extLst>
          </p:cNvPr>
          <p:cNvSpPr>
            <a:spLocks noEditPoints="1"/>
          </p:cNvSpPr>
          <p:nvPr/>
        </p:nvSpPr>
        <p:spPr bwMode="auto">
          <a:xfrm>
            <a:off x="8393025" y="841995"/>
            <a:ext cx="590550" cy="1571625"/>
          </a:xfrm>
          <a:custGeom>
            <a:avLst/>
            <a:gdLst>
              <a:gd name="T0" fmla="*/ 61 w 744"/>
              <a:gd name="T1" fmla="*/ 765 h 1981"/>
              <a:gd name="T2" fmla="*/ 14 w 744"/>
              <a:gd name="T3" fmla="*/ 817 h 1981"/>
              <a:gd name="T4" fmla="*/ 18 w 744"/>
              <a:gd name="T5" fmla="*/ 916 h 1981"/>
              <a:gd name="T6" fmla="*/ 57 w 744"/>
              <a:gd name="T7" fmla="*/ 1005 h 1981"/>
              <a:gd name="T8" fmla="*/ 145 w 744"/>
              <a:gd name="T9" fmla="*/ 1093 h 1981"/>
              <a:gd name="T10" fmla="*/ 165 w 744"/>
              <a:gd name="T11" fmla="*/ 1253 h 1981"/>
              <a:gd name="T12" fmla="*/ 195 w 744"/>
              <a:gd name="T13" fmla="*/ 1435 h 1981"/>
              <a:gd name="T14" fmla="*/ 171 w 744"/>
              <a:gd name="T15" fmla="*/ 1748 h 1981"/>
              <a:gd name="T16" fmla="*/ 184 w 744"/>
              <a:gd name="T17" fmla="*/ 1899 h 1981"/>
              <a:gd name="T18" fmla="*/ 230 w 744"/>
              <a:gd name="T19" fmla="*/ 1964 h 1981"/>
              <a:gd name="T20" fmla="*/ 392 w 744"/>
              <a:gd name="T21" fmla="*/ 1975 h 1981"/>
              <a:gd name="T22" fmla="*/ 400 w 744"/>
              <a:gd name="T23" fmla="*/ 1919 h 1981"/>
              <a:gd name="T24" fmla="*/ 344 w 744"/>
              <a:gd name="T25" fmla="*/ 1886 h 1981"/>
              <a:gd name="T26" fmla="*/ 348 w 744"/>
              <a:gd name="T27" fmla="*/ 1871 h 1981"/>
              <a:gd name="T28" fmla="*/ 381 w 744"/>
              <a:gd name="T29" fmla="*/ 1893 h 1981"/>
              <a:gd name="T30" fmla="*/ 495 w 744"/>
              <a:gd name="T31" fmla="*/ 1893 h 1981"/>
              <a:gd name="T32" fmla="*/ 655 w 744"/>
              <a:gd name="T33" fmla="*/ 1875 h 1981"/>
              <a:gd name="T34" fmla="*/ 631 w 744"/>
              <a:gd name="T35" fmla="*/ 1834 h 1981"/>
              <a:gd name="T36" fmla="*/ 523 w 744"/>
              <a:gd name="T37" fmla="*/ 1804 h 1981"/>
              <a:gd name="T38" fmla="*/ 504 w 744"/>
              <a:gd name="T39" fmla="*/ 1731 h 1981"/>
              <a:gd name="T40" fmla="*/ 517 w 744"/>
              <a:gd name="T41" fmla="*/ 1478 h 1981"/>
              <a:gd name="T42" fmla="*/ 541 w 744"/>
              <a:gd name="T43" fmla="*/ 1221 h 1981"/>
              <a:gd name="T44" fmla="*/ 547 w 744"/>
              <a:gd name="T45" fmla="*/ 942 h 1981"/>
              <a:gd name="T46" fmla="*/ 567 w 744"/>
              <a:gd name="T47" fmla="*/ 668 h 1981"/>
              <a:gd name="T48" fmla="*/ 634 w 744"/>
              <a:gd name="T49" fmla="*/ 648 h 1981"/>
              <a:gd name="T50" fmla="*/ 660 w 744"/>
              <a:gd name="T51" fmla="*/ 633 h 1981"/>
              <a:gd name="T52" fmla="*/ 709 w 744"/>
              <a:gd name="T53" fmla="*/ 635 h 1981"/>
              <a:gd name="T54" fmla="*/ 733 w 744"/>
              <a:gd name="T55" fmla="*/ 596 h 1981"/>
              <a:gd name="T56" fmla="*/ 668 w 744"/>
              <a:gd name="T57" fmla="*/ 469 h 1981"/>
              <a:gd name="T58" fmla="*/ 593 w 744"/>
              <a:gd name="T59" fmla="*/ 452 h 1981"/>
              <a:gd name="T60" fmla="*/ 484 w 744"/>
              <a:gd name="T61" fmla="*/ 396 h 1981"/>
              <a:gd name="T62" fmla="*/ 459 w 744"/>
              <a:gd name="T63" fmla="*/ 342 h 1981"/>
              <a:gd name="T64" fmla="*/ 480 w 744"/>
              <a:gd name="T65" fmla="*/ 298 h 1981"/>
              <a:gd name="T66" fmla="*/ 499 w 744"/>
              <a:gd name="T67" fmla="*/ 270 h 1981"/>
              <a:gd name="T68" fmla="*/ 515 w 744"/>
              <a:gd name="T69" fmla="*/ 240 h 1981"/>
              <a:gd name="T70" fmla="*/ 551 w 744"/>
              <a:gd name="T71" fmla="*/ 190 h 1981"/>
              <a:gd name="T72" fmla="*/ 579 w 744"/>
              <a:gd name="T73" fmla="*/ 156 h 1981"/>
              <a:gd name="T74" fmla="*/ 590 w 744"/>
              <a:gd name="T75" fmla="*/ 139 h 1981"/>
              <a:gd name="T76" fmla="*/ 504 w 744"/>
              <a:gd name="T77" fmla="*/ 22 h 1981"/>
              <a:gd name="T78" fmla="*/ 372 w 744"/>
              <a:gd name="T79" fmla="*/ 11 h 1981"/>
              <a:gd name="T80" fmla="*/ 316 w 744"/>
              <a:gd name="T81" fmla="*/ 106 h 1981"/>
              <a:gd name="T82" fmla="*/ 307 w 744"/>
              <a:gd name="T83" fmla="*/ 137 h 1981"/>
              <a:gd name="T84" fmla="*/ 292 w 744"/>
              <a:gd name="T85" fmla="*/ 199 h 1981"/>
              <a:gd name="T86" fmla="*/ 264 w 744"/>
              <a:gd name="T87" fmla="*/ 260 h 1981"/>
              <a:gd name="T88" fmla="*/ 111 w 744"/>
              <a:gd name="T89" fmla="*/ 389 h 1981"/>
              <a:gd name="T90" fmla="*/ 98 w 744"/>
              <a:gd name="T91" fmla="*/ 525 h 1981"/>
              <a:gd name="T92" fmla="*/ 80 w 744"/>
              <a:gd name="T93" fmla="*/ 752 h 1981"/>
              <a:gd name="T94" fmla="*/ 115 w 744"/>
              <a:gd name="T95" fmla="*/ 519 h 1981"/>
              <a:gd name="T96" fmla="*/ 165 w 744"/>
              <a:gd name="T97" fmla="*/ 601 h 1981"/>
              <a:gd name="T98" fmla="*/ 150 w 744"/>
              <a:gd name="T99" fmla="*/ 744 h 1981"/>
              <a:gd name="T100" fmla="*/ 608 w 744"/>
              <a:gd name="T101" fmla="*/ 571 h 1981"/>
              <a:gd name="T102" fmla="*/ 592 w 744"/>
              <a:gd name="T103" fmla="*/ 582 h 1981"/>
              <a:gd name="T104" fmla="*/ 592 w 744"/>
              <a:gd name="T105" fmla="*/ 555 h 1981"/>
              <a:gd name="T106" fmla="*/ 618 w 744"/>
              <a:gd name="T107" fmla="*/ 549 h 1981"/>
              <a:gd name="T108" fmla="*/ 627 w 744"/>
              <a:gd name="T109" fmla="*/ 562 h 1981"/>
              <a:gd name="T110" fmla="*/ 556 w 744"/>
              <a:gd name="T111" fmla="*/ 575 h 1981"/>
              <a:gd name="T112" fmla="*/ 335 w 744"/>
              <a:gd name="T113" fmla="*/ 1582 h 1981"/>
              <a:gd name="T114" fmla="*/ 338 w 744"/>
              <a:gd name="T115" fmla="*/ 1739 h 1981"/>
              <a:gd name="T116" fmla="*/ 344 w 744"/>
              <a:gd name="T117" fmla="*/ 1795 h 1981"/>
              <a:gd name="T118" fmla="*/ 335 w 744"/>
              <a:gd name="T119" fmla="*/ 1601 h 1981"/>
              <a:gd name="T120" fmla="*/ 141 w 744"/>
              <a:gd name="T121" fmla="*/ 756 h 19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44" h="1981">
                <a:moveTo>
                  <a:pt x="117" y="737"/>
                </a:moveTo>
                <a:lnTo>
                  <a:pt x="117" y="737"/>
                </a:lnTo>
                <a:lnTo>
                  <a:pt x="106" y="741"/>
                </a:lnTo>
                <a:lnTo>
                  <a:pt x="94" y="744"/>
                </a:lnTo>
                <a:lnTo>
                  <a:pt x="80" y="752"/>
                </a:lnTo>
                <a:lnTo>
                  <a:pt x="80" y="752"/>
                </a:lnTo>
                <a:lnTo>
                  <a:pt x="63" y="763"/>
                </a:lnTo>
                <a:lnTo>
                  <a:pt x="61" y="765"/>
                </a:lnTo>
                <a:lnTo>
                  <a:pt x="61" y="765"/>
                </a:lnTo>
                <a:lnTo>
                  <a:pt x="46" y="769"/>
                </a:lnTo>
                <a:lnTo>
                  <a:pt x="35" y="771"/>
                </a:lnTo>
                <a:lnTo>
                  <a:pt x="27" y="776"/>
                </a:lnTo>
                <a:lnTo>
                  <a:pt x="27" y="776"/>
                </a:lnTo>
                <a:lnTo>
                  <a:pt x="24" y="785"/>
                </a:lnTo>
                <a:lnTo>
                  <a:pt x="20" y="800"/>
                </a:lnTo>
                <a:lnTo>
                  <a:pt x="16" y="813"/>
                </a:lnTo>
                <a:lnTo>
                  <a:pt x="14" y="817"/>
                </a:lnTo>
                <a:lnTo>
                  <a:pt x="14" y="817"/>
                </a:lnTo>
                <a:lnTo>
                  <a:pt x="11" y="821"/>
                </a:lnTo>
                <a:lnTo>
                  <a:pt x="5" y="832"/>
                </a:lnTo>
                <a:lnTo>
                  <a:pt x="1" y="845"/>
                </a:lnTo>
                <a:lnTo>
                  <a:pt x="0" y="856"/>
                </a:lnTo>
                <a:lnTo>
                  <a:pt x="0" y="856"/>
                </a:lnTo>
                <a:lnTo>
                  <a:pt x="3" y="867"/>
                </a:lnTo>
                <a:lnTo>
                  <a:pt x="9" y="884"/>
                </a:lnTo>
                <a:lnTo>
                  <a:pt x="16" y="905"/>
                </a:lnTo>
                <a:lnTo>
                  <a:pt x="18" y="916"/>
                </a:lnTo>
                <a:lnTo>
                  <a:pt x="18" y="927"/>
                </a:lnTo>
                <a:lnTo>
                  <a:pt x="18" y="927"/>
                </a:lnTo>
                <a:lnTo>
                  <a:pt x="16" y="964"/>
                </a:lnTo>
                <a:lnTo>
                  <a:pt x="16" y="979"/>
                </a:lnTo>
                <a:lnTo>
                  <a:pt x="18" y="988"/>
                </a:lnTo>
                <a:lnTo>
                  <a:pt x="18" y="988"/>
                </a:lnTo>
                <a:lnTo>
                  <a:pt x="22" y="992"/>
                </a:lnTo>
                <a:lnTo>
                  <a:pt x="31" y="996"/>
                </a:lnTo>
                <a:lnTo>
                  <a:pt x="57" y="1005"/>
                </a:lnTo>
                <a:lnTo>
                  <a:pt x="83" y="1013"/>
                </a:lnTo>
                <a:lnTo>
                  <a:pt x="98" y="1016"/>
                </a:lnTo>
                <a:lnTo>
                  <a:pt x="98" y="1016"/>
                </a:lnTo>
                <a:lnTo>
                  <a:pt x="126" y="1016"/>
                </a:lnTo>
                <a:lnTo>
                  <a:pt x="145" y="1016"/>
                </a:lnTo>
                <a:lnTo>
                  <a:pt x="145" y="1016"/>
                </a:lnTo>
                <a:lnTo>
                  <a:pt x="143" y="1055"/>
                </a:lnTo>
                <a:lnTo>
                  <a:pt x="143" y="1081"/>
                </a:lnTo>
                <a:lnTo>
                  <a:pt x="145" y="1093"/>
                </a:lnTo>
                <a:lnTo>
                  <a:pt x="145" y="1096"/>
                </a:lnTo>
                <a:lnTo>
                  <a:pt x="145" y="1096"/>
                </a:lnTo>
                <a:lnTo>
                  <a:pt x="150" y="1098"/>
                </a:lnTo>
                <a:lnTo>
                  <a:pt x="158" y="1100"/>
                </a:lnTo>
                <a:lnTo>
                  <a:pt x="165" y="1102"/>
                </a:lnTo>
                <a:lnTo>
                  <a:pt x="165" y="1102"/>
                </a:lnTo>
                <a:lnTo>
                  <a:pt x="163" y="1163"/>
                </a:lnTo>
                <a:lnTo>
                  <a:pt x="165" y="1253"/>
                </a:lnTo>
                <a:lnTo>
                  <a:pt x="165" y="1253"/>
                </a:lnTo>
                <a:lnTo>
                  <a:pt x="167" y="1281"/>
                </a:lnTo>
                <a:lnTo>
                  <a:pt x="175" y="1310"/>
                </a:lnTo>
                <a:lnTo>
                  <a:pt x="182" y="1344"/>
                </a:lnTo>
                <a:lnTo>
                  <a:pt x="193" y="1376"/>
                </a:lnTo>
                <a:lnTo>
                  <a:pt x="193" y="1376"/>
                </a:lnTo>
                <a:lnTo>
                  <a:pt x="197" y="1391"/>
                </a:lnTo>
                <a:lnTo>
                  <a:pt x="199" y="1405"/>
                </a:lnTo>
                <a:lnTo>
                  <a:pt x="197" y="1420"/>
                </a:lnTo>
                <a:lnTo>
                  <a:pt x="195" y="1435"/>
                </a:lnTo>
                <a:lnTo>
                  <a:pt x="189" y="1467"/>
                </a:lnTo>
                <a:lnTo>
                  <a:pt x="184" y="1497"/>
                </a:lnTo>
                <a:lnTo>
                  <a:pt x="184" y="1497"/>
                </a:lnTo>
                <a:lnTo>
                  <a:pt x="173" y="1575"/>
                </a:lnTo>
                <a:lnTo>
                  <a:pt x="167" y="1618"/>
                </a:lnTo>
                <a:lnTo>
                  <a:pt x="165" y="1653"/>
                </a:lnTo>
                <a:lnTo>
                  <a:pt x="165" y="1653"/>
                </a:lnTo>
                <a:lnTo>
                  <a:pt x="167" y="1696"/>
                </a:lnTo>
                <a:lnTo>
                  <a:pt x="171" y="1748"/>
                </a:lnTo>
                <a:lnTo>
                  <a:pt x="176" y="1800"/>
                </a:lnTo>
                <a:lnTo>
                  <a:pt x="178" y="1834"/>
                </a:lnTo>
                <a:lnTo>
                  <a:pt x="178" y="1834"/>
                </a:lnTo>
                <a:lnTo>
                  <a:pt x="182" y="1863"/>
                </a:lnTo>
                <a:lnTo>
                  <a:pt x="184" y="1875"/>
                </a:lnTo>
                <a:lnTo>
                  <a:pt x="188" y="1875"/>
                </a:lnTo>
                <a:lnTo>
                  <a:pt x="188" y="1875"/>
                </a:lnTo>
                <a:lnTo>
                  <a:pt x="186" y="1882"/>
                </a:lnTo>
                <a:lnTo>
                  <a:pt x="184" y="1899"/>
                </a:lnTo>
                <a:lnTo>
                  <a:pt x="184" y="1899"/>
                </a:lnTo>
                <a:lnTo>
                  <a:pt x="184" y="1908"/>
                </a:lnTo>
                <a:lnTo>
                  <a:pt x="184" y="1917"/>
                </a:lnTo>
                <a:lnTo>
                  <a:pt x="188" y="1927"/>
                </a:lnTo>
                <a:lnTo>
                  <a:pt x="193" y="1936"/>
                </a:lnTo>
                <a:lnTo>
                  <a:pt x="193" y="1936"/>
                </a:lnTo>
                <a:lnTo>
                  <a:pt x="202" y="1947"/>
                </a:lnTo>
                <a:lnTo>
                  <a:pt x="216" y="1956"/>
                </a:lnTo>
                <a:lnTo>
                  <a:pt x="230" y="1964"/>
                </a:lnTo>
                <a:lnTo>
                  <a:pt x="245" y="1970"/>
                </a:lnTo>
                <a:lnTo>
                  <a:pt x="245" y="1970"/>
                </a:lnTo>
                <a:lnTo>
                  <a:pt x="271" y="1973"/>
                </a:lnTo>
                <a:lnTo>
                  <a:pt x="316" y="1979"/>
                </a:lnTo>
                <a:lnTo>
                  <a:pt x="361" y="1981"/>
                </a:lnTo>
                <a:lnTo>
                  <a:pt x="376" y="1981"/>
                </a:lnTo>
                <a:lnTo>
                  <a:pt x="387" y="1979"/>
                </a:lnTo>
                <a:lnTo>
                  <a:pt x="387" y="1979"/>
                </a:lnTo>
                <a:lnTo>
                  <a:pt x="392" y="1975"/>
                </a:lnTo>
                <a:lnTo>
                  <a:pt x="398" y="1971"/>
                </a:lnTo>
                <a:lnTo>
                  <a:pt x="402" y="1966"/>
                </a:lnTo>
                <a:lnTo>
                  <a:pt x="405" y="1958"/>
                </a:lnTo>
                <a:lnTo>
                  <a:pt x="409" y="1951"/>
                </a:lnTo>
                <a:lnTo>
                  <a:pt x="409" y="1942"/>
                </a:lnTo>
                <a:lnTo>
                  <a:pt x="409" y="1934"/>
                </a:lnTo>
                <a:lnTo>
                  <a:pt x="405" y="1927"/>
                </a:lnTo>
                <a:lnTo>
                  <a:pt x="405" y="1927"/>
                </a:lnTo>
                <a:lnTo>
                  <a:pt x="400" y="1919"/>
                </a:lnTo>
                <a:lnTo>
                  <a:pt x="400" y="1919"/>
                </a:lnTo>
                <a:lnTo>
                  <a:pt x="398" y="1921"/>
                </a:lnTo>
                <a:lnTo>
                  <a:pt x="394" y="1921"/>
                </a:lnTo>
                <a:lnTo>
                  <a:pt x="387" y="1917"/>
                </a:lnTo>
                <a:lnTo>
                  <a:pt x="372" y="1908"/>
                </a:lnTo>
                <a:lnTo>
                  <a:pt x="372" y="1908"/>
                </a:lnTo>
                <a:lnTo>
                  <a:pt x="359" y="1899"/>
                </a:lnTo>
                <a:lnTo>
                  <a:pt x="350" y="1891"/>
                </a:lnTo>
                <a:lnTo>
                  <a:pt x="344" y="1886"/>
                </a:lnTo>
                <a:lnTo>
                  <a:pt x="340" y="1880"/>
                </a:lnTo>
                <a:lnTo>
                  <a:pt x="338" y="1873"/>
                </a:lnTo>
                <a:lnTo>
                  <a:pt x="338" y="1871"/>
                </a:lnTo>
                <a:lnTo>
                  <a:pt x="338" y="1871"/>
                </a:lnTo>
                <a:lnTo>
                  <a:pt x="344" y="1873"/>
                </a:lnTo>
                <a:lnTo>
                  <a:pt x="348" y="1873"/>
                </a:lnTo>
                <a:lnTo>
                  <a:pt x="348" y="1873"/>
                </a:lnTo>
                <a:lnTo>
                  <a:pt x="348" y="1871"/>
                </a:lnTo>
                <a:lnTo>
                  <a:pt x="348" y="1871"/>
                </a:lnTo>
                <a:lnTo>
                  <a:pt x="348" y="1835"/>
                </a:lnTo>
                <a:lnTo>
                  <a:pt x="348" y="1804"/>
                </a:lnTo>
                <a:lnTo>
                  <a:pt x="366" y="1834"/>
                </a:lnTo>
                <a:lnTo>
                  <a:pt x="376" y="1837"/>
                </a:lnTo>
                <a:lnTo>
                  <a:pt x="376" y="1837"/>
                </a:lnTo>
                <a:lnTo>
                  <a:pt x="376" y="1862"/>
                </a:lnTo>
                <a:lnTo>
                  <a:pt x="376" y="1882"/>
                </a:lnTo>
                <a:lnTo>
                  <a:pt x="377" y="1889"/>
                </a:lnTo>
                <a:lnTo>
                  <a:pt x="381" y="1893"/>
                </a:lnTo>
                <a:lnTo>
                  <a:pt x="381" y="1893"/>
                </a:lnTo>
                <a:lnTo>
                  <a:pt x="387" y="1897"/>
                </a:lnTo>
                <a:lnTo>
                  <a:pt x="394" y="1899"/>
                </a:lnTo>
                <a:lnTo>
                  <a:pt x="409" y="1897"/>
                </a:lnTo>
                <a:lnTo>
                  <a:pt x="433" y="1893"/>
                </a:lnTo>
                <a:lnTo>
                  <a:pt x="433" y="1893"/>
                </a:lnTo>
                <a:lnTo>
                  <a:pt x="456" y="1893"/>
                </a:lnTo>
                <a:lnTo>
                  <a:pt x="495" y="1893"/>
                </a:lnTo>
                <a:lnTo>
                  <a:pt x="495" y="1893"/>
                </a:lnTo>
                <a:lnTo>
                  <a:pt x="519" y="1893"/>
                </a:lnTo>
                <a:lnTo>
                  <a:pt x="549" y="1893"/>
                </a:lnTo>
                <a:lnTo>
                  <a:pt x="603" y="1889"/>
                </a:lnTo>
                <a:lnTo>
                  <a:pt x="603" y="1889"/>
                </a:lnTo>
                <a:lnTo>
                  <a:pt x="620" y="1888"/>
                </a:lnTo>
                <a:lnTo>
                  <a:pt x="634" y="1886"/>
                </a:lnTo>
                <a:lnTo>
                  <a:pt x="647" y="1882"/>
                </a:lnTo>
                <a:lnTo>
                  <a:pt x="651" y="1878"/>
                </a:lnTo>
                <a:lnTo>
                  <a:pt x="655" y="1875"/>
                </a:lnTo>
                <a:lnTo>
                  <a:pt x="655" y="1875"/>
                </a:lnTo>
                <a:lnTo>
                  <a:pt x="657" y="1865"/>
                </a:lnTo>
                <a:lnTo>
                  <a:pt x="657" y="1854"/>
                </a:lnTo>
                <a:lnTo>
                  <a:pt x="655" y="1845"/>
                </a:lnTo>
                <a:lnTo>
                  <a:pt x="653" y="1839"/>
                </a:lnTo>
                <a:lnTo>
                  <a:pt x="649" y="1837"/>
                </a:lnTo>
                <a:lnTo>
                  <a:pt x="649" y="1837"/>
                </a:lnTo>
                <a:lnTo>
                  <a:pt x="642" y="1835"/>
                </a:lnTo>
                <a:lnTo>
                  <a:pt x="631" y="1834"/>
                </a:lnTo>
                <a:lnTo>
                  <a:pt x="603" y="1834"/>
                </a:lnTo>
                <a:lnTo>
                  <a:pt x="603" y="1834"/>
                </a:lnTo>
                <a:lnTo>
                  <a:pt x="588" y="1832"/>
                </a:lnTo>
                <a:lnTo>
                  <a:pt x="571" y="1830"/>
                </a:lnTo>
                <a:lnTo>
                  <a:pt x="556" y="1826"/>
                </a:lnTo>
                <a:lnTo>
                  <a:pt x="547" y="1822"/>
                </a:lnTo>
                <a:lnTo>
                  <a:pt x="547" y="1822"/>
                </a:lnTo>
                <a:lnTo>
                  <a:pt x="532" y="1811"/>
                </a:lnTo>
                <a:lnTo>
                  <a:pt x="523" y="1804"/>
                </a:lnTo>
                <a:lnTo>
                  <a:pt x="532" y="1795"/>
                </a:lnTo>
                <a:lnTo>
                  <a:pt x="532" y="1795"/>
                </a:lnTo>
                <a:lnTo>
                  <a:pt x="515" y="1774"/>
                </a:lnTo>
                <a:lnTo>
                  <a:pt x="504" y="1759"/>
                </a:lnTo>
                <a:lnTo>
                  <a:pt x="500" y="1752"/>
                </a:lnTo>
                <a:lnTo>
                  <a:pt x="499" y="1748"/>
                </a:lnTo>
                <a:lnTo>
                  <a:pt x="499" y="1748"/>
                </a:lnTo>
                <a:lnTo>
                  <a:pt x="500" y="1741"/>
                </a:lnTo>
                <a:lnTo>
                  <a:pt x="504" y="1731"/>
                </a:lnTo>
                <a:lnTo>
                  <a:pt x="508" y="1722"/>
                </a:lnTo>
                <a:lnTo>
                  <a:pt x="508" y="1714"/>
                </a:lnTo>
                <a:lnTo>
                  <a:pt x="508" y="1714"/>
                </a:lnTo>
                <a:lnTo>
                  <a:pt x="495" y="1672"/>
                </a:lnTo>
                <a:lnTo>
                  <a:pt x="495" y="1672"/>
                </a:lnTo>
                <a:lnTo>
                  <a:pt x="506" y="1582"/>
                </a:lnTo>
                <a:lnTo>
                  <a:pt x="513" y="1517"/>
                </a:lnTo>
                <a:lnTo>
                  <a:pt x="517" y="1478"/>
                </a:lnTo>
                <a:lnTo>
                  <a:pt x="517" y="1478"/>
                </a:lnTo>
                <a:lnTo>
                  <a:pt x="519" y="1471"/>
                </a:lnTo>
                <a:lnTo>
                  <a:pt x="521" y="1461"/>
                </a:lnTo>
                <a:lnTo>
                  <a:pt x="528" y="1439"/>
                </a:lnTo>
                <a:lnTo>
                  <a:pt x="534" y="1417"/>
                </a:lnTo>
                <a:lnTo>
                  <a:pt x="536" y="1404"/>
                </a:lnTo>
                <a:lnTo>
                  <a:pt x="538" y="1394"/>
                </a:lnTo>
                <a:lnTo>
                  <a:pt x="538" y="1394"/>
                </a:lnTo>
                <a:lnTo>
                  <a:pt x="538" y="1331"/>
                </a:lnTo>
                <a:lnTo>
                  <a:pt x="541" y="1221"/>
                </a:lnTo>
                <a:lnTo>
                  <a:pt x="547" y="1068"/>
                </a:lnTo>
                <a:lnTo>
                  <a:pt x="566" y="1059"/>
                </a:lnTo>
                <a:lnTo>
                  <a:pt x="566" y="1059"/>
                </a:lnTo>
                <a:lnTo>
                  <a:pt x="562" y="1031"/>
                </a:lnTo>
                <a:lnTo>
                  <a:pt x="556" y="1005"/>
                </a:lnTo>
                <a:lnTo>
                  <a:pt x="551" y="973"/>
                </a:lnTo>
                <a:lnTo>
                  <a:pt x="551" y="973"/>
                </a:lnTo>
                <a:lnTo>
                  <a:pt x="549" y="959"/>
                </a:lnTo>
                <a:lnTo>
                  <a:pt x="547" y="942"/>
                </a:lnTo>
                <a:lnTo>
                  <a:pt x="545" y="908"/>
                </a:lnTo>
                <a:lnTo>
                  <a:pt x="547" y="851"/>
                </a:lnTo>
                <a:lnTo>
                  <a:pt x="547" y="851"/>
                </a:lnTo>
                <a:lnTo>
                  <a:pt x="543" y="808"/>
                </a:lnTo>
                <a:lnTo>
                  <a:pt x="539" y="746"/>
                </a:lnTo>
                <a:lnTo>
                  <a:pt x="532" y="666"/>
                </a:lnTo>
                <a:lnTo>
                  <a:pt x="532" y="666"/>
                </a:lnTo>
                <a:lnTo>
                  <a:pt x="551" y="668"/>
                </a:lnTo>
                <a:lnTo>
                  <a:pt x="567" y="668"/>
                </a:lnTo>
                <a:lnTo>
                  <a:pt x="584" y="666"/>
                </a:lnTo>
                <a:lnTo>
                  <a:pt x="584" y="666"/>
                </a:lnTo>
                <a:lnTo>
                  <a:pt x="597" y="661"/>
                </a:lnTo>
                <a:lnTo>
                  <a:pt x="606" y="655"/>
                </a:lnTo>
                <a:lnTo>
                  <a:pt x="616" y="649"/>
                </a:lnTo>
                <a:lnTo>
                  <a:pt x="621" y="648"/>
                </a:lnTo>
                <a:lnTo>
                  <a:pt x="621" y="648"/>
                </a:lnTo>
                <a:lnTo>
                  <a:pt x="631" y="648"/>
                </a:lnTo>
                <a:lnTo>
                  <a:pt x="634" y="648"/>
                </a:lnTo>
                <a:lnTo>
                  <a:pt x="640" y="644"/>
                </a:lnTo>
                <a:lnTo>
                  <a:pt x="640" y="644"/>
                </a:lnTo>
                <a:lnTo>
                  <a:pt x="646" y="635"/>
                </a:lnTo>
                <a:lnTo>
                  <a:pt x="647" y="623"/>
                </a:lnTo>
                <a:lnTo>
                  <a:pt x="649" y="610"/>
                </a:lnTo>
                <a:lnTo>
                  <a:pt x="664" y="623"/>
                </a:lnTo>
                <a:lnTo>
                  <a:pt x="664" y="623"/>
                </a:lnTo>
                <a:lnTo>
                  <a:pt x="662" y="627"/>
                </a:lnTo>
                <a:lnTo>
                  <a:pt x="660" y="633"/>
                </a:lnTo>
                <a:lnTo>
                  <a:pt x="660" y="640"/>
                </a:lnTo>
                <a:lnTo>
                  <a:pt x="660" y="644"/>
                </a:lnTo>
                <a:lnTo>
                  <a:pt x="664" y="648"/>
                </a:lnTo>
                <a:lnTo>
                  <a:pt x="664" y="648"/>
                </a:lnTo>
                <a:lnTo>
                  <a:pt x="666" y="649"/>
                </a:lnTo>
                <a:lnTo>
                  <a:pt x="670" y="649"/>
                </a:lnTo>
                <a:lnTo>
                  <a:pt x="681" y="648"/>
                </a:lnTo>
                <a:lnTo>
                  <a:pt x="694" y="642"/>
                </a:lnTo>
                <a:lnTo>
                  <a:pt x="709" y="635"/>
                </a:lnTo>
                <a:lnTo>
                  <a:pt x="724" y="627"/>
                </a:lnTo>
                <a:lnTo>
                  <a:pt x="735" y="620"/>
                </a:lnTo>
                <a:lnTo>
                  <a:pt x="742" y="612"/>
                </a:lnTo>
                <a:lnTo>
                  <a:pt x="744" y="609"/>
                </a:lnTo>
                <a:lnTo>
                  <a:pt x="744" y="605"/>
                </a:lnTo>
                <a:lnTo>
                  <a:pt x="744" y="605"/>
                </a:lnTo>
                <a:lnTo>
                  <a:pt x="742" y="601"/>
                </a:lnTo>
                <a:lnTo>
                  <a:pt x="739" y="597"/>
                </a:lnTo>
                <a:lnTo>
                  <a:pt x="733" y="596"/>
                </a:lnTo>
                <a:lnTo>
                  <a:pt x="728" y="596"/>
                </a:lnTo>
                <a:lnTo>
                  <a:pt x="726" y="596"/>
                </a:lnTo>
                <a:lnTo>
                  <a:pt x="716" y="582"/>
                </a:lnTo>
                <a:lnTo>
                  <a:pt x="720" y="573"/>
                </a:lnTo>
                <a:lnTo>
                  <a:pt x="707" y="530"/>
                </a:lnTo>
                <a:lnTo>
                  <a:pt x="716" y="506"/>
                </a:lnTo>
                <a:lnTo>
                  <a:pt x="701" y="482"/>
                </a:lnTo>
                <a:lnTo>
                  <a:pt x="683" y="469"/>
                </a:lnTo>
                <a:lnTo>
                  <a:pt x="668" y="469"/>
                </a:lnTo>
                <a:lnTo>
                  <a:pt x="668" y="469"/>
                </a:lnTo>
                <a:lnTo>
                  <a:pt x="662" y="460"/>
                </a:lnTo>
                <a:lnTo>
                  <a:pt x="655" y="454"/>
                </a:lnTo>
                <a:lnTo>
                  <a:pt x="649" y="450"/>
                </a:lnTo>
                <a:lnTo>
                  <a:pt x="649" y="450"/>
                </a:lnTo>
                <a:lnTo>
                  <a:pt x="627" y="448"/>
                </a:lnTo>
                <a:lnTo>
                  <a:pt x="603" y="450"/>
                </a:lnTo>
                <a:lnTo>
                  <a:pt x="603" y="450"/>
                </a:lnTo>
                <a:lnTo>
                  <a:pt x="593" y="452"/>
                </a:lnTo>
                <a:lnTo>
                  <a:pt x="588" y="454"/>
                </a:lnTo>
                <a:lnTo>
                  <a:pt x="517" y="450"/>
                </a:lnTo>
                <a:lnTo>
                  <a:pt x="517" y="450"/>
                </a:lnTo>
                <a:lnTo>
                  <a:pt x="513" y="435"/>
                </a:lnTo>
                <a:lnTo>
                  <a:pt x="506" y="424"/>
                </a:lnTo>
                <a:lnTo>
                  <a:pt x="499" y="411"/>
                </a:lnTo>
                <a:lnTo>
                  <a:pt x="499" y="411"/>
                </a:lnTo>
                <a:lnTo>
                  <a:pt x="491" y="404"/>
                </a:lnTo>
                <a:lnTo>
                  <a:pt x="484" y="396"/>
                </a:lnTo>
                <a:lnTo>
                  <a:pt x="471" y="389"/>
                </a:lnTo>
                <a:lnTo>
                  <a:pt x="471" y="389"/>
                </a:lnTo>
                <a:lnTo>
                  <a:pt x="446" y="359"/>
                </a:lnTo>
                <a:lnTo>
                  <a:pt x="424" y="355"/>
                </a:lnTo>
                <a:lnTo>
                  <a:pt x="424" y="346"/>
                </a:lnTo>
                <a:lnTo>
                  <a:pt x="424" y="346"/>
                </a:lnTo>
                <a:lnTo>
                  <a:pt x="443" y="346"/>
                </a:lnTo>
                <a:lnTo>
                  <a:pt x="456" y="344"/>
                </a:lnTo>
                <a:lnTo>
                  <a:pt x="459" y="342"/>
                </a:lnTo>
                <a:lnTo>
                  <a:pt x="461" y="340"/>
                </a:lnTo>
                <a:lnTo>
                  <a:pt x="461" y="340"/>
                </a:lnTo>
                <a:lnTo>
                  <a:pt x="467" y="324"/>
                </a:lnTo>
                <a:lnTo>
                  <a:pt x="471" y="314"/>
                </a:lnTo>
                <a:lnTo>
                  <a:pt x="471" y="309"/>
                </a:lnTo>
                <a:lnTo>
                  <a:pt x="471" y="309"/>
                </a:lnTo>
                <a:lnTo>
                  <a:pt x="471" y="305"/>
                </a:lnTo>
                <a:lnTo>
                  <a:pt x="474" y="303"/>
                </a:lnTo>
                <a:lnTo>
                  <a:pt x="480" y="298"/>
                </a:lnTo>
                <a:lnTo>
                  <a:pt x="485" y="288"/>
                </a:lnTo>
                <a:lnTo>
                  <a:pt x="485" y="288"/>
                </a:lnTo>
                <a:lnTo>
                  <a:pt x="489" y="286"/>
                </a:lnTo>
                <a:lnTo>
                  <a:pt x="493" y="283"/>
                </a:lnTo>
                <a:lnTo>
                  <a:pt x="495" y="279"/>
                </a:lnTo>
                <a:lnTo>
                  <a:pt x="495" y="279"/>
                </a:lnTo>
                <a:lnTo>
                  <a:pt x="497" y="273"/>
                </a:lnTo>
                <a:lnTo>
                  <a:pt x="499" y="270"/>
                </a:lnTo>
                <a:lnTo>
                  <a:pt x="499" y="270"/>
                </a:lnTo>
                <a:lnTo>
                  <a:pt x="500" y="270"/>
                </a:lnTo>
                <a:lnTo>
                  <a:pt x="506" y="270"/>
                </a:lnTo>
                <a:lnTo>
                  <a:pt x="513" y="270"/>
                </a:lnTo>
                <a:lnTo>
                  <a:pt x="515" y="268"/>
                </a:lnTo>
                <a:lnTo>
                  <a:pt x="517" y="266"/>
                </a:lnTo>
                <a:lnTo>
                  <a:pt x="517" y="266"/>
                </a:lnTo>
                <a:lnTo>
                  <a:pt x="519" y="259"/>
                </a:lnTo>
                <a:lnTo>
                  <a:pt x="517" y="251"/>
                </a:lnTo>
                <a:lnTo>
                  <a:pt x="515" y="240"/>
                </a:lnTo>
                <a:lnTo>
                  <a:pt x="517" y="227"/>
                </a:lnTo>
                <a:lnTo>
                  <a:pt x="517" y="227"/>
                </a:lnTo>
                <a:lnTo>
                  <a:pt x="521" y="218"/>
                </a:lnTo>
                <a:lnTo>
                  <a:pt x="525" y="212"/>
                </a:lnTo>
                <a:lnTo>
                  <a:pt x="532" y="205"/>
                </a:lnTo>
                <a:lnTo>
                  <a:pt x="532" y="205"/>
                </a:lnTo>
                <a:lnTo>
                  <a:pt x="543" y="195"/>
                </a:lnTo>
                <a:lnTo>
                  <a:pt x="551" y="190"/>
                </a:lnTo>
                <a:lnTo>
                  <a:pt x="551" y="190"/>
                </a:lnTo>
                <a:lnTo>
                  <a:pt x="560" y="191"/>
                </a:lnTo>
                <a:lnTo>
                  <a:pt x="569" y="191"/>
                </a:lnTo>
                <a:lnTo>
                  <a:pt x="571" y="188"/>
                </a:lnTo>
                <a:lnTo>
                  <a:pt x="575" y="186"/>
                </a:lnTo>
                <a:lnTo>
                  <a:pt x="575" y="186"/>
                </a:lnTo>
                <a:lnTo>
                  <a:pt x="577" y="177"/>
                </a:lnTo>
                <a:lnTo>
                  <a:pt x="579" y="167"/>
                </a:lnTo>
                <a:lnTo>
                  <a:pt x="579" y="156"/>
                </a:lnTo>
                <a:lnTo>
                  <a:pt x="579" y="156"/>
                </a:lnTo>
                <a:lnTo>
                  <a:pt x="582" y="158"/>
                </a:lnTo>
                <a:lnTo>
                  <a:pt x="590" y="160"/>
                </a:lnTo>
                <a:lnTo>
                  <a:pt x="592" y="160"/>
                </a:lnTo>
                <a:lnTo>
                  <a:pt x="595" y="158"/>
                </a:lnTo>
                <a:lnTo>
                  <a:pt x="597" y="156"/>
                </a:lnTo>
                <a:lnTo>
                  <a:pt x="597" y="152"/>
                </a:lnTo>
                <a:lnTo>
                  <a:pt x="597" y="152"/>
                </a:lnTo>
                <a:lnTo>
                  <a:pt x="595" y="147"/>
                </a:lnTo>
                <a:lnTo>
                  <a:pt x="590" y="139"/>
                </a:lnTo>
                <a:lnTo>
                  <a:pt x="575" y="124"/>
                </a:lnTo>
                <a:lnTo>
                  <a:pt x="551" y="106"/>
                </a:lnTo>
                <a:lnTo>
                  <a:pt x="551" y="106"/>
                </a:lnTo>
                <a:lnTo>
                  <a:pt x="536" y="70"/>
                </a:lnTo>
                <a:lnTo>
                  <a:pt x="523" y="44"/>
                </a:lnTo>
                <a:lnTo>
                  <a:pt x="517" y="35"/>
                </a:lnTo>
                <a:lnTo>
                  <a:pt x="513" y="30"/>
                </a:lnTo>
                <a:lnTo>
                  <a:pt x="513" y="30"/>
                </a:lnTo>
                <a:lnTo>
                  <a:pt x="504" y="22"/>
                </a:lnTo>
                <a:lnTo>
                  <a:pt x="491" y="13"/>
                </a:lnTo>
                <a:lnTo>
                  <a:pt x="478" y="5"/>
                </a:lnTo>
                <a:lnTo>
                  <a:pt x="467" y="2"/>
                </a:lnTo>
                <a:lnTo>
                  <a:pt x="467" y="2"/>
                </a:lnTo>
                <a:lnTo>
                  <a:pt x="450" y="0"/>
                </a:lnTo>
                <a:lnTo>
                  <a:pt x="424" y="0"/>
                </a:lnTo>
                <a:lnTo>
                  <a:pt x="396" y="3"/>
                </a:lnTo>
                <a:lnTo>
                  <a:pt x="383" y="7"/>
                </a:lnTo>
                <a:lnTo>
                  <a:pt x="372" y="11"/>
                </a:lnTo>
                <a:lnTo>
                  <a:pt x="372" y="11"/>
                </a:lnTo>
                <a:lnTo>
                  <a:pt x="353" y="18"/>
                </a:lnTo>
                <a:lnTo>
                  <a:pt x="342" y="26"/>
                </a:lnTo>
                <a:lnTo>
                  <a:pt x="333" y="31"/>
                </a:lnTo>
                <a:lnTo>
                  <a:pt x="329" y="39"/>
                </a:lnTo>
                <a:lnTo>
                  <a:pt x="329" y="39"/>
                </a:lnTo>
                <a:lnTo>
                  <a:pt x="322" y="76"/>
                </a:lnTo>
                <a:lnTo>
                  <a:pt x="316" y="106"/>
                </a:lnTo>
                <a:lnTo>
                  <a:pt x="316" y="106"/>
                </a:lnTo>
                <a:lnTo>
                  <a:pt x="310" y="111"/>
                </a:lnTo>
                <a:lnTo>
                  <a:pt x="307" y="119"/>
                </a:lnTo>
                <a:lnTo>
                  <a:pt x="307" y="119"/>
                </a:lnTo>
                <a:lnTo>
                  <a:pt x="305" y="121"/>
                </a:lnTo>
                <a:lnTo>
                  <a:pt x="307" y="124"/>
                </a:lnTo>
                <a:lnTo>
                  <a:pt x="307" y="124"/>
                </a:lnTo>
                <a:lnTo>
                  <a:pt x="307" y="132"/>
                </a:lnTo>
                <a:lnTo>
                  <a:pt x="307" y="137"/>
                </a:lnTo>
                <a:lnTo>
                  <a:pt x="307" y="137"/>
                </a:lnTo>
                <a:lnTo>
                  <a:pt x="288" y="160"/>
                </a:lnTo>
                <a:lnTo>
                  <a:pt x="277" y="177"/>
                </a:lnTo>
                <a:lnTo>
                  <a:pt x="273" y="184"/>
                </a:lnTo>
                <a:lnTo>
                  <a:pt x="273" y="190"/>
                </a:lnTo>
                <a:lnTo>
                  <a:pt x="273" y="190"/>
                </a:lnTo>
                <a:lnTo>
                  <a:pt x="275" y="193"/>
                </a:lnTo>
                <a:lnTo>
                  <a:pt x="277" y="195"/>
                </a:lnTo>
                <a:lnTo>
                  <a:pt x="284" y="199"/>
                </a:lnTo>
                <a:lnTo>
                  <a:pt x="292" y="199"/>
                </a:lnTo>
                <a:lnTo>
                  <a:pt x="301" y="214"/>
                </a:lnTo>
                <a:lnTo>
                  <a:pt x="296" y="232"/>
                </a:lnTo>
                <a:lnTo>
                  <a:pt x="296" y="232"/>
                </a:lnTo>
                <a:lnTo>
                  <a:pt x="290" y="234"/>
                </a:lnTo>
                <a:lnTo>
                  <a:pt x="284" y="236"/>
                </a:lnTo>
                <a:lnTo>
                  <a:pt x="283" y="238"/>
                </a:lnTo>
                <a:lnTo>
                  <a:pt x="283" y="238"/>
                </a:lnTo>
                <a:lnTo>
                  <a:pt x="273" y="257"/>
                </a:lnTo>
                <a:lnTo>
                  <a:pt x="264" y="260"/>
                </a:lnTo>
                <a:lnTo>
                  <a:pt x="264" y="260"/>
                </a:lnTo>
                <a:lnTo>
                  <a:pt x="249" y="270"/>
                </a:lnTo>
                <a:lnTo>
                  <a:pt x="249" y="270"/>
                </a:lnTo>
                <a:lnTo>
                  <a:pt x="169" y="303"/>
                </a:lnTo>
                <a:lnTo>
                  <a:pt x="169" y="303"/>
                </a:lnTo>
                <a:lnTo>
                  <a:pt x="162" y="309"/>
                </a:lnTo>
                <a:lnTo>
                  <a:pt x="152" y="322"/>
                </a:lnTo>
                <a:lnTo>
                  <a:pt x="130" y="355"/>
                </a:lnTo>
                <a:lnTo>
                  <a:pt x="111" y="389"/>
                </a:lnTo>
                <a:lnTo>
                  <a:pt x="106" y="400"/>
                </a:lnTo>
                <a:lnTo>
                  <a:pt x="104" y="407"/>
                </a:lnTo>
                <a:lnTo>
                  <a:pt x="104" y="407"/>
                </a:lnTo>
                <a:lnTo>
                  <a:pt x="106" y="422"/>
                </a:lnTo>
                <a:lnTo>
                  <a:pt x="113" y="445"/>
                </a:lnTo>
                <a:lnTo>
                  <a:pt x="113" y="445"/>
                </a:lnTo>
                <a:lnTo>
                  <a:pt x="104" y="488"/>
                </a:lnTo>
                <a:lnTo>
                  <a:pt x="100" y="508"/>
                </a:lnTo>
                <a:lnTo>
                  <a:pt x="98" y="525"/>
                </a:lnTo>
                <a:lnTo>
                  <a:pt x="98" y="525"/>
                </a:lnTo>
                <a:lnTo>
                  <a:pt x="96" y="586"/>
                </a:lnTo>
                <a:lnTo>
                  <a:pt x="93" y="620"/>
                </a:lnTo>
                <a:lnTo>
                  <a:pt x="89" y="648"/>
                </a:lnTo>
                <a:lnTo>
                  <a:pt x="89" y="648"/>
                </a:lnTo>
                <a:lnTo>
                  <a:pt x="78" y="703"/>
                </a:lnTo>
                <a:lnTo>
                  <a:pt x="63" y="763"/>
                </a:lnTo>
                <a:lnTo>
                  <a:pt x="80" y="752"/>
                </a:lnTo>
                <a:lnTo>
                  <a:pt x="80" y="752"/>
                </a:lnTo>
                <a:lnTo>
                  <a:pt x="80" y="752"/>
                </a:lnTo>
                <a:lnTo>
                  <a:pt x="94" y="690"/>
                </a:lnTo>
                <a:lnTo>
                  <a:pt x="94" y="690"/>
                </a:lnTo>
                <a:lnTo>
                  <a:pt x="98" y="663"/>
                </a:lnTo>
                <a:lnTo>
                  <a:pt x="106" y="618"/>
                </a:lnTo>
                <a:lnTo>
                  <a:pt x="111" y="571"/>
                </a:lnTo>
                <a:lnTo>
                  <a:pt x="113" y="540"/>
                </a:lnTo>
                <a:lnTo>
                  <a:pt x="113" y="540"/>
                </a:lnTo>
                <a:lnTo>
                  <a:pt x="115" y="519"/>
                </a:lnTo>
                <a:lnTo>
                  <a:pt x="117" y="502"/>
                </a:lnTo>
                <a:lnTo>
                  <a:pt x="122" y="482"/>
                </a:lnTo>
                <a:lnTo>
                  <a:pt x="122" y="482"/>
                </a:lnTo>
                <a:lnTo>
                  <a:pt x="124" y="473"/>
                </a:lnTo>
                <a:lnTo>
                  <a:pt x="124" y="473"/>
                </a:lnTo>
                <a:lnTo>
                  <a:pt x="134" y="501"/>
                </a:lnTo>
                <a:lnTo>
                  <a:pt x="147" y="542"/>
                </a:lnTo>
                <a:lnTo>
                  <a:pt x="158" y="581"/>
                </a:lnTo>
                <a:lnTo>
                  <a:pt x="165" y="601"/>
                </a:lnTo>
                <a:lnTo>
                  <a:pt x="165" y="601"/>
                </a:lnTo>
                <a:lnTo>
                  <a:pt x="173" y="614"/>
                </a:lnTo>
                <a:lnTo>
                  <a:pt x="176" y="620"/>
                </a:lnTo>
                <a:lnTo>
                  <a:pt x="178" y="620"/>
                </a:lnTo>
                <a:lnTo>
                  <a:pt x="178" y="620"/>
                </a:lnTo>
                <a:lnTo>
                  <a:pt x="169" y="705"/>
                </a:lnTo>
                <a:lnTo>
                  <a:pt x="169" y="752"/>
                </a:lnTo>
                <a:lnTo>
                  <a:pt x="169" y="752"/>
                </a:lnTo>
                <a:lnTo>
                  <a:pt x="150" y="744"/>
                </a:lnTo>
                <a:lnTo>
                  <a:pt x="132" y="739"/>
                </a:lnTo>
                <a:lnTo>
                  <a:pt x="124" y="737"/>
                </a:lnTo>
                <a:lnTo>
                  <a:pt x="117" y="737"/>
                </a:lnTo>
                <a:lnTo>
                  <a:pt x="117" y="737"/>
                </a:lnTo>
                <a:close/>
                <a:moveTo>
                  <a:pt x="618" y="562"/>
                </a:moveTo>
                <a:lnTo>
                  <a:pt x="618" y="562"/>
                </a:lnTo>
                <a:lnTo>
                  <a:pt x="612" y="564"/>
                </a:lnTo>
                <a:lnTo>
                  <a:pt x="610" y="568"/>
                </a:lnTo>
                <a:lnTo>
                  <a:pt x="608" y="571"/>
                </a:lnTo>
                <a:lnTo>
                  <a:pt x="606" y="573"/>
                </a:lnTo>
                <a:lnTo>
                  <a:pt x="606" y="573"/>
                </a:lnTo>
                <a:lnTo>
                  <a:pt x="605" y="573"/>
                </a:lnTo>
                <a:lnTo>
                  <a:pt x="599" y="575"/>
                </a:lnTo>
                <a:lnTo>
                  <a:pt x="595" y="579"/>
                </a:lnTo>
                <a:lnTo>
                  <a:pt x="593" y="582"/>
                </a:lnTo>
                <a:lnTo>
                  <a:pt x="593" y="582"/>
                </a:lnTo>
                <a:lnTo>
                  <a:pt x="593" y="582"/>
                </a:lnTo>
                <a:lnTo>
                  <a:pt x="592" y="582"/>
                </a:lnTo>
                <a:lnTo>
                  <a:pt x="590" y="579"/>
                </a:lnTo>
                <a:lnTo>
                  <a:pt x="584" y="573"/>
                </a:lnTo>
                <a:lnTo>
                  <a:pt x="579" y="562"/>
                </a:lnTo>
                <a:lnTo>
                  <a:pt x="579" y="562"/>
                </a:lnTo>
                <a:lnTo>
                  <a:pt x="582" y="560"/>
                </a:lnTo>
                <a:lnTo>
                  <a:pt x="588" y="558"/>
                </a:lnTo>
                <a:lnTo>
                  <a:pt x="588" y="558"/>
                </a:lnTo>
                <a:lnTo>
                  <a:pt x="590" y="556"/>
                </a:lnTo>
                <a:lnTo>
                  <a:pt x="592" y="555"/>
                </a:lnTo>
                <a:lnTo>
                  <a:pt x="595" y="551"/>
                </a:lnTo>
                <a:lnTo>
                  <a:pt x="597" y="549"/>
                </a:lnTo>
                <a:lnTo>
                  <a:pt x="597" y="549"/>
                </a:lnTo>
                <a:lnTo>
                  <a:pt x="601" y="545"/>
                </a:lnTo>
                <a:lnTo>
                  <a:pt x="603" y="543"/>
                </a:lnTo>
                <a:lnTo>
                  <a:pt x="603" y="540"/>
                </a:lnTo>
                <a:lnTo>
                  <a:pt x="621" y="540"/>
                </a:lnTo>
                <a:lnTo>
                  <a:pt x="618" y="549"/>
                </a:lnTo>
                <a:lnTo>
                  <a:pt x="618" y="549"/>
                </a:lnTo>
                <a:lnTo>
                  <a:pt x="625" y="562"/>
                </a:lnTo>
                <a:lnTo>
                  <a:pt x="625" y="562"/>
                </a:lnTo>
                <a:lnTo>
                  <a:pt x="618" y="562"/>
                </a:lnTo>
                <a:lnTo>
                  <a:pt x="618" y="562"/>
                </a:lnTo>
                <a:close/>
                <a:moveTo>
                  <a:pt x="627" y="562"/>
                </a:moveTo>
                <a:lnTo>
                  <a:pt x="627" y="562"/>
                </a:lnTo>
                <a:lnTo>
                  <a:pt x="625" y="562"/>
                </a:lnTo>
                <a:lnTo>
                  <a:pt x="625" y="562"/>
                </a:lnTo>
                <a:lnTo>
                  <a:pt x="627" y="562"/>
                </a:lnTo>
                <a:lnTo>
                  <a:pt x="627" y="562"/>
                </a:lnTo>
                <a:close/>
                <a:moveTo>
                  <a:pt x="541" y="558"/>
                </a:moveTo>
                <a:lnTo>
                  <a:pt x="560" y="558"/>
                </a:lnTo>
                <a:lnTo>
                  <a:pt x="560" y="558"/>
                </a:lnTo>
                <a:lnTo>
                  <a:pt x="560" y="562"/>
                </a:lnTo>
                <a:lnTo>
                  <a:pt x="560" y="568"/>
                </a:lnTo>
                <a:lnTo>
                  <a:pt x="560" y="568"/>
                </a:lnTo>
                <a:lnTo>
                  <a:pt x="560" y="571"/>
                </a:lnTo>
                <a:lnTo>
                  <a:pt x="556" y="575"/>
                </a:lnTo>
                <a:lnTo>
                  <a:pt x="554" y="581"/>
                </a:lnTo>
                <a:lnTo>
                  <a:pt x="551" y="586"/>
                </a:lnTo>
                <a:lnTo>
                  <a:pt x="551" y="586"/>
                </a:lnTo>
                <a:lnTo>
                  <a:pt x="547" y="603"/>
                </a:lnTo>
                <a:lnTo>
                  <a:pt x="547" y="614"/>
                </a:lnTo>
                <a:lnTo>
                  <a:pt x="541" y="558"/>
                </a:lnTo>
                <a:close/>
                <a:moveTo>
                  <a:pt x="335" y="1601"/>
                </a:moveTo>
                <a:lnTo>
                  <a:pt x="335" y="1582"/>
                </a:lnTo>
                <a:lnTo>
                  <a:pt x="335" y="1582"/>
                </a:lnTo>
                <a:lnTo>
                  <a:pt x="344" y="1616"/>
                </a:lnTo>
                <a:lnTo>
                  <a:pt x="344" y="1616"/>
                </a:lnTo>
                <a:lnTo>
                  <a:pt x="344" y="1623"/>
                </a:lnTo>
                <a:lnTo>
                  <a:pt x="344" y="1636"/>
                </a:lnTo>
                <a:lnTo>
                  <a:pt x="344" y="1668"/>
                </a:lnTo>
                <a:lnTo>
                  <a:pt x="344" y="1668"/>
                </a:lnTo>
                <a:lnTo>
                  <a:pt x="342" y="1701"/>
                </a:lnTo>
                <a:lnTo>
                  <a:pt x="338" y="1739"/>
                </a:lnTo>
                <a:lnTo>
                  <a:pt x="338" y="1739"/>
                </a:lnTo>
                <a:lnTo>
                  <a:pt x="338" y="1748"/>
                </a:lnTo>
                <a:lnTo>
                  <a:pt x="337" y="1750"/>
                </a:lnTo>
                <a:lnTo>
                  <a:pt x="333" y="1750"/>
                </a:lnTo>
                <a:lnTo>
                  <a:pt x="329" y="1752"/>
                </a:lnTo>
                <a:lnTo>
                  <a:pt x="329" y="1752"/>
                </a:lnTo>
                <a:lnTo>
                  <a:pt x="329" y="1755"/>
                </a:lnTo>
                <a:lnTo>
                  <a:pt x="329" y="1761"/>
                </a:lnTo>
                <a:lnTo>
                  <a:pt x="335" y="1776"/>
                </a:lnTo>
                <a:lnTo>
                  <a:pt x="344" y="1795"/>
                </a:lnTo>
                <a:lnTo>
                  <a:pt x="325" y="1781"/>
                </a:lnTo>
                <a:lnTo>
                  <a:pt x="316" y="1757"/>
                </a:lnTo>
                <a:lnTo>
                  <a:pt x="316" y="1757"/>
                </a:lnTo>
                <a:lnTo>
                  <a:pt x="316" y="1741"/>
                </a:lnTo>
                <a:lnTo>
                  <a:pt x="316" y="1714"/>
                </a:lnTo>
                <a:lnTo>
                  <a:pt x="316" y="1714"/>
                </a:lnTo>
                <a:lnTo>
                  <a:pt x="318" y="1692"/>
                </a:lnTo>
                <a:lnTo>
                  <a:pt x="323" y="1653"/>
                </a:lnTo>
                <a:lnTo>
                  <a:pt x="335" y="1601"/>
                </a:lnTo>
                <a:lnTo>
                  <a:pt x="335" y="1601"/>
                </a:lnTo>
                <a:close/>
                <a:moveTo>
                  <a:pt x="160" y="785"/>
                </a:moveTo>
                <a:lnTo>
                  <a:pt x="108" y="780"/>
                </a:lnTo>
                <a:lnTo>
                  <a:pt x="108" y="780"/>
                </a:lnTo>
                <a:lnTo>
                  <a:pt x="113" y="774"/>
                </a:lnTo>
                <a:lnTo>
                  <a:pt x="122" y="765"/>
                </a:lnTo>
                <a:lnTo>
                  <a:pt x="128" y="759"/>
                </a:lnTo>
                <a:lnTo>
                  <a:pt x="135" y="756"/>
                </a:lnTo>
                <a:lnTo>
                  <a:pt x="141" y="756"/>
                </a:lnTo>
                <a:lnTo>
                  <a:pt x="145" y="756"/>
                </a:lnTo>
                <a:lnTo>
                  <a:pt x="145" y="756"/>
                </a:lnTo>
                <a:lnTo>
                  <a:pt x="150" y="759"/>
                </a:lnTo>
                <a:lnTo>
                  <a:pt x="152" y="765"/>
                </a:lnTo>
                <a:lnTo>
                  <a:pt x="158" y="774"/>
                </a:lnTo>
                <a:lnTo>
                  <a:pt x="160" y="785"/>
                </a:lnTo>
                <a:lnTo>
                  <a:pt x="160" y="785"/>
                </a:lnTo>
                <a:close/>
              </a:path>
            </a:pathLst>
          </a:custGeom>
          <a:solidFill>
            <a:schemeClr val="tx1"/>
          </a:solidFill>
          <a:ln w="635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9">
            <a:extLst>
              <a:ext uri="{FF2B5EF4-FFF2-40B4-BE49-F238E27FC236}">
                <a16:creationId xmlns:a16="http://schemas.microsoft.com/office/drawing/2014/main" id="{2D565CA1-348F-489D-A834-6A90CCBAE46B}"/>
              </a:ext>
            </a:extLst>
          </p:cNvPr>
          <p:cNvSpPr>
            <a:spLocks/>
          </p:cNvSpPr>
          <p:nvPr/>
        </p:nvSpPr>
        <p:spPr bwMode="auto">
          <a:xfrm>
            <a:off x="6507414" y="828270"/>
            <a:ext cx="579438" cy="1566863"/>
          </a:xfrm>
          <a:custGeom>
            <a:avLst/>
            <a:gdLst>
              <a:gd name="T0" fmla="*/ 352 w 730"/>
              <a:gd name="T1" fmla="*/ 432 h 1973"/>
              <a:gd name="T2" fmla="*/ 320 w 730"/>
              <a:gd name="T3" fmla="*/ 419 h 1973"/>
              <a:gd name="T4" fmla="*/ 302 w 730"/>
              <a:gd name="T5" fmla="*/ 406 h 1973"/>
              <a:gd name="T6" fmla="*/ 249 w 730"/>
              <a:gd name="T7" fmla="*/ 385 h 1973"/>
              <a:gd name="T8" fmla="*/ 136 w 730"/>
              <a:gd name="T9" fmla="*/ 262 h 1973"/>
              <a:gd name="T10" fmla="*/ 115 w 730"/>
              <a:gd name="T11" fmla="*/ 242 h 1973"/>
              <a:gd name="T12" fmla="*/ 73 w 730"/>
              <a:gd name="T13" fmla="*/ 236 h 1973"/>
              <a:gd name="T14" fmla="*/ 17 w 730"/>
              <a:gd name="T15" fmla="*/ 262 h 1973"/>
              <a:gd name="T16" fmla="*/ 7 w 730"/>
              <a:gd name="T17" fmla="*/ 300 h 1973"/>
              <a:gd name="T18" fmla="*/ 26 w 730"/>
              <a:gd name="T19" fmla="*/ 311 h 1973"/>
              <a:gd name="T20" fmla="*/ 95 w 730"/>
              <a:gd name="T21" fmla="*/ 340 h 1973"/>
              <a:gd name="T22" fmla="*/ 160 w 730"/>
              <a:gd name="T23" fmla="*/ 396 h 1973"/>
              <a:gd name="T24" fmla="*/ 233 w 730"/>
              <a:gd name="T25" fmla="*/ 476 h 1973"/>
              <a:gd name="T26" fmla="*/ 257 w 730"/>
              <a:gd name="T27" fmla="*/ 530 h 1973"/>
              <a:gd name="T28" fmla="*/ 261 w 730"/>
              <a:gd name="T29" fmla="*/ 517 h 1973"/>
              <a:gd name="T30" fmla="*/ 348 w 730"/>
              <a:gd name="T31" fmla="*/ 588 h 1973"/>
              <a:gd name="T32" fmla="*/ 363 w 730"/>
              <a:gd name="T33" fmla="*/ 625 h 1973"/>
              <a:gd name="T34" fmla="*/ 313 w 730"/>
              <a:gd name="T35" fmla="*/ 784 h 1973"/>
              <a:gd name="T36" fmla="*/ 285 w 730"/>
              <a:gd name="T37" fmla="*/ 830 h 1973"/>
              <a:gd name="T38" fmla="*/ 259 w 730"/>
              <a:gd name="T39" fmla="*/ 884 h 1973"/>
              <a:gd name="T40" fmla="*/ 270 w 730"/>
              <a:gd name="T41" fmla="*/ 936 h 1973"/>
              <a:gd name="T42" fmla="*/ 223 w 730"/>
              <a:gd name="T43" fmla="*/ 1029 h 1973"/>
              <a:gd name="T44" fmla="*/ 229 w 730"/>
              <a:gd name="T45" fmla="*/ 1083 h 1973"/>
              <a:gd name="T46" fmla="*/ 255 w 730"/>
              <a:gd name="T47" fmla="*/ 1104 h 1973"/>
              <a:gd name="T48" fmla="*/ 281 w 730"/>
              <a:gd name="T49" fmla="*/ 1111 h 1973"/>
              <a:gd name="T50" fmla="*/ 298 w 730"/>
              <a:gd name="T51" fmla="*/ 1098 h 1973"/>
              <a:gd name="T52" fmla="*/ 315 w 730"/>
              <a:gd name="T53" fmla="*/ 1463 h 1973"/>
              <a:gd name="T54" fmla="*/ 348 w 730"/>
              <a:gd name="T55" fmla="*/ 1724 h 1973"/>
              <a:gd name="T56" fmla="*/ 352 w 730"/>
              <a:gd name="T57" fmla="*/ 1891 h 1973"/>
              <a:gd name="T58" fmla="*/ 307 w 730"/>
              <a:gd name="T59" fmla="*/ 1904 h 1973"/>
              <a:gd name="T60" fmla="*/ 294 w 730"/>
              <a:gd name="T61" fmla="*/ 1942 h 1973"/>
              <a:gd name="T62" fmla="*/ 344 w 730"/>
              <a:gd name="T63" fmla="*/ 1971 h 1973"/>
              <a:gd name="T64" fmla="*/ 471 w 730"/>
              <a:gd name="T65" fmla="*/ 1955 h 1973"/>
              <a:gd name="T66" fmla="*/ 564 w 730"/>
              <a:gd name="T67" fmla="*/ 1955 h 1973"/>
              <a:gd name="T68" fmla="*/ 590 w 730"/>
              <a:gd name="T69" fmla="*/ 1923 h 1973"/>
              <a:gd name="T70" fmla="*/ 624 w 730"/>
              <a:gd name="T71" fmla="*/ 1901 h 1973"/>
              <a:gd name="T72" fmla="*/ 611 w 730"/>
              <a:gd name="T73" fmla="*/ 1841 h 1973"/>
              <a:gd name="T74" fmla="*/ 585 w 730"/>
              <a:gd name="T75" fmla="*/ 1441 h 1973"/>
              <a:gd name="T76" fmla="*/ 585 w 730"/>
              <a:gd name="T77" fmla="*/ 1329 h 1973"/>
              <a:gd name="T78" fmla="*/ 629 w 730"/>
              <a:gd name="T79" fmla="*/ 1148 h 1973"/>
              <a:gd name="T80" fmla="*/ 711 w 730"/>
              <a:gd name="T81" fmla="*/ 1091 h 1973"/>
              <a:gd name="T82" fmla="*/ 720 w 730"/>
              <a:gd name="T83" fmla="*/ 1026 h 1973"/>
              <a:gd name="T84" fmla="*/ 668 w 730"/>
              <a:gd name="T85" fmla="*/ 694 h 1973"/>
              <a:gd name="T86" fmla="*/ 639 w 730"/>
              <a:gd name="T87" fmla="*/ 495 h 1973"/>
              <a:gd name="T88" fmla="*/ 598 w 730"/>
              <a:gd name="T89" fmla="*/ 376 h 1973"/>
              <a:gd name="T90" fmla="*/ 627 w 730"/>
              <a:gd name="T91" fmla="*/ 313 h 1973"/>
              <a:gd name="T92" fmla="*/ 648 w 730"/>
              <a:gd name="T93" fmla="*/ 292 h 1973"/>
              <a:gd name="T94" fmla="*/ 620 w 730"/>
              <a:gd name="T95" fmla="*/ 188 h 1973"/>
              <a:gd name="T96" fmla="*/ 652 w 730"/>
              <a:gd name="T97" fmla="*/ 85 h 1973"/>
              <a:gd name="T98" fmla="*/ 609 w 730"/>
              <a:gd name="T99" fmla="*/ 17 h 1973"/>
              <a:gd name="T100" fmla="*/ 527 w 730"/>
              <a:gd name="T101" fmla="*/ 2 h 1973"/>
              <a:gd name="T102" fmla="*/ 449 w 730"/>
              <a:gd name="T103" fmla="*/ 59 h 1973"/>
              <a:gd name="T104" fmla="*/ 369 w 730"/>
              <a:gd name="T105" fmla="*/ 100 h 1973"/>
              <a:gd name="T106" fmla="*/ 324 w 730"/>
              <a:gd name="T107" fmla="*/ 138 h 1973"/>
              <a:gd name="T108" fmla="*/ 382 w 730"/>
              <a:gd name="T109" fmla="*/ 251 h 1973"/>
              <a:gd name="T110" fmla="*/ 402 w 730"/>
              <a:gd name="T111" fmla="*/ 286 h 1973"/>
              <a:gd name="T112" fmla="*/ 408 w 730"/>
              <a:gd name="T113" fmla="*/ 322 h 1973"/>
              <a:gd name="T114" fmla="*/ 434 w 730"/>
              <a:gd name="T115" fmla="*/ 348 h 1973"/>
              <a:gd name="T116" fmla="*/ 400 w 730"/>
              <a:gd name="T117" fmla="*/ 383 h 1973"/>
              <a:gd name="T118" fmla="*/ 391 w 730"/>
              <a:gd name="T119" fmla="*/ 441 h 19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30" h="1973">
                <a:moveTo>
                  <a:pt x="391" y="441"/>
                </a:moveTo>
                <a:lnTo>
                  <a:pt x="363" y="445"/>
                </a:lnTo>
                <a:lnTo>
                  <a:pt x="363" y="445"/>
                </a:lnTo>
                <a:lnTo>
                  <a:pt x="361" y="437"/>
                </a:lnTo>
                <a:lnTo>
                  <a:pt x="357" y="432"/>
                </a:lnTo>
                <a:lnTo>
                  <a:pt x="356" y="432"/>
                </a:lnTo>
                <a:lnTo>
                  <a:pt x="352" y="432"/>
                </a:lnTo>
                <a:lnTo>
                  <a:pt x="352" y="432"/>
                </a:lnTo>
                <a:lnTo>
                  <a:pt x="343" y="434"/>
                </a:lnTo>
                <a:lnTo>
                  <a:pt x="333" y="428"/>
                </a:lnTo>
                <a:lnTo>
                  <a:pt x="333" y="428"/>
                </a:lnTo>
                <a:lnTo>
                  <a:pt x="329" y="424"/>
                </a:lnTo>
                <a:lnTo>
                  <a:pt x="324" y="421"/>
                </a:lnTo>
                <a:lnTo>
                  <a:pt x="320" y="419"/>
                </a:lnTo>
                <a:lnTo>
                  <a:pt x="320" y="419"/>
                </a:lnTo>
                <a:lnTo>
                  <a:pt x="311" y="415"/>
                </a:lnTo>
                <a:lnTo>
                  <a:pt x="303" y="411"/>
                </a:lnTo>
                <a:lnTo>
                  <a:pt x="303" y="411"/>
                </a:lnTo>
                <a:lnTo>
                  <a:pt x="303" y="411"/>
                </a:lnTo>
                <a:lnTo>
                  <a:pt x="303" y="409"/>
                </a:lnTo>
                <a:lnTo>
                  <a:pt x="302" y="406"/>
                </a:lnTo>
                <a:lnTo>
                  <a:pt x="294" y="402"/>
                </a:lnTo>
                <a:lnTo>
                  <a:pt x="294" y="402"/>
                </a:lnTo>
                <a:lnTo>
                  <a:pt x="274" y="391"/>
                </a:lnTo>
                <a:lnTo>
                  <a:pt x="264" y="387"/>
                </a:lnTo>
                <a:lnTo>
                  <a:pt x="259" y="385"/>
                </a:lnTo>
                <a:lnTo>
                  <a:pt x="259" y="385"/>
                </a:lnTo>
                <a:lnTo>
                  <a:pt x="249" y="385"/>
                </a:lnTo>
                <a:lnTo>
                  <a:pt x="242" y="383"/>
                </a:lnTo>
                <a:lnTo>
                  <a:pt x="156" y="324"/>
                </a:lnTo>
                <a:lnTo>
                  <a:pt x="156" y="324"/>
                </a:lnTo>
                <a:lnTo>
                  <a:pt x="147" y="298"/>
                </a:lnTo>
                <a:lnTo>
                  <a:pt x="141" y="275"/>
                </a:lnTo>
                <a:lnTo>
                  <a:pt x="136" y="262"/>
                </a:lnTo>
                <a:lnTo>
                  <a:pt x="136" y="262"/>
                </a:lnTo>
                <a:lnTo>
                  <a:pt x="132" y="257"/>
                </a:lnTo>
                <a:lnTo>
                  <a:pt x="125" y="251"/>
                </a:lnTo>
                <a:lnTo>
                  <a:pt x="119" y="247"/>
                </a:lnTo>
                <a:lnTo>
                  <a:pt x="117" y="247"/>
                </a:lnTo>
                <a:lnTo>
                  <a:pt x="117" y="247"/>
                </a:lnTo>
                <a:lnTo>
                  <a:pt x="115" y="246"/>
                </a:lnTo>
                <a:lnTo>
                  <a:pt x="115" y="242"/>
                </a:lnTo>
                <a:lnTo>
                  <a:pt x="113" y="240"/>
                </a:lnTo>
                <a:lnTo>
                  <a:pt x="110" y="236"/>
                </a:lnTo>
                <a:lnTo>
                  <a:pt x="110" y="236"/>
                </a:lnTo>
                <a:lnTo>
                  <a:pt x="104" y="236"/>
                </a:lnTo>
                <a:lnTo>
                  <a:pt x="100" y="236"/>
                </a:lnTo>
                <a:lnTo>
                  <a:pt x="73" y="236"/>
                </a:lnTo>
                <a:lnTo>
                  <a:pt x="73" y="236"/>
                </a:lnTo>
                <a:lnTo>
                  <a:pt x="65" y="238"/>
                </a:lnTo>
                <a:lnTo>
                  <a:pt x="60" y="242"/>
                </a:lnTo>
                <a:lnTo>
                  <a:pt x="52" y="247"/>
                </a:lnTo>
                <a:lnTo>
                  <a:pt x="24" y="247"/>
                </a:lnTo>
                <a:lnTo>
                  <a:pt x="20" y="249"/>
                </a:lnTo>
                <a:lnTo>
                  <a:pt x="17" y="257"/>
                </a:lnTo>
                <a:lnTo>
                  <a:pt x="17" y="262"/>
                </a:lnTo>
                <a:lnTo>
                  <a:pt x="0" y="273"/>
                </a:lnTo>
                <a:lnTo>
                  <a:pt x="0" y="273"/>
                </a:lnTo>
                <a:lnTo>
                  <a:pt x="0" y="277"/>
                </a:lnTo>
                <a:lnTo>
                  <a:pt x="0" y="288"/>
                </a:lnTo>
                <a:lnTo>
                  <a:pt x="0" y="288"/>
                </a:lnTo>
                <a:lnTo>
                  <a:pt x="4" y="296"/>
                </a:lnTo>
                <a:lnTo>
                  <a:pt x="7" y="300"/>
                </a:lnTo>
                <a:lnTo>
                  <a:pt x="13" y="301"/>
                </a:lnTo>
                <a:lnTo>
                  <a:pt x="20" y="298"/>
                </a:lnTo>
                <a:lnTo>
                  <a:pt x="20" y="309"/>
                </a:lnTo>
                <a:lnTo>
                  <a:pt x="20" y="309"/>
                </a:lnTo>
                <a:lnTo>
                  <a:pt x="22" y="309"/>
                </a:lnTo>
                <a:lnTo>
                  <a:pt x="26" y="311"/>
                </a:lnTo>
                <a:lnTo>
                  <a:pt x="26" y="311"/>
                </a:lnTo>
                <a:lnTo>
                  <a:pt x="58" y="313"/>
                </a:lnTo>
                <a:lnTo>
                  <a:pt x="86" y="311"/>
                </a:lnTo>
                <a:lnTo>
                  <a:pt x="86" y="311"/>
                </a:lnTo>
                <a:lnTo>
                  <a:pt x="86" y="322"/>
                </a:lnTo>
                <a:lnTo>
                  <a:pt x="87" y="331"/>
                </a:lnTo>
                <a:lnTo>
                  <a:pt x="91" y="337"/>
                </a:lnTo>
                <a:lnTo>
                  <a:pt x="95" y="340"/>
                </a:lnTo>
                <a:lnTo>
                  <a:pt x="95" y="340"/>
                </a:lnTo>
                <a:lnTo>
                  <a:pt x="104" y="350"/>
                </a:lnTo>
                <a:lnTo>
                  <a:pt x="117" y="357"/>
                </a:lnTo>
                <a:lnTo>
                  <a:pt x="134" y="370"/>
                </a:lnTo>
                <a:lnTo>
                  <a:pt x="134" y="370"/>
                </a:lnTo>
                <a:lnTo>
                  <a:pt x="149" y="385"/>
                </a:lnTo>
                <a:lnTo>
                  <a:pt x="160" y="396"/>
                </a:lnTo>
                <a:lnTo>
                  <a:pt x="169" y="406"/>
                </a:lnTo>
                <a:lnTo>
                  <a:pt x="169" y="406"/>
                </a:lnTo>
                <a:lnTo>
                  <a:pt x="182" y="419"/>
                </a:lnTo>
                <a:lnTo>
                  <a:pt x="203" y="437"/>
                </a:lnTo>
                <a:lnTo>
                  <a:pt x="233" y="460"/>
                </a:lnTo>
                <a:lnTo>
                  <a:pt x="233" y="460"/>
                </a:lnTo>
                <a:lnTo>
                  <a:pt x="233" y="476"/>
                </a:lnTo>
                <a:lnTo>
                  <a:pt x="235" y="491"/>
                </a:lnTo>
                <a:lnTo>
                  <a:pt x="236" y="506"/>
                </a:lnTo>
                <a:lnTo>
                  <a:pt x="236" y="506"/>
                </a:lnTo>
                <a:lnTo>
                  <a:pt x="240" y="517"/>
                </a:lnTo>
                <a:lnTo>
                  <a:pt x="248" y="525"/>
                </a:lnTo>
                <a:lnTo>
                  <a:pt x="253" y="529"/>
                </a:lnTo>
                <a:lnTo>
                  <a:pt x="257" y="530"/>
                </a:lnTo>
                <a:lnTo>
                  <a:pt x="259" y="529"/>
                </a:lnTo>
                <a:lnTo>
                  <a:pt x="259" y="529"/>
                </a:lnTo>
                <a:lnTo>
                  <a:pt x="261" y="527"/>
                </a:lnTo>
                <a:lnTo>
                  <a:pt x="261" y="523"/>
                </a:lnTo>
                <a:lnTo>
                  <a:pt x="259" y="519"/>
                </a:lnTo>
                <a:lnTo>
                  <a:pt x="259" y="517"/>
                </a:lnTo>
                <a:lnTo>
                  <a:pt x="261" y="517"/>
                </a:lnTo>
                <a:lnTo>
                  <a:pt x="272" y="519"/>
                </a:lnTo>
                <a:lnTo>
                  <a:pt x="272" y="519"/>
                </a:lnTo>
                <a:lnTo>
                  <a:pt x="316" y="529"/>
                </a:lnTo>
                <a:lnTo>
                  <a:pt x="343" y="534"/>
                </a:lnTo>
                <a:lnTo>
                  <a:pt x="343" y="534"/>
                </a:lnTo>
                <a:lnTo>
                  <a:pt x="344" y="566"/>
                </a:lnTo>
                <a:lnTo>
                  <a:pt x="348" y="588"/>
                </a:lnTo>
                <a:lnTo>
                  <a:pt x="350" y="599"/>
                </a:lnTo>
                <a:lnTo>
                  <a:pt x="352" y="607"/>
                </a:lnTo>
                <a:lnTo>
                  <a:pt x="352" y="607"/>
                </a:lnTo>
                <a:lnTo>
                  <a:pt x="359" y="618"/>
                </a:lnTo>
                <a:lnTo>
                  <a:pt x="361" y="622"/>
                </a:lnTo>
                <a:lnTo>
                  <a:pt x="363" y="625"/>
                </a:lnTo>
                <a:lnTo>
                  <a:pt x="363" y="625"/>
                </a:lnTo>
                <a:lnTo>
                  <a:pt x="356" y="648"/>
                </a:lnTo>
                <a:lnTo>
                  <a:pt x="339" y="690"/>
                </a:lnTo>
                <a:lnTo>
                  <a:pt x="322" y="737"/>
                </a:lnTo>
                <a:lnTo>
                  <a:pt x="315" y="765"/>
                </a:lnTo>
                <a:lnTo>
                  <a:pt x="315" y="765"/>
                </a:lnTo>
                <a:lnTo>
                  <a:pt x="313" y="776"/>
                </a:lnTo>
                <a:lnTo>
                  <a:pt x="313" y="784"/>
                </a:lnTo>
                <a:lnTo>
                  <a:pt x="315" y="791"/>
                </a:lnTo>
                <a:lnTo>
                  <a:pt x="315" y="797"/>
                </a:lnTo>
                <a:lnTo>
                  <a:pt x="315" y="797"/>
                </a:lnTo>
                <a:lnTo>
                  <a:pt x="305" y="813"/>
                </a:lnTo>
                <a:lnTo>
                  <a:pt x="298" y="826"/>
                </a:lnTo>
                <a:lnTo>
                  <a:pt x="298" y="826"/>
                </a:lnTo>
                <a:lnTo>
                  <a:pt x="285" y="830"/>
                </a:lnTo>
                <a:lnTo>
                  <a:pt x="274" y="832"/>
                </a:lnTo>
                <a:lnTo>
                  <a:pt x="268" y="836"/>
                </a:lnTo>
                <a:lnTo>
                  <a:pt x="268" y="836"/>
                </a:lnTo>
                <a:lnTo>
                  <a:pt x="266" y="845"/>
                </a:lnTo>
                <a:lnTo>
                  <a:pt x="261" y="860"/>
                </a:lnTo>
                <a:lnTo>
                  <a:pt x="259" y="877"/>
                </a:lnTo>
                <a:lnTo>
                  <a:pt x="259" y="884"/>
                </a:lnTo>
                <a:lnTo>
                  <a:pt x="259" y="888"/>
                </a:lnTo>
                <a:lnTo>
                  <a:pt x="259" y="888"/>
                </a:lnTo>
                <a:lnTo>
                  <a:pt x="264" y="892"/>
                </a:lnTo>
                <a:lnTo>
                  <a:pt x="270" y="897"/>
                </a:lnTo>
                <a:lnTo>
                  <a:pt x="277" y="903"/>
                </a:lnTo>
                <a:lnTo>
                  <a:pt x="277" y="903"/>
                </a:lnTo>
                <a:lnTo>
                  <a:pt x="270" y="936"/>
                </a:lnTo>
                <a:lnTo>
                  <a:pt x="261" y="964"/>
                </a:lnTo>
                <a:lnTo>
                  <a:pt x="253" y="985"/>
                </a:lnTo>
                <a:lnTo>
                  <a:pt x="253" y="985"/>
                </a:lnTo>
                <a:lnTo>
                  <a:pt x="244" y="998"/>
                </a:lnTo>
                <a:lnTo>
                  <a:pt x="235" y="1011"/>
                </a:lnTo>
                <a:lnTo>
                  <a:pt x="227" y="1022"/>
                </a:lnTo>
                <a:lnTo>
                  <a:pt x="223" y="1029"/>
                </a:lnTo>
                <a:lnTo>
                  <a:pt x="223" y="1029"/>
                </a:lnTo>
                <a:lnTo>
                  <a:pt x="221" y="1041"/>
                </a:lnTo>
                <a:lnTo>
                  <a:pt x="223" y="1057"/>
                </a:lnTo>
                <a:lnTo>
                  <a:pt x="225" y="1072"/>
                </a:lnTo>
                <a:lnTo>
                  <a:pt x="227" y="1081"/>
                </a:lnTo>
                <a:lnTo>
                  <a:pt x="227" y="1081"/>
                </a:lnTo>
                <a:lnTo>
                  <a:pt x="229" y="1083"/>
                </a:lnTo>
                <a:lnTo>
                  <a:pt x="233" y="1085"/>
                </a:lnTo>
                <a:lnTo>
                  <a:pt x="236" y="1085"/>
                </a:lnTo>
                <a:lnTo>
                  <a:pt x="236" y="1085"/>
                </a:lnTo>
                <a:lnTo>
                  <a:pt x="244" y="1094"/>
                </a:lnTo>
                <a:lnTo>
                  <a:pt x="249" y="1100"/>
                </a:lnTo>
                <a:lnTo>
                  <a:pt x="255" y="1104"/>
                </a:lnTo>
                <a:lnTo>
                  <a:pt x="255" y="1104"/>
                </a:lnTo>
                <a:lnTo>
                  <a:pt x="259" y="1104"/>
                </a:lnTo>
                <a:lnTo>
                  <a:pt x="261" y="1102"/>
                </a:lnTo>
                <a:lnTo>
                  <a:pt x="262" y="1098"/>
                </a:lnTo>
                <a:lnTo>
                  <a:pt x="262" y="1098"/>
                </a:lnTo>
                <a:lnTo>
                  <a:pt x="268" y="1104"/>
                </a:lnTo>
                <a:lnTo>
                  <a:pt x="275" y="1109"/>
                </a:lnTo>
                <a:lnTo>
                  <a:pt x="281" y="1111"/>
                </a:lnTo>
                <a:lnTo>
                  <a:pt x="281" y="1111"/>
                </a:lnTo>
                <a:lnTo>
                  <a:pt x="285" y="1109"/>
                </a:lnTo>
                <a:lnTo>
                  <a:pt x="287" y="1109"/>
                </a:lnTo>
                <a:lnTo>
                  <a:pt x="289" y="1104"/>
                </a:lnTo>
                <a:lnTo>
                  <a:pt x="290" y="1098"/>
                </a:lnTo>
                <a:lnTo>
                  <a:pt x="298" y="1098"/>
                </a:lnTo>
                <a:lnTo>
                  <a:pt x="298" y="1098"/>
                </a:lnTo>
                <a:lnTo>
                  <a:pt x="298" y="1245"/>
                </a:lnTo>
                <a:lnTo>
                  <a:pt x="298" y="1405"/>
                </a:lnTo>
                <a:lnTo>
                  <a:pt x="298" y="1405"/>
                </a:lnTo>
                <a:lnTo>
                  <a:pt x="298" y="1418"/>
                </a:lnTo>
                <a:lnTo>
                  <a:pt x="302" y="1433"/>
                </a:lnTo>
                <a:lnTo>
                  <a:pt x="307" y="1448"/>
                </a:lnTo>
                <a:lnTo>
                  <a:pt x="315" y="1463"/>
                </a:lnTo>
                <a:lnTo>
                  <a:pt x="315" y="1463"/>
                </a:lnTo>
                <a:lnTo>
                  <a:pt x="316" y="1478"/>
                </a:lnTo>
                <a:lnTo>
                  <a:pt x="322" y="1504"/>
                </a:lnTo>
                <a:lnTo>
                  <a:pt x="331" y="1580"/>
                </a:lnTo>
                <a:lnTo>
                  <a:pt x="346" y="1705"/>
                </a:lnTo>
                <a:lnTo>
                  <a:pt x="346" y="1705"/>
                </a:lnTo>
                <a:lnTo>
                  <a:pt x="348" y="1724"/>
                </a:lnTo>
                <a:lnTo>
                  <a:pt x="346" y="1746"/>
                </a:lnTo>
                <a:lnTo>
                  <a:pt x="344" y="1806"/>
                </a:lnTo>
                <a:lnTo>
                  <a:pt x="343" y="1860"/>
                </a:lnTo>
                <a:lnTo>
                  <a:pt x="343" y="1876"/>
                </a:lnTo>
                <a:lnTo>
                  <a:pt x="343" y="1884"/>
                </a:lnTo>
                <a:lnTo>
                  <a:pt x="343" y="1884"/>
                </a:lnTo>
                <a:lnTo>
                  <a:pt x="352" y="1891"/>
                </a:lnTo>
                <a:lnTo>
                  <a:pt x="352" y="1891"/>
                </a:lnTo>
                <a:lnTo>
                  <a:pt x="350" y="1901"/>
                </a:lnTo>
                <a:lnTo>
                  <a:pt x="350" y="1901"/>
                </a:lnTo>
                <a:lnTo>
                  <a:pt x="333" y="1901"/>
                </a:lnTo>
                <a:lnTo>
                  <a:pt x="311" y="1903"/>
                </a:lnTo>
                <a:lnTo>
                  <a:pt x="311" y="1903"/>
                </a:lnTo>
                <a:lnTo>
                  <a:pt x="307" y="1904"/>
                </a:lnTo>
                <a:lnTo>
                  <a:pt x="302" y="1908"/>
                </a:lnTo>
                <a:lnTo>
                  <a:pt x="294" y="1917"/>
                </a:lnTo>
                <a:lnTo>
                  <a:pt x="292" y="1923"/>
                </a:lnTo>
                <a:lnTo>
                  <a:pt x="290" y="1929"/>
                </a:lnTo>
                <a:lnTo>
                  <a:pt x="292" y="1936"/>
                </a:lnTo>
                <a:lnTo>
                  <a:pt x="294" y="1942"/>
                </a:lnTo>
                <a:lnTo>
                  <a:pt x="294" y="1942"/>
                </a:lnTo>
                <a:lnTo>
                  <a:pt x="302" y="1953"/>
                </a:lnTo>
                <a:lnTo>
                  <a:pt x="307" y="1958"/>
                </a:lnTo>
                <a:lnTo>
                  <a:pt x="313" y="1964"/>
                </a:lnTo>
                <a:lnTo>
                  <a:pt x="324" y="1968"/>
                </a:lnTo>
                <a:lnTo>
                  <a:pt x="324" y="1968"/>
                </a:lnTo>
                <a:lnTo>
                  <a:pt x="331" y="1970"/>
                </a:lnTo>
                <a:lnTo>
                  <a:pt x="344" y="1971"/>
                </a:lnTo>
                <a:lnTo>
                  <a:pt x="374" y="1973"/>
                </a:lnTo>
                <a:lnTo>
                  <a:pt x="404" y="1973"/>
                </a:lnTo>
                <a:lnTo>
                  <a:pt x="426" y="1971"/>
                </a:lnTo>
                <a:lnTo>
                  <a:pt x="426" y="1971"/>
                </a:lnTo>
                <a:lnTo>
                  <a:pt x="441" y="1968"/>
                </a:lnTo>
                <a:lnTo>
                  <a:pt x="456" y="1962"/>
                </a:lnTo>
                <a:lnTo>
                  <a:pt x="471" y="1955"/>
                </a:lnTo>
                <a:lnTo>
                  <a:pt x="471" y="1955"/>
                </a:lnTo>
                <a:lnTo>
                  <a:pt x="491" y="1962"/>
                </a:lnTo>
                <a:lnTo>
                  <a:pt x="508" y="1966"/>
                </a:lnTo>
                <a:lnTo>
                  <a:pt x="523" y="1968"/>
                </a:lnTo>
                <a:lnTo>
                  <a:pt x="523" y="1968"/>
                </a:lnTo>
                <a:lnTo>
                  <a:pt x="542" y="1964"/>
                </a:lnTo>
                <a:lnTo>
                  <a:pt x="564" y="1955"/>
                </a:lnTo>
                <a:lnTo>
                  <a:pt x="585" y="1943"/>
                </a:lnTo>
                <a:lnTo>
                  <a:pt x="592" y="1940"/>
                </a:lnTo>
                <a:lnTo>
                  <a:pt x="594" y="1936"/>
                </a:lnTo>
                <a:lnTo>
                  <a:pt x="594" y="1936"/>
                </a:lnTo>
                <a:lnTo>
                  <a:pt x="594" y="1932"/>
                </a:lnTo>
                <a:lnTo>
                  <a:pt x="594" y="1929"/>
                </a:lnTo>
                <a:lnTo>
                  <a:pt x="590" y="1923"/>
                </a:lnTo>
                <a:lnTo>
                  <a:pt x="585" y="1916"/>
                </a:lnTo>
                <a:lnTo>
                  <a:pt x="585" y="1916"/>
                </a:lnTo>
                <a:lnTo>
                  <a:pt x="590" y="1916"/>
                </a:lnTo>
                <a:lnTo>
                  <a:pt x="607" y="1910"/>
                </a:lnTo>
                <a:lnTo>
                  <a:pt x="607" y="1910"/>
                </a:lnTo>
                <a:lnTo>
                  <a:pt x="618" y="1906"/>
                </a:lnTo>
                <a:lnTo>
                  <a:pt x="624" y="1901"/>
                </a:lnTo>
                <a:lnTo>
                  <a:pt x="629" y="1895"/>
                </a:lnTo>
                <a:lnTo>
                  <a:pt x="629" y="1888"/>
                </a:lnTo>
                <a:lnTo>
                  <a:pt x="629" y="1888"/>
                </a:lnTo>
                <a:lnTo>
                  <a:pt x="627" y="1878"/>
                </a:lnTo>
                <a:lnTo>
                  <a:pt x="624" y="1871"/>
                </a:lnTo>
                <a:lnTo>
                  <a:pt x="616" y="1865"/>
                </a:lnTo>
                <a:lnTo>
                  <a:pt x="611" y="1841"/>
                </a:lnTo>
                <a:lnTo>
                  <a:pt x="614" y="1836"/>
                </a:lnTo>
                <a:lnTo>
                  <a:pt x="614" y="1836"/>
                </a:lnTo>
                <a:lnTo>
                  <a:pt x="607" y="1804"/>
                </a:lnTo>
                <a:lnTo>
                  <a:pt x="601" y="1776"/>
                </a:lnTo>
                <a:lnTo>
                  <a:pt x="598" y="1752"/>
                </a:lnTo>
                <a:lnTo>
                  <a:pt x="598" y="1752"/>
                </a:lnTo>
                <a:lnTo>
                  <a:pt x="585" y="1441"/>
                </a:lnTo>
                <a:lnTo>
                  <a:pt x="585" y="1441"/>
                </a:lnTo>
                <a:lnTo>
                  <a:pt x="583" y="1428"/>
                </a:lnTo>
                <a:lnTo>
                  <a:pt x="581" y="1413"/>
                </a:lnTo>
                <a:lnTo>
                  <a:pt x="579" y="1398"/>
                </a:lnTo>
                <a:lnTo>
                  <a:pt x="579" y="1383"/>
                </a:lnTo>
                <a:lnTo>
                  <a:pt x="579" y="1383"/>
                </a:lnTo>
                <a:lnTo>
                  <a:pt x="585" y="1329"/>
                </a:lnTo>
                <a:lnTo>
                  <a:pt x="592" y="1275"/>
                </a:lnTo>
                <a:lnTo>
                  <a:pt x="592" y="1275"/>
                </a:lnTo>
                <a:lnTo>
                  <a:pt x="592" y="1251"/>
                </a:lnTo>
                <a:lnTo>
                  <a:pt x="590" y="1214"/>
                </a:lnTo>
                <a:lnTo>
                  <a:pt x="588" y="1162"/>
                </a:lnTo>
                <a:lnTo>
                  <a:pt x="588" y="1162"/>
                </a:lnTo>
                <a:lnTo>
                  <a:pt x="629" y="1148"/>
                </a:lnTo>
                <a:lnTo>
                  <a:pt x="657" y="1139"/>
                </a:lnTo>
                <a:lnTo>
                  <a:pt x="672" y="1134"/>
                </a:lnTo>
                <a:lnTo>
                  <a:pt x="672" y="1134"/>
                </a:lnTo>
                <a:lnTo>
                  <a:pt x="689" y="1117"/>
                </a:lnTo>
                <a:lnTo>
                  <a:pt x="700" y="1102"/>
                </a:lnTo>
                <a:lnTo>
                  <a:pt x="711" y="1091"/>
                </a:lnTo>
                <a:lnTo>
                  <a:pt x="711" y="1091"/>
                </a:lnTo>
                <a:lnTo>
                  <a:pt x="713" y="1085"/>
                </a:lnTo>
                <a:lnTo>
                  <a:pt x="715" y="1080"/>
                </a:lnTo>
                <a:lnTo>
                  <a:pt x="717" y="1065"/>
                </a:lnTo>
                <a:lnTo>
                  <a:pt x="719" y="1048"/>
                </a:lnTo>
                <a:lnTo>
                  <a:pt x="720" y="1033"/>
                </a:lnTo>
                <a:lnTo>
                  <a:pt x="720" y="1033"/>
                </a:lnTo>
                <a:lnTo>
                  <a:pt x="720" y="1026"/>
                </a:lnTo>
                <a:lnTo>
                  <a:pt x="720" y="1016"/>
                </a:lnTo>
                <a:lnTo>
                  <a:pt x="719" y="1000"/>
                </a:lnTo>
                <a:lnTo>
                  <a:pt x="713" y="981"/>
                </a:lnTo>
                <a:lnTo>
                  <a:pt x="730" y="722"/>
                </a:lnTo>
                <a:lnTo>
                  <a:pt x="685" y="722"/>
                </a:lnTo>
                <a:lnTo>
                  <a:pt x="685" y="722"/>
                </a:lnTo>
                <a:lnTo>
                  <a:pt x="668" y="694"/>
                </a:lnTo>
                <a:lnTo>
                  <a:pt x="668" y="694"/>
                </a:lnTo>
                <a:lnTo>
                  <a:pt x="661" y="683"/>
                </a:lnTo>
                <a:lnTo>
                  <a:pt x="653" y="676"/>
                </a:lnTo>
                <a:lnTo>
                  <a:pt x="646" y="668"/>
                </a:lnTo>
                <a:lnTo>
                  <a:pt x="646" y="668"/>
                </a:lnTo>
                <a:lnTo>
                  <a:pt x="642" y="568"/>
                </a:lnTo>
                <a:lnTo>
                  <a:pt x="639" y="495"/>
                </a:lnTo>
                <a:lnTo>
                  <a:pt x="637" y="454"/>
                </a:lnTo>
                <a:lnTo>
                  <a:pt x="637" y="454"/>
                </a:lnTo>
                <a:lnTo>
                  <a:pt x="633" y="445"/>
                </a:lnTo>
                <a:lnTo>
                  <a:pt x="629" y="434"/>
                </a:lnTo>
                <a:lnTo>
                  <a:pt x="616" y="409"/>
                </a:lnTo>
                <a:lnTo>
                  <a:pt x="598" y="376"/>
                </a:lnTo>
                <a:lnTo>
                  <a:pt x="598" y="376"/>
                </a:lnTo>
                <a:lnTo>
                  <a:pt x="594" y="367"/>
                </a:lnTo>
                <a:lnTo>
                  <a:pt x="594" y="367"/>
                </a:lnTo>
                <a:lnTo>
                  <a:pt x="601" y="357"/>
                </a:lnTo>
                <a:lnTo>
                  <a:pt x="616" y="335"/>
                </a:lnTo>
                <a:lnTo>
                  <a:pt x="616" y="335"/>
                </a:lnTo>
                <a:lnTo>
                  <a:pt x="624" y="322"/>
                </a:lnTo>
                <a:lnTo>
                  <a:pt x="627" y="313"/>
                </a:lnTo>
                <a:lnTo>
                  <a:pt x="629" y="301"/>
                </a:lnTo>
                <a:lnTo>
                  <a:pt x="629" y="301"/>
                </a:lnTo>
                <a:lnTo>
                  <a:pt x="637" y="303"/>
                </a:lnTo>
                <a:lnTo>
                  <a:pt x="642" y="303"/>
                </a:lnTo>
                <a:lnTo>
                  <a:pt x="646" y="301"/>
                </a:lnTo>
                <a:lnTo>
                  <a:pt x="646" y="301"/>
                </a:lnTo>
                <a:lnTo>
                  <a:pt x="648" y="292"/>
                </a:lnTo>
                <a:lnTo>
                  <a:pt x="646" y="270"/>
                </a:lnTo>
                <a:lnTo>
                  <a:pt x="642" y="246"/>
                </a:lnTo>
                <a:lnTo>
                  <a:pt x="640" y="234"/>
                </a:lnTo>
                <a:lnTo>
                  <a:pt x="637" y="225"/>
                </a:lnTo>
                <a:lnTo>
                  <a:pt x="637" y="225"/>
                </a:lnTo>
                <a:lnTo>
                  <a:pt x="624" y="199"/>
                </a:lnTo>
                <a:lnTo>
                  <a:pt x="620" y="188"/>
                </a:lnTo>
                <a:lnTo>
                  <a:pt x="620" y="188"/>
                </a:lnTo>
                <a:lnTo>
                  <a:pt x="635" y="156"/>
                </a:lnTo>
                <a:lnTo>
                  <a:pt x="646" y="134"/>
                </a:lnTo>
                <a:lnTo>
                  <a:pt x="652" y="117"/>
                </a:lnTo>
                <a:lnTo>
                  <a:pt x="652" y="117"/>
                </a:lnTo>
                <a:lnTo>
                  <a:pt x="653" y="98"/>
                </a:lnTo>
                <a:lnTo>
                  <a:pt x="652" y="85"/>
                </a:lnTo>
                <a:lnTo>
                  <a:pt x="650" y="72"/>
                </a:lnTo>
                <a:lnTo>
                  <a:pt x="650" y="72"/>
                </a:lnTo>
                <a:lnTo>
                  <a:pt x="644" y="57"/>
                </a:lnTo>
                <a:lnTo>
                  <a:pt x="633" y="41"/>
                </a:lnTo>
                <a:lnTo>
                  <a:pt x="627" y="31"/>
                </a:lnTo>
                <a:lnTo>
                  <a:pt x="618" y="24"/>
                </a:lnTo>
                <a:lnTo>
                  <a:pt x="609" y="17"/>
                </a:lnTo>
                <a:lnTo>
                  <a:pt x="598" y="11"/>
                </a:lnTo>
                <a:lnTo>
                  <a:pt x="598" y="11"/>
                </a:lnTo>
                <a:lnTo>
                  <a:pt x="585" y="5"/>
                </a:lnTo>
                <a:lnTo>
                  <a:pt x="573" y="2"/>
                </a:lnTo>
                <a:lnTo>
                  <a:pt x="560" y="0"/>
                </a:lnTo>
                <a:lnTo>
                  <a:pt x="549" y="0"/>
                </a:lnTo>
                <a:lnTo>
                  <a:pt x="527" y="2"/>
                </a:lnTo>
                <a:lnTo>
                  <a:pt x="510" y="3"/>
                </a:lnTo>
                <a:lnTo>
                  <a:pt x="510" y="3"/>
                </a:lnTo>
                <a:lnTo>
                  <a:pt x="503" y="7"/>
                </a:lnTo>
                <a:lnTo>
                  <a:pt x="495" y="13"/>
                </a:lnTo>
                <a:lnTo>
                  <a:pt x="477" y="28"/>
                </a:lnTo>
                <a:lnTo>
                  <a:pt x="460" y="46"/>
                </a:lnTo>
                <a:lnTo>
                  <a:pt x="449" y="59"/>
                </a:lnTo>
                <a:lnTo>
                  <a:pt x="449" y="59"/>
                </a:lnTo>
                <a:lnTo>
                  <a:pt x="434" y="82"/>
                </a:lnTo>
                <a:lnTo>
                  <a:pt x="434" y="82"/>
                </a:lnTo>
                <a:lnTo>
                  <a:pt x="410" y="87"/>
                </a:lnTo>
                <a:lnTo>
                  <a:pt x="389" y="93"/>
                </a:lnTo>
                <a:lnTo>
                  <a:pt x="369" y="100"/>
                </a:lnTo>
                <a:lnTo>
                  <a:pt x="369" y="100"/>
                </a:lnTo>
                <a:lnTo>
                  <a:pt x="337" y="115"/>
                </a:lnTo>
                <a:lnTo>
                  <a:pt x="326" y="121"/>
                </a:lnTo>
                <a:lnTo>
                  <a:pt x="322" y="124"/>
                </a:lnTo>
                <a:lnTo>
                  <a:pt x="320" y="126"/>
                </a:lnTo>
                <a:lnTo>
                  <a:pt x="320" y="126"/>
                </a:lnTo>
                <a:lnTo>
                  <a:pt x="320" y="132"/>
                </a:lnTo>
                <a:lnTo>
                  <a:pt x="324" y="138"/>
                </a:lnTo>
                <a:lnTo>
                  <a:pt x="337" y="154"/>
                </a:lnTo>
                <a:lnTo>
                  <a:pt x="363" y="182"/>
                </a:lnTo>
                <a:lnTo>
                  <a:pt x="363" y="182"/>
                </a:lnTo>
                <a:lnTo>
                  <a:pt x="374" y="199"/>
                </a:lnTo>
                <a:lnTo>
                  <a:pt x="374" y="199"/>
                </a:lnTo>
                <a:lnTo>
                  <a:pt x="378" y="229"/>
                </a:lnTo>
                <a:lnTo>
                  <a:pt x="382" y="251"/>
                </a:lnTo>
                <a:lnTo>
                  <a:pt x="385" y="266"/>
                </a:lnTo>
                <a:lnTo>
                  <a:pt x="385" y="266"/>
                </a:lnTo>
                <a:lnTo>
                  <a:pt x="389" y="272"/>
                </a:lnTo>
                <a:lnTo>
                  <a:pt x="396" y="273"/>
                </a:lnTo>
                <a:lnTo>
                  <a:pt x="404" y="275"/>
                </a:lnTo>
                <a:lnTo>
                  <a:pt x="404" y="275"/>
                </a:lnTo>
                <a:lnTo>
                  <a:pt x="402" y="286"/>
                </a:lnTo>
                <a:lnTo>
                  <a:pt x="398" y="309"/>
                </a:lnTo>
                <a:lnTo>
                  <a:pt x="398" y="309"/>
                </a:lnTo>
                <a:lnTo>
                  <a:pt x="395" y="318"/>
                </a:lnTo>
                <a:lnTo>
                  <a:pt x="389" y="324"/>
                </a:lnTo>
                <a:lnTo>
                  <a:pt x="385" y="327"/>
                </a:lnTo>
                <a:lnTo>
                  <a:pt x="408" y="322"/>
                </a:lnTo>
                <a:lnTo>
                  <a:pt x="408" y="322"/>
                </a:lnTo>
                <a:lnTo>
                  <a:pt x="408" y="327"/>
                </a:lnTo>
                <a:lnTo>
                  <a:pt x="408" y="335"/>
                </a:lnTo>
                <a:lnTo>
                  <a:pt x="408" y="335"/>
                </a:lnTo>
                <a:lnTo>
                  <a:pt x="423" y="327"/>
                </a:lnTo>
                <a:lnTo>
                  <a:pt x="421" y="337"/>
                </a:lnTo>
                <a:lnTo>
                  <a:pt x="434" y="337"/>
                </a:lnTo>
                <a:lnTo>
                  <a:pt x="434" y="348"/>
                </a:lnTo>
                <a:lnTo>
                  <a:pt x="458" y="340"/>
                </a:lnTo>
                <a:lnTo>
                  <a:pt x="458" y="340"/>
                </a:lnTo>
                <a:lnTo>
                  <a:pt x="434" y="357"/>
                </a:lnTo>
                <a:lnTo>
                  <a:pt x="413" y="370"/>
                </a:lnTo>
                <a:lnTo>
                  <a:pt x="406" y="378"/>
                </a:lnTo>
                <a:lnTo>
                  <a:pt x="400" y="383"/>
                </a:lnTo>
                <a:lnTo>
                  <a:pt x="400" y="383"/>
                </a:lnTo>
                <a:lnTo>
                  <a:pt x="387" y="402"/>
                </a:lnTo>
                <a:lnTo>
                  <a:pt x="387" y="402"/>
                </a:lnTo>
                <a:lnTo>
                  <a:pt x="393" y="407"/>
                </a:lnTo>
                <a:lnTo>
                  <a:pt x="396" y="413"/>
                </a:lnTo>
                <a:lnTo>
                  <a:pt x="398" y="415"/>
                </a:lnTo>
                <a:lnTo>
                  <a:pt x="398" y="415"/>
                </a:lnTo>
                <a:lnTo>
                  <a:pt x="391" y="441"/>
                </a:lnTo>
                <a:lnTo>
                  <a:pt x="391" y="441"/>
                </a:lnTo>
                <a:close/>
              </a:path>
            </a:pathLst>
          </a:custGeom>
          <a:solidFill>
            <a:schemeClr val="tx1"/>
          </a:solidFill>
          <a:ln w="635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6">
            <a:extLst>
              <a:ext uri="{FF2B5EF4-FFF2-40B4-BE49-F238E27FC236}">
                <a16:creationId xmlns:a16="http://schemas.microsoft.com/office/drawing/2014/main" id="{4225CE85-5605-4E55-9462-A66AABC249CE}"/>
              </a:ext>
            </a:extLst>
          </p:cNvPr>
          <p:cNvSpPr>
            <a:spLocks noEditPoints="1"/>
          </p:cNvSpPr>
          <p:nvPr/>
        </p:nvSpPr>
        <p:spPr bwMode="auto">
          <a:xfrm>
            <a:off x="2916118" y="2702831"/>
            <a:ext cx="543275" cy="1668345"/>
          </a:xfrm>
          <a:custGeom>
            <a:avLst/>
            <a:gdLst>
              <a:gd name="T0" fmla="*/ 205 w 409"/>
              <a:gd name="T1" fmla="*/ 27 h 1256"/>
              <a:gd name="T2" fmla="*/ 168 w 409"/>
              <a:gd name="T3" fmla="*/ 9 h 1256"/>
              <a:gd name="T4" fmla="*/ 143 w 409"/>
              <a:gd name="T5" fmla="*/ 0 h 1256"/>
              <a:gd name="T6" fmla="*/ 93 w 409"/>
              <a:gd name="T7" fmla="*/ 31 h 1256"/>
              <a:gd name="T8" fmla="*/ 60 w 409"/>
              <a:gd name="T9" fmla="*/ 83 h 1256"/>
              <a:gd name="T10" fmla="*/ 66 w 409"/>
              <a:gd name="T11" fmla="*/ 136 h 1256"/>
              <a:gd name="T12" fmla="*/ 90 w 409"/>
              <a:gd name="T13" fmla="*/ 177 h 1256"/>
              <a:gd name="T14" fmla="*/ 104 w 409"/>
              <a:gd name="T15" fmla="*/ 202 h 1256"/>
              <a:gd name="T16" fmla="*/ 99 w 409"/>
              <a:gd name="T17" fmla="*/ 211 h 1256"/>
              <a:gd name="T18" fmla="*/ 110 w 409"/>
              <a:gd name="T19" fmla="*/ 227 h 1256"/>
              <a:gd name="T20" fmla="*/ 73 w 409"/>
              <a:gd name="T21" fmla="*/ 257 h 1256"/>
              <a:gd name="T22" fmla="*/ 53 w 409"/>
              <a:gd name="T23" fmla="*/ 357 h 1256"/>
              <a:gd name="T24" fmla="*/ 32 w 409"/>
              <a:gd name="T25" fmla="*/ 468 h 1256"/>
              <a:gd name="T26" fmla="*/ 5 w 409"/>
              <a:gd name="T27" fmla="*/ 555 h 1256"/>
              <a:gd name="T28" fmla="*/ 9 w 409"/>
              <a:gd name="T29" fmla="*/ 568 h 1256"/>
              <a:gd name="T30" fmla="*/ 15 w 409"/>
              <a:gd name="T31" fmla="*/ 576 h 1256"/>
              <a:gd name="T32" fmla="*/ 17 w 409"/>
              <a:gd name="T33" fmla="*/ 633 h 1256"/>
              <a:gd name="T34" fmla="*/ 26 w 409"/>
              <a:gd name="T35" fmla="*/ 692 h 1256"/>
              <a:gd name="T36" fmla="*/ 58 w 409"/>
              <a:gd name="T37" fmla="*/ 739 h 1256"/>
              <a:gd name="T38" fmla="*/ 67 w 409"/>
              <a:gd name="T39" fmla="*/ 783 h 1256"/>
              <a:gd name="T40" fmla="*/ 62 w 409"/>
              <a:gd name="T41" fmla="*/ 826 h 1256"/>
              <a:gd name="T42" fmla="*/ 70 w 409"/>
              <a:gd name="T43" fmla="*/ 891 h 1256"/>
              <a:gd name="T44" fmla="*/ 59 w 409"/>
              <a:gd name="T45" fmla="*/ 973 h 1256"/>
              <a:gd name="T46" fmla="*/ 48 w 409"/>
              <a:gd name="T47" fmla="*/ 1115 h 1256"/>
              <a:gd name="T48" fmla="*/ 42 w 409"/>
              <a:gd name="T49" fmla="*/ 1198 h 1256"/>
              <a:gd name="T50" fmla="*/ 37 w 409"/>
              <a:gd name="T51" fmla="*/ 1225 h 1256"/>
              <a:gd name="T52" fmla="*/ 58 w 409"/>
              <a:gd name="T53" fmla="*/ 1230 h 1256"/>
              <a:gd name="T54" fmla="*/ 58 w 409"/>
              <a:gd name="T55" fmla="*/ 1250 h 1256"/>
              <a:gd name="T56" fmla="*/ 174 w 409"/>
              <a:gd name="T57" fmla="*/ 1255 h 1256"/>
              <a:gd name="T58" fmla="*/ 256 w 409"/>
              <a:gd name="T59" fmla="*/ 1239 h 1256"/>
              <a:gd name="T60" fmla="*/ 267 w 409"/>
              <a:gd name="T61" fmla="*/ 1228 h 1256"/>
              <a:gd name="T62" fmla="*/ 262 w 409"/>
              <a:gd name="T63" fmla="*/ 1225 h 1256"/>
              <a:gd name="T64" fmla="*/ 260 w 409"/>
              <a:gd name="T65" fmla="*/ 1198 h 1256"/>
              <a:gd name="T66" fmla="*/ 246 w 409"/>
              <a:gd name="T67" fmla="*/ 1189 h 1256"/>
              <a:gd name="T68" fmla="*/ 206 w 409"/>
              <a:gd name="T69" fmla="*/ 1189 h 1256"/>
              <a:gd name="T70" fmla="*/ 189 w 409"/>
              <a:gd name="T71" fmla="*/ 1167 h 1256"/>
              <a:gd name="T72" fmla="*/ 184 w 409"/>
              <a:gd name="T73" fmla="*/ 1152 h 1256"/>
              <a:gd name="T74" fmla="*/ 205 w 409"/>
              <a:gd name="T75" fmla="*/ 1099 h 1256"/>
              <a:gd name="T76" fmla="*/ 236 w 409"/>
              <a:gd name="T77" fmla="*/ 976 h 1256"/>
              <a:gd name="T78" fmla="*/ 261 w 409"/>
              <a:gd name="T79" fmla="*/ 923 h 1256"/>
              <a:gd name="T80" fmla="*/ 268 w 409"/>
              <a:gd name="T81" fmla="*/ 890 h 1256"/>
              <a:gd name="T82" fmla="*/ 230 w 409"/>
              <a:gd name="T83" fmla="*/ 634 h 1256"/>
              <a:gd name="T84" fmla="*/ 251 w 409"/>
              <a:gd name="T85" fmla="*/ 627 h 1256"/>
              <a:gd name="T86" fmla="*/ 257 w 409"/>
              <a:gd name="T87" fmla="*/ 546 h 1256"/>
              <a:gd name="T88" fmla="*/ 308 w 409"/>
              <a:gd name="T89" fmla="*/ 356 h 1256"/>
              <a:gd name="T90" fmla="*/ 397 w 409"/>
              <a:gd name="T91" fmla="*/ 331 h 1256"/>
              <a:gd name="T92" fmla="*/ 409 w 409"/>
              <a:gd name="T93" fmla="*/ 311 h 1256"/>
              <a:gd name="T94" fmla="*/ 398 w 409"/>
              <a:gd name="T95" fmla="*/ 237 h 1256"/>
              <a:gd name="T96" fmla="*/ 357 w 409"/>
              <a:gd name="T97" fmla="*/ 159 h 1256"/>
              <a:gd name="T98" fmla="*/ 378 w 409"/>
              <a:gd name="T99" fmla="*/ 101 h 1256"/>
              <a:gd name="T100" fmla="*/ 382 w 409"/>
              <a:gd name="T101" fmla="*/ 90 h 1256"/>
              <a:gd name="T102" fmla="*/ 397 w 409"/>
              <a:gd name="T103" fmla="*/ 61 h 1256"/>
              <a:gd name="T104" fmla="*/ 373 w 409"/>
              <a:gd name="T105" fmla="*/ 17 h 1256"/>
              <a:gd name="T106" fmla="*/ 320 w 409"/>
              <a:gd name="T107" fmla="*/ 43 h 1256"/>
              <a:gd name="T108" fmla="*/ 283 w 409"/>
              <a:gd name="T109" fmla="*/ 49 h 1256"/>
              <a:gd name="T110" fmla="*/ 273 w 409"/>
              <a:gd name="T111" fmla="*/ 133 h 1256"/>
              <a:gd name="T112" fmla="*/ 298 w 409"/>
              <a:gd name="T113" fmla="*/ 127 h 1256"/>
              <a:gd name="T114" fmla="*/ 301 w 409"/>
              <a:gd name="T115" fmla="*/ 159 h 1256"/>
              <a:gd name="T116" fmla="*/ 330 w 409"/>
              <a:gd name="T117" fmla="*/ 200 h 1256"/>
              <a:gd name="T118" fmla="*/ 331 w 409"/>
              <a:gd name="T119" fmla="*/ 256 h 1256"/>
              <a:gd name="T120" fmla="*/ 221 w 409"/>
              <a:gd name="T121" fmla="*/ 200 h 1256"/>
              <a:gd name="T122" fmla="*/ 256 w 409"/>
              <a:gd name="T123" fmla="*/ 179 h 1256"/>
              <a:gd name="T124" fmla="*/ 269 w 409"/>
              <a:gd name="T125" fmla="*/ 166 h 12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409" h="1256">
                <a:moveTo>
                  <a:pt x="257" y="27"/>
                </a:moveTo>
                <a:lnTo>
                  <a:pt x="257" y="27"/>
                </a:lnTo>
                <a:lnTo>
                  <a:pt x="236" y="28"/>
                </a:lnTo>
                <a:lnTo>
                  <a:pt x="219" y="28"/>
                </a:lnTo>
                <a:lnTo>
                  <a:pt x="205" y="27"/>
                </a:lnTo>
                <a:lnTo>
                  <a:pt x="205" y="27"/>
                </a:lnTo>
                <a:lnTo>
                  <a:pt x="199" y="26"/>
                </a:lnTo>
                <a:lnTo>
                  <a:pt x="194" y="24"/>
                </a:lnTo>
                <a:lnTo>
                  <a:pt x="182" y="17"/>
                </a:lnTo>
                <a:lnTo>
                  <a:pt x="168" y="9"/>
                </a:lnTo>
                <a:lnTo>
                  <a:pt x="161" y="5"/>
                </a:lnTo>
                <a:lnTo>
                  <a:pt x="152" y="2"/>
                </a:lnTo>
                <a:lnTo>
                  <a:pt x="152" y="2"/>
                </a:lnTo>
                <a:lnTo>
                  <a:pt x="148" y="0"/>
                </a:lnTo>
                <a:lnTo>
                  <a:pt x="143" y="0"/>
                </a:lnTo>
                <a:lnTo>
                  <a:pt x="137" y="2"/>
                </a:lnTo>
                <a:lnTo>
                  <a:pt x="131" y="3"/>
                </a:lnTo>
                <a:lnTo>
                  <a:pt x="118" y="9"/>
                </a:lnTo>
                <a:lnTo>
                  <a:pt x="105" y="19"/>
                </a:lnTo>
                <a:lnTo>
                  <a:pt x="93" y="31"/>
                </a:lnTo>
                <a:lnTo>
                  <a:pt x="81" y="44"/>
                </a:lnTo>
                <a:lnTo>
                  <a:pt x="71" y="59"/>
                </a:lnTo>
                <a:lnTo>
                  <a:pt x="64" y="75"/>
                </a:lnTo>
                <a:lnTo>
                  <a:pt x="64" y="75"/>
                </a:lnTo>
                <a:lnTo>
                  <a:pt x="60" y="83"/>
                </a:lnTo>
                <a:lnTo>
                  <a:pt x="59" y="90"/>
                </a:lnTo>
                <a:lnTo>
                  <a:pt x="59" y="99"/>
                </a:lnTo>
                <a:lnTo>
                  <a:pt x="59" y="106"/>
                </a:lnTo>
                <a:lnTo>
                  <a:pt x="61" y="121"/>
                </a:lnTo>
                <a:lnTo>
                  <a:pt x="66" y="136"/>
                </a:lnTo>
                <a:lnTo>
                  <a:pt x="71" y="146"/>
                </a:lnTo>
                <a:lnTo>
                  <a:pt x="77" y="156"/>
                </a:lnTo>
                <a:lnTo>
                  <a:pt x="84" y="168"/>
                </a:lnTo>
                <a:lnTo>
                  <a:pt x="84" y="168"/>
                </a:lnTo>
                <a:lnTo>
                  <a:pt x="90" y="177"/>
                </a:lnTo>
                <a:lnTo>
                  <a:pt x="100" y="188"/>
                </a:lnTo>
                <a:lnTo>
                  <a:pt x="110" y="196"/>
                </a:lnTo>
                <a:lnTo>
                  <a:pt x="116" y="200"/>
                </a:lnTo>
                <a:lnTo>
                  <a:pt x="116" y="200"/>
                </a:lnTo>
                <a:lnTo>
                  <a:pt x="104" y="202"/>
                </a:lnTo>
                <a:lnTo>
                  <a:pt x="89" y="206"/>
                </a:lnTo>
                <a:lnTo>
                  <a:pt x="89" y="206"/>
                </a:lnTo>
                <a:lnTo>
                  <a:pt x="100" y="211"/>
                </a:lnTo>
                <a:lnTo>
                  <a:pt x="100" y="211"/>
                </a:lnTo>
                <a:lnTo>
                  <a:pt x="99" y="211"/>
                </a:lnTo>
                <a:lnTo>
                  <a:pt x="98" y="212"/>
                </a:lnTo>
                <a:lnTo>
                  <a:pt x="96" y="216"/>
                </a:lnTo>
                <a:lnTo>
                  <a:pt x="94" y="221"/>
                </a:lnTo>
                <a:lnTo>
                  <a:pt x="110" y="227"/>
                </a:lnTo>
                <a:lnTo>
                  <a:pt x="110" y="227"/>
                </a:lnTo>
                <a:lnTo>
                  <a:pt x="94" y="238"/>
                </a:lnTo>
                <a:lnTo>
                  <a:pt x="82" y="247"/>
                </a:lnTo>
                <a:lnTo>
                  <a:pt x="77" y="252"/>
                </a:lnTo>
                <a:lnTo>
                  <a:pt x="73" y="257"/>
                </a:lnTo>
                <a:lnTo>
                  <a:pt x="73" y="257"/>
                </a:lnTo>
                <a:lnTo>
                  <a:pt x="71" y="266"/>
                </a:lnTo>
                <a:lnTo>
                  <a:pt x="67" y="277"/>
                </a:lnTo>
                <a:lnTo>
                  <a:pt x="60" y="307"/>
                </a:lnTo>
                <a:lnTo>
                  <a:pt x="55" y="338"/>
                </a:lnTo>
                <a:lnTo>
                  <a:pt x="53" y="357"/>
                </a:lnTo>
                <a:lnTo>
                  <a:pt x="53" y="357"/>
                </a:lnTo>
                <a:lnTo>
                  <a:pt x="51" y="367"/>
                </a:lnTo>
                <a:lnTo>
                  <a:pt x="49" y="383"/>
                </a:lnTo>
                <a:lnTo>
                  <a:pt x="42" y="425"/>
                </a:lnTo>
                <a:lnTo>
                  <a:pt x="32" y="468"/>
                </a:lnTo>
                <a:lnTo>
                  <a:pt x="27" y="493"/>
                </a:lnTo>
                <a:lnTo>
                  <a:pt x="27" y="493"/>
                </a:lnTo>
                <a:lnTo>
                  <a:pt x="15" y="525"/>
                </a:lnTo>
                <a:lnTo>
                  <a:pt x="9" y="543"/>
                </a:lnTo>
                <a:lnTo>
                  <a:pt x="5" y="555"/>
                </a:lnTo>
                <a:lnTo>
                  <a:pt x="5" y="555"/>
                </a:lnTo>
                <a:lnTo>
                  <a:pt x="5" y="559"/>
                </a:lnTo>
                <a:lnTo>
                  <a:pt x="5" y="563"/>
                </a:lnTo>
                <a:lnTo>
                  <a:pt x="8" y="565"/>
                </a:lnTo>
                <a:lnTo>
                  <a:pt x="9" y="568"/>
                </a:lnTo>
                <a:lnTo>
                  <a:pt x="12" y="570"/>
                </a:lnTo>
                <a:lnTo>
                  <a:pt x="16" y="571"/>
                </a:lnTo>
                <a:lnTo>
                  <a:pt x="16" y="571"/>
                </a:lnTo>
                <a:lnTo>
                  <a:pt x="16" y="572"/>
                </a:lnTo>
                <a:lnTo>
                  <a:pt x="15" y="576"/>
                </a:lnTo>
                <a:lnTo>
                  <a:pt x="9" y="585"/>
                </a:lnTo>
                <a:lnTo>
                  <a:pt x="0" y="598"/>
                </a:lnTo>
                <a:lnTo>
                  <a:pt x="16" y="608"/>
                </a:lnTo>
                <a:lnTo>
                  <a:pt x="16" y="608"/>
                </a:lnTo>
                <a:lnTo>
                  <a:pt x="17" y="633"/>
                </a:lnTo>
                <a:lnTo>
                  <a:pt x="19" y="655"/>
                </a:lnTo>
                <a:lnTo>
                  <a:pt x="21" y="676"/>
                </a:lnTo>
                <a:lnTo>
                  <a:pt x="21" y="676"/>
                </a:lnTo>
                <a:lnTo>
                  <a:pt x="23" y="684"/>
                </a:lnTo>
                <a:lnTo>
                  <a:pt x="26" y="692"/>
                </a:lnTo>
                <a:lnTo>
                  <a:pt x="30" y="699"/>
                </a:lnTo>
                <a:lnTo>
                  <a:pt x="33" y="706"/>
                </a:lnTo>
                <a:lnTo>
                  <a:pt x="44" y="721"/>
                </a:lnTo>
                <a:lnTo>
                  <a:pt x="58" y="739"/>
                </a:lnTo>
                <a:lnTo>
                  <a:pt x="58" y="739"/>
                </a:lnTo>
                <a:lnTo>
                  <a:pt x="64" y="748"/>
                </a:lnTo>
                <a:lnTo>
                  <a:pt x="67" y="757"/>
                </a:lnTo>
                <a:lnTo>
                  <a:pt x="68" y="766"/>
                </a:lnTo>
                <a:lnTo>
                  <a:pt x="68" y="774"/>
                </a:lnTo>
                <a:lnTo>
                  <a:pt x="67" y="783"/>
                </a:lnTo>
                <a:lnTo>
                  <a:pt x="66" y="791"/>
                </a:lnTo>
                <a:lnTo>
                  <a:pt x="64" y="806"/>
                </a:lnTo>
                <a:lnTo>
                  <a:pt x="64" y="806"/>
                </a:lnTo>
                <a:lnTo>
                  <a:pt x="62" y="816"/>
                </a:lnTo>
                <a:lnTo>
                  <a:pt x="62" y="826"/>
                </a:lnTo>
                <a:lnTo>
                  <a:pt x="64" y="850"/>
                </a:lnTo>
                <a:lnTo>
                  <a:pt x="66" y="872"/>
                </a:lnTo>
                <a:lnTo>
                  <a:pt x="68" y="885"/>
                </a:lnTo>
                <a:lnTo>
                  <a:pt x="68" y="885"/>
                </a:lnTo>
                <a:lnTo>
                  <a:pt x="70" y="891"/>
                </a:lnTo>
                <a:lnTo>
                  <a:pt x="70" y="899"/>
                </a:lnTo>
                <a:lnTo>
                  <a:pt x="64" y="931"/>
                </a:lnTo>
                <a:lnTo>
                  <a:pt x="64" y="931"/>
                </a:lnTo>
                <a:lnTo>
                  <a:pt x="61" y="948"/>
                </a:lnTo>
                <a:lnTo>
                  <a:pt x="59" y="973"/>
                </a:lnTo>
                <a:lnTo>
                  <a:pt x="55" y="1029"/>
                </a:lnTo>
                <a:lnTo>
                  <a:pt x="51" y="1082"/>
                </a:lnTo>
                <a:lnTo>
                  <a:pt x="50" y="1103"/>
                </a:lnTo>
                <a:lnTo>
                  <a:pt x="48" y="1115"/>
                </a:lnTo>
                <a:lnTo>
                  <a:pt x="48" y="1115"/>
                </a:lnTo>
                <a:lnTo>
                  <a:pt x="42" y="1135"/>
                </a:lnTo>
                <a:lnTo>
                  <a:pt x="37" y="1157"/>
                </a:lnTo>
                <a:lnTo>
                  <a:pt x="32" y="1183"/>
                </a:lnTo>
                <a:lnTo>
                  <a:pt x="42" y="1198"/>
                </a:lnTo>
                <a:lnTo>
                  <a:pt x="42" y="1198"/>
                </a:lnTo>
                <a:lnTo>
                  <a:pt x="38" y="1210"/>
                </a:lnTo>
                <a:lnTo>
                  <a:pt x="37" y="1219"/>
                </a:lnTo>
                <a:lnTo>
                  <a:pt x="36" y="1222"/>
                </a:lnTo>
                <a:lnTo>
                  <a:pt x="37" y="1225"/>
                </a:lnTo>
                <a:lnTo>
                  <a:pt x="37" y="1225"/>
                </a:lnTo>
                <a:lnTo>
                  <a:pt x="39" y="1226"/>
                </a:lnTo>
                <a:lnTo>
                  <a:pt x="42" y="1227"/>
                </a:lnTo>
                <a:lnTo>
                  <a:pt x="48" y="1230"/>
                </a:lnTo>
                <a:lnTo>
                  <a:pt x="54" y="1230"/>
                </a:lnTo>
                <a:lnTo>
                  <a:pt x="58" y="1230"/>
                </a:lnTo>
                <a:lnTo>
                  <a:pt x="58" y="1230"/>
                </a:lnTo>
                <a:lnTo>
                  <a:pt x="59" y="1231"/>
                </a:lnTo>
                <a:lnTo>
                  <a:pt x="59" y="1233"/>
                </a:lnTo>
                <a:lnTo>
                  <a:pt x="59" y="1240"/>
                </a:lnTo>
                <a:lnTo>
                  <a:pt x="58" y="1250"/>
                </a:lnTo>
                <a:lnTo>
                  <a:pt x="58" y="1250"/>
                </a:lnTo>
                <a:lnTo>
                  <a:pt x="137" y="1256"/>
                </a:lnTo>
                <a:lnTo>
                  <a:pt x="137" y="1256"/>
                </a:lnTo>
                <a:lnTo>
                  <a:pt x="155" y="1256"/>
                </a:lnTo>
                <a:lnTo>
                  <a:pt x="174" y="1255"/>
                </a:lnTo>
                <a:lnTo>
                  <a:pt x="194" y="1254"/>
                </a:lnTo>
                <a:lnTo>
                  <a:pt x="213" y="1251"/>
                </a:lnTo>
                <a:lnTo>
                  <a:pt x="230" y="1248"/>
                </a:lnTo>
                <a:lnTo>
                  <a:pt x="245" y="1244"/>
                </a:lnTo>
                <a:lnTo>
                  <a:pt x="256" y="1239"/>
                </a:lnTo>
                <a:lnTo>
                  <a:pt x="260" y="1237"/>
                </a:lnTo>
                <a:lnTo>
                  <a:pt x="262" y="1236"/>
                </a:lnTo>
                <a:lnTo>
                  <a:pt x="262" y="1236"/>
                </a:lnTo>
                <a:lnTo>
                  <a:pt x="266" y="1231"/>
                </a:lnTo>
                <a:lnTo>
                  <a:pt x="267" y="1228"/>
                </a:lnTo>
                <a:lnTo>
                  <a:pt x="267" y="1227"/>
                </a:lnTo>
                <a:lnTo>
                  <a:pt x="266" y="1227"/>
                </a:lnTo>
                <a:lnTo>
                  <a:pt x="263" y="1226"/>
                </a:lnTo>
                <a:lnTo>
                  <a:pt x="262" y="1226"/>
                </a:lnTo>
                <a:lnTo>
                  <a:pt x="262" y="1225"/>
                </a:lnTo>
                <a:lnTo>
                  <a:pt x="262" y="1225"/>
                </a:lnTo>
                <a:lnTo>
                  <a:pt x="263" y="1220"/>
                </a:lnTo>
                <a:lnTo>
                  <a:pt x="263" y="1211"/>
                </a:lnTo>
                <a:lnTo>
                  <a:pt x="261" y="1202"/>
                </a:lnTo>
                <a:lnTo>
                  <a:pt x="260" y="1198"/>
                </a:lnTo>
                <a:lnTo>
                  <a:pt x="257" y="1193"/>
                </a:lnTo>
                <a:lnTo>
                  <a:pt x="257" y="1193"/>
                </a:lnTo>
                <a:lnTo>
                  <a:pt x="256" y="1192"/>
                </a:lnTo>
                <a:lnTo>
                  <a:pt x="253" y="1191"/>
                </a:lnTo>
                <a:lnTo>
                  <a:pt x="246" y="1189"/>
                </a:lnTo>
                <a:lnTo>
                  <a:pt x="239" y="1189"/>
                </a:lnTo>
                <a:lnTo>
                  <a:pt x="230" y="1191"/>
                </a:lnTo>
                <a:lnTo>
                  <a:pt x="213" y="1192"/>
                </a:lnTo>
                <a:lnTo>
                  <a:pt x="208" y="1191"/>
                </a:lnTo>
                <a:lnTo>
                  <a:pt x="206" y="1189"/>
                </a:lnTo>
                <a:lnTo>
                  <a:pt x="205" y="1188"/>
                </a:lnTo>
                <a:lnTo>
                  <a:pt x="205" y="1188"/>
                </a:lnTo>
                <a:lnTo>
                  <a:pt x="202" y="1182"/>
                </a:lnTo>
                <a:lnTo>
                  <a:pt x="200" y="1180"/>
                </a:lnTo>
                <a:lnTo>
                  <a:pt x="189" y="1167"/>
                </a:lnTo>
                <a:lnTo>
                  <a:pt x="189" y="1167"/>
                </a:lnTo>
                <a:lnTo>
                  <a:pt x="183" y="1159"/>
                </a:lnTo>
                <a:lnTo>
                  <a:pt x="182" y="1154"/>
                </a:lnTo>
                <a:lnTo>
                  <a:pt x="183" y="1152"/>
                </a:lnTo>
                <a:lnTo>
                  <a:pt x="184" y="1152"/>
                </a:lnTo>
                <a:lnTo>
                  <a:pt x="189" y="1109"/>
                </a:lnTo>
                <a:lnTo>
                  <a:pt x="189" y="1109"/>
                </a:lnTo>
                <a:lnTo>
                  <a:pt x="195" y="1105"/>
                </a:lnTo>
                <a:lnTo>
                  <a:pt x="200" y="1103"/>
                </a:lnTo>
                <a:lnTo>
                  <a:pt x="205" y="1099"/>
                </a:lnTo>
                <a:lnTo>
                  <a:pt x="205" y="1099"/>
                </a:lnTo>
                <a:lnTo>
                  <a:pt x="207" y="1092"/>
                </a:lnTo>
                <a:lnTo>
                  <a:pt x="212" y="1076"/>
                </a:lnTo>
                <a:lnTo>
                  <a:pt x="223" y="1028"/>
                </a:lnTo>
                <a:lnTo>
                  <a:pt x="236" y="976"/>
                </a:lnTo>
                <a:lnTo>
                  <a:pt x="242" y="958"/>
                </a:lnTo>
                <a:lnTo>
                  <a:pt x="246" y="947"/>
                </a:lnTo>
                <a:lnTo>
                  <a:pt x="246" y="947"/>
                </a:lnTo>
                <a:lnTo>
                  <a:pt x="255" y="936"/>
                </a:lnTo>
                <a:lnTo>
                  <a:pt x="261" y="923"/>
                </a:lnTo>
                <a:lnTo>
                  <a:pt x="264" y="917"/>
                </a:lnTo>
                <a:lnTo>
                  <a:pt x="266" y="908"/>
                </a:lnTo>
                <a:lnTo>
                  <a:pt x="267" y="900"/>
                </a:lnTo>
                <a:lnTo>
                  <a:pt x="268" y="890"/>
                </a:lnTo>
                <a:lnTo>
                  <a:pt x="268" y="890"/>
                </a:lnTo>
                <a:lnTo>
                  <a:pt x="266" y="872"/>
                </a:lnTo>
                <a:lnTo>
                  <a:pt x="262" y="839"/>
                </a:lnTo>
                <a:lnTo>
                  <a:pt x="249" y="752"/>
                </a:lnTo>
                <a:lnTo>
                  <a:pt x="230" y="634"/>
                </a:lnTo>
                <a:lnTo>
                  <a:pt x="230" y="634"/>
                </a:lnTo>
                <a:lnTo>
                  <a:pt x="234" y="634"/>
                </a:lnTo>
                <a:lnTo>
                  <a:pt x="241" y="633"/>
                </a:lnTo>
                <a:lnTo>
                  <a:pt x="245" y="632"/>
                </a:lnTo>
                <a:lnTo>
                  <a:pt x="249" y="630"/>
                </a:lnTo>
                <a:lnTo>
                  <a:pt x="251" y="627"/>
                </a:lnTo>
                <a:lnTo>
                  <a:pt x="252" y="623"/>
                </a:lnTo>
                <a:lnTo>
                  <a:pt x="252" y="623"/>
                </a:lnTo>
                <a:lnTo>
                  <a:pt x="255" y="585"/>
                </a:lnTo>
                <a:lnTo>
                  <a:pt x="257" y="546"/>
                </a:lnTo>
                <a:lnTo>
                  <a:pt x="257" y="546"/>
                </a:lnTo>
                <a:lnTo>
                  <a:pt x="262" y="446"/>
                </a:lnTo>
                <a:lnTo>
                  <a:pt x="268" y="357"/>
                </a:lnTo>
                <a:lnTo>
                  <a:pt x="298" y="357"/>
                </a:lnTo>
                <a:lnTo>
                  <a:pt x="298" y="357"/>
                </a:lnTo>
                <a:lnTo>
                  <a:pt x="308" y="356"/>
                </a:lnTo>
                <a:lnTo>
                  <a:pt x="322" y="355"/>
                </a:lnTo>
                <a:lnTo>
                  <a:pt x="354" y="346"/>
                </a:lnTo>
                <a:lnTo>
                  <a:pt x="370" y="341"/>
                </a:lnTo>
                <a:lnTo>
                  <a:pt x="385" y="336"/>
                </a:lnTo>
                <a:lnTo>
                  <a:pt x="397" y="331"/>
                </a:lnTo>
                <a:lnTo>
                  <a:pt x="401" y="328"/>
                </a:lnTo>
                <a:lnTo>
                  <a:pt x="403" y="325"/>
                </a:lnTo>
                <a:lnTo>
                  <a:pt x="403" y="325"/>
                </a:lnTo>
                <a:lnTo>
                  <a:pt x="407" y="319"/>
                </a:lnTo>
                <a:lnTo>
                  <a:pt x="409" y="311"/>
                </a:lnTo>
                <a:lnTo>
                  <a:pt x="409" y="300"/>
                </a:lnTo>
                <a:lnTo>
                  <a:pt x="409" y="288"/>
                </a:lnTo>
                <a:lnTo>
                  <a:pt x="407" y="275"/>
                </a:lnTo>
                <a:lnTo>
                  <a:pt x="404" y="262"/>
                </a:lnTo>
                <a:lnTo>
                  <a:pt x="398" y="237"/>
                </a:lnTo>
                <a:lnTo>
                  <a:pt x="398" y="237"/>
                </a:lnTo>
                <a:lnTo>
                  <a:pt x="393" y="224"/>
                </a:lnTo>
                <a:lnTo>
                  <a:pt x="387" y="210"/>
                </a:lnTo>
                <a:lnTo>
                  <a:pt x="370" y="182"/>
                </a:lnTo>
                <a:lnTo>
                  <a:pt x="357" y="159"/>
                </a:lnTo>
                <a:lnTo>
                  <a:pt x="352" y="151"/>
                </a:lnTo>
                <a:lnTo>
                  <a:pt x="351" y="148"/>
                </a:lnTo>
                <a:lnTo>
                  <a:pt x="351" y="148"/>
                </a:lnTo>
                <a:lnTo>
                  <a:pt x="378" y="101"/>
                </a:lnTo>
                <a:lnTo>
                  <a:pt x="378" y="101"/>
                </a:lnTo>
                <a:lnTo>
                  <a:pt x="382" y="90"/>
                </a:lnTo>
                <a:lnTo>
                  <a:pt x="382" y="90"/>
                </a:lnTo>
                <a:lnTo>
                  <a:pt x="382" y="90"/>
                </a:lnTo>
                <a:lnTo>
                  <a:pt x="384" y="90"/>
                </a:lnTo>
                <a:lnTo>
                  <a:pt x="382" y="90"/>
                </a:lnTo>
                <a:lnTo>
                  <a:pt x="398" y="80"/>
                </a:lnTo>
                <a:lnTo>
                  <a:pt x="398" y="80"/>
                </a:lnTo>
                <a:lnTo>
                  <a:pt x="398" y="78"/>
                </a:lnTo>
                <a:lnTo>
                  <a:pt x="398" y="71"/>
                </a:lnTo>
                <a:lnTo>
                  <a:pt x="397" y="61"/>
                </a:lnTo>
                <a:lnTo>
                  <a:pt x="393" y="49"/>
                </a:lnTo>
                <a:lnTo>
                  <a:pt x="393" y="49"/>
                </a:lnTo>
                <a:lnTo>
                  <a:pt x="386" y="36"/>
                </a:lnTo>
                <a:lnTo>
                  <a:pt x="380" y="26"/>
                </a:lnTo>
                <a:lnTo>
                  <a:pt x="373" y="17"/>
                </a:lnTo>
                <a:lnTo>
                  <a:pt x="357" y="27"/>
                </a:lnTo>
                <a:lnTo>
                  <a:pt x="346" y="43"/>
                </a:lnTo>
                <a:lnTo>
                  <a:pt x="330" y="49"/>
                </a:lnTo>
                <a:lnTo>
                  <a:pt x="320" y="43"/>
                </a:lnTo>
                <a:lnTo>
                  <a:pt x="320" y="43"/>
                </a:lnTo>
                <a:lnTo>
                  <a:pt x="315" y="43"/>
                </a:lnTo>
                <a:lnTo>
                  <a:pt x="311" y="45"/>
                </a:lnTo>
                <a:lnTo>
                  <a:pt x="305" y="49"/>
                </a:lnTo>
                <a:lnTo>
                  <a:pt x="289" y="54"/>
                </a:lnTo>
                <a:lnTo>
                  <a:pt x="283" y="49"/>
                </a:lnTo>
                <a:lnTo>
                  <a:pt x="268" y="54"/>
                </a:lnTo>
                <a:lnTo>
                  <a:pt x="257" y="27"/>
                </a:lnTo>
                <a:close/>
                <a:moveTo>
                  <a:pt x="268" y="132"/>
                </a:moveTo>
                <a:lnTo>
                  <a:pt x="268" y="132"/>
                </a:lnTo>
                <a:lnTo>
                  <a:pt x="273" y="133"/>
                </a:lnTo>
                <a:lnTo>
                  <a:pt x="283" y="132"/>
                </a:lnTo>
                <a:lnTo>
                  <a:pt x="283" y="132"/>
                </a:lnTo>
                <a:lnTo>
                  <a:pt x="294" y="129"/>
                </a:lnTo>
                <a:lnTo>
                  <a:pt x="298" y="127"/>
                </a:lnTo>
                <a:lnTo>
                  <a:pt x="298" y="127"/>
                </a:lnTo>
                <a:lnTo>
                  <a:pt x="297" y="136"/>
                </a:lnTo>
                <a:lnTo>
                  <a:pt x="297" y="143"/>
                </a:lnTo>
                <a:lnTo>
                  <a:pt x="298" y="154"/>
                </a:lnTo>
                <a:lnTo>
                  <a:pt x="298" y="154"/>
                </a:lnTo>
                <a:lnTo>
                  <a:pt x="301" y="159"/>
                </a:lnTo>
                <a:lnTo>
                  <a:pt x="305" y="164"/>
                </a:lnTo>
                <a:lnTo>
                  <a:pt x="313" y="174"/>
                </a:lnTo>
                <a:lnTo>
                  <a:pt x="323" y="187"/>
                </a:lnTo>
                <a:lnTo>
                  <a:pt x="328" y="193"/>
                </a:lnTo>
                <a:lnTo>
                  <a:pt x="330" y="200"/>
                </a:lnTo>
                <a:lnTo>
                  <a:pt x="330" y="200"/>
                </a:lnTo>
                <a:lnTo>
                  <a:pt x="333" y="209"/>
                </a:lnTo>
                <a:lnTo>
                  <a:pt x="334" y="218"/>
                </a:lnTo>
                <a:lnTo>
                  <a:pt x="333" y="239"/>
                </a:lnTo>
                <a:lnTo>
                  <a:pt x="331" y="256"/>
                </a:lnTo>
                <a:lnTo>
                  <a:pt x="330" y="263"/>
                </a:lnTo>
                <a:lnTo>
                  <a:pt x="278" y="252"/>
                </a:lnTo>
                <a:lnTo>
                  <a:pt x="221" y="216"/>
                </a:lnTo>
                <a:lnTo>
                  <a:pt x="221" y="200"/>
                </a:lnTo>
                <a:lnTo>
                  <a:pt x="221" y="200"/>
                </a:lnTo>
                <a:lnTo>
                  <a:pt x="228" y="194"/>
                </a:lnTo>
                <a:lnTo>
                  <a:pt x="241" y="184"/>
                </a:lnTo>
                <a:lnTo>
                  <a:pt x="241" y="184"/>
                </a:lnTo>
                <a:lnTo>
                  <a:pt x="247" y="182"/>
                </a:lnTo>
                <a:lnTo>
                  <a:pt x="256" y="179"/>
                </a:lnTo>
                <a:lnTo>
                  <a:pt x="262" y="177"/>
                </a:lnTo>
                <a:lnTo>
                  <a:pt x="268" y="174"/>
                </a:lnTo>
                <a:lnTo>
                  <a:pt x="268" y="174"/>
                </a:lnTo>
                <a:lnTo>
                  <a:pt x="269" y="171"/>
                </a:lnTo>
                <a:lnTo>
                  <a:pt x="269" y="166"/>
                </a:lnTo>
                <a:lnTo>
                  <a:pt x="269" y="151"/>
                </a:lnTo>
                <a:lnTo>
                  <a:pt x="268" y="132"/>
                </a:lnTo>
                <a:lnTo>
                  <a:pt x="268" y="13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7">
            <a:extLst>
              <a:ext uri="{FF2B5EF4-FFF2-40B4-BE49-F238E27FC236}">
                <a16:creationId xmlns:a16="http://schemas.microsoft.com/office/drawing/2014/main" id="{1A9CA534-1F0E-4DF1-968B-BA32204E474B}"/>
              </a:ext>
            </a:extLst>
          </p:cNvPr>
          <p:cNvSpPr>
            <a:spLocks/>
          </p:cNvSpPr>
          <p:nvPr/>
        </p:nvSpPr>
        <p:spPr bwMode="auto">
          <a:xfrm>
            <a:off x="4816484" y="2702831"/>
            <a:ext cx="666807" cy="1713507"/>
          </a:xfrm>
          <a:custGeom>
            <a:avLst/>
            <a:gdLst>
              <a:gd name="T0" fmla="*/ 16 w 502"/>
              <a:gd name="T1" fmla="*/ 325 h 1290"/>
              <a:gd name="T2" fmla="*/ 0 w 502"/>
              <a:gd name="T3" fmla="*/ 407 h 1290"/>
              <a:gd name="T4" fmla="*/ 22 w 502"/>
              <a:gd name="T5" fmla="*/ 581 h 1290"/>
              <a:gd name="T6" fmla="*/ 33 w 502"/>
              <a:gd name="T7" fmla="*/ 637 h 1290"/>
              <a:gd name="T8" fmla="*/ 56 w 502"/>
              <a:gd name="T9" fmla="*/ 704 h 1290"/>
              <a:gd name="T10" fmla="*/ 89 w 502"/>
              <a:gd name="T11" fmla="*/ 767 h 1290"/>
              <a:gd name="T12" fmla="*/ 59 w 502"/>
              <a:gd name="T13" fmla="*/ 1058 h 1290"/>
              <a:gd name="T14" fmla="*/ 50 w 502"/>
              <a:gd name="T15" fmla="*/ 1193 h 1290"/>
              <a:gd name="T16" fmla="*/ 54 w 502"/>
              <a:gd name="T17" fmla="*/ 1262 h 1290"/>
              <a:gd name="T18" fmla="*/ 77 w 502"/>
              <a:gd name="T19" fmla="*/ 1270 h 1290"/>
              <a:gd name="T20" fmla="*/ 89 w 502"/>
              <a:gd name="T21" fmla="*/ 1290 h 1290"/>
              <a:gd name="T22" fmla="*/ 194 w 502"/>
              <a:gd name="T23" fmla="*/ 1278 h 1290"/>
              <a:gd name="T24" fmla="*/ 286 w 502"/>
              <a:gd name="T25" fmla="*/ 1273 h 1290"/>
              <a:gd name="T26" fmla="*/ 282 w 502"/>
              <a:gd name="T27" fmla="*/ 1259 h 1290"/>
              <a:gd name="T28" fmla="*/ 228 w 502"/>
              <a:gd name="T29" fmla="*/ 1235 h 1290"/>
              <a:gd name="T30" fmla="*/ 198 w 502"/>
              <a:gd name="T31" fmla="*/ 1108 h 1290"/>
              <a:gd name="T32" fmla="*/ 250 w 502"/>
              <a:gd name="T33" fmla="*/ 956 h 1290"/>
              <a:gd name="T34" fmla="*/ 262 w 502"/>
              <a:gd name="T35" fmla="*/ 794 h 1290"/>
              <a:gd name="T36" fmla="*/ 283 w 502"/>
              <a:gd name="T37" fmla="*/ 688 h 1290"/>
              <a:gd name="T38" fmla="*/ 278 w 502"/>
              <a:gd name="T39" fmla="*/ 657 h 1290"/>
              <a:gd name="T40" fmla="*/ 282 w 502"/>
              <a:gd name="T41" fmla="*/ 632 h 1290"/>
              <a:gd name="T42" fmla="*/ 282 w 502"/>
              <a:gd name="T43" fmla="*/ 570 h 1290"/>
              <a:gd name="T44" fmla="*/ 328 w 502"/>
              <a:gd name="T45" fmla="*/ 361 h 1290"/>
              <a:gd name="T46" fmla="*/ 374 w 502"/>
              <a:gd name="T47" fmla="*/ 353 h 1290"/>
              <a:gd name="T48" fmla="*/ 443 w 502"/>
              <a:gd name="T49" fmla="*/ 258 h 1290"/>
              <a:gd name="T50" fmla="*/ 482 w 502"/>
              <a:gd name="T51" fmla="*/ 171 h 1290"/>
              <a:gd name="T52" fmla="*/ 495 w 502"/>
              <a:gd name="T53" fmla="*/ 137 h 1290"/>
              <a:gd name="T54" fmla="*/ 495 w 502"/>
              <a:gd name="T55" fmla="*/ 121 h 1290"/>
              <a:gd name="T56" fmla="*/ 487 w 502"/>
              <a:gd name="T57" fmla="*/ 105 h 1290"/>
              <a:gd name="T58" fmla="*/ 482 w 502"/>
              <a:gd name="T59" fmla="*/ 96 h 1290"/>
              <a:gd name="T60" fmla="*/ 463 w 502"/>
              <a:gd name="T61" fmla="*/ 89 h 1290"/>
              <a:gd name="T62" fmla="*/ 463 w 502"/>
              <a:gd name="T63" fmla="*/ 79 h 1290"/>
              <a:gd name="T64" fmla="*/ 436 w 502"/>
              <a:gd name="T65" fmla="*/ 0 h 1290"/>
              <a:gd name="T66" fmla="*/ 443 w 502"/>
              <a:gd name="T67" fmla="*/ 82 h 1290"/>
              <a:gd name="T68" fmla="*/ 452 w 502"/>
              <a:gd name="T69" fmla="*/ 105 h 1290"/>
              <a:gd name="T70" fmla="*/ 431 w 502"/>
              <a:gd name="T71" fmla="*/ 112 h 1290"/>
              <a:gd name="T72" fmla="*/ 429 w 502"/>
              <a:gd name="T73" fmla="*/ 160 h 1290"/>
              <a:gd name="T74" fmla="*/ 420 w 502"/>
              <a:gd name="T75" fmla="*/ 200 h 1290"/>
              <a:gd name="T76" fmla="*/ 356 w 502"/>
              <a:gd name="T77" fmla="*/ 291 h 1290"/>
              <a:gd name="T78" fmla="*/ 198 w 502"/>
              <a:gd name="T79" fmla="*/ 229 h 1290"/>
              <a:gd name="T80" fmla="*/ 185 w 502"/>
              <a:gd name="T81" fmla="*/ 206 h 1290"/>
              <a:gd name="T82" fmla="*/ 218 w 502"/>
              <a:gd name="T83" fmla="*/ 185 h 1290"/>
              <a:gd name="T84" fmla="*/ 221 w 502"/>
              <a:gd name="T85" fmla="*/ 163 h 1290"/>
              <a:gd name="T86" fmla="*/ 217 w 502"/>
              <a:gd name="T87" fmla="*/ 132 h 1290"/>
              <a:gd name="T88" fmla="*/ 221 w 502"/>
              <a:gd name="T89" fmla="*/ 121 h 1290"/>
              <a:gd name="T90" fmla="*/ 209 w 502"/>
              <a:gd name="T91" fmla="*/ 105 h 1290"/>
              <a:gd name="T92" fmla="*/ 213 w 502"/>
              <a:gd name="T93" fmla="*/ 77 h 1290"/>
              <a:gd name="T94" fmla="*/ 207 w 502"/>
              <a:gd name="T95" fmla="*/ 47 h 1290"/>
              <a:gd name="T96" fmla="*/ 155 w 502"/>
              <a:gd name="T97" fmla="*/ 20 h 1290"/>
              <a:gd name="T98" fmla="*/ 128 w 502"/>
              <a:gd name="T99" fmla="*/ 22 h 1290"/>
              <a:gd name="T100" fmla="*/ 82 w 502"/>
              <a:gd name="T101" fmla="*/ 23 h 1290"/>
              <a:gd name="T102" fmla="*/ 39 w 502"/>
              <a:gd name="T103" fmla="*/ 82 h 1290"/>
              <a:gd name="T104" fmla="*/ 36 w 502"/>
              <a:gd name="T105" fmla="*/ 183 h 1290"/>
              <a:gd name="T106" fmla="*/ 53 w 502"/>
              <a:gd name="T107" fmla="*/ 211 h 1290"/>
              <a:gd name="T108" fmla="*/ 59 w 502"/>
              <a:gd name="T109" fmla="*/ 222 h 1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502" h="1290">
                <a:moveTo>
                  <a:pt x="50" y="233"/>
                </a:moveTo>
                <a:lnTo>
                  <a:pt x="50" y="233"/>
                </a:lnTo>
                <a:lnTo>
                  <a:pt x="37" y="269"/>
                </a:lnTo>
                <a:lnTo>
                  <a:pt x="25" y="300"/>
                </a:lnTo>
                <a:lnTo>
                  <a:pt x="16" y="325"/>
                </a:lnTo>
                <a:lnTo>
                  <a:pt x="16" y="325"/>
                </a:lnTo>
                <a:lnTo>
                  <a:pt x="10" y="348"/>
                </a:lnTo>
                <a:lnTo>
                  <a:pt x="4" y="370"/>
                </a:lnTo>
                <a:lnTo>
                  <a:pt x="2" y="390"/>
                </a:lnTo>
                <a:lnTo>
                  <a:pt x="0" y="399"/>
                </a:lnTo>
                <a:lnTo>
                  <a:pt x="0" y="407"/>
                </a:lnTo>
                <a:lnTo>
                  <a:pt x="0" y="407"/>
                </a:lnTo>
                <a:lnTo>
                  <a:pt x="4" y="434"/>
                </a:lnTo>
                <a:lnTo>
                  <a:pt x="10" y="475"/>
                </a:lnTo>
                <a:lnTo>
                  <a:pt x="16" y="517"/>
                </a:lnTo>
                <a:lnTo>
                  <a:pt x="20" y="547"/>
                </a:lnTo>
                <a:lnTo>
                  <a:pt x="20" y="547"/>
                </a:lnTo>
                <a:lnTo>
                  <a:pt x="22" y="581"/>
                </a:lnTo>
                <a:lnTo>
                  <a:pt x="24" y="597"/>
                </a:lnTo>
                <a:lnTo>
                  <a:pt x="31" y="600"/>
                </a:lnTo>
                <a:lnTo>
                  <a:pt x="31" y="600"/>
                </a:lnTo>
                <a:lnTo>
                  <a:pt x="31" y="608"/>
                </a:lnTo>
                <a:lnTo>
                  <a:pt x="32" y="626"/>
                </a:lnTo>
                <a:lnTo>
                  <a:pt x="33" y="637"/>
                </a:lnTo>
                <a:lnTo>
                  <a:pt x="36" y="650"/>
                </a:lnTo>
                <a:lnTo>
                  <a:pt x="38" y="664"/>
                </a:lnTo>
                <a:lnTo>
                  <a:pt x="43" y="678"/>
                </a:lnTo>
                <a:lnTo>
                  <a:pt x="43" y="678"/>
                </a:lnTo>
                <a:lnTo>
                  <a:pt x="49" y="692"/>
                </a:lnTo>
                <a:lnTo>
                  <a:pt x="56" y="704"/>
                </a:lnTo>
                <a:lnTo>
                  <a:pt x="71" y="724"/>
                </a:lnTo>
                <a:lnTo>
                  <a:pt x="78" y="735"/>
                </a:lnTo>
                <a:lnTo>
                  <a:pt x="83" y="745"/>
                </a:lnTo>
                <a:lnTo>
                  <a:pt x="88" y="756"/>
                </a:lnTo>
                <a:lnTo>
                  <a:pt x="89" y="767"/>
                </a:lnTo>
                <a:lnTo>
                  <a:pt x="89" y="767"/>
                </a:lnTo>
                <a:lnTo>
                  <a:pt x="93" y="903"/>
                </a:lnTo>
                <a:lnTo>
                  <a:pt x="93" y="903"/>
                </a:lnTo>
                <a:lnTo>
                  <a:pt x="77" y="965"/>
                </a:lnTo>
                <a:lnTo>
                  <a:pt x="65" y="1016"/>
                </a:lnTo>
                <a:lnTo>
                  <a:pt x="60" y="1040"/>
                </a:lnTo>
                <a:lnTo>
                  <a:pt x="59" y="1058"/>
                </a:lnTo>
                <a:lnTo>
                  <a:pt x="59" y="1058"/>
                </a:lnTo>
                <a:lnTo>
                  <a:pt x="58" y="1092"/>
                </a:lnTo>
                <a:lnTo>
                  <a:pt x="58" y="1127"/>
                </a:lnTo>
                <a:lnTo>
                  <a:pt x="59" y="1166"/>
                </a:lnTo>
                <a:lnTo>
                  <a:pt x="63" y="1189"/>
                </a:lnTo>
                <a:lnTo>
                  <a:pt x="50" y="1193"/>
                </a:lnTo>
                <a:lnTo>
                  <a:pt x="54" y="1248"/>
                </a:lnTo>
                <a:lnTo>
                  <a:pt x="54" y="1248"/>
                </a:lnTo>
                <a:lnTo>
                  <a:pt x="53" y="1254"/>
                </a:lnTo>
                <a:lnTo>
                  <a:pt x="53" y="1259"/>
                </a:lnTo>
                <a:lnTo>
                  <a:pt x="54" y="1262"/>
                </a:lnTo>
                <a:lnTo>
                  <a:pt x="54" y="1262"/>
                </a:lnTo>
                <a:lnTo>
                  <a:pt x="56" y="1265"/>
                </a:lnTo>
                <a:lnTo>
                  <a:pt x="60" y="1266"/>
                </a:lnTo>
                <a:lnTo>
                  <a:pt x="67" y="1267"/>
                </a:lnTo>
                <a:lnTo>
                  <a:pt x="77" y="1267"/>
                </a:lnTo>
                <a:lnTo>
                  <a:pt x="77" y="1267"/>
                </a:lnTo>
                <a:lnTo>
                  <a:pt x="77" y="1270"/>
                </a:lnTo>
                <a:lnTo>
                  <a:pt x="78" y="1277"/>
                </a:lnTo>
                <a:lnTo>
                  <a:pt x="80" y="1282"/>
                </a:lnTo>
                <a:lnTo>
                  <a:pt x="82" y="1285"/>
                </a:lnTo>
                <a:lnTo>
                  <a:pt x="84" y="1288"/>
                </a:lnTo>
                <a:lnTo>
                  <a:pt x="89" y="1290"/>
                </a:lnTo>
                <a:lnTo>
                  <a:pt x="89" y="1290"/>
                </a:lnTo>
                <a:lnTo>
                  <a:pt x="97" y="1290"/>
                </a:lnTo>
                <a:lnTo>
                  <a:pt x="105" y="1289"/>
                </a:lnTo>
                <a:lnTo>
                  <a:pt x="131" y="1284"/>
                </a:lnTo>
                <a:lnTo>
                  <a:pt x="161" y="1280"/>
                </a:lnTo>
                <a:lnTo>
                  <a:pt x="177" y="1278"/>
                </a:lnTo>
                <a:lnTo>
                  <a:pt x="194" y="1278"/>
                </a:lnTo>
                <a:lnTo>
                  <a:pt x="194" y="1278"/>
                </a:lnTo>
                <a:lnTo>
                  <a:pt x="227" y="1279"/>
                </a:lnTo>
                <a:lnTo>
                  <a:pt x="258" y="1278"/>
                </a:lnTo>
                <a:lnTo>
                  <a:pt x="272" y="1277"/>
                </a:lnTo>
                <a:lnTo>
                  <a:pt x="283" y="1274"/>
                </a:lnTo>
                <a:lnTo>
                  <a:pt x="286" y="1273"/>
                </a:lnTo>
                <a:lnTo>
                  <a:pt x="289" y="1271"/>
                </a:lnTo>
                <a:lnTo>
                  <a:pt x="290" y="1270"/>
                </a:lnTo>
                <a:lnTo>
                  <a:pt x="290" y="1267"/>
                </a:lnTo>
                <a:lnTo>
                  <a:pt x="290" y="1267"/>
                </a:lnTo>
                <a:lnTo>
                  <a:pt x="286" y="1262"/>
                </a:lnTo>
                <a:lnTo>
                  <a:pt x="282" y="1259"/>
                </a:lnTo>
                <a:lnTo>
                  <a:pt x="274" y="1254"/>
                </a:lnTo>
                <a:lnTo>
                  <a:pt x="266" y="1251"/>
                </a:lnTo>
                <a:lnTo>
                  <a:pt x="246" y="1244"/>
                </a:lnTo>
                <a:lnTo>
                  <a:pt x="237" y="1240"/>
                </a:lnTo>
                <a:lnTo>
                  <a:pt x="228" y="1235"/>
                </a:lnTo>
                <a:lnTo>
                  <a:pt x="228" y="1235"/>
                </a:lnTo>
                <a:lnTo>
                  <a:pt x="196" y="1218"/>
                </a:lnTo>
                <a:lnTo>
                  <a:pt x="182" y="1209"/>
                </a:lnTo>
                <a:lnTo>
                  <a:pt x="201" y="1186"/>
                </a:lnTo>
                <a:lnTo>
                  <a:pt x="198" y="1159"/>
                </a:lnTo>
                <a:lnTo>
                  <a:pt x="198" y="1108"/>
                </a:lnTo>
                <a:lnTo>
                  <a:pt x="198" y="1108"/>
                </a:lnTo>
                <a:lnTo>
                  <a:pt x="216" y="1058"/>
                </a:lnTo>
                <a:lnTo>
                  <a:pt x="229" y="1021"/>
                </a:lnTo>
                <a:lnTo>
                  <a:pt x="235" y="999"/>
                </a:lnTo>
                <a:lnTo>
                  <a:pt x="235" y="999"/>
                </a:lnTo>
                <a:lnTo>
                  <a:pt x="240" y="984"/>
                </a:lnTo>
                <a:lnTo>
                  <a:pt x="250" y="956"/>
                </a:lnTo>
                <a:lnTo>
                  <a:pt x="260" y="925"/>
                </a:lnTo>
                <a:lnTo>
                  <a:pt x="262" y="913"/>
                </a:lnTo>
                <a:lnTo>
                  <a:pt x="263" y="903"/>
                </a:lnTo>
                <a:lnTo>
                  <a:pt x="263" y="903"/>
                </a:lnTo>
                <a:lnTo>
                  <a:pt x="262" y="863"/>
                </a:lnTo>
                <a:lnTo>
                  <a:pt x="262" y="794"/>
                </a:lnTo>
                <a:lnTo>
                  <a:pt x="263" y="701"/>
                </a:lnTo>
                <a:lnTo>
                  <a:pt x="263" y="701"/>
                </a:lnTo>
                <a:lnTo>
                  <a:pt x="267" y="700"/>
                </a:lnTo>
                <a:lnTo>
                  <a:pt x="274" y="695"/>
                </a:lnTo>
                <a:lnTo>
                  <a:pt x="279" y="692"/>
                </a:lnTo>
                <a:lnTo>
                  <a:pt x="283" y="688"/>
                </a:lnTo>
                <a:lnTo>
                  <a:pt x="285" y="683"/>
                </a:lnTo>
                <a:lnTo>
                  <a:pt x="286" y="678"/>
                </a:lnTo>
                <a:lnTo>
                  <a:pt x="286" y="678"/>
                </a:lnTo>
                <a:lnTo>
                  <a:pt x="285" y="673"/>
                </a:lnTo>
                <a:lnTo>
                  <a:pt x="283" y="667"/>
                </a:lnTo>
                <a:lnTo>
                  <a:pt x="278" y="657"/>
                </a:lnTo>
                <a:lnTo>
                  <a:pt x="274" y="649"/>
                </a:lnTo>
                <a:lnTo>
                  <a:pt x="273" y="645"/>
                </a:lnTo>
                <a:lnTo>
                  <a:pt x="274" y="643"/>
                </a:lnTo>
                <a:lnTo>
                  <a:pt x="274" y="643"/>
                </a:lnTo>
                <a:lnTo>
                  <a:pt x="278" y="639"/>
                </a:lnTo>
                <a:lnTo>
                  <a:pt x="282" y="632"/>
                </a:lnTo>
                <a:lnTo>
                  <a:pt x="285" y="625"/>
                </a:lnTo>
                <a:lnTo>
                  <a:pt x="286" y="616"/>
                </a:lnTo>
                <a:lnTo>
                  <a:pt x="286" y="616"/>
                </a:lnTo>
                <a:lnTo>
                  <a:pt x="284" y="591"/>
                </a:lnTo>
                <a:lnTo>
                  <a:pt x="282" y="570"/>
                </a:lnTo>
                <a:lnTo>
                  <a:pt x="282" y="570"/>
                </a:lnTo>
                <a:lnTo>
                  <a:pt x="277" y="545"/>
                </a:lnTo>
                <a:lnTo>
                  <a:pt x="271" y="524"/>
                </a:lnTo>
                <a:lnTo>
                  <a:pt x="286" y="508"/>
                </a:lnTo>
                <a:lnTo>
                  <a:pt x="286" y="430"/>
                </a:lnTo>
                <a:lnTo>
                  <a:pt x="328" y="361"/>
                </a:lnTo>
                <a:lnTo>
                  <a:pt x="328" y="361"/>
                </a:lnTo>
                <a:lnTo>
                  <a:pt x="333" y="361"/>
                </a:lnTo>
                <a:lnTo>
                  <a:pt x="344" y="361"/>
                </a:lnTo>
                <a:lnTo>
                  <a:pt x="359" y="358"/>
                </a:lnTo>
                <a:lnTo>
                  <a:pt x="367" y="356"/>
                </a:lnTo>
                <a:lnTo>
                  <a:pt x="374" y="353"/>
                </a:lnTo>
                <a:lnTo>
                  <a:pt x="374" y="353"/>
                </a:lnTo>
                <a:lnTo>
                  <a:pt x="379" y="351"/>
                </a:lnTo>
                <a:lnTo>
                  <a:pt x="384" y="346"/>
                </a:lnTo>
                <a:lnTo>
                  <a:pt x="395" y="333"/>
                </a:lnTo>
                <a:lnTo>
                  <a:pt x="407" y="315"/>
                </a:lnTo>
                <a:lnTo>
                  <a:pt x="419" y="296"/>
                </a:lnTo>
                <a:lnTo>
                  <a:pt x="443" y="258"/>
                </a:lnTo>
                <a:lnTo>
                  <a:pt x="459" y="233"/>
                </a:lnTo>
                <a:lnTo>
                  <a:pt x="459" y="233"/>
                </a:lnTo>
                <a:lnTo>
                  <a:pt x="464" y="225"/>
                </a:lnTo>
                <a:lnTo>
                  <a:pt x="469" y="216"/>
                </a:lnTo>
                <a:lnTo>
                  <a:pt x="476" y="195"/>
                </a:lnTo>
                <a:lnTo>
                  <a:pt x="482" y="171"/>
                </a:lnTo>
                <a:lnTo>
                  <a:pt x="502" y="155"/>
                </a:lnTo>
                <a:lnTo>
                  <a:pt x="502" y="155"/>
                </a:lnTo>
                <a:lnTo>
                  <a:pt x="499" y="148"/>
                </a:lnTo>
                <a:lnTo>
                  <a:pt x="497" y="140"/>
                </a:lnTo>
                <a:lnTo>
                  <a:pt x="495" y="137"/>
                </a:lnTo>
                <a:lnTo>
                  <a:pt x="495" y="137"/>
                </a:lnTo>
                <a:lnTo>
                  <a:pt x="491" y="134"/>
                </a:lnTo>
                <a:lnTo>
                  <a:pt x="490" y="134"/>
                </a:lnTo>
                <a:lnTo>
                  <a:pt x="490" y="134"/>
                </a:lnTo>
                <a:lnTo>
                  <a:pt x="490" y="132"/>
                </a:lnTo>
                <a:lnTo>
                  <a:pt x="490" y="132"/>
                </a:lnTo>
                <a:lnTo>
                  <a:pt x="495" y="121"/>
                </a:lnTo>
                <a:lnTo>
                  <a:pt x="496" y="115"/>
                </a:lnTo>
                <a:lnTo>
                  <a:pt x="495" y="111"/>
                </a:lnTo>
                <a:lnTo>
                  <a:pt x="495" y="109"/>
                </a:lnTo>
                <a:lnTo>
                  <a:pt x="495" y="109"/>
                </a:lnTo>
                <a:lnTo>
                  <a:pt x="491" y="106"/>
                </a:lnTo>
                <a:lnTo>
                  <a:pt x="487" y="105"/>
                </a:lnTo>
                <a:lnTo>
                  <a:pt x="482" y="105"/>
                </a:lnTo>
                <a:lnTo>
                  <a:pt x="482" y="105"/>
                </a:lnTo>
                <a:lnTo>
                  <a:pt x="482" y="103"/>
                </a:lnTo>
                <a:lnTo>
                  <a:pt x="482" y="98"/>
                </a:lnTo>
                <a:lnTo>
                  <a:pt x="482" y="98"/>
                </a:lnTo>
                <a:lnTo>
                  <a:pt x="482" y="96"/>
                </a:lnTo>
                <a:lnTo>
                  <a:pt x="480" y="95"/>
                </a:lnTo>
                <a:lnTo>
                  <a:pt x="476" y="94"/>
                </a:lnTo>
                <a:lnTo>
                  <a:pt x="471" y="94"/>
                </a:lnTo>
                <a:lnTo>
                  <a:pt x="463" y="98"/>
                </a:lnTo>
                <a:lnTo>
                  <a:pt x="463" y="89"/>
                </a:lnTo>
                <a:lnTo>
                  <a:pt x="463" y="89"/>
                </a:lnTo>
                <a:lnTo>
                  <a:pt x="467" y="87"/>
                </a:lnTo>
                <a:lnTo>
                  <a:pt x="468" y="84"/>
                </a:lnTo>
                <a:lnTo>
                  <a:pt x="467" y="82"/>
                </a:lnTo>
                <a:lnTo>
                  <a:pt x="467" y="82"/>
                </a:lnTo>
                <a:lnTo>
                  <a:pt x="465" y="81"/>
                </a:lnTo>
                <a:lnTo>
                  <a:pt x="463" y="79"/>
                </a:lnTo>
                <a:lnTo>
                  <a:pt x="459" y="78"/>
                </a:lnTo>
                <a:lnTo>
                  <a:pt x="443" y="4"/>
                </a:lnTo>
                <a:lnTo>
                  <a:pt x="443" y="4"/>
                </a:lnTo>
                <a:lnTo>
                  <a:pt x="442" y="2"/>
                </a:lnTo>
                <a:lnTo>
                  <a:pt x="440" y="0"/>
                </a:lnTo>
                <a:lnTo>
                  <a:pt x="436" y="0"/>
                </a:lnTo>
                <a:lnTo>
                  <a:pt x="436" y="0"/>
                </a:lnTo>
                <a:lnTo>
                  <a:pt x="432" y="3"/>
                </a:lnTo>
                <a:lnTo>
                  <a:pt x="430" y="5"/>
                </a:lnTo>
                <a:lnTo>
                  <a:pt x="429" y="9"/>
                </a:lnTo>
                <a:lnTo>
                  <a:pt x="443" y="75"/>
                </a:lnTo>
                <a:lnTo>
                  <a:pt x="443" y="82"/>
                </a:lnTo>
                <a:lnTo>
                  <a:pt x="452" y="89"/>
                </a:lnTo>
                <a:lnTo>
                  <a:pt x="452" y="89"/>
                </a:lnTo>
                <a:lnTo>
                  <a:pt x="452" y="98"/>
                </a:lnTo>
                <a:lnTo>
                  <a:pt x="452" y="105"/>
                </a:lnTo>
                <a:lnTo>
                  <a:pt x="452" y="105"/>
                </a:lnTo>
                <a:lnTo>
                  <a:pt x="452" y="105"/>
                </a:lnTo>
                <a:lnTo>
                  <a:pt x="450" y="105"/>
                </a:lnTo>
                <a:lnTo>
                  <a:pt x="446" y="106"/>
                </a:lnTo>
                <a:lnTo>
                  <a:pt x="436" y="109"/>
                </a:lnTo>
                <a:lnTo>
                  <a:pt x="436" y="109"/>
                </a:lnTo>
                <a:lnTo>
                  <a:pt x="434" y="110"/>
                </a:lnTo>
                <a:lnTo>
                  <a:pt x="431" y="112"/>
                </a:lnTo>
                <a:lnTo>
                  <a:pt x="429" y="115"/>
                </a:lnTo>
                <a:lnTo>
                  <a:pt x="429" y="117"/>
                </a:lnTo>
                <a:lnTo>
                  <a:pt x="429" y="117"/>
                </a:lnTo>
                <a:lnTo>
                  <a:pt x="429" y="135"/>
                </a:lnTo>
                <a:lnTo>
                  <a:pt x="429" y="160"/>
                </a:lnTo>
                <a:lnTo>
                  <a:pt x="429" y="160"/>
                </a:lnTo>
                <a:lnTo>
                  <a:pt x="429" y="174"/>
                </a:lnTo>
                <a:lnTo>
                  <a:pt x="429" y="180"/>
                </a:lnTo>
                <a:lnTo>
                  <a:pt x="429" y="186"/>
                </a:lnTo>
                <a:lnTo>
                  <a:pt x="429" y="186"/>
                </a:lnTo>
                <a:lnTo>
                  <a:pt x="426" y="191"/>
                </a:lnTo>
                <a:lnTo>
                  <a:pt x="420" y="200"/>
                </a:lnTo>
                <a:lnTo>
                  <a:pt x="403" y="224"/>
                </a:lnTo>
                <a:lnTo>
                  <a:pt x="385" y="249"/>
                </a:lnTo>
                <a:lnTo>
                  <a:pt x="374" y="264"/>
                </a:lnTo>
                <a:lnTo>
                  <a:pt x="374" y="264"/>
                </a:lnTo>
                <a:lnTo>
                  <a:pt x="363" y="281"/>
                </a:lnTo>
                <a:lnTo>
                  <a:pt x="356" y="291"/>
                </a:lnTo>
                <a:lnTo>
                  <a:pt x="356" y="291"/>
                </a:lnTo>
                <a:lnTo>
                  <a:pt x="271" y="260"/>
                </a:lnTo>
                <a:lnTo>
                  <a:pt x="271" y="260"/>
                </a:lnTo>
                <a:lnTo>
                  <a:pt x="233" y="244"/>
                </a:lnTo>
                <a:lnTo>
                  <a:pt x="210" y="234"/>
                </a:lnTo>
                <a:lnTo>
                  <a:pt x="198" y="229"/>
                </a:lnTo>
                <a:lnTo>
                  <a:pt x="198" y="229"/>
                </a:lnTo>
                <a:lnTo>
                  <a:pt x="175" y="224"/>
                </a:lnTo>
                <a:lnTo>
                  <a:pt x="159" y="222"/>
                </a:lnTo>
                <a:lnTo>
                  <a:pt x="159" y="222"/>
                </a:lnTo>
                <a:lnTo>
                  <a:pt x="173" y="212"/>
                </a:lnTo>
                <a:lnTo>
                  <a:pt x="185" y="206"/>
                </a:lnTo>
                <a:lnTo>
                  <a:pt x="194" y="202"/>
                </a:lnTo>
                <a:lnTo>
                  <a:pt x="194" y="202"/>
                </a:lnTo>
                <a:lnTo>
                  <a:pt x="200" y="199"/>
                </a:lnTo>
                <a:lnTo>
                  <a:pt x="209" y="194"/>
                </a:lnTo>
                <a:lnTo>
                  <a:pt x="216" y="188"/>
                </a:lnTo>
                <a:lnTo>
                  <a:pt x="218" y="185"/>
                </a:lnTo>
                <a:lnTo>
                  <a:pt x="221" y="183"/>
                </a:lnTo>
                <a:lnTo>
                  <a:pt x="221" y="183"/>
                </a:lnTo>
                <a:lnTo>
                  <a:pt x="222" y="178"/>
                </a:lnTo>
                <a:lnTo>
                  <a:pt x="223" y="173"/>
                </a:lnTo>
                <a:lnTo>
                  <a:pt x="223" y="168"/>
                </a:lnTo>
                <a:lnTo>
                  <a:pt x="221" y="163"/>
                </a:lnTo>
                <a:lnTo>
                  <a:pt x="221" y="163"/>
                </a:lnTo>
                <a:lnTo>
                  <a:pt x="217" y="157"/>
                </a:lnTo>
                <a:lnTo>
                  <a:pt x="217" y="152"/>
                </a:lnTo>
                <a:lnTo>
                  <a:pt x="217" y="148"/>
                </a:lnTo>
                <a:lnTo>
                  <a:pt x="221" y="144"/>
                </a:lnTo>
                <a:lnTo>
                  <a:pt x="217" y="132"/>
                </a:lnTo>
                <a:lnTo>
                  <a:pt x="217" y="132"/>
                </a:lnTo>
                <a:lnTo>
                  <a:pt x="218" y="132"/>
                </a:lnTo>
                <a:lnTo>
                  <a:pt x="221" y="129"/>
                </a:lnTo>
                <a:lnTo>
                  <a:pt x="222" y="126"/>
                </a:lnTo>
                <a:lnTo>
                  <a:pt x="222" y="123"/>
                </a:lnTo>
                <a:lnTo>
                  <a:pt x="221" y="121"/>
                </a:lnTo>
                <a:lnTo>
                  <a:pt x="221" y="121"/>
                </a:lnTo>
                <a:lnTo>
                  <a:pt x="217" y="117"/>
                </a:lnTo>
                <a:lnTo>
                  <a:pt x="213" y="115"/>
                </a:lnTo>
                <a:lnTo>
                  <a:pt x="211" y="111"/>
                </a:lnTo>
                <a:lnTo>
                  <a:pt x="209" y="105"/>
                </a:lnTo>
                <a:lnTo>
                  <a:pt x="209" y="105"/>
                </a:lnTo>
                <a:lnTo>
                  <a:pt x="206" y="89"/>
                </a:lnTo>
                <a:lnTo>
                  <a:pt x="205" y="82"/>
                </a:lnTo>
                <a:lnTo>
                  <a:pt x="205" y="82"/>
                </a:lnTo>
                <a:lnTo>
                  <a:pt x="207" y="81"/>
                </a:lnTo>
                <a:lnTo>
                  <a:pt x="211" y="79"/>
                </a:lnTo>
                <a:lnTo>
                  <a:pt x="213" y="77"/>
                </a:lnTo>
                <a:lnTo>
                  <a:pt x="216" y="73"/>
                </a:lnTo>
                <a:lnTo>
                  <a:pt x="216" y="68"/>
                </a:lnTo>
                <a:lnTo>
                  <a:pt x="216" y="62"/>
                </a:lnTo>
                <a:lnTo>
                  <a:pt x="212" y="55"/>
                </a:lnTo>
                <a:lnTo>
                  <a:pt x="212" y="55"/>
                </a:lnTo>
                <a:lnTo>
                  <a:pt x="207" y="47"/>
                </a:lnTo>
                <a:lnTo>
                  <a:pt x="200" y="39"/>
                </a:lnTo>
                <a:lnTo>
                  <a:pt x="193" y="34"/>
                </a:lnTo>
                <a:lnTo>
                  <a:pt x="184" y="30"/>
                </a:lnTo>
                <a:lnTo>
                  <a:pt x="176" y="26"/>
                </a:lnTo>
                <a:lnTo>
                  <a:pt x="167" y="22"/>
                </a:lnTo>
                <a:lnTo>
                  <a:pt x="155" y="20"/>
                </a:lnTo>
                <a:lnTo>
                  <a:pt x="155" y="20"/>
                </a:lnTo>
                <a:lnTo>
                  <a:pt x="147" y="20"/>
                </a:lnTo>
                <a:lnTo>
                  <a:pt x="139" y="21"/>
                </a:lnTo>
                <a:lnTo>
                  <a:pt x="132" y="23"/>
                </a:lnTo>
                <a:lnTo>
                  <a:pt x="132" y="23"/>
                </a:lnTo>
                <a:lnTo>
                  <a:pt x="128" y="22"/>
                </a:lnTo>
                <a:lnTo>
                  <a:pt x="119" y="20"/>
                </a:lnTo>
                <a:lnTo>
                  <a:pt x="112" y="19"/>
                </a:lnTo>
                <a:lnTo>
                  <a:pt x="104" y="19"/>
                </a:lnTo>
                <a:lnTo>
                  <a:pt x="93" y="20"/>
                </a:lnTo>
                <a:lnTo>
                  <a:pt x="82" y="23"/>
                </a:lnTo>
                <a:lnTo>
                  <a:pt x="82" y="23"/>
                </a:lnTo>
                <a:lnTo>
                  <a:pt x="70" y="30"/>
                </a:lnTo>
                <a:lnTo>
                  <a:pt x="61" y="37"/>
                </a:lnTo>
                <a:lnTo>
                  <a:pt x="54" y="45"/>
                </a:lnTo>
                <a:lnTo>
                  <a:pt x="48" y="56"/>
                </a:lnTo>
                <a:lnTo>
                  <a:pt x="43" y="68"/>
                </a:lnTo>
                <a:lnTo>
                  <a:pt x="39" y="82"/>
                </a:lnTo>
                <a:lnTo>
                  <a:pt x="37" y="96"/>
                </a:lnTo>
                <a:lnTo>
                  <a:pt x="36" y="112"/>
                </a:lnTo>
                <a:lnTo>
                  <a:pt x="36" y="112"/>
                </a:lnTo>
                <a:lnTo>
                  <a:pt x="33" y="145"/>
                </a:lnTo>
                <a:lnTo>
                  <a:pt x="35" y="172"/>
                </a:lnTo>
                <a:lnTo>
                  <a:pt x="36" y="183"/>
                </a:lnTo>
                <a:lnTo>
                  <a:pt x="37" y="191"/>
                </a:lnTo>
                <a:lnTo>
                  <a:pt x="39" y="199"/>
                </a:lnTo>
                <a:lnTo>
                  <a:pt x="43" y="202"/>
                </a:lnTo>
                <a:lnTo>
                  <a:pt x="43" y="202"/>
                </a:lnTo>
                <a:lnTo>
                  <a:pt x="49" y="207"/>
                </a:lnTo>
                <a:lnTo>
                  <a:pt x="53" y="211"/>
                </a:lnTo>
                <a:lnTo>
                  <a:pt x="55" y="214"/>
                </a:lnTo>
                <a:lnTo>
                  <a:pt x="55" y="217"/>
                </a:lnTo>
                <a:lnTo>
                  <a:pt x="54" y="217"/>
                </a:lnTo>
                <a:lnTo>
                  <a:pt x="54" y="217"/>
                </a:lnTo>
                <a:lnTo>
                  <a:pt x="43" y="225"/>
                </a:lnTo>
                <a:lnTo>
                  <a:pt x="59" y="222"/>
                </a:lnTo>
                <a:lnTo>
                  <a:pt x="50" y="233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9">
            <a:extLst>
              <a:ext uri="{FF2B5EF4-FFF2-40B4-BE49-F238E27FC236}">
                <a16:creationId xmlns:a16="http://schemas.microsoft.com/office/drawing/2014/main" id="{986824D9-2724-4160-9AF4-1A12EA50F4FD}"/>
              </a:ext>
            </a:extLst>
          </p:cNvPr>
          <p:cNvSpPr>
            <a:spLocks noEditPoints="1"/>
          </p:cNvSpPr>
          <p:nvPr/>
        </p:nvSpPr>
        <p:spPr bwMode="auto">
          <a:xfrm>
            <a:off x="6531180" y="2758170"/>
            <a:ext cx="504754" cy="1655062"/>
          </a:xfrm>
          <a:custGeom>
            <a:avLst/>
            <a:gdLst>
              <a:gd name="T0" fmla="*/ 160 w 380"/>
              <a:gd name="T1" fmla="*/ 202 h 1246"/>
              <a:gd name="T2" fmla="*/ 189 w 380"/>
              <a:gd name="T3" fmla="*/ 168 h 1246"/>
              <a:gd name="T4" fmla="*/ 205 w 380"/>
              <a:gd name="T5" fmla="*/ 139 h 1246"/>
              <a:gd name="T6" fmla="*/ 200 w 380"/>
              <a:gd name="T7" fmla="*/ 112 h 1246"/>
              <a:gd name="T8" fmla="*/ 208 w 380"/>
              <a:gd name="T9" fmla="*/ 72 h 1246"/>
              <a:gd name="T10" fmla="*/ 222 w 380"/>
              <a:gd name="T11" fmla="*/ 34 h 1246"/>
              <a:gd name="T12" fmla="*/ 157 w 380"/>
              <a:gd name="T13" fmla="*/ 26 h 1246"/>
              <a:gd name="T14" fmla="*/ 133 w 380"/>
              <a:gd name="T15" fmla="*/ 0 h 1246"/>
              <a:gd name="T16" fmla="*/ 49 w 380"/>
              <a:gd name="T17" fmla="*/ 20 h 1246"/>
              <a:gd name="T18" fmla="*/ 14 w 380"/>
              <a:gd name="T19" fmla="*/ 65 h 1246"/>
              <a:gd name="T20" fmla="*/ 22 w 380"/>
              <a:gd name="T21" fmla="*/ 96 h 1246"/>
              <a:gd name="T22" fmla="*/ 3 w 380"/>
              <a:gd name="T23" fmla="*/ 155 h 1246"/>
              <a:gd name="T24" fmla="*/ 34 w 380"/>
              <a:gd name="T25" fmla="*/ 180 h 1246"/>
              <a:gd name="T26" fmla="*/ 60 w 380"/>
              <a:gd name="T27" fmla="*/ 202 h 1246"/>
              <a:gd name="T28" fmla="*/ 21 w 380"/>
              <a:gd name="T29" fmla="*/ 240 h 1246"/>
              <a:gd name="T30" fmla="*/ 27 w 380"/>
              <a:gd name="T31" fmla="*/ 381 h 1246"/>
              <a:gd name="T32" fmla="*/ 66 w 380"/>
              <a:gd name="T33" fmla="*/ 508 h 1246"/>
              <a:gd name="T34" fmla="*/ 63 w 380"/>
              <a:gd name="T35" fmla="*/ 577 h 1246"/>
              <a:gd name="T36" fmla="*/ 60 w 380"/>
              <a:gd name="T37" fmla="*/ 663 h 1246"/>
              <a:gd name="T38" fmla="*/ 90 w 380"/>
              <a:gd name="T39" fmla="*/ 712 h 1246"/>
              <a:gd name="T40" fmla="*/ 101 w 380"/>
              <a:gd name="T41" fmla="*/ 854 h 1246"/>
              <a:gd name="T42" fmla="*/ 84 w 380"/>
              <a:gd name="T43" fmla="*/ 941 h 1246"/>
              <a:gd name="T44" fmla="*/ 63 w 380"/>
              <a:gd name="T45" fmla="*/ 1138 h 1246"/>
              <a:gd name="T46" fmla="*/ 70 w 380"/>
              <a:gd name="T47" fmla="*/ 1205 h 1246"/>
              <a:gd name="T48" fmla="*/ 85 w 380"/>
              <a:gd name="T49" fmla="*/ 1224 h 1246"/>
              <a:gd name="T50" fmla="*/ 108 w 380"/>
              <a:gd name="T51" fmla="*/ 1240 h 1246"/>
              <a:gd name="T52" fmla="*/ 173 w 380"/>
              <a:gd name="T53" fmla="*/ 1243 h 1246"/>
              <a:gd name="T54" fmla="*/ 290 w 380"/>
              <a:gd name="T55" fmla="*/ 1237 h 1246"/>
              <a:gd name="T56" fmla="*/ 320 w 380"/>
              <a:gd name="T57" fmla="*/ 1217 h 1246"/>
              <a:gd name="T58" fmla="*/ 289 w 380"/>
              <a:gd name="T59" fmla="*/ 1200 h 1246"/>
              <a:gd name="T60" fmla="*/ 263 w 380"/>
              <a:gd name="T61" fmla="*/ 1147 h 1246"/>
              <a:gd name="T62" fmla="*/ 259 w 380"/>
              <a:gd name="T63" fmla="*/ 1111 h 1246"/>
              <a:gd name="T64" fmla="*/ 251 w 380"/>
              <a:gd name="T65" fmla="*/ 1052 h 1246"/>
              <a:gd name="T66" fmla="*/ 312 w 380"/>
              <a:gd name="T67" fmla="*/ 707 h 1246"/>
              <a:gd name="T68" fmla="*/ 363 w 380"/>
              <a:gd name="T69" fmla="*/ 667 h 1246"/>
              <a:gd name="T70" fmla="*/ 345 w 380"/>
              <a:gd name="T71" fmla="*/ 622 h 1246"/>
              <a:gd name="T72" fmla="*/ 297 w 380"/>
              <a:gd name="T73" fmla="*/ 493 h 1246"/>
              <a:gd name="T74" fmla="*/ 295 w 380"/>
              <a:gd name="T75" fmla="*/ 410 h 1246"/>
              <a:gd name="T76" fmla="*/ 343 w 380"/>
              <a:gd name="T77" fmla="*/ 347 h 1246"/>
              <a:gd name="T78" fmla="*/ 370 w 380"/>
              <a:gd name="T79" fmla="*/ 320 h 1246"/>
              <a:gd name="T80" fmla="*/ 377 w 380"/>
              <a:gd name="T81" fmla="*/ 118 h 1246"/>
              <a:gd name="T82" fmla="*/ 376 w 380"/>
              <a:gd name="T83" fmla="*/ 95 h 1246"/>
              <a:gd name="T84" fmla="*/ 356 w 380"/>
              <a:gd name="T85" fmla="*/ 82 h 1246"/>
              <a:gd name="T86" fmla="*/ 363 w 380"/>
              <a:gd name="T87" fmla="*/ 102 h 1246"/>
              <a:gd name="T88" fmla="*/ 354 w 380"/>
              <a:gd name="T89" fmla="*/ 99 h 1246"/>
              <a:gd name="T90" fmla="*/ 345 w 380"/>
              <a:gd name="T91" fmla="*/ 78 h 1246"/>
              <a:gd name="T92" fmla="*/ 360 w 380"/>
              <a:gd name="T93" fmla="*/ 63 h 1246"/>
              <a:gd name="T94" fmla="*/ 338 w 380"/>
              <a:gd name="T95" fmla="*/ 40 h 1246"/>
              <a:gd name="T96" fmla="*/ 331 w 380"/>
              <a:gd name="T97" fmla="*/ 26 h 1246"/>
              <a:gd name="T98" fmla="*/ 297 w 380"/>
              <a:gd name="T99" fmla="*/ 28 h 1246"/>
              <a:gd name="T100" fmla="*/ 279 w 380"/>
              <a:gd name="T101" fmla="*/ 74 h 1246"/>
              <a:gd name="T102" fmla="*/ 223 w 380"/>
              <a:gd name="T103" fmla="*/ 168 h 1246"/>
              <a:gd name="T104" fmla="*/ 324 w 380"/>
              <a:gd name="T105" fmla="*/ 136 h 1246"/>
              <a:gd name="T106" fmla="*/ 324 w 380"/>
              <a:gd name="T107" fmla="*/ 175 h 1246"/>
              <a:gd name="T108" fmla="*/ 317 w 380"/>
              <a:gd name="T109" fmla="*/ 275 h 1246"/>
              <a:gd name="T110" fmla="*/ 289 w 380"/>
              <a:gd name="T111" fmla="*/ 269 h 1246"/>
              <a:gd name="T112" fmla="*/ 276 w 380"/>
              <a:gd name="T113" fmla="*/ 257 h 1246"/>
              <a:gd name="T114" fmla="*/ 275 w 380"/>
              <a:gd name="T115" fmla="*/ 191 h 1246"/>
              <a:gd name="T116" fmla="*/ 303 w 380"/>
              <a:gd name="T117" fmla="*/ 161 h 1246"/>
              <a:gd name="T118" fmla="*/ 304 w 380"/>
              <a:gd name="T119" fmla="*/ 126 h 1246"/>
              <a:gd name="T120" fmla="*/ 320 w 380"/>
              <a:gd name="T121" fmla="*/ 129 h 1246"/>
              <a:gd name="T122" fmla="*/ 279 w 380"/>
              <a:gd name="T123" fmla="*/ 164 h 1246"/>
              <a:gd name="T124" fmla="*/ 292 w 380"/>
              <a:gd name="T125" fmla="*/ 127 h 12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380" h="1246">
                <a:moveTo>
                  <a:pt x="181" y="213"/>
                </a:moveTo>
                <a:lnTo>
                  <a:pt x="181" y="213"/>
                </a:lnTo>
                <a:lnTo>
                  <a:pt x="172" y="207"/>
                </a:lnTo>
                <a:lnTo>
                  <a:pt x="164" y="203"/>
                </a:lnTo>
                <a:lnTo>
                  <a:pt x="161" y="202"/>
                </a:lnTo>
                <a:lnTo>
                  <a:pt x="161" y="202"/>
                </a:lnTo>
                <a:lnTo>
                  <a:pt x="160" y="202"/>
                </a:lnTo>
                <a:lnTo>
                  <a:pt x="161" y="201"/>
                </a:lnTo>
                <a:lnTo>
                  <a:pt x="164" y="197"/>
                </a:lnTo>
                <a:lnTo>
                  <a:pt x="171" y="192"/>
                </a:lnTo>
                <a:lnTo>
                  <a:pt x="171" y="192"/>
                </a:lnTo>
                <a:lnTo>
                  <a:pt x="177" y="183"/>
                </a:lnTo>
                <a:lnTo>
                  <a:pt x="183" y="174"/>
                </a:lnTo>
                <a:lnTo>
                  <a:pt x="189" y="168"/>
                </a:lnTo>
                <a:lnTo>
                  <a:pt x="189" y="168"/>
                </a:lnTo>
                <a:lnTo>
                  <a:pt x="200" y="160"/>
                </a:lnTo>
                <a:lnTo>
                  <a:pt x="205" y="155"/>
                </a:lnTo>
                <a:lnTo>
                  <a:pt x="206" y="154"/>
                </a:lnTo>
                <a:lnTo>
                  <a:pt x="206" y="151"/>
                </a:lnTo>
                <a:lnTo>
                  <a:pt x="206" y="151"/>
                </a:lnTo>
                <a:lnTo>
                  <a:pt x="205" y="139"/>
                </a:lnTo>
                <a:lnTo>
                  <a:pt x="203" y="133"/>
                </a:lnTo>
                <a:lnTo>
                  <a:pt x="202" y="130"/>
                </a:lnTo>
                <a:lnTo>
                  <a:pt x="202" y="130"/>
                </a:lnTo>
                <a:lnTo>
                  <a:pt x="199" y="122"/>
                </a:lnTo>
                <a:lnTo>
                  <a:pt x="195" y="116"/>
                </a:lnTo>
                <a:lnTo>
                  <a:pt x="195" y="116"/>
                </a:lnTo>
                <a:lnTo>
                  <a:pt x="200" y="112"/>
                </a:lnTo>
                <a:lnTo>
                  <a:pt x="202" y="108"/>
                </a:lnTo>
                <a:lnTo>
                  <a:pt x="203" y="107"/>
                </a:lnTo>
                <a:lnTo>
                  <a:pt x="202" y="106"/>
                </a:lnTo>
                <a:lnTo>
                  <a:pt x="189" y="95"/>
                </a:lnTo>
                <a:lnTo>
                  <a:pt x="189" y="95"/>
                </a:lnTo>
                <a:lnTo>
                  <a:pt x="195" y="88"/>
                </a:lnTo>
                <a:lnTo>
                  <a:pt x="208" y="72"/>
                </a:lnTo>
                <a:lnTo>
                  <a:pt x="214" y="61"/>
                </a:lnTo>
                <a:lnTo>
                  <a:pt x="220" y="51"/>
                </a:lnTo>
                <a:lnTo>
                  <a:pt x="223" y="43"/>
                </a:lnTo>
                <a:lnTo>
                  <a:pt x="224" y="39"/>
                </a:lnTo>
                <a:lnTo>
                  <a:pt x="223" y="37"/>
                </a:lnTo>
                <a:lnTo>
                  <a:pt x="223" y="37"/>
                </a:lnTo>
                <a:lnTo>
                  <a:pt x="222" y="34"/>
                </a:lnTo>
                <a:lnTo>
                  <a:pt x="218" y="32"/>
                </a:lnTo>
                <a:lnTo>
                  <a:pt x="211" y="28"/>
                </a:lnTo>
                <a:lnTo>
                  <a:pt x="200" y="27"/>
                </a:lnTo>
                <a:lnTo>
                  <a:pt x="188" y="26"/>
                </a:lnTo>
                <a:lnTo>
                  <a:pt x="167" y="26"/>
                </a:lnTo>
                <a:lnTo>
                  <a:pt x="157" y="26"/>
                </a:lnTo>
                <a:lnTo>
                  <a:pt x="157" y="26"/>
                </a:lnTo>
                <a:lnTo>
                  <a:pt x="156" y="23"/>
                </a:lnTo>
                <a:lnTo>
                  <a:pt x="152" y="16"/>
                </a:lnTo>
                <a:lnTo>
                  <a:pt x="147" y="9"/>
                </a:lnTo>
                <a:lnTo>
                  <a:pt x="144" y="5"/>
                </a:lnTo>
                <a:lnTo>
                  <a:pt x="139" y="1"/>
                </a:lnTo>
                <a:lnTo>
                  <a:pt x="139" y="1"/>
                </a:lnTo>
                <a:lnTo>
                  <a:pt x="133" y="0"/>
                </a:lnTo>
                <a:lnTo>
                  <a:pt x="124" y="0"/>
                </a:lnTo>
                <a:lnTo>
                  <a:pt x="102" y="3"/>
                </a:lnTo>
                <a:lnTo>
                  <a:pt x="79" y="7"/>
                </a:lnTo>
                <a:lnTo>
                  <a:pt x="63" y="12"/>
                </a:lnTo>
                <a:lnTo>
                  <a:pt x="63" y="12"/>
                </a:lnTo>
                <a:lnTo>
                  <a:pt x="56" y="15"/>
                </a:lnTo>
                <a:lnTo>
                  <a:pt x="49" y="20"/>
                </a:lnTo>
                <a:lnTo>
                  <a:pt x="42" y="26"/>
                </a:lnTo>
                <a:lnTo>
                  <a:pt x="34" y="33"/>
                </a:lnTo>
                <a:lnTo>
                  <a:pt x="21" y="49"/>
                </a:lnTo>
                <a:lnTo>
                  <a:pt x="16" y="55"/>
                </a:lnTo>
                <a:lnTo>
                  <a:pt x="15" y="61"/>
                </a:lnTo>
                <a:lnTo>
                  <a:pt x="15" y="61"/>
                </a:lnTo>
                <a:lnTo>
                  <a:pt x="14" y="65"/>
                </a:lnTo>
                <a:lnTo>
                  <a:pt x="14" y="68"/>
                </a:lnTo>
                <a:lnTo>
                  <a:pt x="16" y="74"/>
                </a:lnTo>
                <a:lnTo>
                  <a:pt x="20" y="80"/>
                </a:lnTo>
                <a:lnTo>
                  <a:pt x="21" y="84"/>
                </a:lnTo>
                <a:lnTo>
                  <a:pt x="21" y="89"/>
                </a:lnTo>
                <a:lnTo>
                  <a:pt x="21" y="89"/>
                </a:lnTo>
                <a:lnTo>
                  <a:pt x="22" y="96"/>
                </a:lnTo>
                <a:lnTo>
                  <a:pt x="25" y="102"/>
                </a:lnTo>
                <a:lnTo>
                  <a:pt x="26" y="107"/>
                </a:lnTo>
                <a:lnTo>
                  <a:pt x="25" y="112"/>
                </a:lnTo>
                <a:lnTo>
                  <a:pt x="25" y="112"/>
                </a:lnTo>
                <a:lnTo>
                  <a:pt x="20" y="123"/>
                </a:lnTo>
                <a:lnTo>
                  <a:pt x="11" y="139"/>
                </a:lnTo>
                <a:lnTo>
                  <a:pt x="3" y="155"/>
                </a:lnTo>
                <a:lnTo>
                  <a:pt x="0" y="161"/>
                </a:lnTo>
                <a:lnTo>
                  <a:pt x="0" y="164"/>
                </a:lnTo>
                <a:lnTo>
                  <a:pt x="0" y="164"/>
                </a:lnTo>
                <a:lnTo>
                  <a:pt x="3" y="167"/>
                </a:lnTo>
                <a:lnTo>
                  <a:pt x="6" y="171"/>
                </a:lnTo>
                <a:lnTo>
                  <a:pt x="20" y="175"/>
                </a:lnTo>
                <a:lnTo>
                  <a:pt x="34" y="180"/>
                </a:lnTo>
                <a:lnTo>
                  <a:pt x="45" y="181"/>
                </a:lnTo>
                <a:lnTo>
                  <a:pt x="45" y="181"/>
                </a:lnTo>
                <a:lnTo>
                  <a:pt x="51" y="183"/>
                </a:lnTo>
                <a:lnTo>
                  <a:pt x="56" y="184"/>
                </a:lnTo>
                <a:lnTo>
                  <a:pt x="60" y="185"/>
                </a:lnTo>
                <a:lnTo>
                  <a:pt x="60" y="202"/>
                </a:lnTo>
                <a:lnTo>
                  <a:pt x="60" y="202"/>
                </a:lnTo>
                <a:lnTo>
                  <a:pt x="46" y="211"/>
                </a:lnTo>
                <a:lnTo>
                  <a:pt x="34" y="220"/>
                </a:lnTo>
                <a:lnTo>
                  <a:pt x="29" y="225"/>
                </a:lnTo>
                <a:lnTo>
                  <a:pt x="25" y="230"/>
                </a:lnTo>
                <a:lnTo>
                  <a:pt x="25" y="230"/>
                </a:lnTo>
                <a:lnTo>
                  <a:pt x="23" y="234"/>
                </a:lnTo>
                <a:lnTo>
                  <a:pt x="21" y="240"/>
                </a:lnTo>
                <a:lnTo>
                  <a:pt x="20" y="256"/>
                </a:lnTo>
                <a:lnTo>
                  <a:pt x="18" y="275"/>
                </a:lnTo>
                <a:lnTo>
                  <a:pt x="20" y="297"/>
                </a:lnTo>
                <a:lnTo>
                  <a:pt x="22" y="340"/>
                </a:lnTo>
                <a:lnTo>
                  <a:pt x="25" y="369"/>
                </a:lnTo>
                <a:lnTo>
                  <a:pt x="25" y="369"/>
                </a:lnTo>
                <a:lnTo>
                  <a:pt x="27" y="381"/>
                </a:lnTo>
                <a:lnTo>
                  <a:pt x="33" y="397"/>
                </a:lnTo>
                <a:lnTo>
                  <a:pt x="48" y="441"/>
                </a:lnTo>
                <a:lnTo>
                  <a:pt x="61" y="482"/>
                </a:lnTo>
                <a:lnTo>
                  <a:pt x="66" y="498"/>
                </a:lnTo>
                <a:lnTo>
                  <a:pt x="66" y="504"/>
                </a:lnTo>
                <a:lnTo>
                  <a:pt x="66" y="508"/>
                </a:lnTo>
                <a:lnTo>
                  <a:pt x="66" y="508"/>
                </a:lnTo>
                <a:lnTo>
                  <a:pt x="61" y="542"/>
                </a:lnTo>
                <a:lnTo>
                  <a:pt x="59" y="559"/>
                </a:lnTo>
                <a:lnTo>
                  <a:pt x="59" y="565"/>
                </a:lnTo>
                <a:lnTo>
                  <a:pt x="60" y="570"/>
                </a:lnTo>
                <a:lnTo>
                  <a:pt x="60" y="570"/>
                </a:lnTo>
                <a:lnTo>
                  <a:pt x="61" y="575"/>
                </a:lnTo>
                <a:lnTo>
                  <a:pt x="63" y="577"/>
                </a:lnTo>
                <a:lnTo>
                  <a:pt x="65" y="581"/>
                </a:lnTo>
                <a:lnTo>
                  <a:pt x="63" y="587"/>
                </a:lnTo>
                <a:lnTo>
                  <a:pt x="63" y="587"/>
                </a:lnTo>
                <a:lnTo>
                  <a:pt x="62" y="594"/>
                </a:lnTo>
                <a:lnTo>
                  <a:pt x="61" y="605"/>
                </a:lnTo>
                <a:lnTo>
                  <a:pt x="60" y="631"/>
                </a:lnTo>
                <a:lnTo>
                  <a:pt x="60" y="663"/>
                </a:lnTo>
                <a:lnTo>
                  <a:pt x="70" y="667"/>
                </a:lnTo>
                <a:lnTo>
                  <a:pt x="70" y="667"/>
                </a:lnTo>
                <a:lnTo>
                  <a:pt x="80" y="685"/>
                </a:lnTo>
                <a:lnTo>
                  <a:pt x="88" y="701"/>
                </a:lnTo>
                <a:lnTo>
                  <a:pt x="90" y="707"/>
                </a:lnTo>
                <a:lnTo>
                  <a:pt x="90" y="712"/>
                </a:lnTo>
                <a:lnTo>
                  <a:pt x="90" y="712"/>
                </a:lnTo>
                <a:lnTo>
                  <a:pt x="94" y="749"/>
                </a:lnTo>
                <a:lnTo>
                  <a:pt x="98" y="788"/>
                </a:lnTo>
                <a:lnTo>
                  <a:pt x="98" y="788"/>
                </a:lnTo>
                <a:lnTo>
                  <a:pt x="101" y="822"/>
                </a:lnTo>
                <a:lnTo>
                  <a:pt x="102" y="840"/>
                </a:lnTo>
                <a:lnTo>
                  <a:pt x="102" y="848"/>
                </a:lnTo>
                <a:lnTo>
                  <a:pt x="101" y="854"/>
                </a:lnTo>
                <a:lnTo>
                  <a:pt x="101" y="854"/>
                </a:lnTo>
                <a:lnTo>
                  <a:pt x="96" y="869"/>
                </a:lnTo>
                <a:lnTo>
                  <a:pt x="90" y="891"/>
                </a:lnTo>
                <a:lnTo>
                  <a:pt x="85" y="917"/>
                </a:lnTo>
                <a:lnTo>
                  <a:pt x="84" y="929"/>
                </a:lnTo>
                <a:lnTo>
                  <a:pt x="84" y="941"/>
                </a:lnTo>
                <a:lnTo>
                  <a:pt x="84" y="941"/>
                </a:lnTo>
                <a:lnTo>
                  <a:pt x="83" y="976"/>
                </a:lnTo>
                <a:lnTo>
                  <a:pt x="80" y="1025"/>
                </a:lnTo>
                <a:lnTo>
                  <a:pt x="76" y="1070"/>
                </a:lnTo>
                <a:lnTo>
                  <a:pt x="73" y="1093"/>
                </a:lnTo>
                <a:lnTo>
                  <a:pt x="73" y="1093"/>
                </a:lnTo>
                <a:lnTo>
                  <a:pt x="68" y="1117"/>
                </a:lnTo>
                <a:lnTo>
                  <a:pt x="63" y="1138"/>
                </a:lnTo>
                <a:lnTo>
                  <a:pt x="63" y="1138"/>
                </a:lnTo>
                <a:lnTo>
                  <a:pt x="63" y="1148"/>
                </a:lnTo>
                <a:lnTo>
                  <a:pt x="66" y="1164"/>
                </a:lnTo>
                <a:lnTo>
                  <a:pt x="70" y="1187"/>
                </a:lnTo>
                <a:lnTo>
                  <a:pt x="70" y="1187"/>
                </a:lnTo>
                <a:lnTo>
                  <a:pt x="70" y="1192"/>
                </a:lnTo>
                <a:lnTo>
                  <a:pt x="70" y="1205"/>
                </a:lnTo>
                <a:lnTo>
                  <a:pt x="71" y="1212"/>
                </a:lnTo>
                <a:lnTo>
                  <a:pt x="72" y="1218"/>
                </a:lnTo>
                <a:lnTo>
                  <a:pt x="74" y="1222"/>
                </a:lnTo>
                <a:lnTo>
                  <a:pt x="76" y="1224"/>
                </a:lnTo>
                <a:lnTo>
                  <a:pt x="77" y="1224"/>
                </a:lnTo>
                <a:lnTo>
                  <a:pt x="77" y="1224"/>
                </a:lnTo>
                <a:lnTo>
                  <a:pt x="85" y="1224"/>
                </a:lnTo>
                <a:lnTo>
                  <a:pt x="94" y="1223"/>
                </a:lnTo>
                <a:lnTo>
                  <a:pt x="105" y="1221"/>
                </a:lnTo>
                <a:lnTo>
                  <a:pt x="105" y="1221"/>
                </a:lnTo>
                <a:lnTo>
                  <a:pt x="104" y="1224"/>
                </a:lnTo>
                <a:lnTo>
                  <a:pt x="104" y="1232"/>
                </a:lnTo>
                <a:lnTo>
                  <a:pt x="105" y="1237"/>
                </a:lnTo>
                <a:lnTo>
                  <a:pt x="108" y="1240"/>
                </a:lnTo>
                <a:lnTo>
                  <a:pt x="112" y="1244"/>
                </a:lnTo>
                <a:lnTo>
                  <a:pt x="118" y="1245"/>
                </a:lnTo>
                <a:lnTo>
                  <a:pt x="118" y="1245"/>
                </a:lnTo>
                <a:lnTo>
                  <a:pt x="127" y="1246"/>
                </a:lnTo>
                <a:lnTo>
                  <a:pt x="135" y="1246"/>
                </a:lnTo>
                <a:lnTo>
                  <a:pt x="155" y="1245"/>
                </a:lnTo>
                <a:lnTo>
                  <a:pt x="173" y="1243"/>
                </a:lnTo>
                <a:lnTo>
                  <a:pt x="189" y="1241"/>
                </a:lnTo>
                <a:lnTo>
                  <a:pt x="189" y="1241"/>
                </a:lnTo>
                <a:lnTo>
                  <a:pt x="236" y="1241"/>
                </a:lnTo>
                <a:lnTo>
                  <a:pt x="263" y="1240"/>
                </a:lnTo>
                <a:lnTo>
                  <a:pt x="279" y="1239"/>
                </a:lnTo>
                <a:lnTo>
                  <a:pt x="279" y="1239"/>
                </a:lnTo>
                <a:lnTo>
                  <a:pt x="290" y="1237"/>
                </a:lnTo>
                <a:lnTo>
                  <a:pt x="304" y="1232"/>
                </a:lnTo>
                <a:lnTo>
                  <a:pt x="312" y="1229"/>
                </a:lnTo>
                <a:lnTo>
                  <a:pt x="317" y="1227"/>
                </a:lnTo>
                <a:lnTo>
                  <a:pt x="320" y="1222"/>
                </a:lnTo>
                <a:lnTo>
                  <a:pt x="320" y="1220"/>
                </a:lnTo>
                <a:lnTo>
                  <a:pt x="320" y="1217"/>
                </a:lnTo>
                <a:lnTo>
                  <a:pt x="320" y="1217"/>
                </a:lnTo>
                <a:lnTo>
                  <a:pt x="319" y="1213"/>
                </a:lnTo>
                <a:lnTo>
                  <a:pt x="317" y="1209"/>
                </a:lnTo>
                <a:lnTo>
                  <a:pt x="313" y="1206"/>
                </a:lnTo>
                <a:lnTo>
                  <a:pt x="309" y="1204"/>
                </a:lnTo>
                <a:lnTo>
                  <a:pt x="300" y="1201"/>
                </a:lnTo>
                <a:lnTo>
                  <a:pt x="289" y="1200"/>
                </a:lnTo>
                <a:lnTo>
                  <a:pt x="289" y="1200"/>
                </a:lnTo>
                <a:lnTo>
                  <a:pt x="263" y="1199"/>
                </a:lnTo>
                <a:lnTo>
                  <a:pt x="247" y="1196"/>
                </a:lnTo>
                <a:lnTo>
                  <a:pt x="247" y="1159"/>
                </a:lnTo>
                <a:lnTo>
                  <a:pt x="247" y="1159"/>
                </a:lnTo>
                <a:lnTo>
                  <a:pt x="251" y="1156"/>
                </a:lnTo>
                <a:lnTo>
                  <a:pt x="259" y="1151"/>
                </a:lnTo>
                <a:lnTo>
                  <a:pt x="263" y="1147"/>
                </a:lnTo>
                <a:lnTo>
                  <a:pt x="267" y="1142"/>
                </a:lnTo>
                <a:lnTo>
                  <a:pt x="269" y="1134"/>
                </a:lnTo>
                <a:lnTo>
                  <a:pt x="268" y="1127"/>
                </a:lnTo>
                <a:lnTo>
                  <a:pt x="268" y="1127"/>
                </a:lnTo>
                <a:lnTo>
                  <a:pt x="267" y="1121"/>
                </a:lnTo>
                <a:lnTo>
                  <a:pt x="263" y="1115"/>
                </a:lnTo>
                <a:lnTo>
                  <a:pt x="259" y="1111"/>
                </a:lnTo>
                <a:lnTo>
                  <a:pt x="256" y="1108"/>
                </a:lnTo>
                <a:lnTo>
                  <a:pt x="250" y="1104"/>
                </a:lnTo>
                <a:lnTo>
                  <a:pt x="247" y="1104"/>
                </a:lnTo>
                <a:lnTo>
                  <a:pt x="247" y="1104"/>
                </a:lnTo>
                <a:lnTo>
                  <a:pt x="248" y="1083"/>
                </a:lnTo>
                <a:lnTo>
                  <a:pt x="251" y="1052"/>
                </a:lnTo>
                <a:lnTo>
                  <a:pt x="251" y="1052"/>
                </a:lnTo>
                <a:lnTo>
                  <a:pt x="255" y="1027"/>
                </a:lnTo>
                <a:lnTo>
                  <a:pt x="262" y="988"/>
                </a:lnTo>
                <a:lnTo>
                  <a:pt x="272" y="930"/>
                </a:lnTo>
                <a:lnTo>
                  <a:pt x="272" y="930"/>
                </a:lnTo>
                <a:lnTo>
                  <a:pt x="303" y="712"/>
                </a:lnTo>
                <a:lnTo>
                  <a:pt x="303" y="712"/>
                </a:lnTo>
                <a:lnTo>
                  <a:pt x="312" y="707"/>
                </a:lnTo>
                <a:lnTo>
                  <a:pt x="331" y="695"/>
                </a:lnTo>
                <a:lnTo>
                  <a:pt x="342" y="688"/>
                </a:lnTo>
                <a:lnTo>
                  <a:pt x="352" y="680"/>
                </a:lnTo>
                <a:lnTo>
                  <a:pt x="359" y="673"/>
                </a:lnTo>
                <a:lnTo>
                  <a:pt x="362" y="669"/>
                </a:lnTo>
                <a:lnTo>
                  <a:pt x="363" y="667"/>
                </a:lnTo>
                <a:lnTo>
                  <a:pt x="363" y="667"/>
                </a:lnTo>
                <a:lnTo>
                  <a:pt x="363" y="661"/>
                </a:lnTo>
                <a:lnTo>
                  <a:pt x="360" y="654"/>
                </a:lnTo>
                <a:lnTo>
                  <a:pt x="358" y="646"/>
                </a:lnTo>
                <a:lnTo>
                  <a:pt x="356" y="640"/>
                </a:lnTo>
                <a:lnTo>
                  <a:pt x="348" y="628"/>
                </a:lnTo>
                <a:lnTo>
                  <a:pt x="345" y="622"/>
                </a:lnTo>
                <a:lnTo>
                  <a:pt x="345" y="622"/>
                </a:lnTo>
                <a:lnTo>
                  <a:pt x="328" y="590"/>
                </a:lnTo>
                <a:lnTo>
                  <a:pt x="317" y="570"/>
                </a:lnTo>
                <a:lnTo>
                  <a:pt x="310" y="560"/>
                </a:lnTo>
                <a:lnTo>
                  <a:pt x="310" y="560"/>
                </a:lnTo>
                <a:lnTo>
                  <a:pt x="307" y="547"/>
                </a:lnTo>
                <a:lnTo>
                  <a:pt x="302" y="520"/>
                </a:lnTo>
                <a:lnTo>
                  <a:pt x="297" y="493"/>
                </a:lnTo>
                <a:lnTo>
                  <a:pt x="296" y="480"/>
                </a:lnTo>
                <a:lnTo>
                  <a:pt x="296" y="480"/>
                </a:lnTo>
                <a:lnTo>
                  <a:pt x="298" y="453"/>
                </a:lnTo>
                <a:lnTo>
                  <a:pt x="300" y="425"/>
                </a:lnTo>
                <a:lnTo>
                  <a:pt x="300" y="425"/>
                </a:lnTo>
                <a:lnTo>
                  <a:pt x="298" y="420"/>
                </a:lnTo>
                <a:lnTo>
                  <a:pt x="295" y="410"/>
                </a:lnTo>
                <a:lnTo>
                  <a:pt x="282" y="382"/>
                </a:lnTo>
                <a:lnTo>
                  <a:pt x="264" y="345"/>
                </a:lnTo>
                <a:lnTo>
                  <a:pt x="264" y="345"/>
                </a:lnTo>
                <a:lnTo>
                  <a:pt x="279" y="346"/>
                </a:lnTo>
                <a:lnTo>
                  <a:pt x="310" y="347"/>
                </a:lnTo>
                <a:lnTo>
                  <a:pt x="328" y="347"/>
                </a:lnTo>
                <a:lnTo>
                  <a:pt x="343" y="347"/>
                </a:lnTo>
                <a:lnTo>
                  <a:pt x="356" y="345"/>
                </a:lnTo>
                <a:lnTo>
                  <a:pt x="359" y="343"/>
                </a:lnTo>
                <a:lnTo>
                  <a:pt x="363" y="341"/>
                </a:lnTo>
                <a:lnTo>
                  <a:pt x="363" y="341"/>
                </a:lnTo>
                <a:lnTo>
                  <a:pt x="365" y="336"/>
                </a:lnTo>
                <a:lnTo>
                  <a:pt x="368" y="331"/>
                </a:lnTo>
                <a:lnTo>
                  <a:pt x="370" y="320"/>
                </a:lnTo>
                <a:lnTo>
                  <a:pt x="373" y="307"/>
                </a:lnTo>
                <a:lnTo>
                  <a:pt x="373" y="307"/>
                </a:lnTo>
                <a:lnTo>
                  <a:pt x="368" y="228"/>
                </a:lnTo>
                <a:lnTo>
                  <a:pt x="363" y="151"/>
                </a:lnTo>
                <a:lnTo>
                  <a:pt x="363" y="151"/>
                </a:lnTo>
                <a:lnTo>
                  <a:pt x="371" y="132"/>
                </a:lnTo>
                <a:lnTo>
                  <a:pt x="377" y="118"/>
                </a:lnTo>
                <a:lnTo>
                  <a:pt x="380" y="112"/>
                </a:lnTo>
                <a:lnTo>
                  <a:pt x="380" y="110"/>
                </a:lnTo>
                <a:lnTo>
                  <a:pt x="380" y="110"/>
                </a:lnTo>
                <a:lnTo>
                  <a:pt x="379" y="105"/>
                </a:lnTo>
                <a:lnTo>
                  <a:pt x="377" y="101"/>
                </a:lnTo>
                <a:lnTo>
                  <a:pt x="377" y="98"/>
                </a:lnTo>
                <a:lnTo>
                  <a:pt x="376" y="95"/>
                </a:lnTo>
                <a:lnTo>
                  <a:pt x="376" y="95"/>
                </a:lnTo>
                <a:lnTo>
                  <a:pt x="369" y="89"/>
                </a:lnTo>
                <a:lnTo>
                  <a:pt x="363" y="82"/>
                </a:lnTo>
                <a:lnTo>
                  <a:pt x="363" y="82"/>
                </a:lnTo>
                <a:lnTo>
                  <a:pt x="362" y="80"/>
                </a:lnTo>
                <a:lnTo>
                  <a:pt x="359" y="80"/>
                </a:lnTo>
                <a:lnTo>
                  <a:pt x="356" y="82"/>
                </a:lnTo>
                <a:lnTo>
                  <a:pt x="356" y="82"/>
                </a:lnTo>
                <a:lnTo>
                  <a:pt x="362" y="88"/>
                </a:lnTo>
                <a:lnTo>
                  <a:pt x="365" y="93"/>
                </a:lnTo>
                <a:lnTo>
                  <a:pt x="365" y="95"/>
                </a:lnTo>
                <a:lnTo>
                  <a:pt x="365" y="95"/>
                </a:lnTo>
                <a:lnTo>
                  <a:pt x="364" y="98"/>
                </a:lnTo>
                <a:lnTo>
                  <a:pt x="363" y="102"/>
                </a:lnTo>
                <a:lnTo>
                  <a:pt x="363" y="110"/>
                </a:lnTo>
                <a:lnTo>
                  <a:pt x="363" y="110"/>
                </a:lnTo>
                <a:lnTo>
                  <a:pt x="359" y="110"/>
                </a:lnTo>
                <a:lnTo>
                  <a:pt x="356" y="110"/>
                </a:lnTo>
                <a:lnTo>
                  <a:pt x="356" y="110"/>
                </a:lnTo>
                <a:lnTo>
                  <a:pt x="354" y="106"/>
                </a:lnTo>
                <a:lnTo>
                  <a:pt x="354" y="99"/>
                </a:lnTo>
                <a:lnTo>
                  <a:pt x="353" y="90"/>
                </a:lnTo>
                <a:lnTo>
                  <a:pt x="352" y="85"/>
                </a:lnTo>
                <a:lnTo>
                  <a:pt x="352" y="85"/>
                </a:lnTo>
                <a:lnTo>
                  <a:pt x="348" y="79"/>
                </a:lnTo>
                <a:lnTo>
                  <a:pt x="347" y="78"/>
                </a:lnTo>
                <a:lnTo>
                  <a:pt x="345" y="78"/>
                </a:lnTo>
                <a:lnTo>
                  <a:pt x="345" y="78"/>
                </a:lnTo>
                <a:lnTo>
                  <a:pt x="341" y="80"/>
                </a:lnTo>
                <a:lnTo>
                  <a:pt x="338" y="82"/>
                </a:lnTo>
                <a:lnTo>
                  <a:pt x="348" y="71"/>
                </a:lnTo>
                <a:lnTo>
                  <a:pt x="348" y="67"/>
                </a:lnTo>
                <a:lnTo>
                  <a:pt x="359" y="67"/>
                </a:lnTo>
                <a:lnTo>
                  <a:pt x="359" y="67"/>
                </a:lnTo>
                <a:lnTo>
                  <a:pt x="360" y="63"/>
                </a:lnTo>
                <a:lnTo>
                  <a:pt x="362" y="60"/>
                </a:lnTo>
                <a:lnTo>
                  <a:pt x="363" y="54"/>
                </a:lnTo>
                <a:lnTo>
                  <a:pt x="363" y="54"/>
                </a:lnTo>
                <a:lnTo>
                  <a:pt x="362" y="48"/>
                </a:lnTo>
                <a:lnTo>
                  <a:pt x="360" y="44"/>
                </a:lnTo>
                <a:lnTo>
                  <a:pt x="359" y="40"/>
                </a:lnTo>
                <a:lnTo>
                  <a:pt x="338" y="40"/>
                </a:lnTo>
                <a:lnTo>
                  <a:pt x="338" y="33"/>
                </a:lnTo>
                <a:lnTo>
                  <a:pt x="331" y="33"/>
                </a:lnTo>
                <a:lnTo>
                  <a:pt x="331" y="33"/>
                </a:lnTo>
                <a:lnTo>
                  <a:pt x="334" y="31"/>
                </a:lnTo>
                <a:lnTo>
                  <a:pt x="334" y="28"/>
                </a:lnTo>
                <a:lnTo>
                  <a:pt x="332" y="27"/>
                </a:lnTo>
                <a:lnTo>
                  <a:pt x="331" y="26"/>
                </a:lnTo>
                <a:lnTo>
                  <a:pt x="331" y="26"/>
                </a:lnTo>
                <a:lnTo>
                  <a:pt x="324" y="25"/>
                </a:lnTo>
                <a:lnTo>
                  <a:pt x="314" y="25"/>
                </a:lnTo>
                <a:lnTo>
                  <a:pt x="304" y="25"/>
                </a:lnTo>
                <a:lnTo>
                  <a:pt x="300" y="26"/>
                </a:lnTo>
                <a:lnTo>
                  <a:pt x="300" y="26"/>
                </a:lnTo>
                <a:lnTo>
                  <a:pt x="297" y="28"/>
                </a:lnTo>
                <a:lnTo>
                  <a:pt x="293" y="32"/>
                </a:lnTo>
                <a:lnTo>
                  <a:pt x="291" y="35"/>
                </a:lnTo>
                <a:lnTo>
                  <a:pt x="289" y="40"/>
                </a:lnTo>
                <a:lnTo>
                  <a:pt x="289" y="40"/>
                </a:lnTo>
                <a:lnTo>
                  <a:pt x="284" y="59"/>
                </a:lnTo>
                <a:lnTo>
                  <a:pt x="279" y="74"/>
                </a:lnTo>
                <a:lnTo>
                  <a:pt x="279" y="74"/>
                </a:lnTo>
                <a:lnTo>
                  <a:pt x="275" y="89"/>
                </a:lnTo>
                <a:lnTo>
                  <a:pt x="272" y="102"/>
                </a:lnTo>
                <a:lnTo>
                  <a:pt x="272" y="102"/>
                </a:lnTo>
                <a:lnTo>
                  <a:pt x="250" y="133"/>
                </a:lnTo>
                <a:lnTo>
                  <a:pt x="234" y="156"/>
                </a:lnTo>
                <a:lnTo>
                  <a:pt x="223" y="168"/>
                </a:lnTo>
                <a:lnTo>
                  <a:pt x="223" y="168"/>
                </a:lnTo>
                <a:lnTo>
                  <a:pt x="216" y="177"/>
                </a:lnTo>
                <a:lnTo>
                  <a:pt x="207" y="189"/>
                </a:lnTo>
                <a:lnTo>
                  <a:pt x="195" y="206"/>
                </a:lnTo>
                <a:lnTo>
                  <a:pt x="189" y="217"/>
                </a:lnTo>
                <a:lnTo>
                  <a:pt x="181" y="213"/>
                </a:lnTo>
                <a:close/>
                <a:moveTo>
                  <a:pt x="324" y="136"/>
                </a:moveTo>
                <a:lnTo>
                  <a:pt x="324" y="136"/>
                </a:lnTo>
                <a:lnTo>
                  <a:pt x="321" y="146"/>
                </a:lnTo>
                <a:lnTo>
                  <a:pt x="320" y="152"/>
                </a:lnTo>
                <a:lnTo>
                  <a:pt x="320" y="157"/>
                </a:lnTo>
                <a:lnTo>
                  <a:pt x="320" y="157"/>
                </a:lnTo>
                <a:lnTo>
                  <a:pt x="321" y="166"/>
                </a:lnTo>
                <a:lnTo>
                  <a:pt x="324" y="175"/>
                </a:lnTo>
                <a:lnTo>
                  <a:pt x="324" y="175"/>
                </a:lnTo>
                <a:lnTo>
                  <a:pt x="324" y="183"/>
                </a:lnTo>
                <a:lnTo>
                  <a:pt x="324" y="196"/>
                </a:lnTo>
                <a:lnTo>
                  <a:pt x="320" y="217"/>
                </a:lnTo>
                <a:lnTo>
                  <a:pt x="320" y="217"/>
                </a:lnTo>
                <a:lnTo>
                  <a:pt x="318" y="247"/>
                </a:lnTo>
                <a:lnTo>
                  <a:pt x="317" y="275"/>
                </a:lnTo>
                <a:lnTo>
                  <a:pt x="317" y="275"/>
                </a:lnTo>
                <a:lnTo>
                  <a:pt x="309" y="276"/>
                </a:lnTo>
                <a:lnTo>
                  <a:pt x="303" y="276"/>
                </a:lnTo>
                <a:lnTo>
                  <a:pt x="300" y="275"/>
                </a:lnTo>
                <a:lnTo>
                  <a:pt x="300" y="275"/>
                </a:lnTo>
                <a:lnTo>
                  <a:pt x="293" y="272"/>
                </a:lnTo>
                <a:lnTo>
                  <a:pt x="290" y="269"/>
                </a:lnTo>
                <a:lnTo>
                  <a:pt x="289" y="269"/>
                </a:lnTo>
                <a:lnTo>
                  <a:pt x="289" y="269"/>
                </a:lnTo>
                <a:lnTo>
                  <a:pt x="289" y="267"/>
                </a:lnTo>
                <a:lnTo>
                  <a:pt x="285" y="264"/>
                </a:lnTo>
                <a:lnTo>
                  <a:pt x="281" y="261"/>
                </a:lnTo>
                <a:lnTo>
                  <a:pt x="279" y="258"/>
                </a:lnTo>
                <a:lnTo>
                  <a:pt x="279" y="258"/>
                </a:lnTo>
                <a:lnTo>
                  <a:pt x="276" y="257"/>
                </a:lnTo>
                <a:lnTo>
                  <a:pt x="273" y="255"/>
                </a:lnTo>
                <a:lnTo>
                  <a:pt x="259" y="250"/>
                </a:lnTo>
                <a:lnTo>
                  <a:pt x="240" y="245"/>
                </a:lnTo>
                <a:lnTo>
                  <a:pt x="240" y="245"/>
                </a:lnTo>
                <a:lnTo>
                  <a:pt x="272" y="200"/>
                </a:lnTo>
                <a:lnTo>
                  <a:pt x="272" y="200"/>
                </a:lnTo>
                <a:lnTo>
                  <a:pt x="275" y="191"/>
                </a:lnTo>
                <a:lnTo>
                  <a:pt x="279" y="183"/>
                </a:lnTo>
                <a:lnTo>
                  <a:pt x="282" y="172"/>
                </a:lnTo>
                <a:lnTo>
                  <a:pt x="282" y="172"/>
                </a:lnTo>
                <a:lnTo>
                  <a:pt x="291" y="168"/>
                </a:lnTo>
                <a:lnTo>
                  <a:pt x="298" y="164"/>
                </a:lnTo>
                <a:lnTo>
                  <a:pt x="303" y="161"/>
                </a:lnTo>
                <a:lnTo>
                  <a:pt x="303" y="161"/>
                </a:lnTo>
                <a:lnTo>
                  <a:pt x="315" y="147"/>
                </a:lnTo>
                <a:lnTo>
                  <a:pt x="324" y="136"/>
                </a:lnTo>
                <a:lnTo>
                  <a:pt x="324" y="136"/>
                </a:lnTo>
                <a:close/>
                <a:moveTo>
                  <a:pt x="292" y="127"/>
                </a:moveTo>
                <a:lnTo>
                  <a:pt x="292" y="127"/>
                </a:lnTo>
                <a:lnTo>
                  <a:pt x="300" y="126"/>
                </a:lnTo>
                <a:lnTo>
                  <a:pt x="304" y="126"/>
                </a:lnTo>
                <a:lnTo>
                  <a:pt x="310" y="127"/>
                </a:lnTo>
                <a:lnTo>
                  <a:pt x="310" y="127"/>
                </a:lnTo>
                <a:lnTo>
                  <a:pt x="314" y="127"/>
                </a:lnTo>
                <a:lnTo>
                  <a:pt x="318" y="127"/>
                </a:lnTo>
                <a:lnTo>
                  <a:pt x="320" y="127"/>
                </a:lnTo>
                <a:lnTo>
                  <a:pt x="320" y="127"/>
                </a:lnTo>
                <a:lnTo>
                  <a:pt x="320" y="129"/>
                </a:lnTo>
                <a:lnTo>
                  <a:pt x="318" y="134"/>
                </a:lnTo>
                <a:lnTo>
                  <a:pt x="314" y="141"/>
                </a:lnTo>
                <a:lnTo>
                  <a:pt x="310" y="145"/>
                </a:lnTo>
                <a:lnTo>
                  <a:pt x="307" y="147"/>
                </a:lnTo>
                <a:lnTo>
                  <a:pt x="307" y="147"/>
                </a:lnTo>
                <a:lnTo>
                  <a:pt x="289" y="158"/>
                </a:lnTo>
                <a:lnTo>
                  <a:pt x="279" y="164"/>
                </a:lnTo>
                <a:lnTo>
                  <a:pt x="279" y="164"/>
                </a:lnTo>
                <a:lnTo>
                  <a:pt x="282" y="157"/>
                </a:lnTo>
                <a:lnTo>
                  <a:pt x="289" y="144"/>
                </a:lnTo>
                <a:lnTo>
                  <a:pt x="289" y="144"/>
                </a:lnTo>
                <a:lnTo>
                  <a:pt x="292" y="133"/>
                </a:lnTo>
                <a:lnTo>
                  <a:pt x="292" y="127"/>
                </a:lnTo>
                <a:lnTo>
                  <a:pt x="292" y="127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10">
            <a:extLst>
              <a:ext uri="{FF2B5EF4-FFF2-40B4-BE49-F238E27FC236}">
                <a16:creationId xmlns:a16="http://schemas.microsoft.com/office/drawing/2014/main" id="{85FEE566-B756-4EF5-B008-80ABE868F371}"/>
              </a:ext>
            </a:extLst>
          </p:cNvPr>
          <p:cNvSpPr>
            <a:spLocks noEditPoints="1"/>
          </p:cNvSpPr>
          <p:nvPr/>
        </p:nvSpPr>
        <p:spPr bwMode="auto">
          <a:xfrm>
            <a:off x="8393025" y="2713007"/>
            <a:ext cx="555229" cy="1700224"/>
          </a:xfrm>
          <a:custGeom>
            <a:avLst/>
            <a:gdLst>
              <a:gd name="T0" fmla="*/ 107 w 418"/>
              <a:gd name="T1" fmla="*/ 43 h 1280"/>
              <a:gd name="T2" fmla="*/ 53 w 418"/>
              <a:gd name="T3" fmla="*/ 61 h 1280"/>
              <a:gd name="T4" fmla="*/ 11 w 418"/>
              <a:gd name="T5" fmla="*/ 95 h 1280"/>
              <a:gd name="T6" fmla="*/ 1 w 418"/>
              <a:gd name="T7" fmla="*/ 166 h 1280"/>
              <a:gd name="T8" fmla="*/ 42 w 418"/>
              <a:gd name="T9" fmla="*/ 228 h 1280"/>
              <a:gd name="T10" fmla="*/ 70 w 418"/>
              <a:gd name="T11" fmla="*/ 231 h 1280"/>
              <a:gd name="T12" fmla="*/ 35 w 418"/>
              <a:gd name="T13" fmla="*/ 308 h 1280"/>
              <a:gd name="T14" fmla="*/ 84 w 418"/>
              <a:gd name="T15" fmla="*/ 486 h 1280"/>
              <a:gd name="T16" fmla="*/ 147 w 418"/>
              <a:gd name="T17" fmla="*/ 804 h 1280"/>
              <a:gd name="T18" fmla="*/ 148 w 418"/>
              <a:gd name="T19" fmla="*/ 859 h 1280"/>
              <a:gd name="T20" fmla="*/ 108 w 418"/>
              <a:gd name="T21" fmla="*/ 1077 h 1280"/>
              <a:gd name="T22" fmla="*/ 143 w 418"/>
              <a:gd name="T23" fmla="*/ 1165 h 1280"/>
              <a:gd name="T24" fmla="*/ 121 w 418"/>
              <a:gd name="T25" fmla="*/ 1240 h 1280"/>
              <a:gd name="T26" fmla="*/ 182 w 418"/>
              <a:gd name="T27" fmla="*/ 1255 h 1280"/>
              <a:gd name="T28" fmla="*/ 203 w 418"/>
              <a:gd name="T29" fmla="*/ 1249 h 1280"/>
              <a:gd name="T30" fmla="*/ 202 w 418"/>
              <a:gd name="T31" fmla="*/ 1274 h 1280"/>
              <a:gd name="T32" fmla="*/ 294 w 418"/>
              <a:gd name="T33" fmla="*/ 1280 h 1280"/>
              <a:gd name="T34" fmla="*/ 400 w 418"/>
              <a:gd name="T35" fmla="*/ 1261 h 1280"/>
              <a:gd name="T36" fmla="*/ 370 w 418"/>
              <a:gd name="T37" fmla="*/ 1239 h 1280"/>
              <a:gd name="T38" fmla="*/ 285 w 418"/>
              <a:gd name="T39" fmla="*/ 1199 h 1280"/>
              <a:gd name="T40" fmla="*/ 295 w 418"/>
              <a:gd name="T41" fmla="*/ 1112 h 1280"/>
              <a:gd name="T42" fmla="*/ 319 w 418"/>
              <a:gd name="T43" fmla="*/ 1013 h 1280"/>
              <a:gd name="T44" fmla="*/ 378 w 418"/>
              <a:gd name="T45" fmla="*/ 797 h 1280"/>
              <a:gd name="T46" fmla="*/ 387 w 418"/>
              <a:gd name="T47" fmla="*/ 654 h 1280"/>
              <a:gd name="T48" fmla="*/ 298 w 418"/>
              <a:gd name="T49" fmla="*/ 374 h 1280"/>
              <a:gd name="T50" fmla="*/ 389 w 418"/>
              <a:gd name="T51" fmla="*/ 346 h 1280"/>
              <a:gd name="T52" fmla="*/ 370 w 418"/>
              <a:gd name="T53" fmla="*/ 234 h 1280"/>
              <a:gd name="T54" fmla="*/ 339 w 418"/>
              <a:gd name="T55" fmla="*/ 149 h 1280"/>
              <a:gd name="T56" fmla="*/ 333 w 418"/>
              <a:gd name="T57" fmla="*/ 99 h 1280"/>
              <a:gd name="T58" fmla="*/ 320 w 418"/>
              <a:gd name="T59" fmla="*/ 80 h 1280"/>
              <a:gd name="T60" fmla="*/ 313 w 418"/>
              <a:gd name="T61" fmla="*/ 49 h 1280"/>
              <a:gd name="T62" fmla="*/ 257 w 418"/>
              <a:gd name="T63" fmla="*/ 17 h 1280"/>
              <a:gd name="T64" fmla="*/ 265 w 418"/>
              <a:gd name="T65" fmla="*/ 58 h 1280"/>
              <a:gd name="T66" fmla="*/ 257 w 418"/>
              <a:gd name="T67" fmla="*/ 67 h 1280"/>
              <a:gd name="T68" fmla="*/ 241 w 418"/>
              <a:gd name="T69" fmla="*/ 150 h 1280"/>
              <a:gd name="T70" fmla="*/ 210 w 418"/>
              <a:gd name="T71" fmla="*/ 248 h 1280"/>
              <a:gd name="T72" fmla="*/ 169 w 418"/>
              <a:gd name="T73" fmla="*/ 217 h 1280"/>
              <a:gd name="T74" fmla="*/ 181 w 418"/>
              <a:gd name="T75" fmla="*/ 183 h 1280"/>
              <a:gd name="T76" fmla="*/ 197 w 418"/>
              <a:gd name="T77" fmla="*/ 153 h 1280"/>
              <a:gd name="T78" fmla="*/ 182 w 418"/>
              <a:gd name="T79" fmla="*/ 119 h 1280"/>
              <a:gd name="T80" fmla="*/ 237 w 418"/>
              <a:gd name="T81" fmla="*/ 66 h 1280"/>
              <a:gd name="T82" fmla="*/ 220 w 418"/>
              <a:gd name="T83" fmla="*/ 27 h 1280"/>
              <a:gd name="T84" fmla="*/ 154 w 418"/>
              <a:gd name="T85" fmla="*/ 49 h 1280"/>
              <a:gd name="T86" fmla="*/ 304 w 418"/>
              <a:gd name="T87" fmla="*/ 190 h 1280"/>
              <a:gd name="T88" fmla="*/ 305 w 418"/>
              <a:gd name="T89" fmla="*/ 224 h 1280"/>
              <a:gd name="T90" fmla="*/ 313 w 418"/>
              <a:gd name="T91" fmla="*/ 262 h 1280"/>
              <a:gd name="T92" fmla="*/ 313 w 418"/>
              <a:gd name="T93" fmla="*/ 293 h 1280"/>
              <a:gd name="T94" fmla="*/ 258 w 418"/>
              <a:gd name="T95" fmla="*/ 234 h 1280"/>
              <a:gd name="T96" fmla="*/ 263 w 418"/>
              <a:gd name="T97" fmla="*/ 181 h 1280"/>
              <a:gd name="T98" fmla="*/ 274 w 418"/>
              <a:gd name="T99" fmla="*/ 153 h 1280"/>
              <a:gd name="T100" fmla="*/ 244 w 418"/>
              <a:gd name="T101" fmla="*/ 899 h 1280"/>
              <a:gd name="T102" fmla="*/ 229 w 418"/>
              <a:gd name="T103" fmla="*/ 1094 h 1280"/>
              <a:gd name="T104" fmla="*/ 221 w 418"/>
              <a:gd name="T105" fmla="*/ 1184 h 1280"/>
              <a:gd name="T106" fmla="*/ 187 w 418"/>
              <a:gd name="T107" fmla="*/ 1157 h 1280"/>
              <a:gd name="T108" fmla="*/ 190 w 418"/>
              <a:gd name="T109" fmla="*/ 1090 h 1280"/>
              <a:gd name="T110" fmla="*/ 232 w 418"/>
              <a:gd name="T111" fmla="*/ 924 h 12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418" h="1280">
                <a:moveTo>
                  <a:pt x="154" y="49"/>
                </a:moveTo>
                <a:lnTo>
                  <a:pt x="143" y="45"/>
                </a:lnTo>
                <a:lnTo>
                  <a:pt x="143" y="45"/>
                </a:lnTo>
                <a:lnTo>
                  <a:pt x="134" y="41"/>
                </a:lnTo>
                <a:lnTo>
                  <a:pt x="125" y="39"/>
                </a:lnTo>
                <a:lnTo>
                  <a:pt x="119" y="39"/>
                </a:lnTo>
                <a:lnTo>
                  <a:pt x="119" y="39"/>
                </a:lnTo>
                <a:lnTo>
                  <a:pt x="107" y="43"/>
                </a:lnTo>
                <a:lnTo>
                  <a:pt x="98" y="45"/>
                </a:lnTo>
                <a:lnTo>
                  <a:pt x="80" y="41"/>
                </a:lnTo>
                <a:lnTo>
                  <a:pt x="80" y="41"/>
                </a:lnTo>
                <a:lnTo>
                  <a:pt x="72" y="46"/>
                </a:lnTo>
                <a:lnTo>
                  <a:pt x="64" y="51"/>
                </a:lnTo>
                <a:lnTo>
                  <a:pt x="59" y="56"/>
                </a:lnTo>
                <a:lnTo>
                  <a:pt x="59" y="56"/>
                </a:lnTo>
                <a:lnTo>
                  <a:pt x="53" y="61"/>
                </a:lnTo>
                <a:lnTo>
                  <a:pt x="44" y="66"/>
                </a:lnTo>
                <a:lnTo>
                  <a:pt x="20" y="77"/>
                </a:lnTo>
                <a:lnTo>
                  <a:pt x="20" y="77"/>
                </a:lnTo>
                <a:lnTo>
                  <a:pt x="16" y="80"/>
                </a:lnTo>
                <a:lnTo>
                  <a:pt x="13" y="83"/>
                </a:lnTo>
                <a:lnTo>
                  <a:pt x="12" y="85"/>
                </a:lnTo>
                <a:lnTo>
                  <a:pt x="11" y="89"/>
                </a:lnTo>
                <a:lnTo>
                  <a:pt x="11" y="95"/>
                </a:lnTo>
                <a:lnTo>
                  <a:pt x="11" y="101"/>
                </a:lnTo>
                <a:lnTo>
                  <a:pt x="11" y="101"/>
                </a:lnTo>
                <a:lnTo>
                  <a:pt x="3" y="125"/>
                </a:lnTo>
                <a:lnTo>
                  <a:pt x="1" y="140"/>
                </a:lnTo>
                <a:lnTo>
                  <a:pt x="0" y="153"/>
                </a:lnTo>
                <a:lnTo>
                  <a:pt x="0" y="153"/>
                </a:lnTo>
                <a:lnTo>
                  <a:pt x="0" y="159"/>
                </a:lnTo>
                <a:lnTo>
                  <a:pt x="1" y="166"/>
                </a:lnTo>
                <a:lnTo>
                  <a:pt x="5" y="174"/>
                </a:lnTo>
                <a:lnTo>
                  <a:pt x="7" y="181"/>
                </a:lnTo>
                <a:lnTo>
                  <a:pt x="11" y="189"/>
                </a:lnTo>
                <a:lnTo>
                  <a:pt x="11" y="189"/>
                </a:lnTo>
                <a:lnTo>
                  <a:pt x="14" y="197"/>
                </a:lnTo>
                <a:lnTo>
                  <a:pt x="20" y="207"/>
                </a:lnTo>
                <a:lnTo>
                  <a:pt x="30" y="217"/>
                </a:lnTo>
                <a:lnTo>
                  <a:pt x="42" y="228"/>
                </a:lnTo>
                <a:lnTo>
                  <a:pt x="42" y="228"/>
                </a:lnTo>
                <a:lnTo>
                  <a:pt x="48" y="231"/>
                </a:lnTo>
                <a:lnTo>
                  <a:pt x="53" y="234"/>
                </a:lnTo>
                <a:lnTo>
                  <a:pt x="58" y="235"/>
                </a:lnTo>
                <a:lnTo>
                  <a:pt x="62" y="235"/>
                </a:lnTo>
                <a:lnTo>
                  <a:pt x="68" y="232"/>
                </a:lnTo>
                <a:lnTo>
                  <a:pt x="70" y="231"/>
                </a:lnTo>
                <a:lnTo>
                  <a:pt x="70" y="231"/>
                </a:lnTo>
                <a:lnTo>
                  <a:pt x="62" y="240"/>
                </a:lnTo>
                <a:lnTo>
                  <a:pt x="56" y="247"/>
                </a:lnTo>
                <a:lnTo>
                  <a:pt x="52" y="252"/>
                </a:lnTo>
                <a:lnTo>
                  <a:pt x="52" y="252"/>
                </a:lnTo>
                <a:lnTo>
                  <a:pt x="41" y="276"/>
                </a:lnTo>
                <a:lnTo>
                  <a:pt x="36" y="293"/>
                </a:lnTo>
                <a:lnTo>
                  <a:pt x="34" y="302"/>
                </a:lnTo>
                <a:lnTo>
                  <a:pt x="35" y="308"/>
                </a:lnTo>
                <a:lnTo>
                  <a:pt x="35" y="308"/>
                </a:lnTo>
                <a:lnTo>
                  <a:pt x="57" y="393"/>
                </a:lnTo>
                <a:lnTo>
                  <a:pt x="70" y="445"/>
                </a:lnTo>
                <a:lnTo>
                  <a:pt x="74" y="462"/>
                </a:lnTo>
                <a:lnTo>
                  <a:pt x="78" y="469"/>
                </a:lnTo>
                <a:lnTo>
                  <a:pt x="78" y="469"/>
                </a:lnTo>
                <a:lnTo>
                  <a:pt x="79" y="473"/>
                </a:lnTo>
                <a:lnTo>
                  <a:pt x="84" y="486"/>
                </a:lnTo>
                <a:lnTo>
                  <a:pt x="95" y="526"/>
                </a:lnTo>
                <a:lnTo>
                  <a:pt x="106" y="568"/>
                </a:lnTo>
                <a:lnTo>
                  <a:pt x="112" y="598"/>
                </a:lnTo>
                <a:lnTo>
                  <a:pt x="112" y="598"/>
                </a:lnTo>
                <a:lnTo>
                  <a:pt x="130" y="707"/>
                </a:lnTo>
                <a:lnTo>
                  <a:pt x="141" y="773"/>
                </a:lnTo>
                <a:lnTo>
                  <a:pt x="145" y="795"/>
                </a:lnTo>
                <a:lnTo>
                  <a:pt x="147" y="804"/>
                </a:lnTo>
                <a:lnTo>
                  <a:pt x="147" y="804"/>
                </a:lnTo>
                <a:lnTo>
                  <a:pt x="148" y="807"/>
                </a:lnTo>
                <a:lnTo>
                  <a:pt x="148" y="811"/>
                </a:lnTo>
                <a:lnTo>
                  <a:pt x="148" y="820"/>
                </a:lnTo>
                <a:lnTo>
                  <a:pt x="147" y="834"/>
                </a:lnTo>
                <a:lnTo>
                  <a:pt x="147" y="846"/>
                </a:lnTo>
                <a:lnTo>
                  <a:pt x="147" y="846"/>
                </a:lnTo>
                <a:lnTo>
                  <a:pt x="148" y="859"/>
                </a:lnTo>
                <a:lnTo>
                  <a:pt x="147" y="874"/>
                </a:lnTo>
                <a:lnTo>
                  <a:pt x="145" y="888"/>
                </a:lnTo>
                <a:lnTo>
                  <a:pt x="140" y="902"/>
                </a:lnTo>
                <a:lnTo>
                  <a:pt x="140" y="902"/>
                </a:lnTo>
                <a:lnTo>
                  <a:pt x="137" y="915"/>
                </a:lnTo>
                <a:lnTo>
                  <a:pt x="132" y="937"/>
                </a:lnTo>
                <a:lnTo>
                  <a:pt x="121" y="997"/>
                </a:lnTo>
                <a:lnTo>
                  <a:pt x="108" y="1077"/>
                </a:lnTo>
                <a:lnTo>
                  <a:pt x="134" y="1088"/>
                </a:lnTo>
                <a:lnTo>
                  <a:pt x="134" y="1088"/>
                </a:lnTo>
                <a:lnTo>
                  <a:pt x="137" y="1103"/>
                </a:lnTo>
                <a:lnTo>
                  <a:pt x="141" y="1117"/>
                </a:lnTo>
                <a:lnTo>
                  <a:pt x="143" y="1129"/>
                </a:lnTo>
                <a:lnTo>
                  <a:pt x="143" y="1129"/>
                </a:lnTo>
                <a:lnTo>
                  <a:pt x="145" y="1145"/>
                </a:lnTo>
                <a:lnTo>
                  <a:pt x="143" y="1165"/>
                </a:lnTo>
                <a:lnTo>
                  <a:pt x="142" y="1182"/>
                </a:lnTo>
                <a:lnTo>
                  <a:pt x="140" y="1189"/>
                </a:lnTo>
                <a:lnTo>
                  <a:pt x="140" y="1189"/>
                </a:lnTo>
                <a:lnTo>
                  <a:pt x="132" y="1206"/>
                </a:lnTo>
                <a:lnTo>
                  <a:pt x="123" y="1227"/>
                </a:lnTo>
                <a:lnTo>
                  <a:pt x="123" y="1227"/>
                </a:lnTo>
                <a:lnTo>
                  <a:pt x="120" y="1234"/>
                </a:lnTo>
                <a:lnTo>
                  <a:pt x="121" y="1240"/>
                </a:lnTo>
                <a:lnTo>
                  <a:pt x="124" y="1246"/>
                </a:lnTo>
                <a:lnTo>
                  <a:pt x="130" y="1252"/>
                </a:lnTo>
                <a:lnTo>
                  <a:pt x="130" y="1252"/>
                </a:lnTo>
                <a:lnTo>
                  <a:pt x="135" y="1255"/>
                </a:lnTo>
                <a:lnTo>
                  <a:pt x="140" y="1256"/>
                </a:lnTo>
                <a:lnTo>
                  <a:pt x="154" y="1257"/>
                </a:lnTo>
                <a:lnTo>
                  <a:pt x="169" y="1257"/>
                </a:lnTo>
                <a:lnTo>
                  <a:pt x="182" y="1255"/>
                </a:lnTo>
                <a:lnTo>
                  <a:pt x="182" y="1255"/>
                </a:lnTo>
                <a:lnTo>
                  <a:pt x="187" y="1253"/>
                </a:lnTo>
                <a:lnTo>
                  <a:pt x="191" y="1251"/>
                </a:lnTo>
                <a:lnTo>
                  <a:pt x="197" y="1246"/>
                </a:lnTo>
                <a:lnTo>
                  <a:pt x="199" y="1243"/>
                </a:lnTo>
                <a:lnTo>
                  <a:pt x="201" y="1241"/>
                </a:lnTo>
                <a:lnTo>
                  <a:pt x="203" y="1249"/>
                </a:lnTo>
                <a:lnTo>
                  <a:pt x="203" y="1249"/>
                </a:lnTo>
                <a:lnTo>
                  <a:pt x="203" y="1253"/>
                </a:lnTo>
                <a:lnTo>
                  <a:pt x="203" y="1257"/>
                </a:lnTo>
                <a:lnTo>
                  <a:pt x="203" y="1258"/>
                </a:lnTo>
                <a:lnTo>
                  <a:pt x="203" y="1258"/>
                </a:lnTo>
                <a:lnTo>
                  <a:pt x="202" y="1263"/>
                </a:lnTo>
                <a:lnTo>
                  <a:pt x="201" y="1269"/>
                </a:lnTo>
                <a:lnTo>
                  <a:pt x="201" y="1269"/>
                </a:lnTo>
                <a:lnTo>
                  <a:pt x="202" y="1274"/>
                </a:lnTo>
                <a:lnTo>
                  <a:pt x="204" y="1278"/>
                </a:lnTo>
                <a:lnTo>
                  <a:pt x="205" y="1279"/>
                </a:lnTo>
                <a:lnTo>
                  <a:pt x="207" y="1280"/>
                </a:lnTo>
                <a:lnTo>
                  <a:pt x="207" y="1280"/>
                </a:lnTo>
                <a:lnTo>
                  <a:pt x="246" y="1280"/>
                </a:lnTo>
                <a:lnTo>
                  <a:pt x="274" y="1280"/>
                </a:lnTo>
                <a:lnTo>
                  <a:pt x="294" y="1280"/>
                </a:lnTo>
                <a:lnTo>
                  <a:pt x="294" y="1280"/>
                </a:lnTo>
                <a:lnTo>
                  <a:pt x="349" y="1274"/>
                </a:lnTo>
                <a:lnTo>
                  <a:pt x="379" y="1269"/>
                </a:lnTo>
                <a:lnTo>
                  <a:pt x="390" y="1268"/>
                </a:lnTo>
                <a:lnTo>
                  <a:pt x="396" y="1266"/>
                </a:lnTo>
                <a:lnTo>
                  <a:pt x="396" y="1266"/>
                </a:lnTo>
                <a:lnTo>
                  <a:pt x="400" y="1263"/>
                </a:lnTo>
                <a:lnTo>
                  <a:pt x="401" y="1262"/>
                </a:lnTo>
                <a:lnTo>
                  <a:pt x="400" y="1261"/>
                </a:lnTo>
                <a:lnTo>
                  <a:pt x="399" y="1257"/>
                </a:lnTo>
                <a:lnTo>
                  <a:pt x="396" y="1252"/>
                </a:lnTo>
                <a:lnTo>
                  <a:pt x="396" y="1252"/>
                </a:lnTo>
                <a:lnTo>
                  <a:pt x="395" y="1250"/>
                </a:lnTo>
                <a:lnTo>
                  <a:pt x="394" y="1249"/>
                </a:lnTo>
                <a:lnTo>
                  <a:pt x="388" y="1245"/>
                </a:lnTo>
                <a:lnTo>
                  <a:pt x="379" y="1241"/>
                </a:lnTo>
                <a:lnTo>
                  <a:pt x="370" y="1239"/>
                </a:lnTo>
                <a:lnTo>
                  <a:pt x="353" y="1235"/>
                </a:lnTo>
                <a:lnTo>
                  <a:pt x="344" y="1234"/>
                </a:lnTo>
                <a:lnTo>
                  <a:pt x="344" y="1234"/>
                </a:lnTo>
                <a:lnTo>
                  <a:pt x="334" y="1230"/>
                </a:lnTo>
                <a:lnTo>
                  <a:pt x="315" y="1219"/>
                </a:lnTo>
                <a:lnTo>
                  <a:pt x="294" y="1207"/>
                </a:lnTo>
                <a:lnTo>
                  <a:pt x="288" y="1202"/>
                </a:lnTo>
                <a:lnTo>
                  <a:pt x="285" y="1199"/>
                </a:lnTo>
                <a:lnTo>
                  <a:pt x="285" y="1199"/>
                </a:lnTo>
                <a:lnTo>
                  <a:pt x="283" y="1194"/>
                </a:lnTo>
                <a:lnTo>
                  <a:pt x="283" y="1183"/>
                </a:lnTo>
                <a:lnTo>
                  <a:pt x="285" y="1154"/>
                </a:lnTo>
                <a:lnTo>
                  <a:pt x="286" y="1124"/>
                </a:lnTo>
                <a:lnTo>
                  <a:pt x="288" y="1112"/>
                </a:lnTo>
                <a:lnTo>
                  <a:pt x="288" y="1112"/>
                </a:lnTo>
                <a:lnTo>
                  <a:pt x="295" y="1112"/>
                </a:lnTo>
                <a:lnTo>
                  <a:pt x="302" y="1112"/>
                </a:lnTo>
                <a:lnTo>
                  <a:pt x="302" y="1112"/>
                </a:lnTo>
                <a:lnTo>
                  <a:pt x="302" y="1094"/>
                </a:lnTo>
                <a:lnTo>
                  <a:pt x="302" y="1079"/>
                </a:lnTo>
                <a:lnTo>
                  <a:pt x="302" y="1066"/>
                </a:lnTo>
                <a:lnTo>
                  <a:pt x="302" y="1066"/>
                </a:lnTo>
                <a:lnTo>
                  <a:pt x="308" y="1045"/>
                </a:lnTo>
                <a:lnTo>
                  <a:pt x="319" y="1013"/>
                </a:lnTo>
                <a:lnTo>
                  <a:pt x="337" y="958"/>
                </a:lnTo>
                <a:lnTo>
                  <a:pt x="337" y="958"/>
                </a:lnTo>
                <a:lnTo>
                  <a:pt x="338" y="948"/>
                </a:lnTo>
                <a:lnTo>
                  <a:pt x="339" y="930"/>
                </a:lnTo>
                <a:lnTo>
                  <a:pt x="341" y="881"/>
                </a:lnTo>
                <a:lnTo>
                  <a:pt x="341" y="814"/>
                </a:lnTo>
                <a:lnTo>
                  <a:pt x="341" y="814"/>
                </a:lnTo>
                <a:lnTo>
                  <a:pt x="378" y="797"/>
                </a:lnTo>
                <a:lnTo>
                  <a:pt x="405" y="784"/>
                </a:lnTo>
                <a:lnTo>
                  <a:pt x="418" y="776"/>
                </a:lnTo>
                <a:lnTo>
                  <a:pt x="418" y="776"/>
                </a:lnTo>
                <a:lnTo>
                  <a:pt x="418" y="773"/>
                </a:lnTo>
                <a:lnTo>
                  <a:pt x="418" y="768"/>
                </a:lnTo>
                <a:lnTo>
                  <a:pt x="415" y="752"/>
                </a:lnTo>
                <a:lnTo>
                  <a:pt x="415" y="752"/>
                </a:lnTo>
                <a:lnTo>
                  <a:pt x="387" y="654"/>
                </a:lnTo>
                <a:lnTo>
                  <a:pt x="367" y="589"/>
                </a:lnTo>
                <a:lnTo>
                  <a:pt x="355" y="553"/>
                </a:lnTo>
                <a:lnTo>
                  <a:pt x="355" y="553"/>
                </a:lnTo>
                <a:lnTo>
                  <a:pt x="348" y="532"/>
                </a:lnTo>
                <a:lnTo>
                  <a:pt x="338" y="503"/>
                </a:lnTo>
                <a:lnTo>
                  <a:pt x="326" y="461"/>
                </a:lnTo>
                <a:lnTo>
                  <a:pt x="326" y="461"/>
                </a:lnTo>
                <a:lnTo>
                  <a:pt x="298" y="374"/>
                </a:lnTo>
                <a:lnTo>
                  <a:pt x="298" y="374"/>
                </a:lnTo>
                <a:lnTo>
                  <a:pt x="376" y="364"/>
                </a:lnTo>
                <a:lnTo>
                  <a:pt x="376" y="364"/>
                </a:lnTo>
                <a:lnTo>
                  <a:pt x="381" y="361"/>
                </a:lnTo>
                <a:lnTo>
                  <a:pt x="384" y="359"/>
                </a:lnTo>
                <a:lnTo>
                  <a:pt x="387" y="353"/>
                </a:lnTo>
                <a:lnTo>
                  <a:pt x="389" y="346"/>
                </a:lnTo>
                <a:lnTo>
                  <a:pt x="389" y="346"/>
                </a:lnTo>
                <a:lnTo>
                  <a:pt x="390" y="340"/>
                </a:lnTo>
                <a:lnTo>
                  <a:pt x="388" y="327"/>
                </a:lnTo>
                <a:lnTo>
                  <a:pt x="381" y="297"/>
                </a:lnTo>
                <a:lnTo>
                  <a:pt x="372" y="268"/>
                </a:lnTo>
                <a:lnTo>
                  <a:pt x="368" y="252"/>
                </a:lnTo>
                <a:lnTo>
                  <a:pt x="368" y="252"/>
                </a:lnTo>
                <a:lnTo>
                  <a:pt x="370" y="240"/>
                </a:lnTo>
                <a:lnTo>
                  <a:pt x="370" y="234"/>
                </a:lnTo>
                <a:lnTo>
                  <a:pt x="368" y="228"/>
                </a:lnTo>
                <a:lnTo>
                  <a:pt x="368" y="228"/>
                </a:lnTo>
                <a:lnTo>
                  <a:pt x="365" y="220"/>
                </a:lnTo>
                <a:lnTo>
                  <a:pt x="358" y="213"/>
                </a:lnTo>
                <a:lnTo>
                  <a:pt x="348" y="203"/>
                </a:lnTo>
                <a:lnTo>
                  <a:pt x="341" y="172"/>
                </a:lnTo>
                <a:lnTo>
                  <a:pt x="341" y="172"/>
                </a:lnTo>
                <a:lnTo>
                  <a:pt x="339" y="149"/>
                </a:lnTo>
                <a:lnTo>
                  <a:pt x="339" y="131"/>
                </a:lnTo>
                <a:lnTo>
                  <a:pt x="341" y="123"/>
                </a:lnTo>
                <a:lnTo>
                  <a:pt x="341" y="123"/>
                </a:lnTo>
                <a:lnTo>
                  <a:pt x="341" y="119"/>
                </a:lnTo>
                <a:lnTo>
                  <a:pt x="339" y="116"/>
                </a:lnTo>
                <a:lnTo>
                  <a:pt x="337" y="108"/>
                </a:lnTo>
                <a:lnTo>
                  <a:pt x="337" y="108"/>
                </a:lnTo>
                <a:lnTo>
                  <a:pt x="333" y="99"/>
                </a:lnTo>
                <a:lnTo>
                  <a:pt x="331" y="93"/>
                </a:lnTo>
                <a:lnTo>
                  <a:pt x="330" y="88"/>
                </a:lnTo>
                <a:lnTo>
                  <a:pt x="330" y="88"/>
                </a:lnTo>
                <a:lnTo>
                  <a:pt x="330" y="85"/>
                </a:lnTo>
                <a:lnTo>
                  <a:pt x="328" y="84"/>
                </a:lnTo>
                <a:lnTo>
                  <a:pt x="325" y="82"/>
                </a:lnTo>
                <a:lnTo>
                  <a:pt x="320" y="80"/>
                </a:lnTo>
                <a:lnTo>
                  <a:pt x="320" y="80"/>
                </a:lnTo>
                <a:lnTo>
                  <a:pt x="319" y="77"/>
                </a:lnTo>
                <a:lnTo>
                  <a:pt x="320" y="69"/>
                </a:lnTo>
                <a:lnTo>
                  <a:pt x="320" y="69"/>
                </a:lnTo>
                <a:lnTo>
                  <a:pt x="319" y="66"/>
                </a:lnTo>
                <a:lnTo>
                  <a:pt x="317" y="61"/>
                </a:lnTo>
                <a:lnTo>
                  <a:pt x="314" y="55"/>
                </a:lnTo>
                <a:lnTo>
                  <a:pt x="313" y="49"/>
                </a:lnTo>
                <a:lnTo>
                  <a:pt x="313" y="49"/>
                </a:lnTo>
                <a:lnTo>
                  <a:pt x="311" y="46"/>
                </a:lnTo>
                <a:lnTo>
                  <a:pt x="310" y="45"/>
                </a:lnTo>
                <a:lnTo>
                  <a:pt x="306" y="44"/>
                </a:lnTo>
                <a:lnTo>
                  <a:pt x="302" y="45"/>
                </a:lnTo>
                <a:lnTo>
                  <a:pt x="292" y="4"/>
                </a:lnTo>
                <a:lnTo>
                  <a:pt x="260" y="0"/>
                </a:lnTo>
                <a:lnTo>
                  <a:pt x="260" y="0"/>
                </a:lnTo>
                <a:lnTo>
                  <a:pt x="257" y="17"/>
                </a:lnTo>
                <a:lnTo>
                  <a:pt x="257" y="17"/>
                </a:lnTo>
                <a:lnTo>
                  <a:pt x="258" y="26"/>
                </a:lnTo>
                <a:lnTo>
                  <a:pt x="263" y="43"/>
                </a:lnTo>
                <a:lnTo>
                  <a:pt x="270" y="67"/>
                </a:lnTo>
                <a:lnTo>
                  <a:pt x="266" y="67"/>
                </a:lnTo>
                <a:lnTo>
                  <a:pt x="266" y="67"/>
                </a:lnTo>
                <a:lnTo>
                  <a:pt x="266" y="61"/>
                </a:lnTo>
                <a:lnTo>
                  <a:pt x="265" y="58"/>
                </a:lnTo>
                <a:lnTo>
                  <a:pt x="265" y="56"/>
                </a:lnTo>
                <a:lnTo>
                  <a:pt x="263" y="56"/>
                </a:lnTo>
                <a:lnTo>
                  <a:pt x="263" y="56"/>
                </a:lnTo>
                <a:lnTo>
                  <a:pt x="261" y="56"/>
                </a:lnTo>
                <a:lnTo>
                  <a:pt x="260" y="57"/>
                </a:lnTo>
                <a:lnTo>
                  <a:pt x="259" y="61"/>
                </a:lnTo>
                <a:lnTo>
                  <a:pt x="257" y="67"/>
                </a:lnTo>
                <a:lnTo>
                  <a:pt x="257" y="67"/>
                </a:lnTo>
                <a:lnTo>
                  <a:pt x="247" y="86"/>
                </a:lnTo>
                <a:lnTo>
                  <a:pt x="238" y="108"/>
                </a:lnTo>
                <a:lnTo>
                  <a:pt x="238" y="108"/>
                </a:lnTo>
                <a:lnTo>
                  <a:pt x="240" y="121"/>
                </a:lnTo>
                <a:lnTo>
                  <a:pt x="242" y="136"/>
                </a:lnTo>
                <a:lnTo>
                  <a:pt x="242" y="136"/>
                </a:lnTo>
                <a:lnTo>
                  <a:pt x="242" y="141"/>
                </a:lnTo>
                <a:lnTo>
                  <a:pt x="241" y="150"/>
                </a:lnTo>
                <a:lnTo>
                  <a:pt x="235" y="169"/>
                </a:lnTo>
                <a:lnTo>
                  <a:pt x="225" y="200"/>
                </a:lnTo>
                <a:lnTo>
                  <a:pt x="225" y="200"/>
                </a:lnTo>
                <a:lnTo>
                  <a:pt x="222" y="212"/>
                </a:lnTo>
                <a:lnTo>
                  <a:pt x="221" y="230"/>
                </a:lnTo>
                <a:lnTo>
                  <a:pt x="221" y="256"/>
                </a:lnTo>
                <a:lnTo>
                  <a:pt x="221" y="256"/>
                </a:lnTo>
                <a:lnTo>
                  <a:pt x="210" y="248"/>
                </a:lnTo>
                <a:lnTo>
                  <a:pt x="210" y="248"/>
                </a:lnTo>
                <a:lnTo>
                  <a:pt x="207" y="247"/>
                </a:lnTo>
                <a:lnTo>
                  <a:pt x="203" y="247"/>
                </a:lnTo>
                <a:lnTo>
                  <a:pt x="192" y="247"/>
                </a:lnTo>
                <a:lnTo>
                  <a:pt x="179" y="248"/>
                </a:lnTo>
                <a:lnTo>
                  <a:pt x="179" y="248"/>
                </a:lnTo>
                <a:lnTo>
                  <a:pt x="174" y="234"/>
                </a:lnTo>
                <a:lnTo>
                  <a:pt x="169" y="217"/>
                </a:lnTo>
                <a:lnTo>
                  <a:pt x="169" y="217"/>
                </a:lnTo>
                <a:lnTo>
                  <a:pt x="169" y="211"/>
                </a:lnTo>
                <a:lnTo>
                  <a:pt x="169" y="201"/>
                </a:lnTo>
                <a:lnTo>
                  <a:pt x="171" y="191"/>
                </a:lnTo>
                <a:lnTo>
                  <a:pt x="174" y="187"/>
                </a:lnTo>
                <a:lnTo>
                  <a:pt x="175" y="185"/>
                </a:lnTo>
                <a:lnTo>
                  <a:pt x="175" y="185"/>
                </a:lnTo>
                <a:lnTo>
                  <a:pt x="181" y="183"/>
                </a:lnTo>
                <a:lnTo>
                  <a:pt x="188" y="179"/>
                </a:lnTo>
                <a:lnTo>
                  <a:pt x="196" y="174"/>
                </a:lnTo>
                <a:lnTo>
                  <a:pt x="201" y="168"/>
                </a:lnTo>
                <a:lnTo>
                  <a:pt x="201" y="168"/>
                </a:lnTo>
                <a:lnTo>
                  <a:pt x="201" y="166"/>
                </a:lnTo>
                <a:lnTo>
                  <a:pt x="201" y="162"/>
                </a:lnTo>
                <a:lnTo>
                  <a:pt x="199" y="158"/>
                </a:lnTo>
                <a:lnTo>
                  <a:pt x="197" y="153"/>
                </a:lnTo>
                <a:lnTo>
                  <a:pt x="197" y="153"/>
                </a:lnTo>
                <a:lnTo>
                  <a:pt x="193" y="147"/>
                </a:lnTo>
                <a:lnTo>
                  <a:pt x="191" y="142"/>
                </a:lnTo>
                <a:lnTo>
                  <a:pt x="190" y="136"/>
                </a:lnTo>
                <a:lnTo>
                  <a:pt x="190" y="136"/>
                </a:lnTo>
                <a:lnTo>
                  <a:pt x="188" y="131"/>
                </a:lnTo>
                <a:lnTo>
                  <a:pt x="186" y="125"/>
                </a:lnTo>
                <a:lnTo>
                  <a:pt x="182" y="119"/>
                </a:lnTo>
                <a:lnTo>
                  <a:pt x="182" y="119"/>
                </a:lnTo>
                <a:lnTo>
                  <a:pt x="193" y="111"/>
                </a:lnTo>
                <a:lnTo>
                  <a:pt x="207" y="101"/>
                </a:lnTo>
                <a:lnTo>
                  <a:pt x="221" y="88"/>
                </a:lnTo>
                <a:lnTo>
                  <a:pt x="221" y="88"/>
                </a:lnTo>
                <a:lnTo>
                  <a:pt x="229" y="80"/>
                </a:lnTo>
                <a:lnTo>
                  <a:pt x="233" y="73"/>
                </a:lnTo>
                <a:lnTo>
                  <a:pt x="237" y="66"/>
                </a:lnTo>
                <a:lnTo>
                  <a:pt x="238" y="58"/>
                </a:lnTo>
                <a:lnTo>
                  <a:pt x="238" y="51"/>
                </a:lnTo>
                <a:lnTo>
                  <a:pt x="236" y="45"/>
                </a:lnTo>
                <a:lnTo>
                  <a:pt x="233" y="38"/>
                </a:lnTo>
                <a:lnTo>
                  <a:pt x="229" y="32"/>
                </a:lnTo>
                <a:lnTo>
                  <a:pt x="229" y="32"/>
                </a:lnTo>
                <a:lnTo>
                  <a:pt x="225" y="29"/>
                </a:lnTo>
                <a:lnTo>
                  <a:pt x="220" y="27"/>
                </a:lnTo>
                <a:lnTo>
                  <a:pt x="215" y="27"/>
                </a:lnTo>
                <a:lnTo>
                  <a:pt x="210" y="27"/>
                </a:lnTo>
                <a:lnTo>
                  <a:pt x="198" y="29"/>
                </a:lnTo>
                <a:lnTo>
                  <a:pt x="186" y="34"/>
                </a:lnTo>
                <a:lnTo>
                  <a:pt x="174" y="39"/>
                </a:lnTo>
                <a:lnTo>
                  <a:pt x="164" y="44"/>
                </a:lnTo>
                <a:lnTo>
                  <a:pt x="154" y="49"/>
                </a:lnTo>
                <a:lnTo>
                  <a:pt x="154" y="49"/>
                </a:lnTo>
                <a:close/>
                <a:moveTo>
                  <a:pt x="285" y="129"/>
                </a:moveTo>
                <a:lnTo>
                  <a:pt x="285" y="129"/>
                </a:lnTo>
                <a:lnTo>
                  <a:pt x="286" y="142"/>
                </a:lnTo>
                <a:lnTo>
                  <a:pt x="287" y="155"/>
                </a:lnTo>
                <a:lnTo>
                  <a:pt x="292" y="168"/>
                </a:lnTo>
                <a:lnTo>
                  <a:pt x="292" y="168"/>
                </a:lnTo>
                <a:lnTo>
                  <a:pt x="298" y="180"/>
                </a:lnTo>
                <a:lnTo>
                  <a:pt x="304" y="190"/>
                </a:lnTo>
                <a:lnTo>
                  <a:pt x="309" y="197"/>
                </a:lnTo>
                <a:lnTo>
                  <a:pt x="313" y="203"/>
                </a:lnTo>
                <a:lnTo>
                  <a:pt x="313" y="203"/>
                </a:lnTo>
                <a:lnTo>
                  <a:pt x="314" y="208"/>
                </a:lnTo>
                <a:lnTo>
                  <a:pt x="313" y="209"/>
                </a:lnTo>
                <a:lnTo>
                  <a:pt x="313" y="209"/>
                </a:lnTo>
                <a:lnTo>
                  <a:pt x="309" y="217"/>
                </a:lnTo>
                <a:lnTo>
                  <a:pt x="305" y="224"/>
                </a:lnTo>
                <a:lnTo>
                  <a:pt x="305" y="224"/>
                </a:lnTo>
                <a:lnTo>
                  <a:pt x="305" y="226"/>
                </a:lnTo>
                <a:lnTo>
                  <a:pt x="306" y="231"/>
                </a:lnTo>
                <a:lnTo>
                  <a:pt x="308" y="236"/>
                </a:lnTo>
                <a:lnTo>
                  <a:pt x="309" y="241"/>
                </a:lnTo>
                <a:lnTo>
                  <a:pt x="309" y="241"/>
                </a:lnTo>
                <a:lnTo>
                  <a:pt x="311" y="252"/>
                </a:lnTo>
                <a:lnTo>
                  <a:pt x="313" y="262"/>
                </a:lnTo>
                <a:lnTo>
                  <a:pt x="313" y="262"/>
                </a:lnTo>
                <a:lnTo>
                  <a:pt x="314" y="268"/>
                </a:lnTo>
                <a:lnTo>
                  <a:pt x="315" y="274"/>
                </a:lnTo>
                <a:lnTo>
                  <a:pt x="316" y="280"/>
                </a:lnTo>
                <a:lnTo>
                  <a:pt x="316" y="284"/>
                </a:lnTo>
                <a:lnTo>
                  <a:pt x="316" y="284"/>
                </a:lnTo>
                <a:lnTo>
                  <a:pt x="314" y="290"/>
                </a:lnTo>
                <a:lnTo>
                  <a:pt x="313" y="293"/>
                </a:lnTo>
                <a:lnTo>
                  <a:pt x="313" y="293"/>
                </a:lnTo>
                <a:lnTo>
                  <a:pt x="304" y="291"/>
                </a:lnTo>
                <a:lnTo>
                  <a:pt x="294" y="287"/>
                </a:lnTo>
                <a:lnTo>
                  <a:pt x="285" y="284"/>
                </a:lnTo>
                <a:lnTo>
                  <a:pt x="257" y="269"/>
                </a:lnTo>
                <a:lnTo>
                  <a:pt x="257" y="269"/>
                </a:lnTo>
                <a:lnTo>
                  <a:pt x="257" y="250"/>
                </a:lnTo>
                <a:lnTo>
                  <a:pt x="258" y="234"/>
                </a:lnTo>
                <a:lnTo>
                  <a:pt x="257" y="224"/>
                </a:lnTo>
                <a:lnTo>
                  <a:pt x="257" y="224"/>
                </a:lnTo>
                <a:lnTo>
                  <a:pt x="255" y="220"/>
                </a:lnTo>
                <a:lnTo>
                  <a:pt x="257" y="214"/>
                </a:lnTo>
                <a:lnTo>
                  <a:pt x="259" y="201"/>
                </a:lnTo>
                <a:lnTo>
                  <a:pt x="263" y="187"/>
                </a:lnTo>
                <a:lnTo>
                  <a:pt x="263" y="181"/>
                </a:lnTo>
                <a:lnTo>
                  <a:pt x="263" y="181"/>
                </a:lnTo>
                <a:lnTo>
                  <a:pt x="263" y="180"/>
                </a:lnTo>
                <a:lnTo>
                  <a:pt x="264" y="179"/>
                </a:lnTo>
                <a:lnTo>
                  <a:pt x="266" y="172"/>
                </a:lnTo>
                <a:lnTo>
                  <a:pt x="266" y="172"/>
                </a:lnTo>
                <a:lnTo>
                  <a:pt x="271" y="161"/>
                </a:lnTo>
                <a:lnTo>
                  <a:pt x="274" y="157"/>
                </a:lnTo>
                <a:lnTo>
                  <a:pt x="274" y="153"/>
                </a:lnTo>
                <a:lnTo>
                  <a:pt x="274" y="153"/>
                </a:lnTo>
                <a:lnTo>
                  <a:pt x="275" y="149"/>
                </a:lnTo>
                <a:lnTo>
                  <a:pt x="278" y="140"/>
                </a:lnTo>
                <a:lnTo>
                  <a:pt x="285" y="129"/>
                </a:lnTo>
                <a:lnTo>
                  <a:pt x="285" y="129"/>
                </a:lnTo>
                <a:close/>
                <a:moveTo>
                  <a:pt x="242" y="836"/>
                </a:moveTo>
                <a:lnTo>
                  <a:pt x="246" y="836"/>
                </a:lnTo>
                <a:lnTo>
                  <a:pt x="246" y="836"/>
                </a:lnTo>
                <a:lnTo>
                  <a:pt x="244" y="899"/>
                </a:lnTo>
                <a:lnTo>
                  <a:pt x="242" y="961"/>
                </a:lnTo>
                <a:lnTo>
                  <a:pt x="242" y="961"/>
                </a:lnTo>
                <a:lnTo>
                  <a:pt x="240" y="970"/>
                </a:lnTo>
                <a:lnTo>
                  <a:pt x="235" y="992"/>
                </a:lnTo>
                <a:lnTo>
                  <a:pt x="230" y="1017"/>
                </a:lnTo>
                <a:lnTo>
                  <a:pt x="229" y="1030"/>
                </a:lnTo>
                <a:lnTo>
                  <a:pt x="229" y="1038"/>
                </a:lnTo>
                <a:lnTo>
                  <a:pt x="229" y="1094"/>
                </a:lnTo>
                <a:lnTo>
                  <a:pt x="232" y="1101"/>
                </a:lnTo>
                <a:lnTo>
                  <a:pt x="232" y="1101"/>
                </a:lnTo>
                <a:lnTo>
                  <a:pt x="232" y="1118"/>
                </a:lnTo>
                <a:lnTo>
                  <a:pt x="232" y="1137"/>
                </a:lnTo>
                <a:lnTo>
                  <a:pt x="232" y="1137"/>
                </a:lnTo>
                <a:lnTo>
                  <a:pt x="230" y="1146"/>
                </a:lnTo>
                <a:lnTo>
                  <a:pt x="226" y="1166"/>
                </a:lnTo>
                <a:lnTo>
                  <a:pt x="221" y="1184"/>
                </a:lnTo>
                <a:lnTo>
                  <a:pt x="218" y="1196"/>
                </a:lnTo>
                <a:lnTo>
                  <a:pt x="218" y="1196"/>
                </a:lnTo>
                <a:lnTo>
                  <a:pt x="213" y="1204"/>
                </a:lnTo>
                <a:lnTo>
                  <a:pt x="210" y="1206"/>
                </a:lnTo>
                <a:lnTo>
                  <a:pt x="210" y="1206"/>
                </a:lnTo>
                <a:lnTo>
                  <a:pt x="190" y="1165"/>
                </a:lnTo>
                <a:lnTo>
                  <a:pt x="190" y="1165"/>
                </a:lnTo>
                <a:lnTo>
                  <a:pt x="187" y="1157"/>
                </a:lnTo>
                <a:lnTo>
                  <a:pt x="185" y="1149"/>
                </a:lnTo>
                <a:lnTo>
                  <a:pt x="182" y="1128"/>
                </a:lnTo>
                <a:lnTo>
                  <a:pt x="179" y="1101"/>
                </a:lnTo>
                <a:lnTo>
                  <a:pt x="179" y="1101"/>
                </a:lnTo>
                <a:lnTo>
                  <a:pt x="181" y="1098"/>
                </a:lnTo>
                <a:lnTo>
                  <a:pt x="182" y="1094"/>
                </a:lnTo>
                <a:lnTo>
                  <a:pt x="190" y="1090"/>
                </a:lnTo>
                <a:lnTo>
                  <a:pt x="190" y="1090"/>
                </a:lnTo>
                <a:lnTo>
                  <a:pt x="192" y="1067"/>
                </a:lnTo>
                <a:lnTo>
                  <a:pt x="197" y="1032"/>
                </a:lnTo>
                <a:lnTo>
                  <a:pt x="197" y="1032"/>
                </a:lnTo>
                <a:lnTo>
                  <a:pt x="198" y="1023"/>
                </a:lnTo>
                <a:lnTo>
                  <a:pt x="202" y="1009"/>
                </a:lnTo>
                <a:lnTo>
                  <a:pt x="214" y="975"/>
                </a:lnTo>
                <a:lnTo>
                  <a:pt x="232" y="924"/>
                </a:lnTo>
                <a:lnTo>
                  <a:pt x="232" y="924"/>
                </a:lnTo>
                <a:lnTo>
                  <a:pt x="233" y="908"/>
                </a:lnTo>
                <a:lnTo>
                  <a:pt x="236" y="879"/>
                </a:lnTo>
                <a:lnTo>
                  <a:pt x="238" y="840"/>
                </a:lnTo>
                <a:lnTo>
                  <a:pt x="242" y="836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6">
            <a:extLst>
              <a:ext uri="{FF2B5EF4-FFF2-40B4-BE49-F238E27FC236}">
                <a16:creationId xmlns:a16="http://schemas.microsoft.com/office/drawing/2014/main" id="{21A4188F-F89F-4795-BECB-E4CD989ACDAD}"/>
              </a:ext>
            </a:extLst>
          </p:cNvPr>
          <p:cNvSpPr>
            <a:spLocks noEditPoints="1"/>
          </p:cNvSpPr>
          <p:nvPr/>
        </p:nvSpPr>
        <p:spPr bwMode="auto">
          <a:xfrm>
            <a:off x="6531180" y="4584811"/>
            <a:ext cx="750490" cy="1771952"/>
          </a:xfrm>
          <a:custGeom>
            <a:avLst/>
            <a:gdLst>
              <a:gd name="T0" fmla="*/ 428 w 565"/>
              <a:gd name="T1" fmla="*/ 416 h 1334"/>
              <a:gd name="T2" fmla="*/ 485 w 565"/>
              <a:gd name="T3" fmla="*/ 351 h 1334"/>
              <a:gd name="T4" fmla="*/ 478 w 565"/>
              <a:gd name="T5" fmla="*/ 267 h 1334"/>
              <a:gd name="T6" fmla="*/ 422 w 565"/>
              <a:gd name="T7" fmla="*/ 164 h 1334"/>
              <a:gd name="T8" fmla="*/ 343 w 565"/>
              <a:gd name="T9" fmla="*/ 129 h 1334"/>
              <a:gd name="T10" fmla="*/ 347 w 565"/>
              <a:gd name="T11" fmla="*/ 100 h 1334"/>
              <a:gd name="T12" fmla="*/ 335 w 565"/>
              <a:gd name="T13" fmla="*/ 70 h 1334"/>
              <a:gd name="T14" fmla="*/ 316 w 565"/>
              <a:gd name="T15" fmla="*/ 32 h 1334"/>
              <a:gd name="T16" fmla="*/ 286 w 565"/>
              <a:gd name="T17" fmla="*/ 1 h 1334"/>
              <a:gd name="T18" fmla="*/ 221 w 565"/>
              <a:gd name="T19" fmla="*/ 25 h 1334"/>
              <a:gd name="T20" fmla="*/ 223 w 565"/>
              <a:gd name="T21" fmla="*/ 77 h 1334"/>
              <a:gd name="T22" fmla="*/ 246 w 565"/>
              <a:gd name="T23" fmla="*/ 124 h 1334"/>
              <a:gd name="T24" fmla="*/ 185 w 565"/>
              <a:gd name="T25" fmla="*/ 167 h 1334"/>
              <a:gd name="T26" fmla="*/ 172 w 565"/>
              <a:gd name="T27" fmla="*/ 160 h 1334"/>
              <a:gd name="T28" fmla="*/ 151 w 565"/>
              <a:gd name="T29" fmla="*/ 154 h 1334"/>
              <a:gd name="T30" fmla="*/ 46 w 565"/>
              <a:gd name="T31" fmla="*/ 151 h 1334"/>
              <a:gd name="T32" fmla="*/ 105 w 565"/>
              <a:gd name="T33" fmla="*/ 179 h 1334"/>
              <a:gd name="T34" fmla="*/ 80 w 565"/>
              <a:gd name="T35" fmla="*/ 202 h 1334"/>
              <a:gd name="T36" fmla="*/ 91 w 565"/>
              <a:gd name="T37" fmla="*/ 245 h 1334"/>
              <a:gd name="T38" fmla="*/ 135 w 565"/>
              <a:gd name="T39" fmla="*/ 246 h 1334"/>
              <a:gd name="T40" fmla="*/ 118 w 565"/>
              <a:gd name="T41" fmla="*/ 261 h 1334"/>
              <a:gd name="T42" fmla="*/ 113 w 565"/>
              <a:gd name="T43" fmla="*/ 337 h 1334"/>
              <a:gd name="T44" fmla="*/ 124 w 565"/>
              <a:gd name="T45" fmla="*/ 370 h 1334"/>
              <a:gd name="T46" fmla="*/ 112 w 565"/>
              <a:gd name="T47" fmla="*/ 385 h 1334"/>
              <a:gd name="T48" fmla="*/ 114 w 565"/>
              <a:gd name="T49" fmla="*/ 410 h 1334"/>
              <a:gd name="T50" fmla="*/ 41 w 565"/>
              <a:gd name="T51" fmla="*/ 936 h 1334"/>
              <a:gd name="T52" fmla="*/ 0 w 565"/>
              <a:gd name="T53" fmla="*/ 1250 h 1334"/>
              <a:gd name="T54" fmla="*/ 19 w 565"/>
              <a:gd name="T55" fmla="*/ 1256 h 1334"/>
              <a:gd name="T56" fmla="*/ 86 w 565"/>
              <a:gd name="T57" fmla="*/ 790 h 1334"/>
              <a:gd name="T58" fmla="*/ 53 w 565"/>
              <a:gd name="T59" fmla="*/ 1147 h 1334"/>
              <a:gd name="T60" fmla="*/ 71 w 565"/>
              <a:gd name="T61" fmla="*/ 1144 h 1334"/>
              <a:gd name="T62" fmla="*/ 167 w 565"/>
              <a:gd name="T63" fmla="*/ 672 h 1334"/>
              <a:gd name="T64" fmla="*/ 240 w 565"/>
              <a:gd name="T65" fmla="*/ 718 h 1334"/>
              <a:gd name="T66" fmla="*/ 288 w 565"/>
              <a:gd name="T67" fmla="*/ 890 h 1334"/>
              <a:gd name="T68" fmla="*/ 282 w 565"/>
              <a:gd name="T69" fmla="*/ 918 h 1334"/>
              <a:gd name="T70" fmla="*/ 258 w 565"/>
              <a:gd name="T71" fmla="*/ 926 h 1334"/>
              <a:gd name="T72" fmla="*/ 202 w 565"/>
              <a:gd name="T73" fmla="*/ 1120 h 1334"/>
              <a:gd name="T74" fmla="*/ 212 w 565"/>
              <a:gd name="T75" fmla="*/ 1156 h 1334"/>
              <a:gd name="T76" fmla="*/ 230 w 565"/>
              <a:gd name="T77" fmla="*/ 1330 h 1334"/>
              <a:gd name="T78" fmla="*/ 398 w 565"/>
              <a:gd name="T79" fmla="*/ 1241 h 1334"/>
              <a:gd name="T80" fmla="*/ 415 w 565"/>
              <a:gd name="T81" fmla="*/ 1239 h 1334"/>
              <a:gd name="T82" fmla="*/ 484 w 565"/>
              <a:gd name="T83" fmla="*/ 1190 h 1334"/>
              <a:gd name="T84" fmla="*/ 565 w 565"/>
              <a:gd name="T85" fmla="*/ 1330 h 1334"/>
              <a:gd name="T86" fmla="*/ 507 w 565"/>
              <a:gd name="T87" fmla="*/ 1170 h 1334"/>
              <a:gd name="T88" fmla="*/ 451 w 565"/>
              <a:gd name="T89" fmla="*/ 991 h 1334"/>
              <a:gd name="T90" fmla="*/ 437 w 565"/>
              <a:gd name="T91" fmla="*/ 934 h 1334"/>
              <a:gd name="T92" fmla="*/ 427 w 565"/>
              <a:gd name="T93" fmla="*/ 870 h 1334"/>
              <a:gd name="T94" fmla="*/ 436 w 565"/>
              <a:gd name="T95" fmla="*/ 724 h 1334"/>
              <a:gd name="T96" fmla="*/ 168 w 565"/>
              <a:gd name="T97" fmla="*/ 661 h 1334"/>
              <a:gd name="T98" fmla="*/ 133 w 565"/>
              <a:gd name="T99" fmla="*/ 628 h 1334"/>
              <a:gd name="T100" fmla="*/ 227 w 565"/>
              <a:gd name="T101" fmla="*/ 438 h 1334"/>
              <a:gd name="T102" fmla="*/ 213 w 565"/>
              <a:gd name="T103" fmla="*/ 519 h 1334"/>
              <a:gd name="T104" fmla="*/ 202 w 565"/>
              <a:gd name="T105" fmla="*/ 380 h 1334"/>
              <a:gd name="T106" fmla="*/ 212 w 565"/>
              <a:gd name="T107" fmla="*/ 337 h 1334"/>
              <a:gd name="T108" fmla="*/ 164 w 565"/>
              <a:gd name="T109" fmla="*/ 285 h 1334"/>
              <a:gd name="T110" fmla="*/ 147 w 565"/>
              <a:gd name="T111" fmla="*/ 346 h 1334"/>
              <a:gd name="T112" fmla="*/ 159 w 565"/>
              <a:gd name="T113" fmla="*/ 188 h 1334"/>
              <a:gd name="T114" fmla="*/ 223 w 565"/>
              <a:gd name="T115" fmla="*/ 1126 h 1334"/>
              <a:gd name="T116" fmla="*/ 359 w 565"/>
              <a:gd name="T117" fmla="*/ 1018 h 1334"/>
              <a:gd name="T118" fmla="*/ 398 w 565"/>
              <a:gd name="T119" fmla="*/ 1063 h 1334"/>
              <a:gd name="T120" fmla="*/ 144 w 565"/>
              <a:gd name="T121" fmla="*/ 425 h 1334"/>
              <a:gd name="T122" fmla="*/ 144 w 565"/>
              <a:gd name="T123" fmla="*/ 425 h 1334"/>
              <a:gd name="T124" fmla="*/ 101 w 565"/>
              <a:gd name="T125" fmla="*/ 712 h 13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565" h="1334">
                <a:moveTo>
                  <a:pt x="432" y="549"/>
                </a:moveTo>
                <a:lnTo>
                  <a:pt x="459" y="534"/>
                </a:lnTo>
                <a:lnTo>
                  <a:pt x="459" y="534"/>
                </a:lnTo>
                <a:lnTo>
                  <a:pt x="453" y="519"/>
                </a:lnTo>
                <a:lnTo>
                  <a:pt x="438" y="469"/>
                </a:lnTo>
                <a:lnTo>
                  <a:pt x="438" y="469"/>
                </a:lnTo>
                <a:lnTo>
                  <a:pt x="433" y="452"/>
                </a:lnTo>
                <a:lnTo>
                  <a:pt x="431" y="433"/>
                </a:lnTo>
                <a:lnTo>
                  <a:pt x="428" y="416"/>
                </a:lnTo>
                <a:lnTo>
                  <a:pt x="427" y="401"/>
                </a:lnTo>
                <a:lnTo>
                  <a:pt x="426" y="375"/>
                </a:lnTo>
                <a:lnTo>
                  <a:pt x="426" y="365"/>
                </a:lnTo>
                <a:lnTo>
                  <a:pt x="426" y="365"/>
                </a:lnTo>
                <a:lnTo>
                  <a:pt x="447" y="363"/>
                </a:lnTo>
                <a:lnTo>
                  <a:pt x="461" y="360"/>
                </a:lnTo>
                <a:lnTo>
                  <a:pt x="470" y="358"/>
                </a:lnTo>
                <a:lnTo>
                  <a:pt x="470" y="358"/>
                </a:lnTo>
                <a:lnTo>
                  <a:pt x="485" y="351"/>
                </a:lnTo>
                <a:lnTo>
                  <a:pt x="494" y="346"/>
                </a:lnTo>
                <a:lnTo>
                  <a:pt x="499" y="341"/>
                </a:lnTo>
                <a:lnTo>
                  <a:pt x="499" y="341"/>
                </a:lnTo>
                <a:lnTo>
                  <a:pt x="500" y="337"/>
                </a:lnTo>
                <a:lnTo>
                  <a:pt x="499" y="330"/>
                </a:lnTo>
                <a:lnTo>
                  <a:pt x="494" y="312"/>
                </a:lnTo>
                <a:lnTo>
                  <a:pt x="485" y="286"/>
                </a:lnTo>
                <a:lnTo>
                  <a:pt x="485" y="286"/>
                </a:lnTo>
                <a:lnTo>
                  <a:pt x="478" y="267"/>
                </a:lnTo>
                <a:lnTo>
                  <a:pt x="471" y="251"/>
                </a:lnTo>
                <a:lnTo>
                  <a:pt x="465" y="239"/>
                </a:lnTo>
                <a:lnTo>
                  <a:pt x="465" y="239"/>
                </a:lnTo>
                <a:lnTo>
                  <a:pt x="457" y="225"/>
                </a:lnTo>
                <a:lnTo>
                  <a:pt x="448" y="206"/>
                </a:lnTo>
                <a:lnTo>
                  <a:pt x="437" y="186"/>
                </a:lnTo>
                <a:lnTo>
                  <a:pt x="427" y="171"/>
                </a:lnTo>
                <a:lnTo>
                  <a:pt x="427" y="171"/>
                </a:lnTo>
                <a:lnTo>
                  <a:pt x="422" y="164"/>
                </a:lnTo>
                <a:lnTo>
                  <a:pt x="415" y="158"/>
                </a:lnTo>
                <a:lnTo>
                  <a:pt x="405" y="154"/>
                </a:lnTo>
                <a:lnTo>
                  <a:pt x="397" y="149"/>
                </a:lnTo>
                <a:lnTo>
                  <a:pt x="380" y="143"/>
                </a:lnTo>
                <a:lnTo>
                  <a:pt x="371" y="139"/>
                </a:lnTo>
                <a:lnTo>
                  <a:pt x="371" y="139"/>
                </a:lnTo>
                <a:lnTo>
                  <a:pt x="356" y="135"/>
                </a:lnTo>
                <a:lnTo>
                  <a:pt x="348" y="132"/>
                </a:lnTo>
                <a:lnTo>
                  <a:pt x="343" y="129"/>
                </a:lnTo>
                <a:lnTo>
                  <a:pt x="343" y="129"/>
                </a:lnTo>
                <a:lnTo>
                  <a:pt x="328" y="113"/>
                </a:lnTo>
                <a:lnTo>
                  <a:pt x="316" y="101"/>
                </a:lnTo>
                <a:lnTo>
                  <a:pt x="327" y="99"/>
                </a:lnTo>
                <a:lnTo>
                  <a:pt x="327" y="99"/>
                </a:lnTo>
                <a:lnTo>
                  <a:pt x="331" y="99"/>
                </a:lnTo>
                <a:lnTo>
                  <a:pt x="336" y="99"/>
                </a:lnTo>
                <a:lnTo>
                  <a:pt x="342" y="100"/>
                </a:lnTo>
                <a:lnTo>
                  <a:pt x="347" y="100"/>
                </a:lnTo>
                <a:lnTo>
                  <a:pt x="347" y="100"/>
                </a:lnTo>
                <a:lnTo>
                  <a:pt x="348" y="99"/>
                </a:lnTo>
                <a:lnTo>
                  <a:pt x="347" y="95"/>
                </a:lnTo>
                <a:lnTo>
                  <a:pt x="342" y="88"/>
                </a:lnTo>
                <a:lnTo>
                  <a:pt x="333" y="76"/>
                </a:lnTo>
                <a:lnTo>
                  <a:pt x="333" y="76"/>
                </a:lnTo>
                <a:lnTo>
                  <a:pt x="335" y="72"/>
                </a:lnTo>
                <a:lnTo>
                  <a:pt x="335" y="72"/>
                </a:lnTo>
                <a:lnTo>
                  <a:pt x="335" y="70"/>
                </a:lnTo>
                <a:lnTo>
                  <a:pt x="335" y="65"/>
                </a:lnTo>
                <a:lnTo>
                  <a:pt x="333" y="59"/>
                </a:lnTo>
                <a:lnTo>
                  <a:pt x="331" y="54"/>
                </a:lnTo>
                <a:lnTo>
                  <a:pt x="331" y="54"/>
                </a:lnTo>
                <a:lnTo>
                  <a:pt x="328" y="51"/>
                </a:lnTo>
                <a:lnTo>
                  <a:pt x="327" y="50"/>
                </a:lnTo>
                <a:lnTo>
                  <a:pt x="325" y="50"/>
                </a:lnTo>
                <a:lnTo>
                  <a:pt x="325" y="50"/>
                </a:lnTo>
                <a:lnTo>
                  <a:pt x="316" y="32"/>
                </a:lnTo>
                <a:lnTo>
                  <a:pt x="316" y="32"/>
                </a:lnTo>
                <a:lnTo>
                  <a:pt x="315" y="28"/>
                </a:lnTo>
                <a:lnTo>
                  <a:pt x="311" y="21"/>
                </a:lnTo>
                <a:lnTo>
                  <a:pt x="309" y="17"/>
                </a:lnTo>
                <a:lnTo>
                  <a:pt x="305" y="12"/>
                </a:lnTo>
                <a:lnTo>
                  <a:pt x="301" y="9"/>
                </a:lnTo>
                <a:lnTo>
                  <a:pt x="293" y="4"/>
                </a:lnTo>
                <a:lnTo>
                  <a:pt x="293" y="4"/>
                </a:lnTo>
                <a:lnTo>
                  <a:pt x="286" y="1"/>
                </a:lnTo>
                <a:lnTo>
                  <a:pt x="279" y="0"/>
                </a:lnTo>
                <a:lnTo>
                  <a:pt x="270" y="0"/>
                </a:lnTo>
                <a:lnTo>
                  <a:pt x="263" y="3"/>
                </a:lnTo>
                <a:lnTo>
                  <a:pt x="247" y="9"/>
                </a:lnTo>
                <a:lnTo>
                  <a:pt x="231" y="15"/>
                </a:lnTo>
                <a:lnTo>
                  <a:pt x="231" y="15"/>
                </a:lnTo>
                <a:lnTo>
                  <a:pt x="229" y="16"/>
                </a:lnTo>
                <a:lnTo>
                  <a:pt x="225" y="18"/>
                </a:lnTo>
                <a:lnTo>
                  <a:pt x="221" y="25"/>
                </a:lnTo>
                <a:lnTo>
                  <a:pt x="218" y="32"/>
                </a:lnTo>
                <a:lnTo>
                  <a:pt x="217" y="39"/>
                </a:lnTo>
                <a:lnTo>
                  <a:pt x="215" y="52"/>
                </a:lnTo>
                <a:lnTo>
                  <a:pt x="217" y="59"/>
                </a:lnTo>
                <a:lnTo>
                  <a:pt x="217" y="59"/>
                </a:lnTo>
                <a:lnTo>
                  <a:pt x="219" y="63"/>
                </a:lnTo>
                <a:lnTo>
                  <a:pt x="221" y="67"/>
                </a:lnTo>
                <a:lnTo>
                  <a:pt x="221" y="67"/>
                </a:lnTo>
                <a:lnTo>
                  <a:pt x="223" y="77"/>
                </a:lnTo>
                <a:lnTo>
                  <a:pt x="223" y="90"/>
                </a:lnTo>
                <a:lnTo>
                  <a:pt x="223" y="90"/>
                </a:lnTo>
                <a:lnTo>
                  <a:pt x="224" y="94"/>
                </a:lnTo>
                <a:lnTo>
                  <a:pt x="225" y="99"/>
                </a:lnTo>
                <a:lnTo>
                  <a:pt x="230" y="110"/>
                </a:lnTo>
                <a:lnTo>
                  <a:pt x="230" y="110"/>
                </a:lnTo>
                <a:lnTo>
                  <a:pt x="234" y="115"/>
                </a:lnTo>
                <a:lnTo>
                  <a:pt x="238" y="119"/>
                </a:lnTo>
                <a:lnTo>
                  <a:pt x="246" y="124"/>
                </a:lnTo>
                <a:lnTo>
                  <a:pt x="221" y="158"/>
                </a:lnTo>
                <a:lnTo>
                  <a:pt x="220" y="163"/>
                </a:lnTo>
                <a:lnTo>
                  <a:pt x="200" y="175"/>
                </a:lnTo>
                <a:lnTo>
                  <a:pt x="200" y="175"/>
                </a:lnTo>
                <a:lnTo>
                  <a:pt x="198" y="174"/>
                </a:lnTo>
                <a:lnTo>
                  <a:pt x="196" y="171"/>
                </a:lnTo>
                <a:lnTo>
                  <a:pt x="192" y="168"/>
                </a:lnTo>
                <a:lnTo>
                  <a:pt x="189" y="167"/>
                </a:lnTo>
                <a:lnTo>
                  <a:pt x="185" y="167"/>
                </a:lnTo>
                <a:lnTo>
                  <a:pt x="185" y="167"/>
                </a:lnTo>
                <a:lnTo>
                  <a:pt x="176" y="167"/>
                </a:lnTo>
                <a:lnTo>
                  <a:pt x="175" y="168"/>
                </a:lnTo>
                <a:lnTo>
                  <a:pt x="170" y="168"/>
                </a:lnTo>
                <a:lnTo>
                  <a:pt x="175" y="163"/>
                </a:lnTo>
                <a:lnTo>
                  <a:pt x="180" y="163"/>
                </a:lnTo>
                <a:lnTo>
                  <a:pt x="189" y="155"/>
                </a:lnTo>
                <a:lnTo>
                  <a:pt x="176" y="155"/>
                </a:lnTo>
                <a:lnTo>
                  <a:pt x="172" y="160"/>
                </a:lnTo>
                <a:lnTo>
                  <a:pt x="162" y="158"/>
                </a:lnTo>
                <a:lnTo>
                  <a:pt x="162" y="152"/>
                </a:lnTo>
                <a:lnTo>
                  <a:pt x="162" y="152"/>
                </a:lnTo>
                <a:lnTo>
                  <a:pt x="159" y="152"/>
                </a:lnTo>
                <a:lnTo>
                  <a:pt x="157" y="152"/>
                </a:lnTo>
                <a:lnTo>
                  <a:pt x="156" y="152"/>
                </a:lnTo>
                <a:lnTo>
                  <a:pt x="156" y="152"/>
                </a:lnTo>
                <a:lnTo>
                  <a:pt x="154" y="154"/>
                </a:lnTo>
                <a:lnTo>
                  <a:pt x="151" y="154"/>
                </a:lnTo>
                <a:lnTo>
                  <a:pt x="146" y="152"/>
                </a:lnTo>
                <a:lnTo>
                  <a:pt x="145" y="150"/>
                </a:lnTo>
                <a:lnTo>
                  <a:pt x="109" y="150"/>
                </a:lnTo>
                <a:lnTo>
                  <a:pt x="101" y="152"/>
                </a:lnTo>
                <a:lnTo>
                  <a:pt x="96" y="151"/>
                </a:lnTo>
                <a:lnTo>
                  <a:pt x="96" y="151"/>
                </a:lnTo>
                <a:lnTo>
                  <a:pt x="72" y="151"/>
                </a:lnTo>
                <a:lnTo>
                  <a:pt x="46" y="151"/>
                </a:lnTo>
                <a:lnTo>
                  <a:pt x="46" y="151"/>
                </a:lnTo>
                <a:lnTo>
                  <a:pt x="45" y="152"/>
                </a:lnTo>
                <a:lnTo>
                  <a:pt x="45" y="156"/>
                </a:lnTo>
                <a:lnTo>
                  <a:pt x="45" y="164"/>
                </a:lnTo>
                <a:lnTo>
                  <a:pt x="45" y="164"/>
                </a:lnTo>
                <a:lnTo>
                  <a:pt x="45" y="169"/>
                </a:lnTo>
                <a:lnTo>
                  <a:pt x="45" y="175"/>
                </a:lnTo>
                <a:lnTo>
                  <a:pt x="46" y="180"/>
                </a:lnTo>
                <a:lnTo>
                  <a:pt x="96" y="180"/>
                </a:lnTo>
                <a:lnTo>
                  <a:pt x="105" y="179"/>
                </a:lnTo>
                <a:lnTo>
                  <a:pt x="108" y="184"/>
                </a:lnTo>
                <a:lnTo>
                  <a:pt x="129" y="184"/>
                </a:lnTo>
                <a:lnTo>
                  <a:pt x="134" y="197"/>
                </a:lnTo>
                <a:lnTo>
                  <a:pt x="101" y="197"/>
                </a:lnTo>
                <a:lnTo>
                  <a:pt x="101" y="197"/>
                </a:lnTo>
                <a:lnTo>
                  <a:pt x="92" y="199"/>
                </a:lnTo>
                <a:lnTo>
                  <a:pt x="86" y="200"/>
                </a:lnTo>
                <a:lnTo>
                  <a:pt x="80" y="202"/>
                </a:lnTo>
                <a:lnTo>
                  <a:pt x="80" y="202"/>
                </a:lnTo>
                <a:lnTo>
                  <a:pt x="79" y="205"/>
                </a:lnTo>
                <a:lnTo>
                  <a:pt x="77" y="208"/>
                </a:lnTo>
                <a:lnTo>
                  <a:pt x="77" y="219"/>
                </a:lnTo>
                <a:lnTo>
                  <a:pt x="77" y="230"/>
                </a:lnTo>
                <a:lnTo>
                  <a:pt x="78" y="236"/>
                </a:lnTo>
                <a:lnTo>
                  <a:pt x="78" y="236"/>
                </a:lnTo>
                <a:lnTo>
                  <a:pt x="79" y="239"/>
                </a:lnTo>
                <a:lnTo>
                  <a:pt x="83" y="241"/>
                </a:lnTo>
                <a:lnTo>
                  <a:pt x="91" y="245"/>
                </a:lnTo>
                <a:lnTo>
                  <a:pt x="91" y="245"/>
                </a:lnTo>
                <a:lnTo>
                  <a:pt x="100" y="246"/>
                </a:lnTo>
                <a:lnTo>
                  <a:pt x="105" y="245"/>
                </a:lnTo>
                <a:lnTo>
                  <a:pt x="124" y="251"/>
                </a:lnTo>
                <a:lnTo>
                  <a:pt x="124" y="251"/>
                </a:lnTo>
                <a:lnTo>
                  <a:pt x="133" y="245"/>
                </a:lnTo>
                <a:lnTo>
                  <a:pt x="133" y="245"/>
                </a:lnTo>
                <a:lnTo>
                  <a:pt x="134" y="245"/>
                </a:lnTo>
                <a:lnTo>
                  <a:pt x="135" y="246"/>
                </a:lnTo>
                <a:lnTo>
                  <a:pt x="137" y="248"/>
                </a:lnTo>
                <a:lnTo>
                  <a:pt x="135" y="256"/>
                </a:lnTo>
                <a:lnTo>
                  <a:pt x="135" y="256"/>
                </a:lnTo>
                <a:lnTo>
                  <a:pt x="131" y="256"/>
                </a:lnTo>
                <a:lnTo>
                  <a:pt x="127" y="256"/>
                </a:lnTo>
                <a:lnTo>
                  <a:pt x="122" y="257"/>
                </a:lnTo>
                <a:lnTo>
                  <a:pt x="122" y="257"/>
                </a:lnTo>
                <a:lnTo>
                  <a:pt x="119" y="258"/>
                </a:lnTo>
                <a:lnTo>
                  <a:pt x="118" y="261"/>
                </a:lnTo>
                <a:lnTo>
                  <a:pt x="117" y="264"/>
                </a:lnTo>
                <a:lnTo>
                  <a:pt x="117" y="270"/>
                </a:lnTo>
                <a:lnTo>
                  <a:pt x="120" y="281"/>
                </a:lnTo>
                <a:lnTo>
                  <a:pt x="109" y="285"/>
                </a:lnTo>
                <a:lnTo>
                  <a:pt x="112" y="315"/>
                </a:lnTo>
                <a:lnTo>
                  <a:pt x="125" y="328"/>
                </a:lnTo>
                <a:lnTo>
                  <a:pt x="117" y="328"/>
                </a:lnTo>
                <a:lnTo>
                  <a:pt x="117" y="328"/>
                </a:lnTo>
                <a:lnTo>
                  <a:pt x="113" y="337"/>
                </a:lnTo>
                <a:lnTo>
                  <a:pt x="111" y="346"/>
                </a:lnTo>
                <a:lnTo>
                  <a:pt x="109" y="353"/>
                </a:lnTo>
                <a:lnTo>
                  <a:pt x="109" y="353"/>
                </a:lnTo>
                <a:lnTo>
                  <a:pt x="111" y="358"/>
                </a:lnTo>
                <a:lnTo>
                  <a:pt x="113" y="362"/>
                </a:lnTo>
                <a:lnTo>
                  <a:pt x="117" y="365"/>
                </a:lnTo>
                <a:lnTo>
                  <a:pt x="117" y="365"/>
                </a:lnTo>
                <a:lnTo>
                  <a:pt x="120" y="366"/>
                </a:lnTo>
                <a:lnTo>
                  <a:pt x="124" y="370"/>
                </a:lnTo>
                <a:lnTo>
                  <a:pt x="124" y="370"/>
                </a:lnTo>
                <a:lnTo>
                  <a:pt x="123" y="371"/>
                </a:lnTo>
                <a:lnTo>
                  <a:pt x="120" y="373"/>
                </a:lnTo>
                <a:lnTo>
                  <a:pt x="117" y="375"/>
                </a:lnTo>
                <a:lnTo>
                  <a:pt x="117" y="375"/>
                </a:lnTo>
                <a:lnTo>
                  <a:pt x="116" y="376"/>
                </a:lnTo>
                <a:lnTo>
                  <a:pt x="116" y="377"/>
                </a:lnTo>
                <a:lnTo>
                  <a:pt x="117" y="380"/>
                </a:lnTo>
                <a:lnTo>
                  <a:pt x="112" y="385"/>
                </a:lnTo>
                <a:lnTo>
                  <a:pt x="112" y="393"/>
                </a:lnTo>
                <a:lnTo>
                  <a:pt x="120" y="401"/>
                </a:lnTo>
                <a:lnTo>
                  <a:pt x="120" y="401"/>
                </a:lnTo>
                <a:lnTo>
                  <a:pt x="117" y="403"/>
                </a:lnTo>
                <a:lnTo>
                  <a:pt x="114" y="405"/>
                </a:lnTo>
                <a:lnTo>
                  <a:pt x="113" y="408"/>
                </a:lnTo>
                <a:lnTo>
                  <a:pt x="113" y="408"/>
                </a:lnTo>
                <a:lnTo>
                  <a:pt x="113" y="409"/>
                </a:lnTo>
                <a:lnTo>
                  <a:pt x="114" y="410"/>
                </a:lnTo>
                <a:lnTo>
                  <a:pt x="118" y="413"/>
                </a:lnTo>
                <a:lnTo>
                  <a:pt x="124" y="414"/>
                </a:lnTo>
                <a:lnTo>
                  <a:pt x="89" y="644"/>
                </a:lnTo>
                <a:lnTo>
                  <a:pt x="86" y="644"/>
                </a:lnTo>
                <a:lnTo>
                  <a:pt x="79" y="674"/>
                </a:lnTo>
                <a:lnTo>
                  <a:pt x="79" y="679"/>
                </a:lnTo>
                <a:lnTo>
                  <a:pt x="91" y="683"/>
                </a:lnTo>
                <a:lnTo>
                  <a:pt x="51" y="929"/>
                </a:lnTo>
                <a:lnTo>
                  <a:pt x="41" y="936"/>
                </a:lnTo>
                <a:lnTo>
                  <a:pt x="36" y="947"/>
                </a:lnTo>
                <a:lnTo>
                  <a:pt x="39" y="951"/>
                </a:lnTo>
                <a:lnTo>
                  <a:pt x="50" y="949"/>
                </a:lnTo>
                <a:lnTo>
                  <a:pt x="8" y="1224"/>
                </a:lnTo>
                <a:lnTo>
                  <a:pt x="5" y="1238"/>
                </a:lnTo>
                <a:lnTo>
                  <a:pt x="4" y="1245"/>
                </a:lnTo>
                <a:lnTo>
                  <a:pt x="4" y="1245"/>
                </a:lnTo>
                <a:lnTo>
                  <a:pt x="1" y="1248"/>
                </a:lnTo>
                <a:lnTo>
                  <a:pt x="0" y="1250"/>
                </a:lnTo>
                <a:lnTo>
                  <a:pt x="0" y="1254"/>
                </a:lnTo>
                <a:lnTo>
                  <a:pt x="0" y="1254"/>
                </a:lnTo>
                <a:lnTo>
                  <a:pt x="1" y="1256"/>
                </a:lnTo>
                <a:lnTo>
                  <a:pt x="4" y="1257"/>
                </a:lnTo>
                <a:lnTo>
                  <a:pt x="7" y="1258"/>
                </a:lnTo>
                <a:lnTo>
                  <a:pt x="12" y="1258"/>
                </a:lnTo>
                <a:lnTo>
                  <a:pt x="12" y="1258"/>
                </a:lnTo>
                <a:lnTo>
                  <a:pt x="17" y="1258"/>
                </a:lnTo>
                <a:lnTo>
                  <a:pt x="19" y="1256"/>
                </a:lnTo>
                <a:lnTo>
                  <a:pt x="22" y="1254"/>
                </a:lnTo>
                <a:lnTo>
                  <a:pt x="22" y="1250"/>
                </a:lnTo>
                <a:lnTo>
                  <a:pt x="22" y="1250"/>
                </a:lnTo>
                <a:lnTo>
                  <a:pt x="22" y="1246"/>
                </a:lnTo>
                <a:lnTo>
                  <a:pt x="21" y="1243"/>
                </a:lnTo>
                <a:lnTo>
                  <a:pt x="19" y="1240"/>
                </a:lnTo>
                <a:lnTo>
                  <a:pt x="60" y="955"/>
                </a:lnTo>
                <a:lnTo>
                  <a:pt x="66" y="954"/>
                </a:lnTo>
                <a:lnTo>
                  <a:pt x="86" y="790"/>
                </a:lnTo>
                <a:lnTo>
                  <a:pt x="92" y="790"/>
                </a:lnTo>
                <a:lnTo>
                  <a:pt x="84" y="875"/>
                </a:lnTo>
                <a:lnTo>
                  <a:pt x="74" y="890"/>
                </a:lnTo>
                <a:lnTo>
                  <a:pt x="83" y="899"/>
                </a:lnTo>
                <a:lnTo>
                  <a:pt x="55" y="1137"/>
                </a:lnTo>
                <a:lnTo>
                  <a:pt x="57" y="1143"/>
                </a:lnTo>
                <a:lnTo>
                  <a:pt x="53" y="1144"/>
                </a:lnTo>
                <a:lnTo>
                  <a:pt x="53" y="1144"/>
                </a:lnTo>
                <a:lnTo>
                  <a:pt x="53" y="1147"/>
                </a:lnTo>
                <a:lnTo>
                  <a:pt x="55" y="1149"/>
                </a:lnTo>
                <a:lnTo>
                  <a:pt x="57" y="1151"/>
                </a:lnTo>
                <a:lnTo>
                  <a:pt x="57" y="1151"/>
                </a:lnTo>
                <a:lnTo>
                  <a:pt x="66" y="1151"/>
                </a:lnTo>
                <a:lnTo>
                  <a:pt x="69" y="1150"/>
                </a:lnTo>
                <a:lnTo>
                  <a:pt x="72" y="1149"/>
                </a:lnTo>
                <a:lnTo>
                  <a:pt x="72" y="1149"/>
                </a:lnTo>
                <a:lnTo>
                  <a:pt x="72" y="1147"/>
                </a:lnTo>
                <a:lnTo>
                  <a:pt x="71" y="1144"/>
                </a:lnTo>
                <a:lnTo>
                  <a:pt x="67" y="1140"/>
                </a:lnTo>
                <a:lnTo>
                  <a:pt x="92" y="904"/>
                </a:lnTo>
                <a:lnTo>
                  <a:pt x="96" y="902"/>
                </a:lnTo>
                <a:lnTo>
                  <a:pt x="96" y="879"/>
                </a:lnTo>
                <a:lnTo>
                  <a:pt x="96" y="874"/>
                </a:lnTo>
                <a:lnTo>
                  <a:pt x="118" y="683"/>
                </a:lnTo>
                <a:lnTo>
                  <a:pt x="145" y="674"/>
                </a:lnTo>
                <a:lnTo>
                  <a:pt x="162" y="676"/>
                </a:lnTo>
                <a:lnTo>
                  <a:pt x="167" y="672"/>
                </a:lnTo>
                <a:lnTo>
                  <a:pt x="243" y="683"/>
                </a:lnTo>
                <a:lnTo>
                  <a:pt x="243" y="683"/>
                </a:lnTo>
                <a:lnTo>
                  <a:pt x="246" y="688"/>
                </a:lnTo>
                <a:lnTo>
                  <a:pt x="247" y="695"/>
                </a:lnTo>
                <a:lnTo>
                  <a:pt x="247" y="695"/>
                </a:lnTo>
                <a:lnTo>
                  <a:pt x="247" y="701"/>
                </a:lnTo>
                <a:lnTo>
                  <a:pt x="246" y="708"/>
                </a:lnTo>
                <a:lnTo>
                  <a:pt x="246" y="708"/>
                </a:lnTo>
                <a:lnTo>
                  <a:pt x="240" y="718"/>
                </a:lnTo>
                <a:lnTo>
                  <a:pt x="258" y="724"/>
                </a:lnTo>
                <a:lnTo>
                  <a:pt x="258" y="724"/>
                </a:lnTo>
                <a:lnTo>
                  <a:pt x="271" y="767"/>
                </a:lnTo>
                <a:lnTo>
                  <a:pt x="271" y="767"/>
                </a:lnTo>
                <a:lnTo>
                  <a:pt x="287" y="830"/>
                </a:lnTo>
                <a:lnTo>
                  <a:pt x="287" y="830"/>
                </a:lnTo>
                <a:lnTo>
                  <a:pt x="288" y="842"/>
                </a:lnTo>
                <a:lnTo>
                  <a:pt x="288" y="862"/>
                </a:lnTo>
                <a:lnTo>
                  <a:pt x="288" y="890"/>
                </a:lnTo>
                <a:lnTo>
                  <a:pt x="288" y="890"/>
                </a:lnTo>
                <a:lnTo>
                  <a:pt x="290" y="895"/>
                </a:lnTo>
                <a:lnTo>
                  <a:pt x="290" y="903"/>
                </a:lnTo>
                <a:lnTo>
                  <a:pt x="290" y="903"/>
                </a:lnTo>
                <a:lnTo>
                  <a:pt x="290" y="906"/>
                </a:lnTo>
                <a:lnTo>
                  <a:pt x="288" y="908"/>
                </a:lnTo>
                <a:lnTo>
                  <a:pt x="283" y="913"/>
                </a:lnTo>
                <a:lnTo>
                  <a:pt x="283" y="913"/>
                </a:lnTo>
                <a:lnTo>
                  <a:pt x="282" y="918"/>
                </a:lnTo>
                <a:lnTo>
                  <a:pt x="282" y="921"/>
                </a:lnTo>
                <a:lnTo>
                  <a:pt x="283" y="925"/>
                </a:lnTo>
                <a:lnTo>
                  <a:pt x="283" y="925"/>
                </a:lnTo>
                <a:lnTo>
                  <a:pt x="277" y="923"/>
                </a:lnTo>
                <a:lnTo>
                  <a:pt x="273" y="921"/>
                </a:lnTo>
                <a:lnTo>
                  <a:pt x="264" y="921"/>
                </a:lnTo>
                <a:lnTo>
                  <a:pt x="264" y="921"/>
                </a:lnTo>
                <a:lnTo>
                  <a:pt x="260" y="924"/>
                </a:lnTo>
                <a:lnTo>
                  <a:pt x="258" y="926"/>
                </a:lnTo>
                <a:lnTo>
                  <a:pt x="255" y="930"/>
                </a:lnTo>
                <a:lnTo>
                  <a:pt x="254" y="935"/>
                </a:lnTo>
                <a:lnTo>
                  <a:pt x="254" y="943"/>
                </a:lnTo>
                <a:lnTo>
                  <a:pt x="254" y="947"/>
                </a:lnTo>
                <a:lnTo>
                  <a:pt x="249" y="947"/>
                </a:lnTo>
                <a:lnTo>
                  <a:pt x="246" y="951"/>
                </a:lnTo>
                <a:lnTo>
                  <a:pt x="252" y="966"/>
                </a:lnTo>
                <a:lnTo>
                  <a:pt x="264" y="975"/>
                </a:lnTo>
                <a:lnTo>
                  <a:pt x="202" y="1120"/>
                </a:lnTo>
                <a:lnTo>
                  <a:pt x="180" y="1119"/>
                </a:lnTo>
                <a:lnTo>
                  <a:pt x="176" y="1123"/>
                </a:lnTo>
                <a:lnTo>
                  <a:pt x="196" y="1144"/>
                </a:lnTo>
                <a:lnTo>
                  <a:pt x="154" y="1245"/>
                </a:lnTo>
                <a:lnTo>
                  <a:pt x="151" y="1245"/>
                </a:lnTo>
                <a:lnTo>
                  <a:pt x="147" y="1257"/>
                </a:lnTo>
                <a:lnTo>
                  <a:pt x="168" y="1257"/>
                </a:lnTo>
                <a:lnTo>
                  <a:pt x="170" y="1251"/>
                </a:lnTo>
                <a:lnTo>
                  <a:pt x="212" y="1156"/>
                </a:lnTo>
                <a:lnTo>
                  <a:pt x="249" y="1187"/>
                </a:lnTo>
                <a:lnTo>
                  <a:pt x="264" y="1202"/>
                </a:lnTo>
                <a:lnTo>
                  <a:pt x="226" y="1317"/>
                </a:lnTo>
                <a:lnTo>
                  <a:pt x="226" y="1317"/>
                </a:lnTo>
                <a:lnTo>
                  <a:pt x="225" y="1319"/>
                </a:lnTo>
                <a:lnTo>
                  <a:pt x="223" y="1325"/>
                </a:lnTo>
                <a:lnTo>
                  <a:pt x="223" y="1325"/>
                </a:lnTo>
                <a:lnTo>
                  <a:pt x="225" y="1328"/>
                </a:lnTo>
                <a:lnTo>
                  <a:pt x="230" y="1330"/>
                </a:lnTo>
                <a:lnTo>
                  <a:pt x="237" y="1334"/>
                </a:lnTo>
                <a:lnTo>
                  <a:pt x="247" y="1329"/>
                </a:lnTo>
                <a:lnTo>
                  <a:pt x="335" y="1060"/>
                </a:lnTo>
                <a:lnTo>
                  <a:pt x="354" y="1060"/>
                </a:lnTo>
                <a:lnTo>
                  <a:pt x="397" y="1226"/>
                </a:lnTo>
                <a:lnTo>
                  <a:pt x="400" y="1232"/>
                </a:lnTo>
                <a:lnTo>
                  <a:pt x="400" y="1232"/>
                </a:lnTo>
                <a:lnTo>
                  <a:pt x="399" y="1234"/>
                </a:lnTo>
                <a:lnTo>
                  <a:pt x="398" y="1241"/>
                </a:lnTo>
                <a:lnTo>
                  <a:pt x="398" y="1241"/>
                </a:lnTo>
                <a:lnTo>
                  <a:pt x="399" y="1243"/>
                </a:lnTo>
                <a:lnTo>
                  <a:pt x="400" y="1244"/>
                </a:lnTo>
                <a:lnTo>
                  <a:pt x="405" y="1245"/>
                </a:lnTo>
                <a:lnTo>
                  <a:pt x="410" y="1244"/>
                </a:lnTo>
                <a:lnTo>
                  <a:pt x="412" y="1243"/>
                </a:lnTo>
                <a:lnTo>
                  <a:pt x="414" y="1241"/>
                </a:lnTo>
                <a:lnTo>
                  <a:pt x="414" y="1241"/>
                </a:lnTo>
                <a:lnTo>
                  <a:pt x="415" y="1239"/>
                </a:lnTo>
                <a:lnTo>
                  <a:pt x="414" y="1237"/>
                </a:lnTo>
                <a:lnTo>
                  <a:pt x="414" y="1234"/>
                </a:lnTo>
                <a:lnTo>
                  <a:pt x="364" y="1060"/>
                </a:lnTo>
                <a:lnTo>
                  <a:pt x="371" y="1060"/>
                </a:lnTo>
                <a:lnTo>
                  <a:pt x="380" y="1065"/>
                </a:lnTo>
                <a:lnTo>
                  <a:pt x="451" y="1254"/>
                </a:lnTo>
                <a:lnTo>
                  <a:pt x="467" y="1246"/>
                </a:lnTo>
                <a:lnTo>
                  <a:pt x="431" y="1157"/>
                </a:lnTo>
                <a:lnTo>
                  <a:pt x="484" y="1190"/>
                </a:lnTo>
                <a:lnTo>
                  <a:pt x="537" y="1323"/>
                </a:lnTo>
                <a:lnTo>
                  <a:pt x="537" y="1323"/>
                </a:lnTo>
                <a:lnTo>
                  <a:pt x="543" y="1328"/>
                </a:lnTo>
                <a:lnTo>
                  <a:pt x="548" y="1331"/>
                </a:lnTo>
                <a:lnTo>
                  <a:pt x="551" y="1334"/>
                </a:lnTo>
                <a:lnTo>
                  <a:pt x="551" y="1334"/>
                </a:lnTo>
                <a:lnTo>
                  <a:pt x="555" y="1334"/>
                </a:lnTo>
                <a:lnTo>
                  <a:pt x="560" y="1333"/>
                </a:lnTo>
                <a:lnTo>
                  <a:pt x="565" y="1330"/>
                </a:lnTo>
                <a:lnTo>
                  <a:pt x="507" y="1199"/>
                </a:lnTo>
                <a:lnTo>
                  <a:pt x="507" y="1199"/>
                </a:lnTo>
                <a:lnTo>
                  <a:pt x="515" y="1190"/>
                </a:lnTo>
                <a:lnTo>
                  <a:pt x="520" y="1184"/>
                </a:lnTo>
                <a:lnTo>
                  <a:pt x="522" y="1179"/>
                </a:lnTo>
                <a:lnTo>
                  <a:pt x="522" y="1179"/>
                </a:lnTo>
                <a:lnTo>
                  <a:pt x="521" y="1178"/>
                </a:lnTo>
                <a:lnTo>
                  <a:pt x="517" y="1176"/>
                </a:lnTo>
                <a:lnTo>
                  <a:pt x="507" y="1170"/>
                </a:lnTo>
                <a:lnTo>
                  <a:pt x="494" y="1161"/>
                </a:lnTo>
                <a:lnTo>
                  <a:pt x="432" y="1016"/>
                </a:lnTo>
                <a:lnTo>
                  <a:pt x="432" y="1016"/>
                </a:lnTo>
                <a:lnTo>
                  <a:pt x="436" y="1014"/>
                </a:lnTo>
                <a:lnTo>
                  <a:pt x="440" y="1011"/>
                </a:lnTo>
                <a:lnTo>
                  <a:pt x="444" y="1005"/>
                </a:lnTo>
                <a:lnTo>
                  <a:pt x="444" y="1005"/>
                </a:lnTo>
                <a:lnTo>
                  <a:pt x="449" y="998"/>
                </a:lnTo>
                <a:lnTo>
                  <a:pt x="451" y="991"/>
                </a:lnTo>
                <a:lnTo>
                  <a:pt x="453" y="982"/>
                </a:lnTo>
                <a:lnTo>
                  <a:pt x="431" y="970"/>
                </a:lnTo>
                <a:lnTo>
                  <a:pt x="431" y="949"/>
                </a:lnTo>
                <a:lnTo>
                  <a:pt x="431" y="949"/>
                </a:lnTo>
                <a:lnTo>
                  <a:pt x="432" y="942"/>
                </a:lnTo>
                <a:lnTo>
                  <a:pt x="433" y="938"/>
                </a:lnTo>
                <a:lnTo>
                  <a:pt x="434" y="936"/>
                </a:lnTo>
                <a:lnTo>
                  <a:pt x="434" y="936"/>
                </a:lnTo>
                <a:lnTo>
                  <a:pt x="437" y="934"/>
                </a:lnTo>
                <a:lnTo>
                  <a:pt x="439" y="930"/>
                </a:lnTo>
                <a:lnTo>
                  <a:pt x="442" y="924"/>
                </a:lnTo>
                <a:lnTo>
                  <a:pt x="442" y="920"/>
                </a:lnTo>
                <a:lnTo>
                  <a:pt x="440" y="917"/>
                </a:lnTo>
                <a:lnTo>
                  <a:pt x="440" y="917"/>
                </a:lnTo>
                <a:lnTo>
                  <a:pt x="433" y="892"/>
                </a:lnTo>
                <a:lnTo>
                  <a:pt x="429" y="880"/>
                </a:lnTo>
                <a:lnTo>
                  <a:pt x="427" y="870"/>
                </a:lnTo>
                <a:lnTo>
                  <a:pt x="427" y="870"/>
                </a:lnTo>
                <a:lnTo>
                  <a:pt x="429" y="857"/>
                </a:lnTo>
                <a:lnTo>
                  <a:pt x="433" y="833"/>
                </a:lnTo>
                <a:lnTo>
                  <a:pt x="438" y="805"/>
                </a:lnTo>
                <a:lnTo>
                  <a:pt x="440" y="784"/>
                </a:lnTo>
                <a:lnTo>
                  <a:pt x="440" y="784"/>
                </a:lnTo>
                <a:lnTo>
                  <a:pt x="442" y="767"/>
                </a:lnTo>
                <a:lnTo>
                  <a:pt x="440" y="751"/>
                </a:lnTo>
                <a:lnTo>
                  <a:pt x="436" y="724"/>
                </a:lnTo>
                <a:lnTo>
                  <a:pt x="436" y="724"/>
                </a:lnTo>
                <a:lnTo>
                  <a:pt x="422" y="623"/>
                </a:lnTo>
                <a:lnTo>
                  <a:pt x="432" y="549"/>
                </a:lnTo>
                <a:close/>
                <a:moveTo>
                  <a:pt x="168" y="409"/>
                </a:moveTo>
                <a:lnTo>
                  <a:pt x="230" y="611"/>
                </a:lnTo>
                <a:lnTo>
                  <a:pt x="229" y="640"/>
                </a:lnTo>
                <a:lnTo>
                  <a:pt x="235" y="649"/>
                </a:lnTo>
                <a:lnTo>
                  <a:pt x="238" y="674"/>
                </a:lnTo>
                <a:lnTo>
                  <a:pt x="184" y="666"/>
                </a:lnTo>
                <a:lnTo>
                  <a:pt x="168" y="661"/>
                </a:lnTo>
                <a:lnTo>
                  <a:pt x="168" y="661"/>
                </a:lnTo>
                <a:lnTo>
                  <a:pt x="164" y="660"/>
                </a:lnTo>
                <a:lnTo>
                  <a:pt x="158" y="661"/>
                </a:lnTo>
                <a:lnTo>
                  <a:pt x="158" y="661"/>
                </a:lnTo>
                <a:lnTo>
                  <a:pt x="152" y="661"/>
                </a:lnTo>
                <a:lnTo>
                  <a:pt x="147" y="661"/>
                </a:lnTo>
                <a:lnTo>
                  <a:pt x="133" y="662"/>
                </a:lnTo>
                <a:lnTo>
                  <a:pt x="134" y="632"/>
                </a:lnTo>
                <a:lnTo>
                  <a:pt x="133" y="628"/>
                </a:lnTo>
                <a:lnTo>
                  <a:pt x="158" y="414"/>
                </a:lnTo>
                <a:lnTo>
                  <a:pt x="168" y="409"/>
                </a:lnTo>
                <a:close/>
                <a:moveTo>
                  <a:pt x="221" y="324"/>
                </a:moveTo>
                <a:lnTo>
                  <a:pt x="221" y="324"/>
                </a:lnTo>
                <a:lnTo>
                  <a:pt x="224" y="364"/>
                </a:lnTo>
                <a:lnTo>
                  <a:pt x="226" y="411"/>
                </a:lnTo>
                <a:lnTo>
                  <a:pt x="226" y="411"/>
                </a:lnTo>
                <a:lnTo>
                  <a:pt x="226" y="429"/>
                </a:lnTo>
                <a:lnTo>
                  <a:pt x="227" y="438"/>
                </a:lnTo>
                <a:lnTo>
                  <a:pt x="226" y="447"/>
                </a:lnTo>
                <a:lnTo>
                  <a:pt x="226" y="447"/>
                </a:lnTo>
                <a:lnTo>
                  <a:pt x="223" y="460"/>
                </a:lnTo>
                <a:lnTo>
                  <a:pt x="221" y="469"/>
                </a:lnTo>
                <a:lnTo>
                  <a:pt x="220" y="480"/>
                </a:lnTo>
                <a:lnTo>
                  <a:pt x="220" y="480"/>
                </a:lnTo>
                <a:lnTo>
                  <a:pt x="218" y="492"/>
                </a:lnTo>
                <a:lnTo>
                  <a:pt x="215" y="504"/>
                </a:lnTo>
                <a:lnTo>
                  <a:pt x="213" y="519"/>
                </a:lnTo>
                <a:lnTo>
                  <a:pt x="176" y="399"/>
                </a:lnTo>
                <a:lnTo>
                  <a:pt x="176" y="399"/>
                </a:lnTo>
                <a:lnTo>
                  <a:pt x="187" y="385"/>
                </a:lnTo>
                <a:lnTo>
                  <a:pt x="187" y="385"/>
                </a:lnTo>
                <a:lnTo>
                  <a:pt x="190" y="383"/>
                </a:lnTo>
                <a:lnTo>
                  <a:pt x="195" y="382"/>
                </a:lnTo>
                <a:lnTo>
                  <a:pt x="200" y="381"/>
                </a:lnTo>
                <a:lnTo>
                  <a:pt x="202" y="380"/>
                </a:lnTo>
                <a:lnTo>
                  <a:pt x="202" y="380"/>
                </a:lnTo>
                <a:lnTo>
                  <a:pt x="206" y="376"/>
                </a:lnTo>
                <a:lnTo>
                  <a:pt x="209" y="373"/>
                </a:lnTo>
                <a:lnTo>
                  <a:pt x="212" y="368"/>
                </a:lnTo>
                <a:lnTo>
                  <a:pt x="212" y="368"/>
                </a:lnTo>
                <a:lnTo>
                  <a:pt x="214" y="356"/>
                </a:lnTo>
                <a:lnTo>
                  <a:pt x="214" y="348"/>
                </a:lnTo>
                <a:lnTo>
                  <a:pt x="214" y="348"/>
                </a:lnTo>
                <a:lnTo>
                  <a:pt x="213" y="342"/>
                </a:lnTo>
                <a:lnTo>
                  <a:pt x="212" y="337"/>
                </a:lnTo>
                <a:lnTo>
                  <a:pt x="212" y="337"/>
                </a:lnTo>
                <a:lnTo>
                  <a:pt x="212" y="334"/>
                </a:lnTo>
                <a:lnTo>
                  <a:pt x="213" y="332"/>
                </a:lnTo>
                <a:lnTo>
                  <a:pt x="221" y="324"/>
                </a:lnTo>
                <a:close/>
                <a:moveTo>
                  <a:pt x="173" y="259"/>
                </a:moveTo>
                <a:lnTo>
                  <a:pt x="170" y="281"/>
                </a:lnTo>
                <a:lnTo>
                  <a:pt x="170" y="281"/>
                </a:lnTo>
                <a:lnTo>
                  <a:pt x="164" y="285"/>
                </a:lnTo>
                <a:lnTo>
                  <a:pt x="164" y="285"/>
                </a:lnTo>
                <a:lnTo>
                  <a:pt x="156" y="290"/>
                </a:lnTo>
                <a:lnTo>
                  <a:pt x="163" y="261"/>
                </a:lnTo>
                <a:lnTo>
                  <a:pt x="173" y="259"/>
                </a:lnTo>
                <a:close/>
                <a:moveTo>
                  <a:pt x="151" y="312"/>
                </a:moveTo>
                <a:lnTo>
                  <a:pt x="151" y="331"/>
                </a:lnTo>
                <a:lnTo>
                  <a:pt x="151" y="331"/>
                </a:lnTo>
                <a:lnTo>
                  <a:pt x="150" y="336"/>
                </a:lnTo>
                <a:lnTo>
                  <a:pt x="148" y="342"/>
                </a:lnTo>
                <a:lnTo>
                  <a:pt x="147" y="346"/>
                </a:lnTo>
                <a:lnTo>
                  <a:pt x="147" y="346"/>
                </a:lnTo>
                <a:lnTo>
                  <a:pt x="147" y="351"/>
                </a:lnTo>
                <a:lnTo>
                  <a:pt x="146" y="358"/>
                </a:lnTo>
                <a:lnTo>
                  <a:pt x="145" y="366"/>
                </a:lnTo>
                <a:lnTo>
                  <a:pt x="134" y="362"/>
                </a:lnTo>
                <a:lnTo>
                  <a:pt x="146" y="329"/>
                </a:lnTo>
                <a:lnTo>
                  <a:pt x="151" y="312"/>
                </a:lnTo>
                <a:close/>
                <a:moveTo>
                  <a:pt x="147" y="188"/>
                </a:moveTo>
                <a:lnTo>
                  <a:pt x="159" y="188"/>
                </a:lnTo>
                <a:lnTo>
                  <a:pt x="162" y="202"/>
                </a:lnTo>
                <a:lnTo>
                  <a:pt x="156" y="202"/>
                </a:lnTo>
                <a:lnTo>
                  <a:pt x="147" y="188"/>
                </a:lnTo>
                <a:close/>
                <a:moveTo>
                  <a:pt x="283" y="988"/>
                </a:moveTo>
                <a:lnTo>
                  <a:pt x="313" y="1008"/>
                </a:lnTo>
                <a:lnTo>
                  <a:pt x="318" y="1018"/>
                </a:lnTo>
                <a:lnTo>
                  <a:pt x="331" y="1018"/>
                </a:lnTo>
                <a:lnTo>
                  <a:pt x="275" y="1165"/>
                </a:lnTo>
                <a:lnTo>
                  <a:pt x="223" y="1126"/>
                </a:lnTo>
                <a:lnTo>
                  <a:pt x="283" y="988"/>
                </a:lnTo>
                <a:close/>
                <a:moveTo>
                  <a:pt x="377" y="991"/>
                </a:moveTo>
                <a:lnTo>
                  <a:pt x="388" y="996"/>
                </a:lnTo>
                <a:lnTo>
                  <a:pt x="406" y="1004"/>
                </a:lnTo>
                <a:lnTo>
                  <a:pt x="422" y="1047"/>
                </a:lnTo>
                <a:lnTo>
                  <a:pt x="389" y="1047"/>
                </a:lnTo>
                <a:lnTo>
                  <a:pt x="371" y="996"/>
                </a:lnTo>
                <a:lnTo>
                  <a:pt x="377" y="991"/>
                </a:lnTo>
                <a:close/>
                <a:moveTo>
                  <a:pt x="359" y="1018"/>
                </a:moveTo>
                <a:lnTo>
                  <a:pt x="372" y="1048"/>
                </a:lnTo>
                <a:lnTo>
                  <a:pt x="360" y="1048"/>
                </a:lnTo>
                <a:lnTo>
                  <a:pt x="352" y="1018"/>
                </a:lnTo>
                <a:lnTo>
                  <a:pt x="359" y="1018"/>
                </a:lnTo>
                <a:close/>
                <a:moveTo>
                  <a:pt x="347" y="1037"/>
                </a:moveTo>
                <a:lnTo>
                  <a:pt x="350" y="1052"/>
                </a:lnTo>
                <a:lnTo>
                  <a:pt x="339" y="1052"/>
                </a:lnTo>
                <a:lnTo>
                  <a:pt x="347" y="1037"/>
                </a:lnTo>
                <a:close/>
                <a:moveTo>
                  <a:pt x="398" y="1063"/>
                </a:moveTo>
                <a:lnTo>
                  <a:pt x="429" y="1063"/>
                </a:lnTo>
                <a:lnTo>
                  <a:pt x="464" y="1140"/>
                </a:lnTo>
                <a:lnTo>
                  <a:pt x="438" y="1120"/>
                </a:lnTo>
                <a:lnTo>
                  <a:pt x="419" y="1120"/>
                </a:lnTo>
                <a:lnTo>
                  <a:pt x="398" y="1063"/>
                </a:lnTo>
                <a:close/>
                <a:moveTo>
                  <a:pt x="145" y="425"/>
                </a:moveTo>
                <a:lnTo>
                  <a:pt x="145" y="425"/>
                </a:lnTo>
                <a:lnTo>
                  <a:pt x="144" y="425"/>
                </a:lnTo>
                <a:lnTo>
                  <a:pt x="144" y="425"/>
                </a:lnTo>
                <a:lnTo>
                  <a:pt x="145" y="425"/>
                </a:lnTo>
                <a:lnTo>
                  <a:pt x="145" y="425"/>
                </a:lnTo>
                <a:close/>
                <a:moveTo>
                  <a:pt x="113" y="629"/>
                </a:moveTo>
                <a:lnTo>
                  <a:pt x="108" y="628"/>
                </a:lnTo>
                <a:lnTo>
                  <a:pt x="135" y="429"/>
                </a:lnTo>
                <a:lnTo>
                  <a:pt x="135" y="429"/>
                </a:lnTo>
                <a:lnTo>
                  <a:pt x="139" y="427"/>
                </a:lnTo>
                <a:lnTo>
                  <a:pt x="144" y="425"/>
                </a:lnTo>
                <a:lnTo>
                  <a:pt x="144" y="425"/>
                </a:lnTo>
                <a:lnTo>
                  <a:pt x="137" y="463"/>
                </a:lnTo>
                <a:lnTo>
                  <a:pt x="128" y="532"/>
                </a:lnTo>
                <a:lnTo>
                  <a:pt x="113" y="629"/>
                </a:lnTo>
                <a:lnTo>
                  <a:pt x="113" y="629"/>
                </a:lnTo>
                <a:close/>
                <a:moveTo>
                  <a:pt x="133" y="556"/>
                </a:moveTo>
                <a:lnTo>
                  <a:pt x="125" y="632"/>
                </a:lnTo>
                <a:lnTo>
                  <a:pt x="118" y="629"/>
                </a:lnTo>
                <a:lnTo>
                  <a:pt x="133" y="556"/>
                </a:lnTo>
                <a:close/>
                <a:moveTo>
                  <a:pt x="101" y="712"/>
                </a:moveTo>
                <a:lnTo>
                  <a:pt x="96" y="768"/>
                </a:lnTo>
                <a:lnTo>
                  <a:pt x="89" y="768"/>
                </a:lnTo>
                <a:lnTo>
                  <a:pt x="101" y="71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7">
            <a:extLst>
              <a:ext uri="{FF2B5EF4-FFF2-40B4-BE49-F238E27FC236}">
                <a16:creationId xmlns:a16="http://schemas.microsoft.com/office/drawing/2014/main" id="{20B4BE2C-11CB-4067-B4A6-E10017C08636}"/>
              </a:ext>
            </a:extLst>
          </p:cNvPr>
          <p:cNvSpPr>
            <a:spLocks noEditPoints="1"/>
          </p:cNvSpPr>
          <p:nvPr/>
        </p:nvSpPr>
        <p:spPr bwMode="auto">
          <a:xfrm>
            <a:off x="955746" y="4552932"/>
            <a:ext cx="504754" cy="1803831"/>
          </a:xfrm>
          <a:custGeom>
            <a:avLst/>
            <a:gdLst>
              <a:gd name="T0" fmla="*/ 56 w 380"/>
              <a:gd name="T1" fmla="*/ 29 h 1358"/>
              <a:gd name="T2" fmla="*/ 54 w 380"/>
              <a:gd name="T3" fmla="*/ 109 h 1358"/>
              <a:gd name="T4" fmla="*/ 50 w 380"/>
              <a:gd name="T5" fmla="*/ 136 h 1358"/>
              <a:gd name="T6" fmla="*/ 50 w 380"/>
              <a:gd name="T7" fmla="*/ 168 h 1358"/>
              <a:gd name="T8" fmla="*/ 23 w 380"/>
              <a:gd name="T9" fmla="*/ 236 h 1358"/>
              <a:gd name="T10" fmla="*/ 17 w 380"/>
              <a:gd name="T11" fmla="*/ 388 h 1358"/>
              <a:gd name="T12" fmla="*/ 33 w 380"/>
              <a:gd name="T13" fmla="*/ 454 h 1358"/>
              <a:gd name="T14" fmla="*/ 15 w 380"/>
              <a:gd name="T15" fmla="*/ 601 h 1358"/>
              <a:gd name="T16" fmla="*/ 0 w 380"/>
              <a:gd name="T17" fmla="*/ 763 h 1358"/>
              <a:gd name="T18" fmla="*/ 11 w 380"/>
              <a:gd name="T19" fmla="*/ 962 h 1358"/>
              <a:gd name="T20" fmla="*/ 93 w 380"/>
              <a:gd name="T21" fmla="*/ 951 h 1358"/>
              <a:gd name="T22" fmla="*/ 67 w 380"/>
              <a:gd name="T23" fmla="*/ 1141 h 1358"/>
              <a:gd name="T24" fmla="*/ 50 w 380"/>
              <a:gd name="T25" fmla="*/ 1305 h 1358"/>
              <a:gd name="T26" fmla="*/ 61 w 380"/>
              <a:gd name="T27" fmla="*/ 1355 h 1358"/>
              <a:gd name="T28" fmla="*/ 90 w 380"/>
              <a:gd name="T29" fmla="*/ 1335 h 1358"/>
              <a:gd name="T30" fmla="*/ 129 w 380"/>
              <a:gd name="T31" fmla="*/ 1349 h 1358"/>
              <a:gd name="T32" fmla="*/ 250 w 380"/>
              <a:gd name="T33" fmla="*/ 1336 h 1358"/>
              <a:gd name="T34" fmla="*/ 219 w 380"/>
              <a:gd name="T35" fmla="*/ 1319 h 1358"/>
              <a:gd name="T36" fmla="*/ 202 w 380"/>
              <a:gd name="T37" fmla="*/ 1293 h 1358"/>
              <a:gd name="T38" fmla="*/ 325 w 380"/>
              <a:gd name="T39" fmla="*/ 1318 h 1358"/>
              <a:gd name="T40" fmla="*/ 326 w 380"/>
              <a:gd name="T41" fmla="*/ 1291 h 1358"/>
              <a:gd name="T42" fmla="*/ 264 w 380"/>
              <a:gd name="T43" fmla="*/ 1257 h 1358"/>
              <a:gd name="T44" fmla="*/ 259 w 380"/>
              <a:gd name="T45" fmla="*/ 1158 h 1358"/>
              <a:gd name="T46" fmla="*/ 335 w 380"/>
              <a:gd name="T47" fmla="*/ 973 h 1358"/>
              <a:gd name="T48" fmla="*/ 378 w 380"/>
              <a:gd name="T49" fmla="*/ 888 h 1358"/>
              <a:gd name="T50" fmla="*/ 329 w 380"/>
              <a:gd name="T51" fmla="*/ 724 h 1358"/>
              <a:gd name="T52" fmla="*/ 341 w 380"/>
              <a:gd name="T53" fmla="*/ 584 h 1358"/>
              <a:gd name="T54" fmla="*/ 332 w 380"/>
              <a:gd name="T55" fmla="*/ 445 h 1358"/>
              <a:gd name="T56" fmla="*/ 327 w 380"/>
              <a:gd name="T57" fmla="*/ 403 h 1358"/>
              <a:gd name="T58" fmla="*/ 377 w 380"/>
              <a:gd name="T59" fmla="*/ 396 h 1358"/>
              <a:gd name="T60" fmla="*/ 363 w 380"/>
              <a:gd name="T61" fmla="*/ 233 h 1358"/>
              <a:gd name="T62" fmla="*/ 354 w 380"/>
              <a:gd name="T63" fmla="*/ 170 h 1358"/>
              <a:gd name="T64" fmla="*/ 341 w 380"/>
              <a:gd name="T65" fmla="*/ 138 h 1358"/>
              <a:gd name="T66" fmla="*/ 336 w 380"/>
              <a:gd name="T67" fmla="*/ 154 h 1358"/>
              <a:gd name="T68" fmla="*/ 318 w 380"/>
              <a:gd name="T69" fmla="*/ 143 h 1358"/>
              <a:gd name="T70" fmla="*/ 303 w 380"/>
              <a:gd name="T71" fmla="*/ 143 h 1358"/>
              <a:gd name="T72" fmla="*/ 291 w 380"/>
              <a:gd name="T73" fmla="*/ 148 h 1358"/>
              <a:gd name="T74" fmla="*/ 274 w 380"/>
              <a:gd name="T75" fmla="*/ 136 h 1358"/>
              <a:gd name="T76" fmla="*/ 232 w 380"/>
              <a:gd name="T77" fmla="*/ 143 h 1358"/>
              <a:gd name="T78" fmla="*/ 214 w 380"/>
              <a:gd name="T79" fmla="*/ 205 h 1358"/>
              <a:gd name="T80" fmla="*/ 161 w 380"/>
              <a:gd name="T81" fmla="*/ 174 h 1358"/>
              <a:gd name="T82" fmla="*/ 189 w 380"/>
              <a:gd name="T83" fmla="*/ 121 h 1358"/>
              <a:gd name="T84" fmla="*/ 183 w 380"/>
              <a:gd name="T85" fmla="*/ 81 h 1358"/>
              <a:gd name="T86" fmla="*/ 202 w 380"/>
              <a:gd name="T87" fmla="*/ 62 h 1358"/>
              <a:gd name="T88" fmla="*/ 156 w 380"/>
              <a:gd name="T89" fmla="*/ 3 h 1358"/>
              <a:gd name="T90" fmla="*/ 259 w 380"/>
              <a:gd name="T91" fmla="*/ 196 h 1358"/>
              <a:gd name="T92" fmla="*/ 248 w 380"/>
              <a:gd name="T93" fmla="*/ 176 h 1358"/>
              <a:gd name="T94" fmla="*/ 307 w 380"/>
              <a:gd name="T95" fmla="*/ 197 h 1358"/>
              <a:gd name="T96" fmla="*/ 329 w 380"/>
              <a:gd name="T97" fmla="*/ 328 h 1358"/>
              <a:gd name="T98" fmla="*/ 280 w 380"/>
              <a:gd name="T99" fmla="*/ 233 h 1358"/>
              <a:gd name="T100" fmla="*/ 292 w 380"/>
              <a:gd name="T101" fmla="*/ 197 h 1358"/>
              <a:gd name="T102" fmla="*/ 230 w 380"/>
              <a:gd name="T103" fmla="*/ 1006 h 1358"/>
              <a:gd name="T104" fmla="*/ 214 w 380"/>
              <a:gd name="T105" fmla="*/ 1131 h 1358"/>
              <a:gd name="T106" fmla="*/ 181 w 380"/>
              <a:gd name="T107" fmla="*/ 1225 h 1358"/>
              <a:gd name="T108" fmla="*/ 138 w 380"/>
              <a:gd name="T109" fmla="*/ 1242 h 1358"/>
              <a:gd name="T110" fmla="*/ 156 w 380"/>
              <a:gd name="T111" fmla="*/ 1069 h 1358"/>
              <a:gd name="T112" fmla="*/ 183 w 380"/>
              <a:gd name="T113" fmla="*/ 942 h 1358"/>
              <a:gd name="T114" fmla="*/ 268 w 380"/>
              <a:gd name="T115" fmla="*/ 932 h 13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80" h="1358">
                <a:moveTo>
                  <a:pt x="105" y="1"/>
                </a:moveTo>
                <a:lnTo>
                  <a:pt x="105" y="1"/>
                </a:lnTo>
                <a:lnTo>
                  <a:pt x="100" y="1"/>
                </a:lnTo>
                <a:lnTo>
                  <a:pt x="89" y="3"/>
                </a:lnTo>
                <a:lnTo>
                  <a:pt x="83" y="7"/>
                </a:lnTo>
                <a:lnTo>
                  <a:pt x="74" y="12"/>
                </a:lnTo>
                <a:lnTo>
                  <a:pt x="66" y="19"/>
                </a:lnTo>
                <a:lnTo>
                  <a:pt x="56" y="29"/>
                </a:lnTo>
                <a:lnTo>
                  <a:pt x="56" y="29"/>
                </a:lnTo>
                <a:lnTo>
                  <a:pt x="52" y="34"/>
                </a:lnTo>
                <a:lnTo>
                  <a:pt x="49" y="40"/>
                </a:lnTo>
                <a:lnTo>
                  <a:pt x="46" y="46"/>
                </a:lnTo>
                <a:lnTo>
                  <a:pt x="45" y="52"/>
                </a:lnTo>
                <a:lnTo>
                  <a:pt x="44" y="64"/>
                </a:lnTo>
                <a:lnTo>
                  <a:pt x="45" y="75"/>
                </a:lnTo>
                <a:lnTo>
                  <a:pt x="46" y="87"/>
                </a:lnTo>
                <a:lnTo>
                  <a:pt x="50" y="97"/>
                </a:lnTo>
                <a:lnTo>
                  <a:pt x="54" y="109"/>
                </a:lnTo>
                <a:lnTo>
                  <a:pt x="54" y="109"/>
                </a:lnTo>
                <a:lnTo>
                  <a:pt x="56" y="120"/>
                </a:lnTo>
                <a:lnTo>
                  <a:pt x="56" y="124"/>
                </a:lnTo>
                <a:lnTo>
                  <a:pt x="56" y="124"/>
                </a:lnTo>
                <a:lnTo>
                  <a:pt x="55" y="125"/>
                </a:lnTo>
                <a:lnTo>
                  <a:pt x="52" y="127"/>
                </a:lnTo>
                <a:lnTo>
                  <a:pt x="51" y="130"/>
                </a:lnTo>
                <a:lnTo>
                  <a:pt x="50" y="132"/>
                </a:lnTo>
                <a:lnTo>
                  <a:pt x="50" y="136"/>
                </a:lnTo>
                <a:lnTo>
                  <a:pt x="51" y="141"/>
                </a:lnTo>
                <a:lnTo>
                  <a:pt x="51" y="141"/>
                </a:lnTo>
                <a:lnTo>
                  <a:pt x="55" y="148"/>
                </a:lnTo>
                <a:lnTo>
                  <a:pt x="58" y="154"/>
                </a:lnTo>
                <a:lnTo>
                  <a:pt x="62" y="158"/>
                </a:lnTo>
                <a:lnTo>
                  <a:pt x="62" y="158"/>
                </a:lnTo>
                <a:lnTo>
                  <a:pt x="60" y="158"/>
                </a:lnTo>
                <a:lnTo>
                  <a:pt x="56" y="162"/>
                </a:lnTo>
                <a:lnTo>
                  <a:pt x="50" y="168"/>
                </a:lnTo>
                <a:lnTo>
                  <a:pt x="48" y="171"/>
                </a:lnTo>
                <a:lnTo>
                  <a:pt x="45" y="177"/>
                </a:lnTo>
                <a:lnTo>
                  <a:pt x="45" y="177"/>
                </a:lnTo>
                <a:lnTo>
                  <a:pt x="44" y="183"/>
                </a:lnTo>
                <a:lnTo>
                  <a:pt x="43" y="192"/>
                </a:lnTo>
                <a:lnTo>
                  <a:pt x="43" y="208"/>
                </a:lnTo>
                <a:lnTo>
                  <a:pt x="45" y="227"/>
                </a:lnTo>
                <a:lnTo>
                  <a:pt x="45" y="227"/>
                </a:lnTo>
                <a:lnTo>
                  <a:pt x="23" y="236"/>
                </a:lnTo>
                <a:lnTo>
                  <a:pt x="7" y="243"/>
                </a:lnTo>
                <a:lnTo>
                  <a:pt x="2" y="247"/>
                </a:lnTo>
                <a:lnTo>
                  <a:pt x="0" y="250"/>
                </a:lnTo>
                <a:lnTo>
                  <a:pt x="0" y="250"/>
                </a:lnTo>
                <a:lnTo>
                  <a:pt x="0" y="258"/>
                </a:lnTo>
                <a:lnTo>
                  <a:pt x="2" y="274"/>
                </a:lnTo>
                <a:lnTo>
                  <a:pt x="9" y="320"/>
                </a:lnTo>
                <a:lnTo>
                  <a:pt x="15" y="365"/>
                </a:lnTo>
                <a:lnTo>
                  <a:pt x="17" y="388"/>
                </a:lnTo>
                <a:lnTo>
                  <a:pt x="17" y="388"/>
                </a:lnTo>
                <a:lnTo>
                  <a:pt x="16" y="395"/>
                </a:lnTo>
                <a:lnTo>
                  <a:pt x="17" y="404"/>
                </a:lnTo>
                <a:lnTo>
                  <a:pt x="17" y="404"/>
                </a:lnTo>
                <a:lnTo>
                  <a:pt x="18" y="411"/>
                </a:lnTo>
                <a:lnTo>
                  <a:pt x="23" y="422"/>
                </a:lnTo>
                <a:lnTo>
                  <a:pt x="32" y="446"/>
                </a:lnTo>
                <a:lnTo>
                  <a:pt x="32" y="446"/>
                </a:lnTo>
                <a:lnTo>
                  <a:pt x="33" y="454"/>
                </a:lnTo>
                <a:lnTo>
                  <a:pt x="33" y="463"/>
                </a:lnTo>
                <a:lnTo>
                  <a:pt x="32" y="488"/>
                </a:lnTo>
                <a:lnTo>
                  <a:pt x="28" y="514"/>
                </a:lnTo>
                <a:lnTo>
                  <a:pt x="26" y="539"/>
                </a:lnTo>
                <a:lnTo>
                  <a:pt x="26" y="539"/>
                </a:lnTo>
                <a:lnTo>
                  <a:pt x="22" y="559"/>
                </a:lnTo>
                <a:lnTo>
                  <a:pt x="18" y="579"/>
                </a:lnTo>
                <a:lnTo>
                  <a:pt x="15" y="594"/>
                </a:lnTo>
                <a:lnTo>
                  <a:pt x="15" y="601"/>
                </a:lnTo>
                <a:lnTo>
                  <a:pt x="15" y="601"/>
                </a:lnTo>
                <a:lnTo>
                  <a:pt x="16" y="602"/>
                </a:lnTo>
                <a:lnTo>
                  <a:pt x="20" y="605"/>
                </a:lnTo>
                <a:lnTo>
                  <a:pt x="23" y="606"/>
                </a:lnTo>
                <a:lnTo>
                  <a:pt x="23" y="606"/>
                </a:lnTo>
                <a:lnTo>
                  <a:pt x="11" y="669"/>
                </a:lnTo>
                <a:lnTo>
                  <a:pt x="4" y="721"/>
                </a:lnTo>
                <a:lnTo>
                  <a:pt x="1" y="744"/>
                </a:lnTo>
                <a:lnTo>
                  <a:pt x="0" y="763"/>
                </a:lnTo>
                <a:lnTo>
                  <a:pt x="0" y="763"/>
                </a:lnTo>
                <a:lnTo>
                  <a:pt x="1" y="855"/>
                </a:lnTo>
                <a:lnTo>
                  <a:pt x="2" y="926"/>
                </a:lnTo>
                <a:lnTo>
                  <a:pt x="2" y="926"/>
                </a:lnTo>
                <a:lnTo>
                  <a:pt x="4" y="937"/>
                </a:lnTo>
                <a:lnTo>
                  <a:pt x="6" y="949"/>
                </a:lnTo>
                <a:lnTo>
                  <a:pt x="9" y="959"/>
                </a:lnTo>
                <a:lnTo>
                  <a:pt x="10" y="961"/>
                </a:lnTo>
                <a:lnTo>
                  <a:pt x="11" y="962"/>
                </a:lnTo>
                <a:lnTo>
                  <a:pt x="11" y="962"/>
                </a:lnTo>
                <a:lnTo>
                  <a:pt x="24" y="961"/>
                </a:lnTo>
                <a:lnTo>
                  <a:pt x="37" y="960"/>
                </a:lnTo>
                <a:lnTo>
                  <a:pt x="37" y="960"/>
                </a:lnTo>
                <a:lnTo>
                  <a:pt x="54" y="955"/>
                </a:lnTo>
                <a:lnTo>
                  <a:pt x="73" y="951"/>
                </a:lnTo>
                <a:lnTo>
                  <a:pt x="73" y="951"/>
                </a:lnTo>
                <a:lnTo>
                  <a:pt x="85" y="951"/>
                </a:lnTo>
                <a:lnTo>
                  <a:pt x="93" y="951"/>
                </a:lnTo>
                <a:lnTo>
                  <a:pt x="93" y="951"/>
                </a:lnTo>
                <a:lnTo>
                  <a:pt x="80" y="996"/>
                </a:lnTo>
                <a:lnTo>
                  <a:pt x="72" y="1035"/>
                </a:lnTo>
                <a:lnTo>
                  <a:pt x="65" y="1072"/>
                </a:lnTo>
                <a:lnTo>
                  <a:pt x="65" y="1072"/>
                </a:lnTo>
                <a:lnTo>
                  <a:pt x="63" y="1089"/>
                </a:lnTo>
                <a:lnTo>
                  <a:pt x="63" y="1106"/>
                </a:lnTo>
                <a:lnTo>
                  <a:pt x="66" y="1123"/>
                </a:lnTo>
                <a:lnTo>
                  <a:pt x="67" y="1141"/>
                </a:lnTo>
                <a:lnTo>
                  <a:pt x="72" y="1176"/>
                </a:lnTo>
                <a:lnTo>
                  <a:pt x="73" y="1195"/>
                </a:lnTo>
                <a:lnTo>
                  <a:pt x="73" y="1212"/>
                </a:lnTo>
                <a:lnTo>
                  <a:pt x="71" y="1274"/>
                </a:lnTo>
                <a:lnTo>
                  <a:pt x="71" y="1274"/>
                </a:lnTo>
                <a:lnTo>
                  <a:pt x="67" y="1277"/>
                </a:lnTo>
                <a:lnTo>
                  <a:pt x="60" y="1286"/>
                </a:lnTo>
                <a:lnTo>
                  <a:pt x="52" y="1299"/>
                </a:lnTo>
                <a:lnTo>
                  <a:pt x="50" y="1305"/>
                </a:lnTo>
                <a:lnTo>
                  <a:pt x="48" y="1313"/>
                </a:lnTo>
                <a:lnTo>
                  <a:pt x="48" y="1313"/>
                </a:lnTo>
                <a:lnTo>
                  <a:pt x="48" y="1320"/>
                </a:lnTo>
                <a:lnTo>
                  <a:pt x="49" y="1327"/>
                </a:lnTo>
                <a:lnTo>
                  <a:pt x="54" y="1340"/>
                </a:lnTo>
                <a:lnTo>
                  <a:pt x="57" y="1350"/>
                </a:lnTo>
                <a:lnTo>
                  <a:pt x="60" y="1355"/>
                </a:lnTo>
                <a:lnTo>
                  <a:pt x="60" y="1355"/>
                </a:lnTo>
                <a:lnTo>
                  <a:pt x="61" y="1355"/>
                </a:lnTo>
                <a:lnTo>
                  <a:pt x="65" y="1357"/>
                </a:lnTo>
                <a:lnTo>
                  <a:pt x="79" y="1358"/>
                </a:lnTo>
                <a:lnTo>
                  <a:pt x="79" y="1358"/>
                </a:lnTo>
                <a:lnTo>
                  <a:pt x="85" y="1358"/>
                </a:lnTo>
                <a:lnTo>
                  <a:pt x="90" y="1355"/>
                </a:lnTo>
                <a:lnTo>
                  <a:pt x="93" y="1353"/>
                </a:lnTo>
                <a:lnTo>
                  <a:pt x="93" y="1352"/>
                </a:lnTo>
                <a:lnTo>
                  <a:pt x="90" y="1335"/>
                </a:lnTo>
                <a:lnTo>
                  <a:pt x="90" y="1335"/>
                </a:lnTo>
                <a:lnTo>
                  <a:pt x="101" y="1337"/>
                </a:lnTo>
                <a:lnTo>
                  <a:pt x="110" y="1338"/>
                </a:lnTo>
                <a:lnTo>
                  <a:pt x="116" y="1341"/>
                </a:lnTo>
                <a:lnTo>
                  <a:pt x="116" y="1341"/>
                </a:lnTo>
                <a:lnTo>
                  <a:pt x="119" y="1343"/>
                </a:lnTo>
                <a:lnTo>
                  <a:pt x="122" y="1346"/>
                </a:lnTo>
                <a:lnTo>
                  <a:pt x="124" y="1348"/>
                </a:lnTo>
                <a:lnTo>
                  <a:pt x="129" y="1349"/>
                </a:lnTo>
                <a:lnTo>
                  <a:pt x="129" y="1349"/>
                </a:lnTo>
                <a:lnTo>
                  <a:pt x="146" y="1349"/>
                </a:lnTo>
                <a:lnTo>
                  <a:pt x="175" y="1347"/>
                </a:lnTo>
                <a:lnTo>
                  <a:pt x="207" y="1344"/>
                </a:lnTo>
                <a:lnTo>
                  <a:pt x="231" y="1343"/>
                </a:lnTo>
                <a:lnTo>
                  <a:pt x="231" y="1343"/>
                </a:lnTo>
                <a:lnTo>
                  <a:pt x="239" y="1343"/>
                </a:lnTo>
                <a:lnTo>
                  <a:pt x="243" y="1342"/>
                </a:lnTo>
                <a:lnTo>
                  <a:pt x="248" y="1340"/>
                </a:lnTo>
                <a:lnTo>
                  <a:pt x="250" y="1336"/>
                </a:lnTo>
                <a:lnTo>
                  <a:pt x="251" y="1332"/>
                </a:lnTo>
                <a:lnTo>
                  <a:pt x="250" y="1330"/>
                </a:lnTo>
                <a:lnTo>
                  <a:pt x="248" y="1326"/>
                </a:lnTo>
                <a:lnTo>
                  <a:pt x="245" y="1324"/>
                </a:lnTo>
                <a:lnTo>
                  <a:pt x="245" y="1324"/>
                </a:lnTo>
                <a:lnTo>
                  <a:pt x="240" y="1321"/>
                </a:lnTo>
                <a:lnTo>
                  <a:pt x="235" y="1321"/>
                </a:lnTo>
                <a:lnTo>
                  <a:pt x="230" y="1321"/>
                </a:lnTo>
                <a:lnTo>
                  <a:pt x="219" y="1319"/>
                </a:lnTo>
                <a:lnTo>
                  <a:pt x="219" y="1319"/>
                </a:lnTo>
                <a:lnTo>
                  <a:pt x="213" y="1316"/>
                </a:lnTo>
                <a:lnTo>
                  <a:pt x="207" y="1313"/>
                </a:lnTo>
                <a:lnTo>
                  <a:pt x="195" y="1305"/>
                </a:lnTo>
                <a:lnTo>
                  <a:pt x="183" y="1296"/>
                </a:lnTo>
                <a:lnTo>
                  <a:pt x="183" y="1296"/>
                </a:lnTo>
                <a:lnTo>
                  <a:pt x="192" y="1295"/>
                </a:lnTo>
                <a:lnTo>
                  <a:pt x="202" y="1293"/>
                </a:lnTo>
                <a:lnTo>
                  <a:pt x="202" y="1293"/>
                </a:lnTo>
                <a:lnTo>
                  <a:pt x="218" y="1302"/>
                </a:lnTo>
                <a:lnTo>
                  <a:pt x="234" y="1309"/>
                </a:lnTo>
                <a:lnTo>
                  <a:pt x="251" y="1315"/>
                </a:lnTo>
                <a:lnTo>
                  <a:pt x="251" y="1315"/>
                </a:lnTo>
                <a:lnTo>
                  <a:pt x="260" y="1318"/>
                </a:lnTo>
                <a:lnTo>
                  <a:pt x="271" y="1319"/>
                </a:lnTo>
                <a:lnTo>
                  <a:pt x="296" y="1320"/>
                </a:lnTo>
                <a:lnTo>
                  <a:pt x="318" y="1319"/>
                </a:lnTo>
                <a:lnTo>
                  <a:pt x="325" y="1318"/>
                </a:lnTo>
                <a:lnTo>
                  <a:pt x="329" y="1315"/>
                </a:lnTo>
                <a:lnTo>
                  <a:pt x="329" y="1315"/>
                </a:lnTo>
                <a:lnTo>
                  <a:pt x="332" y="1312"/>
                </a:lnTo>
                <a:lnTo>
                  <a:pt x="335" y="1305"/>
                </a:lnTo>
                <a:lnTo>
                  <a:pt x="335" y="1301"/>
                </a:lnTo>
                <a:lnTo>
                  <a:pt x="333" y="1298"/>
                </a:lnTo>
                <a:lnTo>
                  <a:pt x="332" y="1296"/>
                </a:lnTo>
                <a:lnTo>
                  <a:pt x="332" y="1296"/>
                </a:lnTo>
                <a:lnTo>
                  <a:pt x="326" y="1291"/>
                </a:lnTo>
                <a:lnTo>
                  <a:pt x="321" y="1288"/>
                </a:lnTo>
                <a:lnTo>
                  <a:pt x="313" y="1285"/>
                </a:lnTo>
                <a:lnTo>
                  <a:pt x="313" y="1285"/>
                </a:lnTo>
                <a:lnTo>
                  <a:pt x="287" y="1277"/>
                </a:lnTo>
                <a:lnTo>
                  <a:pt x="276" y="1274"/>
                </a:lnTo>
                <a:lnTo>
                  <a:pt x="273" y="1271"/>
                </a:lnTo>
                <a:lnTo>
                  <a:pt x="270" y="1268"/>
                </a:lnTo>
                <a:lnTo>
                  <a:pt x="270" y="1268"/>
                </a:lnTo>
                <a:lnTo>
                  <a:pt x="264" y="1257"/>
                </a:lnTo>
                <a:lnTo>
                  <a:pt x="256" y="1240"/>
                </a:lnTo>
                <a:lnTo>
                  <a:pt x="252" y="1229"/>
                </a:lnTo>
                <a:lnTo>
                  <a:pt x="250" y="1218"/>
                </a:lnTo>
                <a:lnTo>
                  <a:pt x="247" y="1207"/>
                </a:lnTo>
                <a:lnTo>
                  <a:pt x="247" y="1195"/>
                </a:lnTo>
                <a:lnTo>
                  <a:pt x="247" y="1195"/>
                </a:lnTo>
                <a:lnTo>
                  <a:pt x="248" y="1189"/>
                </a:lnTo>
                <a:lnTo>
                  <a:pt x="251" y="1180"/>
                </a:lnTo>
                <a:lnTo>
                  <a:pt x="259" y="1158"/>
                </a:lnTo>
                <a:lnTo>
                  <a:pt x="269" y="1133"/>
                </a:lnTo>
                <a:lnTo>
                  <a:pt x="281" y="1105"/>
                </a:lnTo>
                <a:lnTo>
                  <a:pt x="305" y="1054"/>
                </a:lnTo>
                <a:lnTo>
                  <a:pt x="320" y="1024"/>
                </a:lnTo>
                <a:lnTo>
                  <a:pt x="320" y="1024"/>
                </a:lnTo>
                <a:lnTo>
                  <a:pt x="324" y="1017"/>
                </a:lnTo>
                <a:lnTo>
                  <a:pt x="326" y="1010"/>
                </a:lnTo>
                <a:lnTo>
                  <a:pt x="331" y="995"/>
                </a:lnTo>
                <a:lnTo>
                  <a:pt x="335" y="973"/>
                </a:lnTo>
                <a:lnTo>
                  <a:pt x="335" y="973"/>
                </a:lnTo>
                <a:lnTo>
                  <a:pt x="341" y="936"/>
                </a:lnTo>
                <a:lnTo>
                  <a:pt x="346" y="904"/>
                </a:lnTo>
                <a:lnTo>
                  <a:pt x="346" y="904"/>
                </a:lnTo>
                <a:lnTo>
                  <a:pt x="352" y="901"/>
                </a:lnTo>
                <a:lnTo>
                  <a:pt x="363" y="898"/>
                </a:lnTo>
                <a:lnTo>
                  <a:pt x="369" y="894"/>
                </a:lnTo>
                <a:lnTo>
                  <a:pt x="375" y="891"/>
                </a:lnTo>
                <a:lnTo>
                  <a:pt x="378" y="888"/>
                </a:lnTo>
                <a:lnTo>
                  <a:pt x="380" y="883"/>
                </a:lnTo>
                <a:lnTo>
                  <a:pt x="380" y="883"/>
                </a:lnTo>
                <a:lnTo>
                  <a:pt x="377" y="875"/>
                </a:lnTo>
                <a:lnTo>
                  <a:pt x="374" y="856"/>
                </a:lnTo>
                <a:lnTo>
                  <a:pt x="358" y="805"/>
                </a:lnTo>
                <a:lnTo>
                  <a:pt x="341" y="754"/>
                </a:lnTo>
                <a:lnTo>
                  <a:pt x="333" y="735"/>
                </a:lnTo>
                <a:lnTo>
                  <a:pt x="329" y="724"/>
                </a:lnTo>
                <a:lnTo>
                  <a:pt x="329" y="724"/>
                </a:lnTo>
                <a:lnTo>
                  <a:pt x="323" y="714"/>
                </a:lnTo>
                <a:lnTo>
                  <a:pt x="319" y="706"/>
                </a:lnTo>
                <a:lnTo>
                  <a:pt x="315" y="696"/>
                </a:lnTo>
                <a:lnTo>
                  <a:pt x="315" y="696"/>
                </a:lnTo>
                <a:lnTo>
                  <a:pt x="307" y="614"/>
                </a:lnTo>
                <a:lnTo>
                  <a:pt x="307" y="614"/>
                </a:lnTo>
                <a:lnTo>
                  <a:pt x="321" y="602"/>
                </a:lnTo>
                <a:lnTo>
                  <a:pt x="333" y="591"/>
                </a:lnTo>
                <a:lnTo>
                  <a:pt x="341" y="584"/>
                </a:lnTo>
                <a:lnTo>
                  <a:pt x="341" y="584"/>
                </a:lnTo>
                <a:lnTo>
                  <a:pt x="342" y="577"/>
                </a:lnTo>
                <a:lnTo>
                  <a:pt x="342" y="559"/>
                </a:lnTo>
                <a:lnTo>
                  <a:pt x="342" y="514"/>
                </a:lnTo>
                <a:lnTo>
                  <a:pt x="340" y="468"/>
                </a:lnTo>
                <a:lnTo>
                  <a:pt x="337" y="446"/>
                </a:lnTo>
                <a:lnTo>
                  <a:pt x="337" y="446"/>
                </a:lnTo>
                <a:lnTo>
                  <a:pt x="336" y="445"/>
                </a:lnTo>
                <a:lnTo>
                  <a:pt x="332" y="445"/>
                </a:lnTo>
                <a:lnTo>
                  <a:pt x="324" y="446"/>
                </a:lnTo>
                <a:lnTo>
                  <a:pt x="313" y="449"/>
                </a:lnTo>
                <a:lnTo>
                  <a:pt x="287" y="452"/>
                </a:lnTo>
                <a:lnTo>
                  <a:pt x="253" y="382"/>
                </a:lnTo>
                <a:lnTo>
                  <a:pt x="270" y="371"/>
                </a:lnTo>
                <a:lnTo>
                  <a:pt x="270" y="371"/>
                </a:lnTo>
                <a:lnTo>
                  <a:pt x="282" y="378"/>
                </a:lnTo>
                <a:lnTo>
                  <a:pt x="310" y="394"/>
                </a:lnTo>
                <a:lnTo>
                  <a:pt x="327" y="403"/>
                </a:lnTo>
                <a:lnTo>
                  <a:pt x="343" y="409"/>
                </a:lnTo>
                <a:lnTo>
                  <a:pt x="350" y="410"/>
                </a:lnTo>
                <a:lnTo>
                  <a:pt x="358" y="411"/>
                </a:lnTo>
                <a:lnTo>
                  <a:pt x="364" y="411"/>
                </a:lnTo>
                <a:lnTo>
                  <a:pt x="369" y="410"/>
                </a:lnTo>
                <a:lnTo>
                  <a:pt x="369" y="410"/>
                </a:lnTo>
                <a:lnTo>
                  <a:pt x="372" y="407"/>
                </a:lnTo>
                <a:lnTo>
                  <a:pt x="375" y="403"/>
                </a:lnTo>
                <a:lnTo>
                  <a:pt x="377" y="396"/>
                </a:lnTo>
                <a:lnTo>
                  <a:pt x="378" y="389"/>
                </a:lnTo>
                <a:lnTo>
                  <a:pt x="380" y="371"/>
                </a:lnTo>
                <a:lnTo>
                  <a:pt x="378" y="351"/>
                </a:lnTo>
                <a:lnTo>
                  <a:pt x="377" y="332"/>
                </a:lnTo>
                <a:lnTo>
                  <a:pt x="375" y="315"/>
                </a:lnTo>
                <a:lnTo>
                  <a:pt x="371" y="292"/>
                </a:lnTo>
                <a:lnTo>
                  <a:pt x="371" y="292"/>
                </a:lnTo>
                <a:lnTo>
                  <a:pt x="366" y="258"/>
                </a:lnTo>
                <a:lnTo>
                  <a:pt x="363" y="233"/>
                </a:lnTo>
                <a:lnTo>
                  <a:pt x="363" y="233"/>
                </a:lnTo>
                <a:lnTo>
                  <a:pt x="365" y="219"/>
                </a:lnTo>
                <a:lnTo>
                  <a:pt x="366" y="205"/>
                </a:lnTo>
                <a:lnTo>
                  <a:pt x="365" y="194"/>
                </a:lnTo>
                <a:lnTo>
                  <a:pt x="365" y="194"/>
                </a:lnTo>
                <a:lnTo>
                  <a:pt x="365" y="188"/>
                </a:lnTo>
                <a:lnTo>
                  <a:pt x="363" y="185"/>
                </a:lnTo>
                <a:lnTo>
                  <a:pt x="358" y="176"/>
                </a:lnTo>
                <a:lnTo>
                  <a:pt x="354" y="170"/>
                </a:lnTo>
                <a:lnTo>
                  <a:pt x="352" y="169"/>
                </a:lnTo>
                <a:lnTo>
                  <a:pt x="352" y="169"/>
                </a:lnTo>
                <a:lnTo>
                  <a:pt x="352" y="155"/>
                </a:lnTo>
                <a:lnTo>
                  <a:pt x="350" y="146"/>
                </a:lnTo>
                <a:lnTo>
                  <a:pt x="350" y="142"/>
                </a:lnTo>
                <a:lnTo>
                  <a:pt x="349" y="141"/>
                </a:lnTo>
                <a:lnTo>
                  <a:pt x="349" y="141"/>
                </a:lnTo>
                <a:lnTo>
                  <a:pt x="346" y="140"/>
                </a:lnTo>
                <a:lnTo>
                  <a:pt x="341" y="138"/>
                </a:lnTo>
                <a:lnTo>
                  <a:pt x="338" y="140"/>
                </a:lnTo>
                <a:lnTo>
                  <a:pt x="337" y="140"/>
                </a:lnTo>
                <a:lnTo>
                  <a:pt x="337" y="141"/>
                </a:lnTo>
                <a:lnTo>
                  <a:pt x="337" y="141"/>
                </a:lnTo>
                <a:lnTo>
                  <a:pt x="338" y="149"/>
                </a:lnTo>
                <a:lnTo>
                  <a:pt x="338" y="155"/>
                </a:lnTo>
                <a:lnTo>
                  <a:pt x="337" y="158"/>
                </a:lnTo>
                <a:lnTo>
                  <a:pt x="337" y="158"/>
                </a:lnTo>
                <a:lnTo>
                  <a:pt x="336" y="154"/>
                </a:lnTo>
                <a:lnTo>
                  <a:pt x="335" y="146"/>
                </a:lnTo>
                <a:lnTo>
                  <a:pt x="331" y="138"/>
                </a:lnTo>
                <a:lnTo>
                  <a:pt x="329" y="136"/>
                </a:lnTo>
                <a:lnTo>
                  <a:pt x="326" y="135"/>
                </a:lnTo>
                <a:lnTo>
                  <a:pt x="326" y="135"/>
                </a:lnTo>
                <a:lnTo>
                  <a:pt x="323" y="137"/>
                </a:lnTo>
                <a:lnTo>
                  <a:pt x="320" y="140"/>
                </a:lnTo>
                <a:lnTo>
                  <a:pt x="318" y="143"/>
                </a:lnTo>
                <a:lnTo>
                  <a:pt x="318" y="143"/>
                </a:lnTo>
                <a:lnTo>
                  <a:pt x="314" y="141"/>
                </a:lnTo>
                <a:lnTo>
                  <a:pt x="312" y="140"/>
                </a:lnTo>
                <a:lnTo>
                  <a:pt x="309" y="141"/>
                </a:lnTo>
                <a:lnTo>
                  <a:pt x="309" y="141"/>
                </a:lnTo>
                <a:lnTo>
                  <a:pt x="307" y="145"/>
                </a:lnTo>
                <a:lnTo>
                  <a:pt x="307" y="146"/>
                </a:lnTo>
                <a:lnTo>
                  <a:pt x="307" y="146"/>
                </a:lnTo>
                <a:lnTo>
                  <a:pt x="305" y="145"/>
                </a:lnTo>
                <a:lnTo>
                  <a:pt x="303" y="143"/>
                </a:lnTo>
                <a:lnTo>
                  <a:pt x="301" y="143"/>
                </a:lnTo>
                <a:lnTo>
                  <a:pt x="301" y="143"/>
                </a:lnTo>
                <a:lnTo>
                  <a:pt x="298" y="145"/>
                </a:lnTo>
                <a:lnTo>
                  <a:pt x="298" y="148"/>
                </a:lnTo>
                <a:lnTo>
                  <a:pt x="298" y="152"/>
                </a:lnTo>
                <a:lnTo>
                  <a:pt x="287" y="152"/>
                </a:lnTo>
                <a:lnTo>
                  <a:pt x="287" y="152"/>
                </a:lnTo>
                <a:lnTo>
                  <a:pt x="290" y="151"/>
                </a:lnTo>
                <a:lnTo>
                  <a:pt x="291" y="148"/>
                </a:lnTo>
                <a:lnTo>
                  <a:pt x="290" y="146"/>
                </a:lnTo>
                <a:lnTo>
                  <a:pt x="290" y="146"/>
                </a:lnTo>
                <a:lnTo>
                  <a:pt x="286" y="145"/>
                </a:lnTo>
                <a:lnTo>
                  <a:pt x="280" y="143"/>
                </a:lnTo>
                <a:lnTo>
                  <a:pt x="273" y="143"/>
                </a:lnTo>
                <a:lnTo>
                  <a:pt x="273" y="143"/>
                </a:lnTo>
                <a:lnTo>
                  <a:pt x="274" y="140"/>
                </a:lnTo>
                <a:lnTo>
                  <a:pt x="275" y="137"/>
                </a:lnTo>
                <a:lnTo>
                  <a:pt x="274" y="136"/>
                </a:lnTo>
                <a:lnTo>
                  <a:pt x="273" y="135"/>
                </a:lnTo>
                <a:lnTo>
                  <a:pt x="273" y="135"/>
                </a:lnTo>
                <a:lnTo>
                  <a:pt x="267" y="135"/>
                </a:lnTo>
                <a:lnTo>
                  <a:pt x="257" y="135"/>
                </a:lnTo>
                <a:lnTo>
                  <a:pt x="246" y="136"/>
                </a:lnTo>
                <a:lnTo>
                  <a:pt x="239" y="137"/>
                </a:lnTo>
                <a:lnTo>
                  <a:pt x="239" y="137"/>
                </a:lnTo>
                <a:lnTo>
                  <a:pt x="236" y="140"/>
                </a:lnTo>
                <a:lnTo>
                  <a:pt x="232" y="143"/>
                </a:lnTo>
                <a:lnTo>
                  <a:pt x="225" y="154"/>
                </a:lnTo>
                <a:lnTo>
                  <a:pt x="218" y="165"/>
                </a:lnTo>
                <a:lnTo>
                  <a:pt x="215" y="170"/>
                </a:lnTo>
                <a:lnTo>
                  <a:pt x="214" y="174"/>
                </a:lnTo>
                <a:lnTo>
                  <a:pt x="214" y="174"/>
                </a:lnTo>
                <a:lnTo>
                  <a:pt x="213" y="182"/>
                </a:lnTo>
                <a:lnTo>
                  <a:pt x="213" y="192"/>
                </a:lnTo>
                <a:lnTo>
                  <a:pt x="214" y="205"/>
                </a:lnTo>
                <a:lnTo>
                  <a:pt x="214" y="205"/>
                </a:lnTo>
                <a:lnTo>
                  <a:pt x="206" y="209"/>
                </a:lnTo>
                <a:lnTo>
                  <a:pt x="200" y="211"/>
                </a:lnTo>
                <a:lnTo>
                  <a:pt x="195" y="214"/>
                </a:lnTo>
                <a:lnTo>
                  <a:pt x="195" y="214"/>
                </a:lnTo>
                <a:lnTo>
                  <a:pt x="166" y="216"/>
                </a:lnTo>
                <a:lnTo>
                  <a:pt x="157" y="199"/>
                </a:lnTo>
                <a:lnTo>
                  <a:pt x="161" y="191"/>
                </a:lnTo>
                <a:lnTo>
                  <a:pt x="161" y="174"/>
                </a:lnTo>
                <a:lnTo>
                  <a:pt x="161" y="174"/>
                </a:lnTo>
                <a:lnTo>
                  <a:pt x="170" y="168"/>
                </a:lnTo>
                <a:lnTo>
                  <a:pt x="179" y="163"/>
                </a:lnTo>
                <a:lnTo>
                  <a:pt x="181" y="160"/>
                </a:lnTo>
                <a:lnTo>
                  <a:pt x="183" y="158"/>
                </a:lnTo>
                <a:lnTo>
                  <a:pt x="183" y="158"/>
                </a:lnTo>
                <a:lnTo>
                  <a:pt x="185" y="149"/>
                </a:lnTo>
                <a:lnTo>
                  <a:pt x="186" y="137"/>
                </a:lnTo>
                <a:lnTo>
                  <a:pt x="189" y="121"/>
                </a:lnTo>
                <a:lnTo>
                  <a:pt x="189" y="121"/>
                </a:lnTo>
                <a:lnTo>
                  <a:pt x="191" y="120"/>
                </a:lnTo>
                <a:lnTo>
                  <a:pt x="194" y="120"/>
                </a:lnTo>
                <a:lnTo>
                  <a:pt x="195" y="118"/>
                </a:lnTo>
                <a:lnTo>
                  <a:pt x="195" y="118"/>
                </a:lnTo>
                <a:lnTo>
                  <a:pt x="192" y="112"/>
                </a:lnTo>
                <a:lnTo>
                  <a:pt x="189" y="101"/>
                </a:lnTo>
                <a:lnTo>
                  <a:pt x="184" y="89"/>
                </a:lnTo>
                <a:lnTo>
                  <a:pt x="183" y="85"/>
                </a:lnTo>
                <a:lnTo>
                  <a:pt x="183" y="81"/>
                </a:lnTo>
                <a:lnTo>
                  <a:pt x="183" y="81"/>
                </a:lnTo>
                <a:lnTo>
                  <a:pt x="186" y="65"/>
                </a:lnTo>
                <a:lnTo>
                  <a:pt x="186" y="65"/>
                </a:lnTo>
                <a:lnTo>
                  <a:pt x="189" y="68"/>
                </a:lnTo>
                <a:lnTo>
                  <a:pt x="191" y="70"/>
                </a:lnTo>
                <a:lnTo>
                  <a:pt x="191" y="70"/>
                </a:lnTo>
                <a:lnTo>
                  <a:pt x="191" y="64"/>
                </a:lnTo>
                <a:lnTo>
                  <a:pt x="191" y="59"/>
                </a:lnTo>
                <a:lnTo>
                  <a:pt x="202" y="62"/>
                </a:lnTo>
                <a:lnTo>
                  <a:pt x="195" y="40"/>
                </a:lnTo>
                <a:lnTo>
                  <a:pt x="195" y="40"/>
                </a:lnTo>
                <a:lnTo>
                  <a:pt x="192" y="36"/>
                </a:lnTo>
                <a:lnTo>
                  <a:pt x="185" y="26"/>
                </a:lnTo>
                <a:lnTo>
                  <a:pt x="175" y="16"/>
                </a:lnTo>
                <a:lnTo>
                  <a:pt x="169" y="9"/>
                </a:lnTo>
                <a:lnTo>
                  <a:pt x="163" y="6"/>
                </a:lnTo>
                <a:lnTo>
                  <a:pt x="163" y="6"/>
                </a:lnTo>
                <a:lnTo>
                  <a:pt x="156" y="3"/>
                </a:lnTo>
                <a:lnTo>
                  <a:pt x="147" y="1"/>
                </a:lnTo>
                <a:lnTo>
                  <a:pt x="128" y="0"/>
                </a:lnTo>
                <a:lnTo>
                  <a:pt x="111" y="0"/>
                </a:lnTo>
                <a:lnTo>
                  <a:pt x="105" y="1"/>
                </a:lnTo>
                <a:lnTo>
                  <a:pt x="105" y="1"/>
                </a:lnTo>
                <a:close/>
                <a:moveTo>
                  <a:pt x="264" y="160"/>
                </a:moveTo>
                <a:lnTo>
                  <a:pt x="264" y="197"/>
                </a:lnTo>
                <a:lnTo>
                  <a:pt x="264" y="197"/>
                </a:lnTo>
                <a:lnTo>
                  <a:pt x="259" y="196"/>
                </a:lnTo>
                <a:lnTo>
                  <a:pt x="254" y="196"/>
                </a:lnTo>
                <a:lnTo>
                  <a:pt x="251" y="197"/>
                </a:lnTo>
                <a:lnTo>
                  <a:pt x="251" y="197"/>
                </a:lnTo>
                <a:lnTo>
                  <a:pt x="250" y="197"/>
                </a:lnTo>
                <a:lnTo>
                  <a:pt x="248" y="196"/>
                </a:lnTo>
                <a:lnTo>
                  <a:pt x="247" y="191"/>
                </a:lnTo>
                <a:lnTo>
                  <a:pt x="247" y="180"/>
                </a:lnTo>
                <a:lnTo>
                  <a:pt x="247" y="180"/>
                </a:lnTo>
                <a:lnTo>
                  <a:pt x="248" y="176"/>
                </a:lnTo>
                <a:lnTo>
                  <a:pt x="250" y="173"/>
                </a:lnTo>
                <a:lnTo>
                  <a:pt x="253" y="166"/>
                </a:lnTo>
                <a:lnTo>
                  <a:pt x="253" y="166"/>
                </a:lnTo>
                <a:lnTo>
                  <a:pt x="257" y="164"/>
                </a:lnTo>
                <a:lnTo>
                  <a:pt x="260" y="162"/>
                </a:lnTo>
                <a:lnTo>
                  <a:pt x="264" y="160"/>
                </a:lnTo>
                <a:lnTo>
                  <a:pt x="264" y="160"/>
                </a:lnTo>
                <a:close/>
                <a:moveTo>
                  <a:pt x="307" y="197"/>
                </a:moveTo>
                <a:lnTo>
                  <a:pt x="307" y="197"/>
                </a:lnTo>
                <a:lnTo>
                  <a:pt x="309" y="197"/>
                </a:lnTo>
                <a:lnTo>
                  <a:pt x="309" y="197"/>
                </a:lnTo>
                <a:lnTo>
                  <a:pt x="312" y="203"/>
                </a:lnTo>
                <a:lnTo>
                  <a:pt x="315" y="219"/>
                </a:lnTo>
                <a:lnTo>
                  <a:pt x="315" y="219"/>
                </a:lnTo>
                <a:lnTo>
                  <a:pt x="318" y="227"/>
                </a:lnTo>
                <a:lnTo>
                  <a:pt x="320" y="232"/>
                </a:lnTo>
                <a:lnTo>
                  <a:pt x="324" y="236"/>
                </a:lnTo>
                <a:lnTo>
                  <a:pt x="329" y="328"/>
                </a:lnTo>
                <a:lnTo>
                  <a:pt x="307" y="311"/>
                </a:lnTo>
                <a:lnTo>
                  <a:pt x="290" y="292"/>
                </a:lnTo>
                <a:lnTo>
                  <a:pt x="290" y="292"/>
                </a:lnTo>
                <a:lnTo>
                  <a:pt x="290" y="283"/>
                </a:lnTo>
                <a:lnTo>
                  <a:pt x="290" y="264"/>
                </a:lnTo>
                <a:lnTo>
                  <a:pt x="290" y="264"/>
                </a:lnTo>
                <a:lnTo>
                  <a:pt x="288" y="258"/>
                </a:lnTo>
                <a:lnTo>
                  <a:pt x="286" y="250"/>
                </a:lnTo>
                <a:lnTo>
                  <a:pt x="280" y="233"/>
                </a:lnTo>
                <a:lnTo>
                  <a:pt x="270" y="214"/>
                </a:lnTo>
                <a:lnTo>
                  <a:pt x="270" y="214"/>
                </a:lnTo>
                <a:lnTo>
                  <a:pt x="280" y="209"/>
                </a:lnTo>
                <a:lnTo>
                  <a:pt x="288" y="205"/>
                </a:lnTo>
                <a:lnTo>
                  <a:pt x="292" y="202"/>
                </a:lnTo>
                <a:lnTo>
                  <a:pt x="292" y="202"/>
                </a:lnTo>
                <a:lnTo>
                  <a:pt x="293" y="199"/>
                </a:lnTo>
                <a:lnTo>
                  <a:pt x="293" y="198"/>
                </a:lnTo>
                <a:lnTo>
                  <a:pt x="292" y="197"/>
                </a:lnTo>
                <a:lnTo>
                  <a:pt x="292" y="197"/>
                </a:lnTo>
                <a:lnTo>
                  <a:pt x="307" y="197"/>
                </a:lnTo>
                <a:lnTo>
                  <a:pt x="307" y="197"/>
                </a:lnTo>
                <a:close/>
                <a:moveTo>
                  <a:pt x="268" y="932"/>
                </a:moveTo>
                <a:lnTo>
                  <a:pt x="268" y="932"/>
                </a:lnTo>
                <a:lnTo>
                  <a:pt x="262" y="940"/>
                </a:lnTo>
                <a:lnTo>
                  <a:pt x="250" y="962"/>
                </a:lnTo>
                <a:lnTo>
                  <a:pt x="236" y="990"/>
                </a:lnTo>
                <a:lnTo>
                  <a:pt x="230" y="1006"/>
                </a:lnTo>
                <a:lnTo>
                  <a:pt x="225" y="1021"/>
                </a:lnTo>
                <a:lnTo>
                  <a:pt x="225" y="1021"/>
                </a:lnTo>
                <a:lnTo>
                  <a:pt x="222" y="1035"/>
                </a:lnTo>
                <a:lnTo>
                  <a:pt x="219" y="1050"/>
                </a:lnTo>
                <a:lnTo>
                  <a:pt x="217" y="1074"/>
                </a:lnTo>
                <a:lnTo>
                  <a:pt x="217" y="1096"/>
                </a:lnTo>
                <a:lnTo>
                  <a:pt x="217" y="1111"/>
                </a:lnTo>
                <a:lnTo>
                  <a:pt x="217" y="1111"/>
                </a:lnTo>
                <a:lnTo>
                  <a:pt x="214" y="1131"/>
                </a:lnTo>
                <a:lnTo>
                  <a:pt x="208" y="1162"/>
                </a:lnTo>
                <a:lnTo>
                  <a:pt x="202" y="1190"/>
                </a:lnTo>
                <a:lnTo>
                  <a:pt x="197" y="1206"/>
                </a:lnTo>
                <a:lnTo>
                  <a:pt x="197" y="1206"/>
                </a:lnTo>
                <a:lnTo>
                  <a:pt x="189" y="1219"/>
                </a:lnTo>
                <a:lnTo>
                  <a:pt x="183" y="1226"/>
                </a:lnTo>
                <a:lnTo>
                  <a:pt x="183" y="1226"/>
                </a:lnTo>
                <a:lnTo>
                  <a:pt x="183" y="1225"/>
                </a:lnTo>
                <a:lnTo>
                  <a:pt x="181" y="1225"/>
                </a:lnTo>
                <a:lnTo>
                  <a:pt x="178" y="1226"/>
                </a:lnTo>
                <a:lnTo>
                  <a:pt x="178" y="1226"/>
                </a:lnTo>
                <a:lnTo>
                  <a:pt x="173" y="1231"/>
                </a:lnTo>
                <a:lnTo>
                  <a:pt x="163" y="1243"/>
                </a:lnTo>
                <a:lnTo>
                  <a:pt x="152" y="1259"/>
                </a:lnTo>
                <a:lnTo>
                  <a:pt x="152" y="1259"/>
                </a:lnTo>
                <a:lnTo>
                  <a:pt x="147" y="1256"/>
                </a:lnTo>
                <a:lnTo>
                  <a:pt x="142" y="1251"/>
                </a:lnTo>
                <a:lnTo>
                  <a:pt x="138" y="1242"/>
                </a:lnTo>
                <a:lnTo>
                  <a:pt x="138" y="1242"/>
                </a:lnTo>
                <a:lnTo>
                  <a:pt x="136" y="1232"/>
                </a:lnTo>
                <a:lnTo>
                  <a:pt x="138" y="1215"/>
                </a:lnTo>
                <a:lnTo>
                  <a:pt x="141" y="1166"/>
                </a:lnTo>
                <a:lnTo>
                  <a:pt x="147" y="1117"/>
                </a:lnTo>
                <a:lnTo>
                  <a:pt x="150" y="1099"/>
                </a:lnTo>
                <a:lnTo>
                  <a:pt x="152" y="1089"/>
                </a:lnTo>
                <a:lnTo>
                  <a:pt x="152" y="1089"/>
                </a:lnTo>
                <a:lnTo>
                  <a:pt x="156" y="1069"/>
                </a:lnTo>
                <a:lnTo>
                  <a:pt x="159" y="1040"/>
                </a:lnTo>
                <a:lnTo>
                  <a:pt x="163" y="1012"/>
                </a:lnTo>
                <a:lnTo>
                  <a:pt x="166" y="999"/>
                </a:lnTo>
                <a:lnTo>
                  <a:pt x="166" y="999"/>
                </a:lnTo>
                <a:lnTo>
                  <a:pt x="169" y="988"/>
                </a:lnTo>
                <a:lnTo>
                  <a:pt x="173" y="967"/>
                </a:lnTo>
                <a:lnTo>
                  <a:pt x="178" y="940"/>
                </a:lnTo>
                <a:lnTo>
                  <a:pt x="178" y="940"/>
                </a:lnTo>
                <a:lnTo>
                  <a:pt x="183" y="942"/>
                </a:lnTo>
                <a:lnTo>
                  <a:pt x="191" y="943"/>
                </a:lnTo>
                <a:lnTo>
                  <a:pt x="206" y="943"/>
                </a:lnTo>
                <a:lnTo>
                  <a:pt x="206" y="943"/>
                </a:lnTo>
                <a:lnTo>
                  <a:pt x="214" y="942"/>
                </a:lnTo>
                <a:lnTo>
                  <a:pt x="224" y="940"/>
                </a:lnTo>
                <a:lnTo>
                  <a:pt x="245" y="936"/>
                </a:lnTo>
                <a:lnTo>
                  <a:pt x="262" y="932"/>
                </a:lnTo>
                <a:lnTo>
                  <a:pt x="265" y="932"/>
                </a:lnTo>
                <a:lnTo>
                  <a:pt x="268" y="932"/>
                </a:lnTo>
                <a:lnTo>
                  <a:pt x="268" y="93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23">
            <a:extLst>
              <a:ext uri="{FF2B5EF4-FFF2-40B4-BE49-F238E27FC236}">
                <a16:creationId xmlns:a16="http://schemas.microsoft.com/office/drawing/2014/main" id="{1E2C6DE1-99E4-44EB-9AB0-9A0288802895}"/>
              </a:ext>
            </a:extLst>
          </p:cNvPr>
          <p:cNvSpPr>
            <a:spLocks noEditPoints="1"/>
          </p:cNvSpPr>
          <p:nvPr/>
        </p:nvSpPr>
        <p:spPr bwMode="auto">
          <a:xfrm>
            <a:off x="2798532" y="4660387"/>
            <a:ext cx="566792" cy="1642182"/>
          </a:xfrm>
          <a:custGeom>
            <a:avLst/>
            <a:gdLst>
              <a:gd name="T0" fmla="*/ 174 w 487"/>
              <a:gd name="T1" fmla="*/ 146 h 1411"/>
              <a:gd name="T2" fmla="*/ 205 w 487"/>
              <a:gd name="T3" fmla="*/ 169 h 1411"/>
              <a:gd name="T4" fmla="*/ 244 w 487"/>
              <a:gd name="T5" fmla="*/ 205 h 1411"/>
              <a:gd name="T6" fmla="*/ 211 w 487"/>
              <a:gd name="T7" fmla="*/ 247 h 1411"/>
              <a:gd name="T8" fmla="*/ 118 w 487"/>
              <a:gd name="T9" fmla="*/ 215 h 1411"/>
              <a:gd name="T10" fmla="*/ 39 w 487"/>
              <a:gd name="T11" fmla="*/ 231 h 1411"/>
              <a:gd name="T12" fmla="*/ 27 w 487"/>
              <a:gd name="T13" fmla="*/ 221 h 1411"/>
              <a:gd name="T14" fmla="*/ 22 w 487"/>
              <a:gd name="T15" fmla="*/ 244 h 1411"/>
              <a:gd name="T16" fmla="*/ 20 w 487"/>
              <a:gd name="T17" fmla="*/ 271 h 1411"/>
              <a:gd name="T18" fmla="*/ 1 w 487"/>
              <a:gd name="T19" fmla="*/ 284 h 1411"/>
              <a:gd name="T20" fmla="*/ 22 w 487"/>
              <a:gd name="T21" fmla="*/ 334 h 1411"/>
              <a:gd name="T22" fmla="*/ 55 w 487"/>
              <a:gd name="T23" fmla="*/ 328 h 1411"/>
              <a:gd name="T24" fmla="*/ 78 w 487"/>
              <a:gd name="T25" fmla="*/ 446 h 1411"/>
              <a:gd name="T26" fmla="*/ 112 w 487"/>
              <a:gd name="T27" fmla="*/ 471 h 1411"/>
              <a:gd name="T28" fmla="*/ 150 w 487"/>
              <a:gd name="T29" fmla="*/ 505 h 1411"/>
              <a:gd name="T30" fmla="*/ 139 w 487"/>
              <a:gd name="T31" fmla="*/ 602 h 1411"/>
              <a:gd name="T32" fmla="*/ 147 w 487"/>
              <a:gd name="T33" fmla="*/ 646 h 1411"/>
              <a:gd name="T34" fmla="*/ 150 w 487"/>
              <a:gd name="T35" fmla="*/ 697 h 1411"/>
              <a:gd name="T36" fmla="*/ 151 w 487"/>
              <a:gd name="T37" fmla="*/ 1018 h 1411"/>
              <a:gd name="T38" fmla="*/ 205 w 487"/>
              <a:gd name="T39" fmla="*/ 1175 h 1411"/>
              <a:gd name="T40" fmla="*/ 211 w 487"/>
              <a:gd name="T41" fmla="*/ 1262 h 1411"/>
              <a:gd name="T42" fmla="*/ 274 w 487"/>
              <a:gd name="T43" fmla="*/ 1341 h 1411"/>
              <a:gd name="T44" fmla="*/ 236 w 487"/>
              <a:gd name="T45" fmla="*/ 1361 h 1411"/>
              <a:gd name="T46" fmla="*/ 179 w 487"/>
              <a:gd name="T47" fmla="*/ 1391 h 1411"/>
              <a:gd name="T48" fmla="*/ 228 w 487"/>
              <a:gd name="T49" fmla="*/ 1406 h 1411"/>
              <a:gd name="T50" fmla="*/ 370 w 487"/>
              <a:gd name="T51" fmla="*/ 1395 h 1411"/>
              <a:gd name="T52" fmla="*/ 416 w 487"/>
              <a:gd name="T53" fmla="*/ 1411 h 1411"/>
              <a:gd name="T54" fmla="*/ 464 w 487"/>
              <a:gd name="T55" fmla="*/ 1371 h 1411"/>
              <a:gd name="T56" fmla="*/ 475 w 487"/>
              <a:gd name="T57" fmla="*/ 1327 h 1411"/>
              <a:gd name="T58" fmla="*/ 463 w 487"/>
              <a:gd name="T59" fmla="*/ 1265 h 1411"/>
              <a:gd name="T60" fmla="*/ 448 w 487"/>
              <a:gd name="T61" fmla="*/ 1249 h 1411"/>
              <a:gd name="T62" fmla="*/ 440 w 487"/>
              <a:gd name="T63" fmla="*/ 1153 h 1411"/>
              <a:gd name="T64" fmla="*/ 391 w 487"/>
              <a:gd name="T65" fmla="*/ 987 h 1411"/>
              <a:gd name="T66" fmla="*/ 403 w 487"/>
              <a:gd name="T67" fmla="*/ 906 h 1411"/>
              <a:gd name="T68" fmla="*/ 421 w 487"/>
              <a:gd name="T69" fmla="*/ 817 h 1411"/>
              <a:gd name="T70" fmla="*/ 427 w 487"/>
              <a:gd name="T71" fmla="*/ 675 h 1411"/>
              <a:gd name="T72" fmla="*/ 435 w 487"/>
              <a:gd name="T73" fmla="*/ 642 h 1411"/>
              <a:gd name="T74" fmla="*/ 452 w 487"/>
              <a:gd name="T75" fmla="*/ 536 h 1411"/>
              <a:gd name="T76" fmla="*/ 469 w 487"/>
              <a:gd name="T77" fmla="*/ 452 h 1411"/>
              <a:gd name="T78" fmla="*/ 487 w 487"/>
              <a:gd name="T79" fmla="*/ 281 h 1411"/>
              <a:gd name="T80" fmla="*/ 463 w 487"/>
              <a:gd name="T81" fmla="*/ 223 h 1411"/>
              <a:gd name="T82" fmla="*/ 367 w 487"/>
              <a:gd name="T83" fmla="*/ 189 h 1411"/>
              <a:gd name="T84" fmla="*/ 371 w 487"/>
              <a:gd name="T85" fmla="*/ 146 h 1411"/>
              <a:gd name="T86" fmla="*/ 394 w 487"/>
              <a:gd name="T87" fmla="*/ 101 h 1411"/>
              <a:gd name="T88" fmla="*/ 393 w 487"/>
              <a:gd name="T89" fmla="*/ 67 h 1411"/>
              <a:gd name="T90" fmla="*/ 351 w 487"/>
              <a:gd name="T91" fmla="*/ 18 h 1411"/>
              <a:gd name="T92" fmla="*/ 315 w 487"/>
              <a:gd name="T93" fmla="*/ 0 h 1411"/>
              <a:gd name="T94" fmla="*/ 256 w 487"/>
              <a:gd name="T95" fmla="*/ 4 h 1411"/>
              <a:gd name="T96" fmla="*/ 202 w 487"/>
              <a:gd name="T97" fmla="*/ 42 h 1411"/>
              <a:gd name="T98" fmla="*/ 195 w 487"/>
              <a:gd name="T99" fmla="*/ 96 h 1411"/>
              <a:gd name="T100" fmla="*/ 126 w 487"/>
              <a:gd name="T101" fmla="*/ 278 h 1411"/>
              <a:gd name="T102" fmla="*/ 140 w 487"/>
              <a:gd name="T103" fmla="*/ 293 h 1411"/>
              <a:gd name="T104" fmla="*/ 112 w 487"/>
              <a:gd name="T105" fmla="*/ 300 h 1411"/>
              <a:gd name="T106" fmla="*/ 102 w 487"/>
              <a:gd name="T107" fmla="*/ 328 h 1411"/>
              <a:gd name="T108" fmla="*/ 150 w 487"/>
              <a:gd name="T109" fmla="*/ 342 h 1411"/>
              <a:gd name="T110" fmla="*/ 112 w 487"/>
              <a:gd name="T111" fmla="*/ 360 h 1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487" h="1411">
                <a:moveTo>
                  <a:pt x="202" y="110"/>
                </a:moveTo>
                <a:lnTo>
                  <a:pt x="202" y="110"/>
                </a:lnTo>
                <a:lnTo>
                  <a:pt x="197" y="114"/>
                </a:lnTo>
                <a:lnTo>
                  <a:pt x="185" y="124"/>
                </a:lnTo>
                <a:lnTo>
                  <a:pt x="180" y="131"/>
                </a:lnTo>
                <a:lnTo>
                  <a:pt x="175" y="138"/>
                </a:lnTo>
                <a:lnTo>
                  <a:pt x="174" y="142"/>
                </a:lnTo>
                <a:lnTo>
                  <a:pt x="174" y="146"/>
                </a:lnTo>
                <a:lnTo>
                  <a:pt x="174" y="149"/>
                </a:lnTo>
                <a:lnTo>
                  <a:pt x="175" y="153"/>
                </a:lnTo>
                <a:lnTo>
                  <a:pt x="175" y="153"/>
                </a:lnTo>
                <a:lnTo>
                  <a:pt x="178" y="155"/>
                </a:lnTo>
                <a:lnTo>
                  <a:pt x="180" y="159"/>
                </a:lnTo>
                <a:lnTo>
                  <a:pt x="188" y="164"/>
                </a:lnTo>
                <a:lnTo>
                  <a:pt x="196" y="166"/>
                </a:lnTo>
                <a:lnTo>
                  <a:pt x="205" y="169"/>
                </a:lnTo>
                <a:lnTo>
                  <a:pt x="219" y="171"/>
                </a:lnTo>
                <a:lnTo>
                  <a:pt x="227" y="171"/>
                </a:lnTo>
                <a:lnTo>
                  <a:pt x="227" y="171"/>
                </a:lnTo>
                <a:lnTo>
                  <a:pt x="231" y="183"/>
                </a:lnTo>
                <a:lnTo>
                  <a:pt x="235" y="193"/>
                </a:lnTo>
                <a:lnTo>
                  <a:pt x="239" y="199"/>
                </a:lnTo>
                <a:lnTo>
                  <a:pt x="239" y="199"/>
                </a:lnTo>
                <a:lnTo>
                  <a:pt x="244" y="205"/>
                </a:lnTo>
                <a:lnTo>
                  <a:pt x="248" y="210"/>
                </a:lnTo>
                <a:lnTo>
                  <a:pt x="255" y="215"/>
                </a:lnTo>
                <a:lnTo>
                  <a:pt x="255" y="215"/>
                </a:lnTo>
                <a:lnTo>
                  <a:pt x="227" y="237"/>
                </a:lnTo>
                <a:lnTo>
                  <a:pt x="227" y="237"/>
                </a:lnTo>
                <a:lnTo>
                  <a:pt x="218" y="243"/>
                </a:lnTo>
                <a:lnTo>
                  <a:pt x="211" y="247"/>
                </a:lnTo>
                <a:lnTo>
                  <a:pt x="211" y="247"/>
                </a:lnTo>
                <a:lnTo>
                  <a:pt x="202" y="254"/>
                </a:lnTo>
                <a:lnTo>
                  <a:pt x="192" y="267"/>
                </a:lnTo>
                <a:lnTo>
                  <a:pt x="179" y="284"/>
                </a:lnTo>
                <a:lnTo>
                  <a:pt x="157" y="265"/>
                </a:lnTo>
                <a:lnTo>
                  <a:pt x="144" y="258"/>
                </a:lnTo>
                <a:lnTo>
                  <a:pt x="130" y="250"/>
                </a:lnTo>
                <a:lnTo>
                  <a:pt x="141" y="239"/>
                </a:lnTo>
                <a:lnTo>
                  <a:pt x="118" y="215"/>
                </a:lnTo>
                <a:lnTo>
                  <a:pt x="99" y="210"/>
                </a:lnTo>
                <a:lnTo>
                  <a:pt x="96" y="197"/>
                </a:lnTo>
                <a:lnTo>
                  <a:pt x="96" y="192"/>
                </a:lnTo>
                <a:lnTo>
                  <a:pt x="71" y="194"/>
                </a:lnTo>
                <a:lnTo>
                  <a:pt x="67" y="203"/>
                </a:lnTo>
                <a:lnTo>
                  <a:pt x="62" y="208"/>
                </a:lnTo>
                <a:lnTo>
                  <a:pt x="49" y="231"/>
                </a:lnTo>
                <a:lnTo>
                  <a:pt x="39" y="231"/>
                </a:lnTo>
                <a:lnTo>
                  <a:pt x="39" y="231"/>
                </a:lnTo>
                <a:lnTo>
                  <a:pt x="40" y="225"/>
                </a:lnTo>
                <a:lnTo>
                  <a:pt x="40" y="221"/>
                </a:lnTo>
                <a:lnTo>
                  <a:pt x="40" y="219"/>
                </a:lnTo>
                <a:lnTo>
                  <a:pt x="39" y="219"/>
                </a:lnTo>
                <a:lnTo>
                  <a:pt x="39" y="219"/>
                </a:lnTo>
                <a:lnTo>
                  <a:pt x="33" y="219"/>
                </a:lnTo>
                <a:lnTo>
                  <a:pt x="27" y="221"/>
                </a:lnTo>
                <a:lnTo>
                  <a:pt x="21" y="226"/>
                </a:lnTo>
                <a:lnTo>
                  <a:pt x="18" y="228"/>
                </a:lnTo>
                <a:lnTo>
                  <a:pt x="17" y="231"/>
                </a:lnTo>
                <a:lnTo>
                  <a:pt x="17" y="231"/>
                </a:lnTo>
                <a:lnTo>
                  <a:pt x="17" y="234"/>
                </a:lnTo>
                <a:lnTo>
                  <a:pt x="17" y="237"/>
                </a:lnTo>
                <a:lnTo>
                  <a:pt x="20" y="241"/>
                </a:lnTo>
                <a:lnTo>
                  <a:pt x="22" y="244"/>
                </a:lnTo>
                <a:lnTo>
                  <a:pt x="22" y="244"/>
                </a:lnTo>
                <a:lnTo>
                  <a:pt x="18" y="245"/>
                </a:lnTo>
                <a:lnTo>
                  <a:pt x="16" y="248"/>
                </a:lnTo>
                <a:lnTo>
                  <a:pt x="15" y="253"/>
                </a:lnTo>
                <a:lnTo>
                  <a:pt x="15" y="253"/>
                </a:lnTo>
                <a:lnTo>
                  <a:pt x="15" y="261"/>
                </a:lnTo>
                <a:lnTo>
                  <a:pt x="15" y="265"/>
                </a:lnTo>
                <a:lnTo>
                  <a:pt x="20" y="271"/>
                </a:lnTo>
                <a:lnTo>
                  <a:pt x="20" y="271"/>
                </a:lnTo>
                <a:lnTo>
                  <a:pt x="18" y="270"/>
                </a:lnTo>
                <a:lnTo>
                  <a:pt x="15" y="270"/>
                </a:lnTo>
                <a:lnTo>
                  <a:pt x="10" y="272"/>
                </a:lnTo>
                <a:lnTo>
                  <a:pt x="8" y="275"/>
                </a:lnTo>
                <a:lnTo>
                  <a:pt x="4" y="278"/>
                </a:lnTo>
                <a:lnTo>
                  <a:pt x="4" y="278"/>
                </a:lnTo>
                <a:lnTo>
                  <a:pt x="1" y="284"/>
                </a:lnTo>
                <a:lnTo>
                  <a:pt x="0" y="290"/>
                </a:lnTo>
                <a:lnTo>
                  <a:pt x="0" y="298"/>
                </a:lnTo>
                <a:lnTo>
                  <a:pt x="1" y="306"/>
                </a:lnTo>
                <a:lnTo>
                  <a:pt x="4" y="314"/>
                </a:lnTo>
                <a:lnTo>
                  <a:pt x="9" y="321"/>
                </a:lnTo>
                <a:lnTo>
                  <a:pt x="15" y="328"/>
                </a:lnTo>
                <a:lnTo>
                  <a:pt x="22" y="334"/>
                </a:lnTo>
                <a:lnTo>
                  <a:pt x="22" y="334"/>
                </a:lnTo>
                <a:lnTo>
                  <a:pt x="31" y="338"/>
                </a:lnTo>
                <a:lnTo>
                  <a:pt x="38" y="339"/>
                </a:lnTo>
                <a:lnTo>
                  <a:pt x="43" y="338"/>
                </a:lnTo>
                <a:lnTo>
                  <a:pt x="48" y="337"/>
                </a:lnTo>
                <a:lnTo>
                  <a:pt x="50" y="334"/>
                </a:lnTo>
                <a:lnTo>
                  <a:pt x="53" y="332"/>
                </a:lnTo>
                <a:lnTo>
                  <a:pt x="55" y="328"/>
                </a:lnTo>
                <a:lnTo>
                  <a:pt x="55" y="328"/>
                </a:lnTo>
                <a:lnTo>
                  <a:pt x="55" y="342"/>
                </a:lnTo>
                <a:lnTo>
                  <a:pt x="57" y="371"/>
                </a:lnTo>
                <a:lnTo>
                  <a:pt x="60" y="389"/>
                </a:lnTo>
                <a:lnTo>
                  <a:pt x="64" y="406"/>
                </a:lnTo>
                <a:lnTo>
                  <a:pt x="67" y="423"/>
                </a:lnTo>
                <a:lnTo>
                  <a:pt x="73" y="436"/>
                </a:lnTo>
                <a:lnTo>
                  <a:pt x="73" y="436"/>
                </a:lnTo>
                <a:lnTo>
                  <a:pt x="78" y="446"/>
                </a:lnTo>
                <a:lnTo>
                  <a:pt x="83" y="455"/>
                </a:lnTo>
                <a:lnTo>
                  <a:pt x="88" y="461"/>
                </a:lnTo>
                <a:lnTo>
                  <a:pt x="93" y="466"/>
                </a:lnTo>
                <a:lnTo>
                  <a:pt x="98" y="468"/>
                </a:lnTo>
                <a:lnTo>
                  <a:pt x="102" y="469"/>
                </a:lnTo>
                <a:lnTo>
                  <a:pt x="107" y="471"/>
                </a:lnTo>
                <a:lnTo>
                  <a:pt x="112" y="471"/>
                </a:lnTo>
                <a:lnTo>
                  <a:pt x="112" y="471"/>
                </a:lnTo>
                <a:lnTo>
                  <a:pt x="122" y="469"/>
                </a:lnTo>
                <a:lnTo>
                  <a:pt x="130" y="467"/>
                </a:lnTo>
                <a:lnTo>
                  <a:pt x="137" y="462"/>
                </a:lnTo>
                <a:lnTo>
                  <a:pt x="137" y="462"/>
                </a:lnTo>
                <a:lnTo>
                  <a:pt x="139" y="468"/>
                </a:lnTo>
                <a:lnTo>
                  <a:pt x="145" y="483"/>
                </a:lnTo>
                <a:lnTo>
                  <a:pt x="147" y="494"/>
                </a:lnTo>
                <a:lnTo>
                  <a:pt x="150" y="505"/>
                </a:lnTo>
                <a:lnTo>
                  <a:pt x="151" y="516"/>
                </a:lnTo>
                <a:lnTo>
                  <a:pt x="150" y="528"/>
                </a:lnTo>
                <a:lnTo>
                  <a:pt x="150" y="528"/>
                </a:lnTo>
                <a:lnTo>
                  <a:pt x="145" y="553"/>
                </a:lnTo>
                <a:lnTo>
                  <a:pt x="140" y="576"/>
                </a:lnTo>
                <a:lnTo>
                  <a:pt x="139" y="587"/>
                </a:lnTo>
                <a:lnTo>
                  <a:pt x="138" y="596"/>
                </a:lnTo>
                <a:lnTo>
                  <a:pt x="139" y="602"/>
                </a:lnTo>
                <a:lnTo>
                  <a:pt x="141" y="607"/>
                </a:lnTo>
                <a:lnTo>
                  <a:pt x="141" y="607"/>
                </a:lnTo>
                <a:lnTo>
                  <a:pt x="147" y="613"/>
                </a:lnTo>
                <a:lnTo>
                  <a:pt x="152" y="618"/>
                </a:lnTo>
                <a:lnTo>
                  <a:pt x="157" y="620"/>
                </a:lnTo>
                <a:lnTo>
                  <a:pt x="157" y="620"/>
                </a:lnTo>
                <a:lnTo>
                  <a:pt x="151" y="635"/>
                </a:lnTo>
                <a:lnTo>
                  <a:pt x="147" y="646"/>
                </a:lnTo>
                <a:lnTo>
                  <a:pt x="146" y="649"/>
                </a:lnTo>
                <a:lnTo>
                  <a:pt x="146" y="652"/>
                </a:lnTo>
                <a:lnTo>
                  <a:pt x="146" y="652"/>
                </a:lnTo>
                <a:lnTo>
                  <a:pt x="149" y="654"/>
                </a:lnTo>
                <a:lnTo>
                  <a:pt x="150" y="656"/>
                </a:lnTo>
                <a:lnTo>
                  <a:pt x="152" y="657"/>
                </a:lnTo>
                <a:lnTo>
                  <a:pt x="152" y="657"/>
                </a:lnTo>
                <a:lnTo>
                  <a:pt x="150" y="697"/>
                </a:lnTo>
                <a:lnTo>
                  <a:pt x="146" y="791"/>
                </a:lnTo>
                <a:lnTo>
                  <a:pt x="145" y="845"/>
                </a:lnTo>
                <a:lnTo>
                  <a:pt x="144" y="898"/>
                </a:lnTo>
                <a:lnTo>
                  <a:pt x="145" y="944"/>
                </a:lnTo>
                <a:lnTo>
                  <a:pt x="145" y="962"/>
                </a:lnTo>
                <a:lnTo>
                  <a:pt x="146" y="978"/>
                </a:lnTo>
                <a:lnTo>
                  <a:pt x="146" y="978"/>
                </a:lnTo>
                <a:lnTo>
                  <a:pt x="151" y="1018"/>
                </a:lnTo>
                <a:lnTo>
                  <a:pt x="151" y="1039"/>
                </a:lnTo>
                <a:lnTo>
                  <a:pt x="152" y="1046"/>
                </a:lnTo>
                <a:lnTo>
                  <a:pt x="154" y="1053"/>
                </a:lnTo>
                <a:lnTo>
                  <a:pt x="160" y="1073"/>
                </a:lnTo>
                <a:lnTo>
                  <a:pt x="160" y="1073"/>
                </a:lnTo>
                <a:lnTo>
                  <a:pt x="174" y="1105"/>
                </a:lnTo>
                <a:lnTo>
                  <a:pt x="191" y="1142"/>
                </a:lnTo>
                <a:lnTo>
                  <a:pt x="205" y="1175"/>
                </a:lnTo>
                <a:lnTo>
                  <a:pt x="211" y="1189"/>
                </a:lnTo>
                <a:lnTo>
                  <a:pt x="211" y="1189"/>
                </a:lnTo>
                <a:lnTo>
                  <a:pt x="208" y="1195"/>
                </a:lnTo>
                <a:lnTo>
                  <a:pt x="207" y="1212"/>
                </a:lnTo>
                <a:lnTo>
                  <a:pt x="206" y="1232"/>
                </a:lnTo>
                <a:lnTo>
                  <a:pt x="207" y="1252"/>
                </a:lnTo>
                <a:lnTo>
                  <a:pt x="207" y="1252"/>
                </a:lnTo>
                <a:lnTo>
                  <a:pt x="211" y="1262"/>
                </a:lnTo>
                <a:lnTo>
                  <a:pt x="217" y="1274"/>
                </a:lnTo>
                <a:lnTo>
                  <a:pt x="225" y="1287"/>
                </a:lnTo>
                <a:lnTo>
                  <a:pt x="234" y="1302"/>
                </a:lnTo>
                <a:lnTo>
                  <a:pt x="251" y="1325"/>
                </a:lnTo>
                <a:lnTo>
                  <a:pt x="258" y="1336"/>
                </a:lnTo>
                <a:lnTo>
                  <a:pt x="258" y="1336"/>
                </a:lnTo>
                <a:lnTo>
                  <a:pt x="274" y="1341"/>
                </a:lnTo>
                <a:lnTo>
                  <a:pt x="274" y="1341"/>
                </a:lnTo>
                <a:lnTo>
                  <a:pt x="272" y="1347"/>
                </a:lnTo>
                <a:lnTo>
                  <a:pt x="269" y="1352"/>
                </a:lnTo>
                <a:lnTo>
                  <a:pt x="263" y="1356"/>
                </a:lnTo>
                <a:lnTo>
                  <a:pt x="263" y="1356"/>
                </a:lnTo>
                <a:lnTo>
                  <a:pt x="255" y="1359"/>
                </a:lnTo>
                <a:lnTo>
                  <a:pt x="246" y="1361"/>
                </a:lnTo>
                <a:lnTo>
                  <a:pt x="236" y="1361"/>
                </a:lnTo>
                <a:lnTo>
                  <a:pt x="236" y="1361"/>
                </a:lnTo>
                <a:lnTo>
                  <a:pt x="229" y="1363"/>
                </a:lnTo>
                <a:lnTo>
                  <a:pt x="212" y="1366"/>
                </a:lnTo>
                <a:lnTo>
                  <a:pt x="195" y="1371"/>
                </a:lnTo>
                <a:lnTo>
                  <a:pt x="188" y="1373"/>
                </a:lnTo>
                <a:lnTo>
                  <a:pt x="184" y="1377"/>
                </a:lnTo>
                <a:lnTo>
                  <a:pt x="184" y="1377"/>
                </a:lnTo>
                <a:lnTo>
                  <a:pt x="180" y="1386"/>
                </a:lnTo>
                <a:lnTo>
                  <a:pt x="179" y="1391"/>
                </a:lnTo>
                <a:lnTo>
                  <a:pt x="179" y="1395"/>
                </a:lnTo>
                <a:lnTo>
                  <a:pt x="180" y="1399"/>
                </a:lnTo>
                <a:lnTo>
                  <a:pt x="182" y="1403"/>
                </a:lnTo>
                <a:lnTo>
                  <a:pt x="185" y="1405"/>
                </a:lnTo>
                <a:lnTo>
                  <a:pt x="189" y="1406"/>
                </a:lnTo>
                <a:lnTo>
                  <a:pt x="189" y="1406"/>
                </a:lnTo>
                <a:lnTo>
                  <a:pt x="206" y="1406"/>
                </a:lnTo>
                <a:lnTo>
                  <a:pt x="228" y="1406"/>
                </a:lnTo>
                <a:lnTo>
                  <a:pt x="258" y="1406"/>
                </a:lnTo>
                <a:lnTo>
                  <a:pt x="342" y="1409"/>
                </a:lnTo>
                <a:lnTo>
                  <a:pt x="360" y="1401"/>
                </a:lnTo>
                <a:lnTo>
                  <a:pt x="360" y="1401"/>
                </a:lnTo>
                <a:lnTo>
                  <a:pt x="374" y="1383"/>
                </a:lnTo>
                <a:lnTo>
                  <a:pt x="374" y="1383"/>
                </a:lnTo>
                <a:lnTo>
                  <a:pt x="373" y="1387"/>
                </a:lnTo>
                <a:lnTo>
                  <a:pt x="370" y="1395"/>
                </a:lnTo>
                <a:lnTo>
                  <a:pt x="370" y="1399"/>
                </a:lnTo>
                <a:lnTo>
                  <a:pt x="370" y="1404"/>
                </a:lnTo>
                <a:lnTo>
                  <a:pt x="371" y="1406"/>
                </a:lnTo>
                <a:lnTo>
                  <a:pt x="374" y="1409"/>
                </a:lnTo>
                <a:lnTo>
                  <a:pt x="374" y="1409"/>
                </a:lnTo>
                <a:lnTo>
                  <a:pt x="380" y="1410"/>
                </a:lnTo>
                <a:lnTo>
                  <a:pt x="390" y="1411"/>
                </a:lnTo>
                <a:lnTo>
                  <a:pt x="416" y="1411"/>
                </a:lnTo>
                <a:lnTo>
                  <a:pt x="442" y="1410"/>
                </a:lnTo>
                <a:lnTo>
                  <a:pt x="452" y="1408"/>
                </a:lnTo>
                <a:lnTo>
                  <a:pt x="455" y="1406"/>
                </a:lnTo>
                <a:lnTo>
                  <a:pt x="455" y="1406"/>
                </a:lnTo>
                <a:lnTo>
                  <a:pt x="458" y="1403"/>
                </a:lnTo>
                <a:lnTo>
                  <a:pt x="459" y="1398"/>
                </a:lnTo>
                <a:lnTo>
                  <a:pt x="461" y="1386"/>
                </a:lnTo>
                <a:lnTo>
                  <a:pt x="464" y="1371"/>
                </a:lnTo>
                <a:lnTo>
                  <a:pt x="466" y="1364"/>
                </a:lnTo>
                <a:lnTo>
                  <a:pt x="469" y="1359"/>
                </a:lnTo>
                <a:lnTo>
                  <a:pt x="469" y="1359"/>
                </a:lnTo>
                <a:lnTo>
                  <a:pt x="474" y="1350"/>
                </a:lnTo>
                <a:lnTo>
                  <a:pt x="475" y="1343"/>
                </a:lnTo>
                <a:lnTo>
                  <a:pt x="475" y="1336"/>
                </a:lnTo>
                <a:lnTo>
                  <a:pt x="475" y="1327"/>
                </a:lnTo>
                <a:lnTo>
                  <a:pt x="475" y="1327"/>
                </a:lnTo>
                <a:lnTo>
                  <a:pt x="471" y="1298"/>
                </a:lnTo>
                <a:lnTo>
                  <a:pt x="471" y="1298"/>
                </a:lnTo>
                <a:lnTo>
                  <a:pt x="470" y="1281"/>
                </a:lnTo>
                <a:lnTo>
                  <a:pt x="469" y="1272"/>
                </a:lnTo>
                <a:lnTo>
                  <a:pt x="468" y="1269"/>
                </a:lnTo>
                <a:lnTo>
                  <a:pt x="466" y="1266"/>
                </a:lnTo>
                <a:lnTo>
                  <a:pt x="466" y="1266"/>
                </a:lnTo>
                <a:lnTo>
                  <a:pt x="463" y="1265"/>
                </a:lnTo>
                <a:lnTo>
                  <a:pt x="459" y="1265"/>
                </a:lnTo>
                <a:lnTo>
                  <a:pt x="455" y="1266"/>
                </a:lnTo>
                <a:lnTo>
                  <a:pt x="455" y="1266"/>
                </a:lnTo>
                <a:lnTo>
                  <a:pt x="452" y="1260"/>
                </a:lnTo>
                <a:lnTo>
                  <a:pt x="449" y="1255"/>
                </a:lnTo>
                <a:lnTo>
                  <a:pt x="448" y="1252"/>
                </a:lnTo>
                <a:lnTo>
                  <a:pt x="448" y="1252"/>
                </a:lnTo>
                <a:lnTo>
                  <a:pt x="448" y="1249"/>
                </a:lnTo>
                <a:lnTo>
                  <a:pt x="449" y="1249"/>
                </a:lnTo>
                <a:lnTo>
                  <a:pt x="449" y="1243"/>
                </a:lnTo>
                <a:lnTo>
                  <a:pt x="448" y="1225"/>
                </a:lnTo>
                <a:lnTo>
                  <a:pt x="448" y="1225"/>
                </a:lnTo>
                <a:lnTo>
                  <a:pt x="444" y="1191"/>
                </a:lnTo>
                <a:lnTo>
                  <a:pt x="443" y="1175"/>
                </a:lnTo>
                <a:lnTo>
                  <a:pt x="443" y="1175"/>
                </a:lnTo>
                <a:lnTo>
                  <a:pt x="440" y="1153"/>
                </a:lnTo>
                <a:lnTo>
                  <a:pt x="432" y="1115"/>
                </a:lnTo>
                <a:lnTo>
                  <a:pt x="424" y="1079"/>
                </a:lnTo>
                <a:lnTo>
                  <a:pt x="419" y="1060"/>
                </a:lnTo>
                <a:lnTo>
                  <a:pt x="419" y="1060"/>
                </a:lnTo>
                <a:lnTo>
                  <a:pt x="413" y="1046"/>
                </a:lnTo>
                <a:lnTo>
                  <a:pt x="403" y="1023"/>
                </a:lnTo>
                <a:lnTo>
                  <a:pt x="393" y="997"/>
                </a:lnTo>
                <a:lnTo>
                  <a:pt x="391" y="987"/>
                </a:lnTo>
                <a:lnTo>
                  <a:pt x="390" y="978"/>
                </a:lnTo>
                <a:lnTo>
                  <a:pt x="390" y="978"/>
                </a:lnTo>
                <a:lnTo>
                  <a:pt x="391" y="967"/>
                </a:lnTo>
                <a:lnTo>
                  <a:pt x="393" y="960"/>
                </a:lnTo>
                <a:lnTo>
                  <a:pt x="397" y="950"/>
                </a:lnTo>
                <a:lnTo>
                  <a:pt x="401" y="933"/>
                </a:lnTo>
                <a:lnTo>
                  <a:pt x="401" y="933"/>
                </a:lnTo>
                <a:lnTo>
                  <a:pt x="403" y="906"/>
                </a:lnTo>
                <a:lnTo>
                  <a:pt x="404" y="877"/>
                </a:lnTo>
                <a:lnTo>
                  <a:pt x="405" y="844"/>
                </a:lnTo>
                <a:lnTo>
                  <a:pt x="405" y="844"/>
                </a:lnTo>
                <a:lnTo>
                  <a:pt x="407" y="843"/>
                </a:lnTo>
                <a:lnTo>
                  <a:pt x="410" y="839"/>
                </a:lnTo>
                <a:lnTo>
                  <a:pt x="415" y="831"/>
                </a:lnTo>
                <a:lnTo>
                  <a:pt x="421" y="817"/>
                </a:lnTo>
                <a:lnTo>
                  <a:pt x="421" y="817"/>
                </a:lnTo>
                <a:lnTo>
                  <a:pt x="425" y="808"/>
                </a:lnTo>
                <a:lnTo>
                  <a:pt x="426" y="794"/>
                </a:lnTo>
                <a:lnTo>
                  <a:pt x="427" y="781"/>
                </a:lnTo>
                <a:lnTo>
                  <a:pt x="427" y="765"/>
                </a:lnTo>
                <a:lnTo>
                  <a:pt x="427" y="737"/>
                </a:lnTo>
                <a:lnTo>
                  <a:pt x="427" y="718"/>
                </a:lnTo>
                <a:lnTo>
                  <a:pt x="427" y="675"/>
                </a:lnTo>
                <a:lnTo>
                  <a:pt x="427" y="675"/>
                </a:lnTo>
                <a:lnTo>
                  <a:pt x="431" y="675"/>
                </a:lnTo>
                <a:lnTo>
                  <a:pt x="433" y="674"/>
                </a:lnTo>
                <a:lnTo>
                  <a:pt x="435" y="673"/>
                </a:lnTo>
                <a:lnTo>
                  <a:pt x="435" y="673"/>
                </a:lnTo>
                <a:lnTo>
                  <a:pt x="433" y="658"/>
                </a:lnTo>
                <a:lnTo>
                  <a:pt x="432" y="645"/>
                </a:lnTo>
                <a:lnTo>
                  <a:pt x="432" y="645"/>
                </a:lnTo>
                <a:lnTo>
                  <a:pt x="435" y="642"/>
                </a:lnTo>
                <a:lnTo>
                  <a:pt x="440" y="638"/>
                </a:lnTo>
                <a:lnTo>
                  <a:pt x="446" y="632"/>
                </a:lnTo>
                <a:lnTo>
                  <a:pt x="447" y="629"/>
                </a:lnTo>
                <a:lnTo>
                  <a:pt x="448" y="625"/>
                </a:lnTo>
                <a:lnTo>
                  <a:pt x="448" y="604"/>
                </a:lnTo>
                <a:lnTo>
                  <a:pt x="448" y="604"/>
                </a:lnTo>
                <a:lnTo>
                  <a:pt x="449" y="567"/>
                </a:lnTo>
                <a:lnTo>
                  <a:pt x="452" y="536"/>
                </a:lnTo>
                <a:lnTo>
                  <a:pt x="453" y="523"/>
                </a:lnTo>
                <a:lnTo>
                  <a:pt x="455" y="513"/>
                </a:lnTo>
                <a:lnTo>
                  <a:pt x="455" y="513"/>
                </a:lnTo>
                <a:lnTo>
                  <a:pt x="461" y="496"/>
                </a:lnTo>
                <a:lnTo>
                  <a:pt x="465" y="479"/>
                </a:lnTo>
                <a:lnTo>
                  <a:pt x="469" y="463"/>
                </a:lnTo>
                <a:lnTo>
                  <a:pt x="469" y="452"/>
                </a:lnTo>
                <a:lnTo>
                  <a:pt x="469" y="452"/>
                </a:lnTo>
                <a:lnTo>
                  <a:pt x="470" y="432"/>
                </a:lnTo>
                <a:lnTo>
                  <a:pt x="474" y="396"/>
                </a:lnTo>
                <a:lnTo>
                  <a:pt x="480" y="342"/>
                </a:lnTo>
                <a:lnTo>
                  <a:pt x="480" y="342"/>
                </a:lnTo>
                <a:lnTo>
                  <a:pt x="482" y="328"/>
                </a:lnTo>
                <a:lnTo>
                  <a:pt x="486" y="306"/>
                </a:lnTo>
                <a:lnTo>
                  <a:pt x="487" y="293"/>
                </a:lnTo>
                <a:lnTo>
                  <a:pt x="487" y="281"/>
                </a:lnTo>
                <a:lnTo>
                  <a:pt x="486" y="269"/>
                </a:lnTo>
                <a:lnTo>
                  <a:pt x="482" y="258"/>
                </a:lnTo>
                <a:lnTo>
                  <a:pt x="482" y="258"/>
                </a:lnTo>
                <a:lnTo>
                  <a:pt x="476" y="242"/>
                </a:lnTo>
                <a:lnTo>
                  <a:pt x="474" y="236"/>
                </a:lnTo>
                <a:lnTo>
                  <a:pt x="471" y="231"/>
                </a:lnTo>
                <a:lnTo>
                  <a:pt x="468" y="227"/>
                </a:lnTo>
                <a:lnTo>
                  <a:pt x="463" y="223"/>
                </a:lnTo>
                <a:lnTo>
                  <a:pt x="455" y="220"/>
                </a:lnTo>
                <a:lnTo>
                  <a:pt x="446" y="215"/>
                </a:lnTo>
                <a:lnTo>
                  <a:pt x="446" y="215"/>
                </a:lnTo>
                <a:lnTo>
                  <a:pt x="424" y="208"/>
                </a:lnTo>
                <a:lnTo>
                  <a:pt x="405" y="203"/>
                </a:lnTo>
                <a:lnTo>
                  <a:pt x="390" y="199"/>
                </a:lnTo>
                <a:lnTo>
                  <a:pt x="367" y="189"/>
                </a:lnTo>
                <a:lnTo>
                  <a:pt x="367" y="189"/>
                </a:lnTo>
                <a:lnTo>
                  <a:pt x="369" y="180"/>
                </a:lnTo>
                <a:lnTo>
                  <a:pt x="371" y="171"/>
                </a:lnTo>
                <a:lnTo>
                  <a:pt x="371" y="163"/>
                </a:lnTo>
                <a:lnTo>
                  <a:pt x="371" y="163"/>
                </a:lnTo>
                <a:lnTo>
                  <a:pt x="371" y="149"/>
                </a:lnTo>
                <a:lnTo>
                  <a:pt x="371" y="144"/>
                </a:lnTo>
                <a:lnTo>
                  <a:pt x="371" y="144"/>
                </a:lnTo>
                <a:lnTo>
                  <a:pt x="371" y="146"/>
                </a:lnTo>
                <a:lnTo>
                  <a:pt x="374" y="146"/>
                </a:lnTo>
                <a:lnTo>
                  <a:pt x="375" y="144"/>
                </a:lnTo>
                <a:lnTo>
                  <a:pt x="376" y="140"/>
                </a:lnTo>
                <a:lnTo>
                  <a:pt x="376" y="140"/>
                </a:lnTo>
                <a:lnTo>
                  <a:pt x="379" y="124"/>
                </a:lnTo>
                <a:lnTo>
                  <a:pt x="379" y="115"/>
                </a:lnTo>
                <a:lnTo>
                  <a:pt x="379" y="115"/>
                </a:lnTo>
                <a:lnTo>
                  <a:pt x="394" y="101"/>
                </a:lnTo>
                <a:lnTo>
                  <a:pt x="404" y="88"/>
                </a:lnTo>
                <a:lnTo>
                  <a:pt x="407" y="84"/>
                </a:lnTo>
                <a:lnTo>
                  <a:pt x="408" y="79"/>
                </a:lnTo>
                <a:lnTo>
                  <a:pt x="408" y="79"/>
                </a:lnTo>
                <a:lnTo>
                  <a:pt x="408" y="77"/>
                </a:lnTo>
                <a:lnTo>
                  <a:pt x="407" y="75"/>
                </a:lnTo>
                <a:lnTo>
                  <a:pt x="401" y="71"/>
                </a:lnTo>
                <a:lnTo>
                  <a:pt x="393" y="67"/>
                </a:lnTo>
                <a:lnTo>
                  <a:pt x="386" y="63"/>
                </a:lnTo>
                <a:lnTo>
                  <a:pt x="370" y="58"/>
                </a:lnTo>
                <a:lnTo>
                  <a:pt x="363" y="56"/>
                </a:lnTo>
                <a:lnTo>
                  <a:pt x="363" y="56"/>
                </a:lnTo>
                <a:lnTo>
                  <a:pt x="359" y="40"/>
                </a:lnTo>
                <a:lnTo>
                  <a:pt x="356" y="28"/>
                </a:lnTo>
                <a:lnTo>
                  <a:pt x="353" y="23"/>
                </a:lnTo>
                <a:lnTo>
                  <a:pt x="351" y="18"/>
                </a:lnTo>
                <a:lnTo>
                  <a:pt x="351" y="18"/>
                </a:lnTo>
                <a:lnTo>
                  <a:pt x="343" y="12"/>
                </a:lnTo>
                <a:lnTo>
                  <a:pt x="336" y="4"/>
                </a:lnTo>
                <a:lnTo>
                  <a:pt x="331" y="2"/>
                </a:lnTo>
                <a:lnTo>
                  <a:pt x="326" y="1"/>
                </a:lnTo>
                <a:lnTo>
                  <a:pt x="321" y="0"/>
                </a:lnTo>
                <a:lnTo>
                  <a:pt x="315" y="0"/>
                </a:lnTo>
                <a:lnTo>
                  <a:pt x="315" y="0"/>
                </a:lnTo>
                <a:lnTo>
                  <a:pt x="306" y="2"/>
                </a:lnTo>
                <a:lnTo>
                  <a:pt x="300" y="4"/>
                </a:lnTo>
                <a:lnTo>
                  <a:pt x="293" y="6"/>
                </a:lnTo>
                <a:lnTo>
                  <a:pt x="287" y="6"/>
                </a:lnTo>
                <a:lnTo>
                  <a:pt x="287" y="6"/>
                </a:lnTo>
                <a:lnTo>
                  <a:pt x="276" y="4"/>
                </a:lnTo>
                <a:lnTo>
                  <a:pt x="263" y="3"/>
                </a:lnTo>
                <a:lnTo>
                  <a:pt x="256" y="4"/>
                </a:lnTo>
                <a:lnTo>
                  <a:pt x="248" y="6"/>
                </a:lnTo>
                <a:lnTo>
                  <a:pt x="241" y="7"/>
                </a:lnTo>
                <a:lnTo>
                  <a:pt x="234" y="11"/>
                </a:lnTo>
                <a:lnTo>
                  <a:pt x="234" y="11"/>
                </a:lnTo>
                <a:lnTo>
                  <a:pt x="228" y="14"/>
                </a:lnTo>
                <a:lnTo>
                  <a:pt x="222" y="19"/>
                </a:lnTo>
                <a:lnTo>
                  <a:pt x="211" y="30"/>
                </a:lnTo>
                <a:lnTo>
                  <a:pt x="202" y="42"/>
                </a:lnTo>
                <a:lnTo>
                  <a:pt x="197" y="56"/>
                </a:lnTo>
                <a:lnTo>
                  <a:pt x="197" y="56"/>
                </a:lnTo>
                <a:lnTo>
                  <a:pt x="194" y="67"/>
                </a:lnTo>
                <a:lnTo>
                  <a:pt x="191" y="75"/>
                </a:lnTo>
                <a:lnTo>
                  <a:pt x="190" y="82"/>
                </a:lnTo>
                <a:lnTo>
                  <a:pt x="191" y="90"/>
                </a:lnTo>
                <a:lnTo>
                  <a:pt x="191" y="90"/>
                </a:lnTo>
                <a:lnTo>
                  <a:pt x="195" y="96"/>
                </a:lnTo>
                <a:lnTo>
                  <a:pt x="199" y="103"/>
                </a:lnTo>
                <a:lnTo>
                  <a:pt x="202" y="110"/>
                </a:lnTo>
                <a:lnTo>
                  <a:pt x="202" y="110"/>
                </a:lnTo>
                <a:close/>
                <a:moveTo>
                  <a:pt x="112" y="271"/>
                </a:moveTo>
                <a:lnTo>
                  <a:pt x="112" y="271"/>
                </a:lnTo>
                <a:lnTo>
                  <a:pt x="121" y="276"/>
                </a:lnTo>
                <a:lnTo>
                  <a:pt x="121" y="276"/>
                </a:lnTo>
                <a:lnTo>
                  <a:pt x="126" y="278"/>
                </a:lnTo>
                <a:lnTo>
                  <a:pt x="129" y="279"/>
                </a:lnTo>
                <a:lnTo>
                  <a:pt x="134" y="281"/>
                </a:lnTo>
                <a:lnTo>
                  <a:pt x="134" y="281"/>
                </a:lnTo>
                <a:lnTo>
                  <a:pt x="138" y="286"/>
                </a:lnTo>
                <a:lnTo>
                  <a:pt x="140" y="289"/>
                </a:lnTo>
                <a:lnTo>
                  <a:pt x="141" y="292"/>
                </a:lnTo>
                <a:lnTo>
                  <a:pt x="141" y="292"/>
                </a:lnTo>
                <a:lnTo>
                  <a:pt x="140" y="293"/>
                </a:lnTo>
                <a:lnTo>
                  <a:pt x="137" y="294"/>
                </a:lnTo>
                <a:lnTo>
                  <a:pt x="128" y="294"/>
                </a:lnTo>
                <a:lnTo>
                  <a:pt x="128" y="294"/>
                </a:lnTo>
                <a:lnTo>
                  <a:pt x="124" y="295"/>
                </a:lnTo>
                <a:lnTo>
                  <a:pt x="121" y="298"/>
                </a:lnTo>
                <a:lnTo>
                  <a:pt x="116" y="299"/>
                </a:lnTo>
                <a:lnTo>
                  <a:pt x="112" y="300"/>
                </a:lnTo>
                <a:lnTo>
                  <a:pt x="112" y="300"/>
                </a:lnTo>
                <a:lnTo>
                  <a:pt x="104" y="298"/>
                </a:lnTo>
                <a:lnTo>
                  <a:pt x="96" y="297"/>
                </a:lnTo>
                <a:lnTo>
                  <a:pt x="96" y="297"/>
                </a:lnTo>
                <a:lnTo>
                  <a:pt x="89" y="297"/>
                </a:lnTo>
                <a:lnTo>
                  <a:pt x="96" y="292"/>
                </a:lnTo>
                <a:lnTo>
                  <a:pt x="118" y="289"/>
                </a:lnTo>
                <a:lnTo>
                  <a:pt x="112" y="271"/>
                </a:lnTo>
                <a:close/>
                <a:moveTo>
                  <a:pt x="102" y="328"/>
                </a:moveTo>
                <a:lnTo>
                  <a:pt x="102" y="328"/>
                </a:lnTo>
                <a:lnTo>
                  <a:pt x="112" y="334"/>
                </a:lnTo>
                <a:lnTo>
                  <a:pt x="121" y="339"/>
                </a:lnTo>
                <a:lnTo>
                  <a:pt x="128" y="342"/>
                </a:lnTo>
                <a:lnTo>
                  <a:pt x="128" y="342"/>
                </a:lnTo>
                <a:lnTo>
                  <a:pt x="143" y="342"/>
                </a:lnTo>
                <a:lnTo>
                  <a:pt x="150" y="342"/>
                </a:lnTo>
                <a:lnTo>
                  <a:pt x="150" y="342"/>
                </a:lnTo>
                <a:lnTo>
                  <a:pt x="128" y="357"/>
                </a:lnTo>
                <a:lnTo>
                  <a:pt x="128" y="357"/>
                </a:lnTo>
                <a:lnTo>
                  <a:pt x="124" y="362"/>
                </a:lnTo>
                <a:lnTo>
                  <a:pt x="122" y="368"/>
                </a:lnTo>
                <a:lnTo>
                  <a:pt x="121" y="376"/>
                </a:lnTo>
                <a:lnTo>
                  <a:pt x="121" y="376"/>
                </a:lnTo>
                <a:lnTo>
                  <a:pt x="117" y="370"/>
                </a:lnTo>
                <a:lnTo>
                  <a:pt x="112" y="360"/>
                </a:lnTo>
                <a:lnTo>
                  <a:pt x="112" y="360"/>
                </a:lnTo>
                <a:lnTo>
                  <a:pt x="102" y="328"/>
                </a:lnTo>
                <a:lnTo>
                  <a:pt x="102" y="32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26">
            <a:extLst>
              <a:ext uri="{FF2B5EF4-FFF2-40B4-BE49-F238E27FC236}">
                <a16:creationId xmlns:a16="http://schemas.microsoft.com/office/drawing/2014/main" id="{704B703C-70C0-46F6-B6F8-E68780A8A67E}"/>
              </a:ext>
            </a:extLst>
          </p:cNvPr>
          <p:cNvSpPr>
            <a:spLocks noEditPoints="1"/>
          </p:cNvSpPr>
          <p:nvPr/>
        </p:nvSpPr>
        <p:spPr bwMode="auto">
          <a:xfrm>
            <a:off x="4781831" y="4660387"/>
            <a:ext cx="507335" cy="1700660"/>
          </a:xfrm>
          <a:custGeom>
            <a:avLst/>
            <a:gdLst>
              <a:gd name="T0" fmla="*/ 196 w 443"/>
              <a:gd name="T1" fmla="*/ 9 h 1485"/>
              <a:gd name="T2" fmla="*/ 183 w 443"/>
              <a:gd name="T3" fmla="*/ 11 h 1485"/>
              <a:gd name="T4" fmla="*/ 135 w 443"/>
              <a:gd name="T5" fmla="*/ 61 h 1485"/>
              <a:gd name="T6" fmla="*/ 124 w 443"/>
              <a:gd name="T7" fmla="*/ 104 h 1485"/>
              <a:gd name="T8" fmla="*/ 84 w 443"/>
              <a:gd name="T9" fmla="*/ 142 h 1485"/>
              <a:gd name="T10" fmla="*/ 53 w 443"/>
              <a:gd name="T11" fmla="*/ 182 h 1485"/>
              <a:gd name="T12" fmla="*/ 2 w 443"/>
              <a:gd name="T13" fmla="*/ 249 h 1485"/>
              <a:gd name="T14" fmla="*/ 5 w 443"/>
              <a:gd name="T15" fmla="*/ 310 h 1485"/>
              <a:gd name="T16" fmla="*/ 48 w 443"/>
              <a:gd name="T17" fmla="*/ 462 h 1485"/>
              <a:gd name="T18" fmla="*/ 15 w 443"/>
              <a:gd name="T19" fmla="*/ 632 h 1485"/>
              <a:gd name="T20" fmla="*/ 36 w 443"/>
              <a:gd name="T21" fmla="*/ 771 h 1485"/>
              <a:gd name="T22" fmla="*/ 44 w 443"/>
              <a:gd name="T23" fmla="*/ 1242 h 1485"/>
              <a:gd name="T24" fmla="*/ 40 w 443"/>
              <a:gd name="T25" fmla="*/ 1400 h 1485"/>
              <a:gd name="T26" fmla="*/ 36 w 443"/>
              <a:gd name="T27" fmla="*/ 1468 h 1485"/>
              <a:gd name="T28" fmla="*/ 88 w 443"/>
              <a:gd name="T29" fmla="*/ 1477 h 1485"/>
              <a:gd name="T30" fmla="*/ 126 w 443"/>
              <a:gd name="T31" fmla="*/ 1463 h 1485"/>
              <a:gd name="T32" fmla="*/ 112 w 443"/>
              <a:gd name="T33" fmla="*/ 1423 h 1485"/>
              <a:gd name="T34" fmla="*/ 96 w 443"/>
              <a:gd name="T35" fmla="*/ 1311 h 1485"/>
              <a:gd name="T36" fmla="*/ 104 w 443"/>
              <a:gd name="T37" fmla="*/ 1248 h 1485"/>
              <a:gd name="T38" fmla="*/ 141 w 443"/>
              <a:gd name="T39" fmla="*/ 1216 h 1485"/>
              <a:gd name="T40" fmla="*/ 205 w 443"/>
              <a:gd name="T41" fmla="*/ 1206 h 1485"/>
              <a:gd name="T42" fmla="*/ 222 w 443"/>
              <a:gd name="T43" fmla="*/ 1278 h 1485"/>
              <a:gd name="T44" fmla="*/ 222 w 443"/>
              <a:gd name="T45" fmla="*/ 1324 h 1485"/>
              <a:gd name="T46" fmla="*/ 213 w 443"/>
              <a:gd name="T47" fmla="*/ 1411 h 1485"/>
              <a:gd name="T48" fmla="*/ 196 w 443"/>
              <a:gd name="T49" fmla="*/ 1472 h 1485"/>
              <a:gd name="T50" fmla="*/ 240 w 443"/>
              <a:gd name="T51" fmla="*/ 1485 h 1485"/>
              <a:gd name="T52" fmla="*/ 296 w 443"/>
              <a:gd name="T53" fmla="*/ 1477 h 1485"/>
              <a:gd name="T54" fmla="*/ 298 w 443"/>
              <a:gd name="T55" fmla="*/ 1434 h 1485"/>
              <a:gd name="T56" fmla="*/ 270 w 443"/>
              <a:gd name="T57" fmla="*/ 1385 h 1485"/>
              <a:gd name="T58" fmla="*/ 279 w 443"/>
              <a:gd name="T59" fmla="*/ 1264 h 1485"/>
              <a:gd name="T60" fmla="*/ 315 w 443"/>
              <a:gd name="T61" fmla="*/ 1244 h 1485"/>
              <a:gd name="T62" fmla="*/ 335 w 443"/>
              <a:gd name="T63" fmla="*/ 1143 h 1485"/>
              <a:gd name="T64" fmla="*/ 353 w 443"/>
              <a:gd name="T65" fmla="*/ 838 h 1485"/>
              <a:gd name="T66" fmla="*/ 397 w 443"/>
              <a:gd name="T67" fmla="*/ 732 h 1485"/>
              <a:gd name="T68" fmla="*/ 388 w 443"/>
              <a:gd name="T69" fmla="*/ 678 h 1485"/>
              <a:gd name="T70" fmla="*/ 365 w 443"/>
              <a:gd name="T71" fmla="*/ 549 h 1485"/>
              <a:gd name="T72" fmla="*/ 371 w 443"/>
              <a:gd name="T73" fmla="*/ 463 h 1485"/>
              <a:gd name="T74" fmla="*/ 423 w 443"/>
              <a:gd name="T75" fmla="*/ 387 h 1485"/>
              <a:gd name="T76" fmla="*/ 440 w 443"/>
              <a:gd name="T77" fmla="*/ 323 h 1485"/>
              <a:gd name="T78" fmla="*/ 440 w 443"/>
              <a:gd name="T79" fmla="*/ 252 h 1485"/>
              <a:gd name="T80" fmla="*/ 362 w 443"/>
              <a:gd name="T81" fmla="*/ 144 h 1485"/>
              <a:gd name="T82" fmla="*/ 329 w 443"/>
              <a:gd name="T83" fmla="*/ 77 h 1485"/>
              <a:gd name="T84" fmla="*/ 306 w 443"/>
              <a:gd name="T85" fmla="*/ 17 h 1485"/>
              <a:gd name="T86" fmla="*/ 266 w 443"/>
              <a:gd name="T87" fmla="*/ 0 h 1485"/>
              <a:gd name="T88" fmla="*/ 118 w 443"/>
              <a:gd name="T89" fmla="*/ 254 h 1485"/>
              <a:gd name="T90" fmla="*/ 122 w 443"/>
              <a:gd name="T91" fmla="*/ 211 h 1485"/>
              <a:gd name="T92" fmla="*/ 135 w 443"/>
              <a:gd name="T93" fmla="*/ 235 h 1485"/>
              <a:gd name="T94" fmla="*/ 155 w 443"/>
              <a:gd name="T95" fmla="*/ 245 h 1485"/>
              <a:gd name="T96" fmla="*/ 152 w 443"/>
              <a:gd name="T97" fmla="*/ 257 h 1485"/>
              <a:gd name="T98" fmla="*/ 331 w 443"/>
              <a:gd name="T99" fmla="*/ 235 h 1485"/>
              <a:gd name="T100" fmla="*/ 345 w 443"/>
              <a:gd name="T101" fmla="*/ 246 h 1485"/>
              <a:gd name="T102" fmla="*/ 341 w 443"/>
              <a:gd name="T103" fmla="*/ 271 h 1485"/>
              <a:gd name="T104" fmla="*/ 324 w 443"/>
              <a:gd name="T105" fmla="*/ 268 h 1485"/>
              <a:gd name="T106" fmla="*/ 306 w 443"/>
              <a:gd name="T107" fmla="*/ 258 h 1485"/>
              <a:gd name="T108" fmla="*/ 326 w 443"/>
              <a:gd name="T109" fmla="*/ 240 h 1485"/>
              <a:gd name="T110" fmla="*/ 331 w 443"/>
              <a:gd name="T111" fmla="*/ 235 h 14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443" h="1485">
                <a:moveTo>
                  <a:pt x="201" y="14"/>
                </a:moveTo>
                <a:lnTo>
                  <a:pt x="196" y="14"/>
                </a:lnTo>
                <a:lnTo>
                  <a:pt x="196" y="14"/>
                </a:lnTo>
                <a:lnTo>
                  <a:pt x="197" y="13"/>
                </a:lnTo>
                <a:lnTo>
                  <a:pt x="197" y="11"/>
                </a:lnTo>
                <a:lnTo>
                  <a:pt x="196" y="9"/>
                </a:lnTo>
                <a:lnTo>
                  <a:pt x="196" y="9"/>
                </a:lnTo>
                <a:lnTo>
                  <a:pt x="195" y="8"/>
                </a:lnTo>
                <a:lnTo>
                  <a:pt x="193" y="8"/>
                </a:lnTo>
                <a:lnTo>
                  <a:pt x="188" y="9"/>
                </a:lnTo>
                <a:lnTo>
                  <a:pt x="188" y="9"/>
                </a:lnTo>
                <a:lnTo>
                  <a:pt x="183" y="11"/>
                </a:lnTo>
                <a:lnTo>
                  <a:pt x="177" y="16"/>
                </a:lnTo>
                <a:lnTo>
                  <a:pt x="161" y="31"/>
                </a:lnTo>
                <a:lnTo>
                  <a:pt x="161" y="31"/>
                </a:lnTo>
                <a:lnTo>
                  <a:pt x="152" y="41"/>
                </a:lnTo>
                <a:lnTo>
                  <a:pt x="144" y="49"/>
                </a:lnTo>
                <a:lnTo>
                  <a:pt x="135" y="61"/>
                </a:lnTo>
                <a:lnTo>
                  <a:pt x="135" y="61"/>
                </a:lnTo>
                <a:lnTo>
                  <a:pt x="133" y="69"/>
                </a:lnTo>
                <a:lnTo>
                  <a:pt x="131" y="80"/>
                </a:lnTo>
                <a:lnTo>
                  <a:pt x="127" y="100"/>
                </a:lnTo>
                <a:lnTo>
                  <a:pt x="127" y="100"/>
                </a:lnTo>
                <a:lnTo>
                  <a:pt x="124" y="104"/>
                </a:lnTo>
                <a:lnTo>
                  <a:pt x="122" y="109"/>
                </a:lnTo>
                <a:lnTo>
                  <a:pt x="112" y="117"/>
                </a:lnTo>
                <a:lnTo>
                  <a:pt x="100" y="127"/>
                </a:lnTo>
                <a:lnTo>
                  <a:pt x="96" y="131"/>
                </a:lnTo>
                <a:lnTo>
                  <a:pt x="96" y="131"/>
                </a:lnTo>
                <a:lnTo>
                  <a:pt x="84" y="142"/>
                </a:lnTo>
                <a:lnTo>
                  <a:pt x="75" y="153"/>
                </a:lnTo>
                <a:lnTo>
                  <a:pt x="70" y="160"/>
                </a:lnTo>
                <a:lnTo>
                  <a:pt x="66" y="166"/>
                </a:lnTo>
                <a:lnTo>
                  <a:pt x="66" y="166"/>
                </a:lnTo>
                <a:lnTo>
                  <a:pt x="60" y="173"/>
                </a:lnTo>
                <a:lnTo>
                  <a:pt x="53" y="182"/>
                </a:lnTo>
                <a:lnTo>
                  <a:pt x="34" y="202"/>
                </a:lnTo>
                <a:lnTo>
                  <a:pt x="16" y="222"/>
                </a:lnTo>
                <a:lnTo>
                  <a:pt x="9" y="232"/>
                </a:lnTo>
                <a:lnTo>
                  <a:pt x="5" y="240"/>
                </a:lnTo>
                <a:lnTo>
                  <a:pt x="5" y="240"/>
                </a:lnTo>
                <a:lnTo>
                  <a:pt x="2" y="249"/>
                </a:lnTo>
                <a:lnTo>
                  <a:pt x="0" y="257"/>
                </a:lnTo>
                <a:lnTo>
                  <a:pt x="0" y="267"/>
                </a:lnTo>
                <a:lnTo>
                  <a:pt x="0" y="277"/>
                </a:lnTo>
                <a:lnTo>
                  <a:pt x="3" y="295"/>
                </a:lnTo>
                <a:lnTo>
                  <a:pt x="5" y="310"/>
                </a:lnTo>
                <a:lnTo>
                  <a:pt x="5" y="310"/>
                </a:lnTo>
                <a:lnTo>
                  <a:pt x="12" y="338"/>
                </a:lnTo>
                <a:lnTo>
                  <a:pt x="27" y="384"/>
                </a:lnTo>
                <a:lnTo>
                  <a:pt x="42" y="429"/>
                </a:lnTo>
                <a:lnTo>
                  <a:pt x="48" y="453"/>
                </a:lnTo>
                <a:lnTo>
                  <a:pt x="48" y="453"/>
                </a:lnTo>
                <a:lnTo>
                  <a:pt x="48" y="462"/>
                </a:lnTo>
                <a:lnTo>
                  <a:pt x="44" y="477"/>
                </a:lnTo>
                <a:lnTo>
                  <a:pt x="34" y="524"/>
                </a:lnTo>
                <a:lnTo>
                  <a:pt x="23" y="571"/>
                </a:lnTo>
                <a:lnTo>
                  <a:pt x="17" y="602"/>
                </a:lnTo>
                <a:lnTo>
                  <a:pt x="17" y="602"/>
                </a:lnTo>
                <a:lnTo>
                  <a:pt x="15" y="632"/>
                </a:lnTo>
                <a:lnTo>
                  <a:pt x="10" y="679"/>
                </a:lnTo>
                <a:lnTo>
                  <a:pt x="5" y="745"/>
                </a:lnTo>
                <a:lnTo>
                  <a:pt x="5" y="745"/>
                </a:lnTo>
                <a:lnTo>
                  <a:pt x="20" y="759"/>
                </a:lnTo>
                <a:lnTo>
                  <a:pt x="36" y="771"/>
                </a:lnTo>
                <a:lnTo>
                  <a:pt x="36" y="771"/>
                </a:lnTo>
                <a:lnTo>
                  <a:pt x="38" y="856"/>
                </a:lnTo>
                <a:lnTo>
                  <a:pt x="39" y="922"/>
                </a:lnTo>
                <a:lnTo>
                  <a:pt x="39" y="967"/>
                </a:lnTo>
                <a:lnTo>
                  <a:pt x="39" y="967"/>
                </a:lnTo>
                <a:lnTo>
                  <a:pt x="31" y="1233"/>
                </a:lnTo>
                <a:lnTo>
                  <a:pt x="44" y="1242"/>
                </a:lnTo>
                <a:lnTo>
                  <a:pt x="44" y="1242"/>
                </a:lnTo>
                <a:lnTo>
                  <a:pt x="44" y="1276"/>
                </a:lnTo>
                <a:lnTo>
                  <a:pt x="44" y="1311"/>
                </a:lnTo>
                <a:lnTo>
                  <a:pt x="44" y="1311"/>
                </a:lnTo>
                <a:lnTo>
                  <a:pt x="42" y="1363"/>
                </a:lnTo>
                <a:lnTo>
                  <a:pt x="40" y="1400"/>
                </a:lnTo>
                <a:lnTo>
                  <a:pt x="39" y="1419"/>
                </a:lnTo>
                <a:lnTo>
                  <a:pt x="39" y="1419"/>
                </a:lnTo>
                <a:lnTo>
                  <a:pt x="36" y="1445"/>
                </a:lnTo>
                <a:lnTo>
                  <a:pt x="34" y="1460"/>
                </a:lnTo>
                <a:lnTo>
                  <a:pt x="34" y="1466"/>
                </a:lnTo>
                <a:lnTo>
                  <a:pt x="36" y="1468"/>
                </a:lnTo>
                <a:lnTo>
                  <a:pt x="36" y="1468"/>
                </a:lnTo>
                <a:lnTo>
                  <a:pt x="42" y="1470"/>
                </a:lnTo>
                <a:lnTo>
                  <a:pt x="55" y="1473"/>
                </a:lnTo>
                <a:lnTo>
                  <a:pt x="71" y="1475"/>
                </a:lnTo>
                <a:lnTo>
                  <a:pt x="88" y="1477"/>
                </a:lnTo>
                <a:lnTo>
                  <a:pt x="88" y="1477"/>
                </a:lnTo>
                <a:lnTo>
                  <a:pt x="103" y="1475"/>
                </a:lnTo>
                <a:lnTo>
                  <a:pt x="109" y="1474"/>
                </a:lnTo>
                <a:lnTo>
                  <a:pt x="115" y="1472"/>
                </a:lnTo>
                <a:lnTo>
                  <a:pt x="120" y="1469"/>
                </a:lnTo>
                <a:lnTo>
                  <a:pt x="123" y="1466"/>
                </a:lnTo>
                <a:lnTo>
                  <a:pt x="126" y="1463"/>
                </a:lnTo>
                <a:lnTo>
                  <a:pt x="127" y="1460"/>
                </a:lnTo>
                <a:lnTo>
                  <a:pt x="127" y="1460"/>
                </a:lnTo>
                <a:lnTo>
                  <a:pt x="127" y="1455"/>
                </a:lnTo>
                <a:lnTo>
                  <a:pt x="124" y="1449"/>
                </a:lnTo>
                <a:lnTo>
                  <a:pt x="118" y="1436"/>
                </a:lnTo>
                <a:lnTo>
                  <a:pt x="112" y="1423"/>
                </a:lnTo>
                <a:lnTo>
                  <a:pt x="110" y="1417"/>
                </a:lnTo>
                <a:lnTo>
                  <a:pt x="109" y="1411"/>
                </a:lnTo>
                <a:lnTo>
                  <a:pt x="109" y="1411"/>
                </a:lnTo>
                <a:lnTo>
                  <a:pt x="103" y="1356"/>
                </a:lnTo>
                <a:lnTo>
                  <a:pt x="96" y="1311"/>
                </a:lnTo>
                <a:lnTo>
                  <a:pt x="96" y="1311"/>
                </a:lnTo>
                <a:lnTo>
                  <a:pt x="98" y="1284"/>
                </a:lnTo>
                <a:lnTo>
                  <a:pt x="99" y="1265"/>
                </a:lnTo>
                <a:lnTo>
                  <a:pt x="99" y="1258"/>
                </a:lnTo>
                <a:lnTo>
                  <a:pt x="100" y="1254"/>
                </a:lnTo>
                <a:lnTo>
                  <a:pt x="100" y="1254"/>
                </a:lnTo>
                <a:lnTo>
                  <a:pt x="104" y="1248"/>
                </a:lnTo>
                <a:lnTo>
                  <a:pt x="109" y="1237"/>
                </a:lnTo>
                <a:lnTo>
                  <a:pt x="113" y="1220"/>
                </a:lnTo>
                <a:lnTo>
                  <a:pt x="113" y="1220"/>
                </a:lnTo>
                <a:lnTo>
                  <a:pt x="117" y="1217"/>
                </a:lnTo>
                <a:lnTo>
                  <a:pt x="128" y="1216"/>
                </a:lnTo>
                <a:lnTo>
                  <a:pt x="141" y="1216"/>
                </a:lnTo>
                <a:lnTo>
                  <a:pt x="157" y="1215"/>
                </a:lnTo>
                <a:lnTo>
                  <a:pt x="157" y="1215"/>
                </a:lnTo>
                <a:lnTo>
                  <a:pt x="173" y="1214"/>
                </a:lnTo>
                <a:lnTo>
                  <a:pt x="189" y="1211"/>
                </a:lnTo>
                <a:lnTo>
                  <a:pt x="205" y="1206"/>
                </a:lnTo>
                <a:lnTo>
                  <a:pt x="205" y="1206"/>
                </a:lnTo>
                <a:lnTo>
                  <a:pt x="210" y="1240"/>
                </a:lnTo>
                <a:lnTo>
                  <a:pt x="214" y="1265"/>
                </a:lnTo>
                <a:lnTo>
                  <a:pt x="217" y="1273"/>
                </a:lnTo>
                <a:lnTo>
                  <a:pt x="218" y="1276"/>
                </a:lnTo>
                <a:lnTo>
                  <a:pt x="218" y="1276"/>
                </a:lnTo>
                <a:lnTo>
                  <a:pt x="222" y="1278"/>
                </a:lnTo>
                <a:lnTo>
                  <a:pt x="222" y="1281"/>
                </a:lnTo>
                <a:lnTo>
                  <a:pt x="222" y="1281"/>
                </a:lnTo>
                <a:lnTo>
                  <a:pt x="223" y="1303"/>
                </a:lnTo>
                <a:lnTo>
                  <a:pt x="223" y="1317"/>
                </a:lnTo>
                <a:lnTo>
                  <a:pt x="222" y="1324"/>
                </a:lnTo>
                <a:lnTo>
                  <a:pt x="222" y="1324"/>
                </a:lnTo>
                <a:lnTo>
                  <a:pt x="221" y="1334"/>
                </a:lnTo>
                <a:lnTo>
                  <a:pt x="217" y="1356"/>
                </a:lnTo>
                <a:lnTo>
                  <a:pt x="214" y="1382"/>
                </a:lnTo>
                <a:lnTo>
                  <a:pt x="213" y="1402"/>
                </a:lnTo>
                <a:lnTo>
                  <a:pt x="213" y="1402"/>
                </a:lnTo>
                <a:lnTo>
                  <a:pt x="213" y="1411"/>
                </a:lnTo>
                <a:lnTo>
                  <a:pt x="211" y="1421"/>
                </a:lnTo>
                <a:lnTo>
                  <a:pt x="204" y="1440"/>
                </a:lnTo>
                <a:lnTo>
                  <a:pt x="197" y="1460"/>
                </a:lnTo>
                <a:lnTo>
                  <a:pt x="196" y="1467"/>
                </a:lnTo>
                <a:lnTo>
                  <a:pt x="196" y="1472"/>
                </a:lnTo>
                <a:lnTo>
                  <a:pt x="196" y="1472"/>
                </a:lnTo>
                <a:lnTo>
                  <a:pt x="197" y="1475"/>
                </a:lnTo>
                <a:lnTo>
                  <a:pt x="201" y="1479"/>
                </a:lnTo>
                <a:lnTo>
                  <a:pt x="206" y="1481"/>
                </a:lnTo>
                <a:lnTo>
                  <a:pt x="212" y="1483"/>
                </a:lnTo>
                <a:lnTo>
                  <a:pt x="225" y="1485"/>
                </a:lnTo>
                <a:lnTo>
                  <a:pt x="240" y="1485"/>
                </a:lnTo>
                <a:lnTo>
                  <a:pt x="240" y="1485"/>
                </a:lnTo>
                <a:lnTo>
                  <a:pt x="256" y="1484"/>
                </a:lnTo>
                <a:lnTo>
                  <a:pt x="275" y="1481"/>
                </a:lnTo>
                <a:lnTo>
                  <a:pt x="290" y="1478"/>
                </a:lnTo>
                <a:lnTo>
                  <a:pt x="296" y="1477"/>
                </a:lnTo>
                <a:lnTo>
                  <a:pt x="296" y="1477"/>
                </a:lnTo>
                <a:lnTo>
                  <a:pt x="297" y="1473"/>
                </a:lnTo>
                <a:lnTo>
                  <a:pt x="298" y="1467"/>
                </a:lnTo>
                <a:lnTo>
                  <a:pt x="301" y="1456"/>
                </a:lnTo>
                <a:lnTo>
                  <a:pt x="301" y="1441"/>
                </a:lnTo>
                <a:lnTo>
                  <a:pt x="301" y="1441"/>
                </a:lnTo>
                <a:lnTo>
                  <a:pt x="298" y="1434"/>
                </a:lnTo>
                <a:lnTo>
                  <a:pt x="295" y="1425"/>
                </a:lnTo>
                <a:lnTo>
                  <a:pt x="290" y="1418"/>
                </a:lnTo>
                <a:lnTo>
                  <a:pt x="285" y="1411"/>
                </a:lnTo>
                <a:lnTo>
                  <a:pt x="275" y="1396"/>
                </a:lnTo>
                <a:lnTo>
                  <a:pt x="272" y="1390"/>
                </a:lnTo>
                <a:lnTo>
                  <a:pt x="270" y="1385"/>
                </a:lnTo>
                <a:lnTo>
                  <a:pt x="270" y="1385"/>
                </a:lnTo>
                <a:lnTo>
                  <a:pt x="273" y="1345"/>
                </a:lnTo>
                <a:lnTo>
                  <a:pt x="274" y="1311"/>
                </a:lnTo>
                <a:lnTo>
                  <a:pt x="274" y="1311"/>
                </a:lnTo>
                <a:lnTo>
                  <a:pt x="277" y="1284"/>
                </a:lnTo>
                <a:lnTo>
                  <a:pt x="279" y="1264"/>
                </a:lnTo>
                <a:lnTo>
                  <a:pt x="279" y="1264"/>
                </a:lnTo>
                <a:lnTo>
                  <a:pt x="284" y="1262"/>
                </a:lnTo>
                <a:lnTo>
                  <a:pt x="295" y="1259"/>
                </a:lnTo>
                <a:lnTo>
                  <a:pt x="302" y="1255"/>
                </a:lnTo>
                <a:lnTo>
                  <a:pt x="309" y="1250"/>
                </a:lnTo>
                <a:lnTo>
                  <a:pt x="315" y="1244"/>
                </a:lnTo>
                <a:lnTo>
                  <a:pt x="323" y="1237"/>
                </a:lnTo>
                <a:lnTo>
                  <a:pt x="323" y="1237"/>
                </a:lnTo>
                <a:lnTo>
                  <a:pt x="325" y="1231"/>
                </a:lnTo>
                <a:lnTo>
                  <a:pt x="328" y="1220"/>
                </a:lnTo>
                <a:lnTo>
                  <a:pt x="331" y="1187"/>
                </a:lnTo>
                <a:lnTo>
                  <a:pt x="335" y="1143"/>
                </a:lnTo>
                <a:lnTo>
                  <a:pt x="336" y="1094"/>
                </a:lnTo>
                <a:lnTo>
                  <a:pt x="339" y="1002"/>
                </a:lnTo>
                <a:lnTo>
                  <a:pt x="340" y="945"/>
                </a:lnTo>
                <a:lnTo>
                  <a:pt x="340" y="945"/>
                </a:lnTo>
                <a:lnTo>
                  <a:pt x="345" y="901"/>
                </a:lnTo>
                <a:lnTo>
                  <a:pt x="353" y="838"/>
                </a:lnTo>
                <a:lnTo>
                  <a:pt x="365" y="754"/>
                </a:lnTo>
                <a:lnTo>
                  <a:pt x="365" y="754"/>
                </a:lnTo>
                <a:lnTo>
                  <a:pt x="379" y="746"/>
                </a:lnTo>
                <a:lnTo>
                  <a:pt x="388" y="740"/>
                </a:lnTo>
                <a:lnTo>
                  <a:pt x="393" y="735"/>
                </a:lnTo>
                <a:lnTo>
                  <a:pt x="397" y="732"/>
                </a:lnTo>
                <a:lnTo>
                  <a:pt x="397" y="732"/>
                </a:lnTo>
                <a:lnTo>
                  <a:pt x="397" y="729"/>
                </a:lnTo>
                <a:lnTo>
                  <a:pt x="397" y="725"/>
                </a:lnTo>
                <a:lnTo>
                  <a:pt x="396" y="712"/>
                </a:lnTo>
                <a:lnTo>
                  <a:pt x="393" y="697"/>
                </a:lnTo>
                <a:lnTo>
                  <a:pt x="388" y="678"/>
                </a:lnTo>
                <a:lnTo>
                  <a:pt x="379" y="642"/>
                </a:lnTo>
                <a:lnTo>
                  <a:pt x="370" y="615"/>
                </a:lnTo>
                <a:lnTo>
                  <a:pt x="370" y="615"/>
                </a:lnTo>
                <a:lnTo>
                  <a:pt x="368" y="603"/>
                </a:lnTo>
                <a:lnTo>
                  <a:pt x="367" y="587"/>
                </a:lnTo>
                <a:lnTo>
                  <a:pt x="365" y="549"/>
                </a:lnTo>
                <a:lnTo>
                  <a:pt x="365" y="484"/>
                </a:lnTo>
                <a:lnTo>
                  <a:pt x="365" y="484"/>
                </a:lnTo>
                <a:lnTo>
                  <a:pt x="367" y="476"/>
                </a:lnTo>
                <a:lnTo>
                  <a:pt x="368" y="470"/>
                </a:lnTo>
                <a:lnTo>
                  <a:pt x="369" y="465"/>
                </a:lnTo>
                <a:lnTo>
                  <a:pt x="371" y="463"/>
                </a:lnTo>
                <a:lnTo>
                  <a:pt x="375" y="459"/>
                </a:lnTo>
                <a:lnTo>
                  <a:pt x="379" y="458"/>
                </a:lnTo>
                <a:lnTo>
                  <a:pt x="379" y="458"/>
                </a:lnTo>
                <a:lnTo>
                  <a:pt x="386" y="448"/>
                </a:lnTo>
                <a:lnTo>
                  <a:pt x="399" y="426"/>
                </a:lnTo>
                <a:lnTo>
                  <a:pt x="423" y="387"/>
                </a:lnTo>
                <a:lnTo>
                  <a:pt x="423" y="387"/>
                </a:lnTo>
                <a:lnTo>
                  <a:pt x="425" y="383"/>
                </a:lnTo>
                <a:lnTo>
                  <a:pt x="427" y="375"/>
                </a:lnTo>
                <a:lnTo>
                  <a:pt x="432" y="356"/>
                </a:lnTo>
                <a:lnTo>
                  <a:pt x="437" y="336"/>
                </a:lnTo>
                <a:lnTo>
                  <a:pt x="440" y="323"/>
                </a:lnTo>
                <a:lnTo>
                  <a:pt x="440" y="323"/>
                </a:lnTo>
                <a:lnTo>
                  <a:pt x="442" y="308"/>
                </a:lnTo>
                <a:lnTo>
                  <a:pt x="443" y="286"/>
                </a:lnTo>
                <a:lnTo>
                  <a:pt x="443" y="274"/>
                </a:lnTo>
                <a:lnTo>
                  <a:pt x="441" y="262"/>
                </a:lnTo>
                <a:lnTo>
                  <a:pt x="440" y="252"/>
                </a:lnTo>
                <a:lnTo>
                  <a:pt x="436" y="244"/>
                </a:lnTo>
                <a:lnTo>
                  <a:pt x="436" y="244"/>
                </a:lnTo>
                <a:lnTo>
                  <a:pt x="419" y="221"/>
                </a:lnTo>
                <a:lnTo>
                  <a:pt x="395" y="188"/>
                </a:lnTo>
                <a:lnTo>
                  <a:pt x="362" y="144"/>
                </a:lnTo>
                <a:lnTo>
                  <a:pt x="362" y="144"/>
                </a:lnTo>
                <a:lnTo>
                  <a:pt x="346" y="118"/>
                </a:lnTo>
                <a:lnTo>
                  <a:pt x="336" y="99"/>
                </a:lnTo>
                <a:lnTo>
                  <a:pt x="333" y="92"/>
                </a:lnTo>
                <a:lnTo>
                  <a:pt x="331" y="88"/>
                </a:lnTo>
                <a:lnTo>
                  <a:pt x="331" y="88"/>
                </a:lnTo>
                <a:lnTo>
                  <a:pt x="329" y="77"/>
                </a:lnTo>
                <a:lnTo>
                  <a:pt x="324" y="58"/>
                </a:lnTo>
                <a:lnTo>
                  <a:pt x="317" y="37"/>
                </a:lnTo>
                <a:lnTo>
                  <a:pt x="313" y="28"/>
                </a:lnTo>
                <a:lnTo>
                  <a:pt x="309" y="22"/>
                </a:lnTo>
                <a:lnTo>
                  <a:pt x="309" y="22"/>
                </a:lnTo>
                <a:lnTo>
                  <a:pt x="306" y="17"/>
                </a:lnTo>
                <a:lnTo>
                  <a:pt x="300" y="14"/>
                </a:lnTo>
                <a:lnTo>
                  <a:pt x="286" y="7"/>
                </a:lnTo>
                <a:lnTo>
                  <a:pt x="273" y="2"/>
                </a:lnTo>
                <a:lnTo>
                  <a:pt x="269" y="0"/>
                </a:lnTo>
                <a:lnTo>
                  <a:pt x="266" y="0"/>
                </a:lnTo>
                <a:lnTo>
                  <a:pt x="266" y="0"/>
                </a:lnTo>
                <a:lnTo>
                  <a:pt x="264" y="2"/>
                </a:lnTo>
                <a:lnTo>
                  <a:pt x="264" y="3"/>
                </a:lnTo>
                <a:lnTo>
                  <a:pt x="267" y="8"/>
                </a:lnTo>
                <a:lnTo>
                  <a:pt x="270" y="14"/>
                </a:lnTo>
                <a:lnTo>
                  <a:pt x="201" y="14"/>
                </a:lnTo>
                <a:close/>
                <a:moveTo>
                  <a:pt x="118" y="254"/>
                </a:moveTo>
                <a:lnTo>
                  <a:pt x="118" y="254"/>
                </a:lnTo>
                <a:lnTo>
                  <a:pt x="120" y="246"/>
                </a:lnTo>
                <a:lnTo>
                  <a:pt x="122" y="235"/>
                </a:lnTo>
                <a:lnTo>
                  <a:pt x="122" y="235"/>
                </a:lnTo>
                <a:lnTo>
                  <a:pt x="122" y="211"/>
                </a:lnTo>
                <a:lnTo>
                  <a:pt x="122" y="211"/>
                </a:lnTo>
                <a:lnTo>
                  <a:pt x="123" y="217"/>
                </a:lnTo>
                <a:lnTo>
                  <a:pt x="124" y="226"/>
                </a:lnTo>
                <a:lnTo>
                  <a:pt x="127" y="229"/>
                </a:lnTo>
                <a:lnTo>
                  <a:pt x="128" y="232"/>
                </a:lnTo>
                <a:lnTo>
                  <a:pt x="132" y="234"/>
                </a:lnTo>
                <a:lnTo>
                  <a:pt x="135" y="235"/>
                </a:lnTo>
                <a:lnTo>
                  <a:pt x="135" y="235"/>
                </a:lnTo>
                <a:lnTo>
                  <a:pt x="144" y="237"/>
                </a:lnTo>
                <a:lnTo>
                  <a:pt x="151" y="237"/>
                </a:lnTo>
                <a:lnTo>
                  <a:pt x="157" y="235"/>
                </a:lnTo>
                <a:lnTo>
                  <a:pt x="157" y="235"/>
                </a:lnTo>
                <a:lnTo>
                  <a:pt x="155" y="245"/>
                </a:lnTo>
                <a:lnTo>
                  <a:pt x="152" y="257"/>
                </a:lnTo>
                <a:lnTo>
                  <a:pt x="152" y="257"/>
                </a:lnTo>
                <a:lnTo>
                  <a:pt x="134" y="255"/>
                </a:lnTo>
                <a:lnTo>
                  <a:pt x="118" y="254"/>
                </a:lnTo>
                <a:lnTo>
                  <a:pt x="118" y="254"/>
                </a:lnTo>
                <a:close/>
                <a:moveTo>
                  <a:pt x="152" y="257"/>
                </a:moveTo>
                <a:lnTo>
                  <a:pt x="152" y="257"/>
                </a:lnTo>
                <a:lnTo>
                  <a:pt x="152" y="257"/>
                </a:lnTo>
                <a:lnTo>
                  <a:pt x="152" y="257"/>
                </a:lnTo>
                <a:lnTo>
                  <a:pt x="152" y="257"/>
                </a:lnTo>
                <a:lnTo>
                  <a:pt x="152" y="257"/>
                </a:lnTo>
                <a:close/>
                <a:moveTo>
                  <a:pt x="331" y="235"/>
                </a:moveTo>
                <a:lnTo>
                  <a:pt x="340" y="223"/>
                </a:lnTo>
                <a:lnTo>
                  <a:pt x="340" y="223"/>
                </a:lnTo>
                <a:lnTo>
                  <a:pt x="345" y="232"/>
                </a:lnTo>
                <a:lnTo>
                  <a:pt x="345" y="232"/>
                </a:lnTo>
                <a:lnTo>
                  <a:pt x="345" y="238"/>
                </a:lnTo>
                <a:lnTo>
                  <a:pt x="345" y="246"/>
                </a:lnTo>
                <a:lnTo>
                  <a:pt x="345" y="257"/>
                </a:lnTo>
                <a:lnTo>
                  <a:pt x="345" y="257"/>
                </a:lnTo>
                <a:lnTo>
                  <a:pt x="345" y="262"/>
                </a:lnTo>
                <a:lnTo>
                  <a:pt x="345" y="266"/>
                </a:lnTo>
                <a:lnTo>
                  <a:pt x="345" y="266"/>
                </a:lnTo>
                <a:lnTo>
                  <a:pt x="341" y="271"/>
                </a:lnTo>
                <a:lnTo>
                  <a:pt x="340" y="274"/>
                </a:lnTo>
                <a:lnTo>
                  <a:pt x="340" y="274"/>
                </a:lnTo>
                <a:lnTo>
                  <a:pt x="337" y="274"/>
                </a:lnTo>
                <a:lnTo>
                  <a:pt x="331" y="271"/>
                </a:lnTo>
                <a:lnTo>
                  <a:pt x="331" y="271"/>
                </a:lnTo>
                <a:lnTo>
                  <a:pt x="324" y="268"/>
                </a:lnTo>
                <a:lnTo>
                  <a:pt x="314" y="266"/>
                </a:lnTo>
                <a:lnTo>
                  <a:pt x="305" y="263"/>
                </a:lnTo>
                <a:lnTo>
                  <a:pt x="301" y="262"/>
                </a:lnTo>
                <a:lnTo>
                  <a:pt x="301" y="262"/>
                </a:lnTo>
                <a:lnTo>
                  <a:pt x="303" y="260"/>
                </a:lnTo>
                <a:lnTo>
                  <a:pt x="306" y="258"/>
                </a:lnTo>
                <a:lnTo>
                  <a:pt x="309" y="257"/>
                </a:lnTo>
                <a:lnTo>
                  <a:pt x="309" y="257"/>
                </a:lnTo>
                <a:lnTo>
                  <a:pt x="314" y="256"/>
                </a:lnTo>
                <a:lnTo>
                  <a:pt x="319" y="251"/>
                </a:lnTo>
                <a:lnTo>
                  <a:pt x="323" y="246"/>
                </a:lnTo>
                <a:lnTo>
                  <a:pt x="326" y="240"/>
                </a:lnTo>
                <a:lnTo>
                  <a:pt x="326" y="240"/>
                </a:lnTo>
                <a:lnTo>
                  <a:pt x="329" y="235"/>
                </a:lnTo>
                <a:lnTo>
                  <a:pt x="330" y="235"/>
                </a:lnTo>
                <a:lnTo>
                  <a:pt x="331" y="235"/>
                </a:lnTo>
                <a:lnTo>
                  <a:pt x="331" y="235"/>
                </a:lnTo>
                <a:lnTo>
                  <a:pt x="331" y="235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2">
            <a:extLst>
              <a:ext uri="{FF2B5EF4-FFF2-40B4-BE49-F238E27FC236}">
                <a16:creationId xmlns:a16="http://schemas.microsoft.com/office/drawing/2014/main" id="{24FB6ABD-2860-4CDC-8881-6CB63DA24D11}"/>
              </a:ext>
            </a:extLst>
          </p:cNvPr>
          <p:cNvSpPr>
            <a:spLocks noEditPoints="1"/>
          </p:cNvSpPr>
          <p:nvPr/>
        </p:nvSpPr>
        <p:spPr bwMode="auto">
          <a:xfrm>
            <a:off x="8270364" y="4660387"/>
            <a:ext cx="718093" cy="1666700"/>
          </a:xfrm>
          <a:custGeom>
            <a:avLst/>
            <a:gdLst>
              <a:gd name="T0" fmla="*/ 434 w 595"/>
              <a:gd name="T1" fmla="*/ 136 h 1381"/>
              <a:gd name="T2" fmla="*/ 437 w 595"/>
              <a:gd name="T3" fmla="*/ 113 h 1381"/>
              <a:gd name="T4" fmla="*/ 402 w 595"/>
              <a:gd name="T5" fmla="*/ 49 h 1381"/>
              <a:gd name="T6" fmla="*/ 339 w 595"/>
              <a:gd name="T7" fmla="*/ 1 h 1381"/>
              <a:gd name="T8" fmla="*/ 275 w 595"/>
              <a:gd name="T9" fmla="*/ 15 h 1381"/>
              <a:gd name="T10" fmla="*/ 252 w 595"/>
              <a:gd name="T11" fmla="*/ 75 h 1381"/>
              <a:gd name="T12" fmla="*/ 203 w 595"/>
              <a:gd name="T13" fmla="*/ 171 h 1381"/>
              <a:gd name="T14" fmla="*/ 154 w 595"/>
              <a:gd name="T15" fmla="*/ 222 h 1381"/>
              <a:gd name="T16" fmla="*/ 127 w 595"/>
              <a:gd name="T17" fmla="*/ 246 h 1381"/>
              <a:gd name="T18" fmla="*/ 63 w 595"/>
              <a:gd name="T19" fmla="*/ 265 h 1381"/>
              <a:gd name="T20" fmla="*/ 38 w 595"/>
              <a:gd name="T21" fmla="*/ 351 h 1381"/>
              <a:gd name="T22" fmla="*/ 9 w 595"/>
              <a:gd name="T23" fmla="*/ 502 h 1381"/>
              <a:gd name="T24" fmla="*/ 15 w 595"/>
              <a:gd name="T25" fmla="*/ 596 h 1381"/>
              <a:gd name="T26" fmla="*/ 60 w 595"/>
              <a:gd name="T27" fmla="*/ 655 h 1381"/>
              <a:gd name="T28" fmla="*/ 108 w 595"/>
              <a:gd name="T29" fmla="*/ 704 h 1381"/>
              <a:gd name="T30" fmla="*/ 164 w 595"/>
              <a:gd name="T31" fmla="*/ 779 h 1381"/>
              <a:gd name="T32" fmla="*/ 189 w 595"/>
              <a:gd name="T33" fmla="*/ 1104 h 1381"/>
              <a:gd name="T34" fmla="*/ 210 w 595"/>
              <a:gd name="T35" fmla="*/ 1206 h 1381"/>
              <a:gd name="T36" fmla="*/ 222 w 595"/>
              <a:gd name="T37" fmla="*/ 1318 h 1381"/>
              <a:gd name="T38" fmla="*/ 220 w 595"/>
              <a:gd name="T39" fmla="*/ 1346 h 1381"/>
              <a:gd name="T40" fmla="*/ 241 w 595"/>
              <a:gd name="T41" fmla="*/ 1379 h 1381"/>
              <a:gd name="T42" fmla="*/ 315 w 595"/>
              <a:gd name="T43" fmla="*/ 1357 h 1381"/>
              <a:gd name="T44" fmla="*/ 356 w 595"/>
              <a:gd name="T45" fmla="*/ 1373 h 1381"/>
              <a:gd name="T46" fmla="*/ 434 w 595"/>
              <a:gd name="T47" fmla="*/ 1369 h 1381"/>
              <a:gd name="T48" fmla="*/ 533 w 595"/>
              <a:gd name="T49" fmla="*/ 1360 h 1381"/>
              <a:gd name="T50" fmla="*/ 548 w 595"/>
              <a:gd name="T51" fmla="*/ 1336 h 1381"/>
              <a:gd name="T52" fmla="*/ 467 w 595"/>
              <a:gd name="T53" fmla="*/ 1255 h 1381"/>
              <a:gd name="T54" fmla="*/ 486 w 595"/>
              <a:gd name="T55" fmla="*/ 985 h 1381"/>
              <a:gd name="T56" fmla="*/ 420 w 595"/>
              <a:gd name="T57" fmla="*/ 832 h 1381"/>
              <a:gd name="T58" fmla="*/ 392 w 595"/>
              <a:gd name="T59" fmla="*/ 643 h 1381"/>
              <a:gd name="T60" fmla="*/ 389 w 595"/>
              <a:gd name="T61" fmla="*/ 558 h 1381"/>
              <a:gd name="T62" fmla="*/ 377 w 595"/>
              <a:gd name="T63" fmla="*/ 439 h 1381"/>
              <a:gd name="T64" fmla="*/ 411 w 595"/>
              <a:gd name="T65" fmla="*/ 389 h 1381"/>
              <a:gd name="T66" fmla="*/ 511 w 595"/>
              <a:gd name="T67" fmla="*/ 378 h 1381"/>
              <a:gd name="T68" fmla="*/ 568 w 595"/>
              <a:gd name="T69" fmla="*/ 346 h 1381"/>
              <a:gd name="T70" fmla="*/ 582 w 595"/>
              <a:gd name="T71" fmla="*/ 327 h 1381"/>
              <a:gd name="T72" fmla="*/ 593 w 595"/>
              <a:gd name="T73" fmla="*/ 312 h 1381"/>
              <a:gd name="T74" fmla="*/ 561 w 595"/>
              <a:gd name="T75" fmla="*/ 275 h 1381"/>
              <a:gd name="T76" fmla="*/ 568 w 595"/>
              <a:gd name="T77" fmla="*/ 239 h 1381"/>
              <a:gd name="T78" fmla="*/ 561 w 595"/>
              <a:gd name="T79" fmla="*/ 196 h 1381"/>
              <a:gd name="T80" fmla="*/ 543 w 595"/>
              <a:gd name="T81" fmla="*/ 216 h 1381"/>
              <a:gd name="T82" fmla="*/ 534 w 595"/>
              <a:gd name="T83" fmla="*/ 186 h 1381"/>
              <a:gd name="T84" fmla="*/ 470 w 595"/>
              <a:gd name="T85" fmla="*/ 171 h 1381"/>
              <a:gd name="T86" fmla="*/ 445 w 595"/>
              <a:gd name="T87" fmla="*/ 193 h 1381"/>
              <a:gd name="T88" fmla="*/ 411 w 595"/>
              <a:gd name="T89" fmla="*/ 209 h 1381"/>
              <a:gd name="T90" fmla="*/ 389 w 595"/>
              <a:gd name="T91" fmla="*/ 170 h 1381"/>
              <a:gd name="T92" fmla="*/ 389 w 595"/>
              <a:gd name="T93" fmla="*/ 157 h 1381"/>
              <a:gd name="T94" fmla="*/ 401 w 595"/>
              <a:gd name="T95" fmla="*/ 137 h 1381"/>
              <a:gd name="T96" fmla="*/ 352 w 595"/>
              <a:gd name="T97" fmla="*/ 952 h 1381"/>
              <a:gd name="T98" fmla="*/ 376 w 595"/>
              <a:gd name="T99" fmla="*/ 1010 h 1381"/>
              <a:gd name="T100" fmla="*/ 374 w 595"/>
              <a:gd name="T101" fmla="*/ 1037 h 1381"/>
              <a:gd name="T102" fmla="*/ 361 w 595"/>
              <a:gd name="T103" fmla="*/ 1121 h 1381"/>
              <a:gd name="T104" fmla="*/ 334 w 595"/>
              <a:gd name="T105" fmla="*/ 1227 h 1381"/>
              <a:gd name="T106" fmla="*/ 318 w 595"/>
              <a:gd name="T107" fmla="*/ 1225 h 1381"/>
              <a:gd name="T108" fmla="*/ 308 w 595"/>
              <a:gd name="T109" fmla="*/ 1061 h 1381"/>
              <a:gd name="T110" fmla="*/ 312 w 595"/>
              <a:gd name="T111" fmla="*/ 890 h 1381"/>
              <a:gd name="T112" fmla="*/ 506 w 595"/>
              <a:gd name="T113" fmla="*/ 265 h 1381"/>
              <a:gd name="T114" fmla="*/ 492 w 595"/>
              <a:gd name="T115" fmla="*/ 277 h 1381"/>
              <a:gd name="T116" fmla="*/ 462 w 595"/>
              <a:gd name="T117" fmla="*/ 244 h 1381"/>
              <a:gd name="T118" fmla="*/ 476 w 595"/>
              <a:gd name="T119" fmla="*/ 234 h 13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95" h="1381">
                <a:moveTo>
                  <a:pt x="405" y="126"/>
                </a:moveTo>
                <a:lnTo>
                  <a:pt x="405" y="126"/>
                </a:lnTo>
                <a:lnTo>
                  <a:pt x="409" y="127"/>
                </a:lnTo>
                <a:lnTo>
                  <a:pt x="415" y="130"/>
                </a:lnTo>
                <a:lnTo>
                  <a:pt x="426" y="133"/>
                </a:lnTo>
                <a:lnTo>
                  <a:pt x="426" y="133"/>
                </a:lnTo>
                <a:lnTo>
                  <a:pt x="431" y="134"/>
                </a:lnTo>
                <a:lnTo>
                  <a:pt x="434" y="136"/>
                </a:lnTo>
                <a:lnTo>
                  <a:pt x="437" y="134"/>
                </a:lnTo>
                <a:lnTo>
                  <a:pt x="438" y="133"/>
                </a:lnTo>
                <a:lnTo>
                  <a:pt x="439" y="130"/>
                </a:lnTo>
                <a:lnTo>
                  <a:pt x="442" y="124"/>
                </a:lnTo>
                <a:lnTo>
                  <a:pt x="442" y="124"/>
                </a:lnTo>
                <a:lnTo>
                  <a:pt x="442" y="121"/>
                </a:lnTo>
                <a:lnTo>
                  <a:pt x="440" y="119"/>
                </a:lnTo>
                <a:lnTo>
                  <a:pt x="437" y="113"/>
                </a:lnTo>
                <a:lnTo>
                  <a:pt x="426" y="97"/>
                </a:lnTo>
                <a:lnTo>
                  <a:pt x="407" y="77"/>
                </a:lnTo>
                <a:lnTo>
                  <a:pt x="407" y="77"/>
                </a:lnTo>
                <a:lnTo>
                  <a:pt x="406" y="66"/>
                </a:lnTo>
                <a:lnTo>
                  <a:pt x="406" y="59"/>
                </a:lnTo>
                <a:lnTo>
                  <a:pt x="405" y="52"/>
                </a:lnTo>
                <a:lnTo>
                  <a:pt x="405" y="52"/>
                </a:lnTo>
                <a:lnTo>
                  <a:pt x="402" y="49"/>
                </a:lnTo>
                <a:lnTo>
                  <a:pt x="399" y="45"/>
                </a:lnTo>
                <a:lnTo>
                  <a:pt x="390" y="35"/>
                </a:lnTo>
                <a:lnTo>
                  <a:pt x="374" y="19"/>
                </a:lnTo>
                <a:lnTo>
                  <a:pt x="374" y="19"/>
                </a:lnTo>
                <a:lnTo>
                  <a:pt x="367" y="13"/>
                </a:lnTo>
                <a:lnTo>
                  <a:pt x="356" y="7"/>
                </a:lnTo>
                <a:lnTo>
                  <a:pt x="344" y="2"/>
                </a:lnTo>
                <a:lnTo>
                  <a:pt x="339" y="1"/>
                </a:lnTo>
                <a:lnTo>
                  <a:pt x="333" y="0"/>
                </a:lnTo>
                <a:lnTo>
                  <a:pt x="333" y="0"/>
                </a:lnTo>
                <a:lnTo>
                  <a:pt x="327" y="0"/>
                </a:lnTo>
                <a:lnTo>
                  <a:pt x="320" y="1"/>
                </a:lnTo>
                <a:lnTo>
                  <a:pt x="305" y="5"/>
                </a:lnTo>
                <a:lnTo>
                  <a:pt x="288" y="10"/>
                </a:lnTo>
                <a:lnTo>
                  <a:pt x="275" y="15"/>
                </a:lnTo>
                <a:lnTo>
                  <a:pt x="275" y="15"/>
                </a:lnTo>
                <a:lnTo>
                  <a:pt x="270" y="18"/>
                </a:lnTo>
                <a:lnTo>
                  <a:pt x="266" y="22"/>
                </a:lnTo>
                <a:lnTo>
                  <a:pt x="263" y="27"/>
                </a:lnTo>
                <a:lnTo>
                  <a:pt x="261" y="33"/>
                </a:lnTo>
                <a:lnTo>
                  <a:pt x="256" y="45"/>
                </a:lnTo>
                <a:lnTo>
                  <a:pt x="253" y="58"/>
                </a:lnTo>
                <a:lnTo>
                  <a:pt x="253" y="58"/>
                </a:lnTo>
                <a:lnTo>
                  <a:pt x="252" y="75"/>
                </a:lnTo>
                <a:lnTo>
                  <a:pt x="252" y="91"/>
                </a:lnTo>
                <a:lnTo>
                  <a:pt x="253" y="111"/>
                </a:lnTo>
                <a:lnTo>
                  <a:pt x="263" y="118"/>
                </a:lnTo>
                <a:lnTo>
                  <a:pt x="259" y="130"/>
                </a:lnTo>
                <a:lnTo>
                  <a:pt x="235" y="130"/>
                </a:lnTo>
                <a:lnTo>
                  <a:pt x="226" y="157"/>
                </a:lnTo>
                <a:lnTo>
                  <a:pt x="226" y="157"/>
                </a:lnTo>
                <a:lnTo>
                  <a:pt x="203" y="171"/>
                </a:lnTo>
                <a:lnTo>
                  <a:pt x="184" y="183"/>
                </a:lnTo>
                <a:lnTo>
                  <a:pt x="168" y="195"/>
                </a:lnTo>
                <a:lnTo>
                  <a:pt x="168" y="195"/>
                </a:lnTo>
                <a:lnTo>
                  <a:pt x="162" y="200"/>
                </a:lnTo>
                <a:lnTo>
                  <a:pt x="158" y="206"/>
                </a:lnTo>
                <a:lnTo>
                  <a:pt x="156" y="211"/>
                </a:lnTo>
                <a:lnTo>
                  <a:pt x="154" y="215"/>
                </a:lnTo>
                <a:lnTo>
                  <a:pt x="154" y="222"/>
                </a:lnTo>
                <a:lnTo>
                  <a:pt x="154" y="226"/>
                </a:lnTo>
                <a:lnTo>
                  <a:pt x="154" y="226"/>
                </a:lnTo>
                <a:lnTo>
                  <a:pt x="145" y="238"/>
                </a:lnTo>
                <a:lnTo>
                  <a:pt x="137" y="245"/>
                </a:lnTo>
                <a:lnTo>
                  <a:pt x="133" y="247"/>
                </a:lnTo>
                <a:lnTo>
                  <a:pt x="131" y="247"/>
                </a:lnTo>
                <a:lnTo>
                  <a:pt x="131" y="247"/>
                </a:lnTo>
                <a:lnTo>
                  <a:pt x="127" y="246"/>
                </a:lnTo>
                <a:lnTo>
                  <a:pt x="121" y="246"/>
                </a:lnTo>
                <a:lnTo>
                  <a:pt x="114" y="246"/>
                </a:lnTo>
                <a:lnTo>
                  <a:pt x="104" y="249"/>
                </a:lnTo>
                <a:lnTo>
                  <a:pt x="95" y="251"/>
                </a:lnTo>
                <a:lnTo>
                  <a:pt x="84" y="255"/>
                </a:lnTo>
                <a:lnTo>
                  <a:pt x="73" y="259"/>
                </a:lnTo>
                <a:lnTo>
                  <a:pt x="63" y="265"/>
                </a:lnTo>
                <a:lnTo>
                  <a:pt x="63" y="265"/>
                </a:lnTo>
                <a:lnTo>
                  <a:pt x="58" y="270"/>
                </a:lnTo>
                <a:lnTo>
                  <a:pt x="53" y="275"/>
                </a:lnTo>
                <a:lnTo>
                  <a:pt x="50" y="281"/>
                </a:lnTo>
                <a:lnTo>
                  <a:pt x="47" y="288"/>
                </a:lnTo>
                <a:lnTo>
                  <a:pt x="43" y="305"/>
                </a:lnTo>
                <a:lnTo>
                  <a:pt x="40" y="321"/>
                </a:lnTo>
                <a:lnTo>
                  <a:pt x="39" y="337"/>
                </a:lnTo>
                <a:lnTo>
                  <a:pt x="38" y="351"/>
                </a:lnTo>
                <a:lnTo>
                  <a:pt x="38" y="368"/>
                </a:lnTo>
                <a:lnTo>
                  <a:pt x="38" y="368"/>
                </a:lnTo>
                <a:lnTo>
                  <a:pt x="35" y="396"/>
                </a:lnTo>
                <a:lnTo>
                  <a:pt x="32" y="426"/>
                </a:lnTo>
                <a:lnTo>
                  <a:pt x="32" y="426"/>
                </a:lnTo>
                <a:lnTo>
                  <a:pt x="27" y="442"/>
                </a:lnTo>
                <a:lnTo>
                  <a:pt x="19" y="469"/>
                </a:lnTo>
                <a:lnTo>
                  <a:pt x="9" y="502"/>
                </a:lnTo>
                <a:lnTo>
                  <a:pt x="4" y="519"/>
                </a:lnTo>
                <a:lnTo>
                  <a:pt x="1" y="534"/>
                </a:lnTo>
                <a:lnTo>
                  <a:pt x="1" y="534"/>
                </a:lnTo>
                <a:lnTo>
                  <a:pt x="0" y="549"/>
                </a:lnTo>
                <a:lnTo>
                  <a:pt x="1" y="562"/>
                </a:lnTo>
                <a:lnTo>
                  <a:pt x="4" y="574"/>
                </a:lnTo>
                <a:lnTo>
                  <a:pt x="9" y="586"/>
                </a:lnTo>
                <a:lnTo>
                  <a:pt x="15" y="596"/>
                </a:lnTo>
                <a:lnTo>
                  <a:pt x="22" y="608"/>
                </a:lnTo>
                <a:lnTo>
                  <a:pt x="31" y="620"/>
                </a:lnTo>
                <a:lnTo>
                  <a:pt x="38" y="633"/>
                </a:lnTo>
                <a:lnTo>
                  <a:pt x="38" y="633"/>
                </a:lnTo>
                <a:lnTo>
                  <a:pt x="43" y="640"/>
                </a:lnTo>
                <a:lnTo>
                  <a:pt x="47" y="645"/>
                </a:lnTo>
                <a:lnTo>
                  <a:pt x="53" y="650"/>
                </a:lnTo>
                <a:lnTo>
                  <a:pt x="60" y="655"/>
                </a:lnTo>
                <a:lnTo>
                  <a:pt x="73" y="661"/>
                </a:lnTo>
                <a:lnTo>
                  <a:pt x="88" y="664"/>
                </a:lnTo>
                <a:lnTo>
                  <a:pt x="113" y="669"/>
                </a:lnTo>
                <a:lnTo>
                  <a:pt x="119" y="671"/>
                </a:lnTo>
                <a:lnTo>
                  <a:pt x="121" y="673"/>
                </a:lnTo>
                <a:lnTo>
                  <a:pt x="121" y="674"/>
                </a:lnTo>
                <a:lnTo>
                  <a:pt x="121" y="674"/>
                </a:lnTo>
                <a:lnTo>
                  <a:pt x="108" y="704"/>
                </a:lnTo>
                <a:lnTo>
                  <a:pt x="102" y="720"/>
                </a:lnTo>
                <a:lnTo>
                  <a:pt x="100" y="726"/>
                </a:lnTo>
                <a:lnTo>
                  <a:pt x="100" y="730"/>
                </a:lnTo>
                <a:lnTo>
                  <a:pt x="100" y="730"/>
                </a:lnTo>
                <a:lnTo>
                  <a:pt x="110" y="738"/>
                </a:lnTo>
                <a:lnTo>
                  <a:pt x="132" y="755"/>
                </a:lnTo>
                <a:lnTo>
                  <a:pt x="164" y="779"/>
                </a:lnTo>
                <a:lnTo>
                  <a:pt x="164" y="779"/>
                </a:lnTo>
                <a:lnTo>
                  <a:pt x="169" y="825"/>
                </a:lnTo>
                <a:lnTo>
                  <a:pt x="180" y="927"/>
                </a:lnTo>
                <a:lnTo>
                  <a:pt x="185" y="985"/>
                </a:lnTo>
                <a:lnTo>
                  <a:pt x="189" y="1038"/>
                </a:lnTo>
                <a:lnTo>
                  <a:pt x="190" y="1080"/>
                </a:lnTo>
                <a:lnTo>
                  <a:pt x="190" y="1094"/>
                </a:lnTo>
                <a:lnTo>
                  <a:pt x="189" y="1104"/>
                </a:lnTo>
                <a:lnTo>
                  <a:pt x="189" y="1104"/>
                </a:lnTo>
                <a:lnTo>
                  <a:pt x="187" y="1117"/>
                </a:lnTo>
                <a:lnTo>
                  <a:pt x="187" y="1131"/>
                </a:lnTo>
                <a:lnTo>
                  <a:pt x="189" y="1144"/>
                </a:lnTo>
                <a:lnTo>
                  <a:pt x="193" y="1158"/>
                </a:lnTo>
                <a:lnTo>
                  <a:pt x="196" y="1171"/>
                </a:lnTo>
                <a:lnTo>
                  <a:pt x="201" y="1183"/>
                </a:lnTo>
                <a:lnTo>
                  <a:pt x="210" y="1206"/>
                </a:lnTo>
                <a:lnTo>
                  <a:pt x="210" y="1206"/>
                </a:lnTo>
                <a:lnTo>
                  <a:pt x="218" y="1225"/>
                </a:lnTo>
                <a:lnTo>
                  <a:pt x="222" y="1244"/>
                </a:lnTo>
                <a:lnTo>
                  <a:pt x="225" y="1267"/>
                </a:lnTo>
                <a:lnTo>
                  <a:pt x="226" y="1292"/>
                </a:lnTo>
                <a:lnTo>
                  <a:pt x="226" y="1292"/>
                </a:lnTo>
                <a:lnTo>
                  <a:pt x="225" y="1304"/>
                </a:lnTo>
                <a:lnTo>
                  <a:pt x="225" y="1312"/>
                </a:lnTo>
                <a:lnTo>
                  <a:pt x="222" y="1318"/>
                </a:lnTo>
                <a:lnTo>
                  <a:pt x="221" y="1321"/>
                </a:lnTo>
                <a:lnTo>
                  <a:pt x="219" y="1323"/>
                </a:lnTo>
                <a:lnTo>
                  <a:pt x="218" y="1324"/>
                </a:lnTo>
                <a:lnTo>
                  <a:pt x="216" y="1323"/>
                </a:lnTo>
                <a:lnTo>
                  <a:pt x="226" y="1329"/>
                </a:lnTo>
                <a:lnTo>
                  <a:pt x="226" y="1329"/>
                </a:lnTo>
                <a:lnTo>
                  <a:pt x="222" y="1338"/>
                </a:lnTo>
                <a:lnTo>
                  <a:pt x="220" y="1346"/>
                </a:lnTo>
                <a:lnTo>
                  <a:pt x="220" y="1354"/>
                </a:lnTo>
                <a:lnTo>
                  <a:pt x="220" y="1354"/>
                </a:lnTo>
                <a:lnTo>
                  <a:pt x="221" y="1361"/>
                </a:lnTo>
                <a:lnTo>
                  <a:pt x="224" y="1367"/>
                </a:lnTo>
                <a:lnTo>
                  <a:pt x="226" y="1370"/>
                </a:lnTo>
                <a:lnTo>
                  <a:pt x="230" y="1373"/>
                </a:lnTo>
                <a:lnTo>
                  <a:pt x="241" y="1379"/>
                </a:lnTo>
                <a:lnTo>
                  <a:pt x="241" y="1379"/>
                </a:lnTo>
                <a:lnTo>
                  <a:pt x="249" y="1381"/>
                </a:lnTo>
                <a:lnTo>
                  <a:pt x="256" y="1381"/>
                </a:lnTo>
                <a:lnTo>
                  <a:pt x="263" y="1380"/>
                </a:lnTo>
                <a:lnTo>
                  <a:pt x="271" y="1379"/>
                </a:lnTo>
                <a:lnTo>
                  <a:pt x="284" y="1374"/>
                </a:lnTo>
                <a:lnTo>
                  <a:pt x="294" y="1369"/>
                </a:lnTo>
                <a:lnTo>
                  <a:pt x="294" y="1369"/>
                </a:lnTo>
                <a:lnTo>
                  <a:pt x="315" y="1357"/>
                </a:lnTo>
                <a:lnTo>
                  <a:pt x="331" y="1348"/>
                </a:lnTo>
                <a:lnTo>
                  <a:pt x="331" y="1348"/>
                </a:lnTo>
                <a:lnTo>
                  <a:pt x="336" y="1356"/>
                </a:lnTo>
                <a:lnTo>
                  <a:pt x="342" y="1363"/>
                </a:lnTo>
                <a:lnTo>
                  <a:pt x="349" y="1369"/>
                </a:lnTo>
                <a:lnTo>
                  <a:pt x="349" y="1369"/>
                </a:lnTo>
                <a:lnTo>
                  <a:pt x="352" y="1372"/>
                </a:lnTo>
                <a:lnTo>
                  <a:pt x="356" y="1373"/>
                </a:lnTo>
                <a:lnTo>
                  <a:pt x="361" y="1373"/>
                </a:lnTo>
                <a:lnTo>
                  <a:pt x="364" y="1373"/>
                </a:lnTo>
                <a:lnTo>
                  <a:pt x="372" y="1370"/>
                </a:lnTo>
                <a:lnTo>
                  <a:pt x="380" y="1369"/>
                </a:lnTo>
                <a:lnTo>
                  <a:pt x="380" y="1369"/>
                </a:lnTo>
                <a:lnTo>
                  <a:pt x="398" y="1369"/>
                </a:lnTo>
                <a:lnTo>
                  <a:pt x="413" y="1369"/>
                </a:lnTo>
                <a:lnTo>
                  <a:pt x="434" y="1369"/>
                </a:lnTo>
                <a:lnTo>
                  <a:pt x="434" y="1369"/>
                </a:lnTo>
                <a:lnTo>
                  <a:pt x="459" y="1370"/>
                </a:lnTo>
                <a:lnTo>
                  <a:pt x="483" y="1372"/>
                </a:lnTo>
                <a:lnTo>
                  <a:pt x="504" y="1370"/>
                </a:lnTo>
                <a:lnTo>
                  <a:pt x="513" y="1369"/>
                </a:lnTo>
                <a:lnTo>
                  <a:pt x="521" y="1367"/>
                </a:lnTo>
                <a:lnTo>
                  <a:pt x="521" y="1367"/>
                </a:lnTo>
                <a:lnTo>
                  <a:pt x="533" y="1360"/>
                </a:lnTo>
                <a:lnTo>
                  <a:pt x="538" y="1357"/>
                </a:lnTo>
                <a:lnTo>
                  <a:pt x="543" y="1354"/>
                </a:lnTo>
                <a:lnTo>
                  <a:pt x="545" y="1350"/>
                </a:lnTo>
                <a:lnTo>
                  <a:pt x="548" y="1346"/>
                </a:lnTo>
                <a:lnTo>
                  <a:pt x="549" y="1343"/>
                </a:lnTo>
                <a:lnTo>
                  <a:pt x="549" y="1338"/>
                </a:lnTo>
                <a:lnTo>
                  <a:pt x="549" y="1338"/>
                </a:lnTo>
                <a:lnTo>
                  <a:pt x="548" y="1336"/>
                </a:lnTo>
                <a:lnTo>
                  <a:pt x="545" y="1333"/>
                </a:lnTo>
                <a:lnTo>
                  <a:pt x="536" y="1327"/>
                </a:lnTo>
                <a:lnTo>
                  <a:pt x="523" y="1320"/>
                </a:lnTo>
                <a:lnTo>
                  <a:pt x="507" y="1314"/>
                </a:lnTo>
                <a:lnTo>
                  <a:pt x="479" y="1302"/>
                </a:lnTo>
                <a:lnTo>
                  <a:pt x="465" y="1298"/>
                </a:lnTo>
                <a:lnTo>
                  <a:pt x="465" y="1298"/>
                </a:lnTo>
                <a:lnTo>
                  <a:pt x="467" y="1255"/>
                </a:lnTo>
                <a:lnTo>
                  <a:pt x="467" y="1220"/>
                </a:lnTo>
                <a:lnTo>
                  <a:pt x="469" y="1193"/>
                </a:lnTo>
                <a:lnTo>
                  <a:pt x="469" y="1193"/>
                </a:lnTo>
                <a:lnTo>
                  <a:pt x="480" y="1090"/>
                </a:lnTo>
                <a:lnTo>
                  <a:pt x="484" y="1027"/>
                </a:lnTo>
                <a:lnTo>
                  <a:pt x="487" y="992"/>
                </a:lnTo>
                <a:lnTo>
                  <a:pt x="487" y="992"/>
                </a:lnTo>
                <a:lnTo>
                  <a:pt x="486" y="985"/>
                </a:lnTo>
                <a:lnTo>
                  <a:pt x="482" y="975"/>
                </a:lnTo>
                <a:lnTo>
                  <a:pt x="470" y="950"/>
                </a:lnTo>
                <a:lnTo>
                  <a:pt x="455" y="920"/>
                </a:lnTo>
                <a:lnTo>
                  <a:pt x="446" y="902"/>
                </a:lnTo>
                <a:lnTo>
                  <a:pt x="438" y="884"/>
                </a:lnTo>
                <a:lnTo>
                  <a:pt x="438" y="884"/>
                </a:lnTo>
                <a:lnTo>
                  <a:pt x="430" y="861"/>
                </a:lnTo>
                <a:lnTo>
                  <a:pt x="420" y="832"/>
                </a:lnTo>
                <a:lnTo>
                  <a:pt x="403" y="768"/>
                </a:lnTo>
                <a:lnTo>
                  <a:pt x="390" y="712"/>
                </a:lnTo>
                <a:lnTo>
                  <a:pt x="386" y="689"/>
                </a:lnTo>
                <a:lnTo>
                  <a:pt x="386" y="689"/>
                </a:lnTo>
                <a:lnTo>
                  <a:pt x="387" y="673"/>
                </a:lnTo>
                <a:lnTo>
                  <a:pt x="388" y="657"/>
                </a:lnTo>
                <a:lnTo>
                  <a:pt x="392" y="643"/>
                </a:lnTo>
                <a:lnTo>
                  <a:pt x="392" y="643"/>
                </a:lnTo>
                <a:lnTo>
                  <a:pt x="395" y="631"/>
                </a:lnTo>
                <a:lnTo>
                  <a:pt x="396" y="620"/>
                </a:lnTo>
                <a:lnTo>
                  <a:pt x="398" y="606"/>
                </a:lnTo>
                <a:lnTo>
                  <a:pt x="398" y="606"/>
                </a:lnTo>
                <a:lnTo>
                  <a:pt x="398" y="601"/>
                </a:lnTo>
                <a:lnTo>
                  <a:pt x="398" y="594"/>
                </a:lnTo>
                <a:lnTo>
                  <a:pt x="394" y="576"/>
                </a:lnTo>
                <a:lnTo>
                  <a:pt x="389" y="558"/>
                </a:lnTo>
                <a:lnTo>
                  <a:pt x="389" y="551"/>
                </a:lnTo>
                <a:lnTo>
                  <a:pt x="389" y="548"/>
                </a:lnTo>
                <a:lnTo>
                  <a:pt x="389" y="548"/>
                </a:lnTo>
                <a:lnTo>
                  <a:pt x="388" y="531"/>
                </a:lnTo>
                <a:lnTo>
                  <a:pt x="386" y="502"/>
                </a:lnTo>
                <a:lnTo>
                  <a:pt x="380" y="447"/>
                </a:lnTo>
                <a:lnTo>
                  <a:pt x="380" y="447"/>
                </a:lnTo>
                <a:lnTo>
                  <a:pt x="377" y="439"/>
                </a:lnTo>
                <a:lnTo>
                  <a:pt x="375" y="427"/>
                </a:lnTo>
                <a:lnTo>
                  <a:pt x="367" y="401"/>
                </a:lnTo>
                <a:lnTo>
                  <a:pt x="355" y="371"/>
                </a:lnTo>
                <a:lnTo>
                  <a:pt x="355" y="371"/>
                </a:lnTo>
                <a:lnTo>
                  <a:pt x="382" y="380"/>
                </a:lnTo>
                <a:lnTo>
                  <a:pt x="401" y="386"/>
                </a:lnTo>
                <a:lnTo>
                  <a:pt x="411" y="389"/>
                </a:lnTo>
                <a:lnTo>
                  <a:pt x="411" y="389"/>
                </a:lnTo>
                <a:lnTo>
                  <a:pt x="414" y="390"/>
                </a:lnTo>
                <a:lnTo>
                  <a:pt x="423" y="390"/>
                </a:lnTo>
                <a:lnTo>
                  <a:pt x="444" y="389"/>
                </a:lnTo>
                <a:lnTo>
                  <a:pt x="444" y="389"/>
                </a:lnTo>
                <a:lnTo>
                  <a:pt x="457" y="389"/>
                </a:lnTo>
                <a:lnTo>
                  <a:pt x="475" y="387"/>
                </a:lnTo>
                <a:lnTo>
                  <a:pt x="498" y="382"/>
                </a:lnTo>
                <a:lnTo>
                  <a:pt x="511" y="378"/>
                </a:lnTo>
                <a:lnTo>
                  <a:pt x="524" y="374"/>
                </a:lnTo>
                <a:lnTo>
                  <a:pt x="524" y="374"/>
                </a:lnTo>
                <a:lnTo>
                  <a:pt x="537" y="369"/>
                </a:lnTo>
                <a:lnTo>
                  <a:pt x="545" y="364"/>
                </a:lnTo>
                <a:lnTo>
                  <a:pt x="552" y="361"/>
                </a:lnTo>
                <a:lnTo>
                  <a:pt x="556" y="356"/>
                </a:lnTo>
                <a:lnTo>
                  <a:pt x="564" y="350"/>
                </a:lnTo>
                <a:lnTo>
                  <a:pt x="568" y="346"/>
                </a:lnTo>
                <a:lnTo>
                  <a:pt x="574" y="343"/>
                </a:lnTo>
                <a:lnTo>
                  <a:pt x="574" y="343"/>
                </a:lnTo>
                <a:lnTo>
                  <a:pt x="579" y="339"/>
                </a:lnTo>
                <a:lnTo>
                  <a:pt x="582" y="337"/>
                </a:lnTo>
                <a:lnTo>
                  <a:pt x="583" y="334"/>
                </a:lnTo>
                <a:lnTo>
                  <a:pt x="585" y="332"/>
                </a:lnTo>
                <a:lnTo>
                  <a:pt x="583" y="330"/>
                </a:lnTo>
                <a:lnTo>
                  <a:pt x="582" y="327"/>
                </a:lnTo>
                <a:lnTo>
                  <a:pt x="582" y="327"/>
                </a:lnTo>
                <a:lnTo>
                  <a:pt x="585" y="326"/>
                </a:lnTo>
                <a:lnTo>
                  <a:pt x="588" y="325"/>
                </a:lnTo>
                <a:lnTo>
                  <a:pt x="595" y="321"/>
                </a:lnTo>
                <a:lnTo>
                  <a:pt x="595" y="321"/>
                </a:lnTo>
                <a:lnTo>
                  <a:pt x="595" y="320"/>
                </a:lnTo>
                <a:lnTo>
                  <a:pt x="594" y="318"/>
                </a:lnTo>
                <a:lnTo>
                  <a:pt x="593" y="312"/>
                </a:lnTo>
                <a:lnTo>
                  <a:pt x="592" y="302"/>
                </a:lnTo>
                <a:lnTo>
                  <a:pt x="592" y="302"/>
                </a:lnTo>
                <a:lnTo>
                  <a:pt x="592" y="300"/>
                </a:lnTo>
                <a:lnTo>
                  <a:pt x="590" y="296"/>
                </a:lnTo>
                <a:lnTo>
                  <a:pt x="586" y="292"/>
                </a:lnTo>
                <a:lnTo>
                  <a:pt x="580" y="286"/>
                </a:lnTo>
                <a:lnTo>
                  <a:pt x="573" y="281"/>
                </a:lnTo>
                <a:lnTo>
                  <a:pt x="561" y="275"/>
                </a:lnTo>
                <a:lnTo>
                  <a:pt x="555" y="271"/>
                </a:lnTo>
                <a:lnTo>
                  <a:pt x="555" y="271"/>
                </a:lnTo>
                <a:lnTo>
                  <a:pt x="560" y="265"/>
                </a:lnTo>
                <a:lnTo>
                  <a:pt x="567" y="250"/>
                </a:lnTo>
                <a:lnTo>
                  <a:pt x="567" y="250"/>
                </a:lnTo>
                <a:lnTo>
                  <a:pt x="569" y="246"/>
                </a:lnTo>
                <a:lnTo>
                  <a:pt x="569" y="243"/>
                </a:lnTo>
                <a:lnTo>
                  <a:pt x="568" y="239"/>
                </a:lnTo>
                <a:lnTo>
                  <a:pt x="567" y="237"/>
                </a:lnTo>
                <a:lnTo>
                  <a:pt x="563" y="231"/>
                </a:lnTo>
                <a:lnTo>
                  <a:pt x="561" y="226"/>
                </a:lnTo>
                <a:lnTo>
                  <a:pt x="561" y="226"/>
                </a:lnTo>
                <a:lnTo>
                  <a:pt x="561" y="218"/>
                </a:lnTo>
                <a:lnTo>
                  <a:pt x="562" y="208"/>
                </a:lnTo>
                <a:lnTo>
                  <a:pt x="562" y="200"/>
                </a:lnTo>
                <a:lnTo>
                  <a:pt x="561" y="196"/>
                </a:lnTo>
                <a:lnTo>
                  <a:pt x="558" y="195"/>
                </a:lnTo>
                <a:lnTo>
                  <a:pt x="558" y="195"/>
                </a:lnTo>
                <a:lnTo>
                  <a:pt x="555" y="195"/>
                </a:lnTo>
                <a:lnTo>
                  <a:pt x="552" y="196"/>
                </a:lnTo>
                <a:lnTo>
                  <a:pt x="548" y="205"/>
                </a:lnTo>
                <a:lnTo>
                  <a:pt x="544" y="213"/>
                </a:lnTo>
                <a:lnTo>
                  <a:pt x="543" y="216"/>
                </a:lnTo>
                <a:lnTo>
                  <a:pt x="543" y="216"/>
                </a:lnTo>
                <a:lnTo>
                  <a:pt x="542" y="211"/>
                </a:lnTo>
                <a:lnTo>
                  <a:pt x="540" y="200"/>
                </a:lnTo>
                <a:lnTo>
                  <a:pt x="540" y="189"/>
                </a:lnTo>
                <a:lnTo>
                  <a:pt x="539" y="182"/>
                </a:lnTo>
                <a:lnTo>
                  <a:pt x="539" y="182"/>
                </a:lnTo>
                <a:lnTo>
                  <a:pt x="538" y="182"/>
                </a:lnTo>
                <a:lnTo>
                  <a:pt x="537" y="182"/>
                </a:lnTo>
                <a:lnTo>
                  <a:pt x="534" y="186"/>
                </a:lnTo>
                <a:lnTo>
                  <a:pt x="530" y="191"/>
                </a:lnTo>
                <a:lnTo>
                  <a:pt x="524" y="172"/>
                </a:lnTo>
                <a:lnTo>
                  <a:pt x="527" y="149"/>
                </a:lnTo>
                <a:lnTo>
                  <a:pt x="524" y="141"/>
                </a:lnTo>
                <a:lnTo>
                  <a:pt x="479" y="141"/>
                </a:lnTo>
                <a:lnTo>
                  <a:pt x="475" y="170"/>
                </a:lnTo>
                <a:lnTo>
                  <a:pt x="475" y="170"/>
                </a:lnTo>
                <a:lnTo>
                  <a:pt x="470" y="171"/>
                </a:lnTo>
                <a:lnTo>
                  <a:pt x="463" y="172"/>
                </a:lnTo>
                <a:lnTo>
                  <a:pt x="463" y="172"/>
                </a:lnTo>
                <a:lnTo>
                  <a:pt x="459" y="176"/>
                </a:lnTo>
                <a:lnTo>
                  <a:pt x="458" y="180"/>
                </a:lnTo>
                <a:lnTo>
                  <a:pt x="456" y="186"/>
                </a:lnTo>
                <a:lnTo>
                  <a:pt x="456" y="186"/>
                </a:lnTo>
                <a:lnTo>
                  <a:pt x="450" y="189"/>
                </a:lnTo>
                <a:lnTo>
                  <a:pt x="445" y="193"/>
                </a:lnTo>
                <a:lnTo>
                  <a:pt x="442" y="197"/>
                </a:lnTo>
                <a:lnTo>
                  <a:pt x="428" y="222"/>
                </a:lnTo>
                <a:lnTo>
                  <a:pt x="428" y="222"/>
                </a:lnTo>
                <a:lnTo>
                  <a:pt x="427" y="221"/>
                </a:lnTo>
                <a:lnTo>
                  <a:pt x="423" y="216"/>
                </a:lnTo>
                <a:lnTo>
                  <a:pt x="423" y="216"/>
                </a:lnTo>
                <a:lnTo>
                  <a:pt x="419" y="214"/>
                </a:lnTo>
                <a:lnTo>
                  <a:pt x="411" y="209"/>
                </a:lnTo>
                <a:lnTo>
                  <a:pt x="389" y="199"/>
                </a:lnTo>
                <a:lnTo>
                  <a:pt x="358" y="186"/>
                </a:lnTo>
                <a:lnTo>
                  <a:pt x="358" y="176"/>
                </a:lnTo>
                <a:lnTo>
                  <a:pt x="370" y="180"/>
                </a:lnTo>
                <a:lnTo>
                  <a:pt x="370" y="180"/>
                </a:lnTo>
                <a:lnTo>
                  <a:pt x="376" y="177"/>
                </a:lnTo>
                <a:lnTo>
                  <a:pt x="383" y="175"/>
                </a:lnTo>
                <a:lnTo>
                  <a:pt x="389" y="170"/>
                </a:lnTo>
                <a:lnTo>
                  <a:pt x="389" y="170"/>
                </a:lnTo>
                <a:lnTo>
                  <a:pt x="392" y="168"/>
                </a:lnTo>
                <a:lnTo>
                  <a:pt x="392" y="165"/>
                </a:lnTo>
                <a:lnTo>
                  <a:pt x="392" y="163"/>
                </a:lnTo>
                <a:lnTo>
                  <a:pt x="392" y="161"/>
                </a:lnTo>
                <a:lnTo>
                  <a:pt x="390" y="158"/>
                </a:lnTo>
                <a:lnTo>
                  <a:pt x="389" y="157"/>
                </a:lnTo>
                <a:lnTo>
                  <a:pt x="389" y="157"/>
                </a:lnTo>
                <a:lnTo>
                  <a:pt x="394" y="156"/>
                </a:lnTo>
                <a:lnTo>
                  <a:pt x="401" y="155"/>
                </a:lnTo>
                <a:lnTo>
                  <a:pt x="401" y="155"/>
                </a:lnTo>
                <a:lnTo>
                  <a:pt x="402" y="153"/>
                </a:lnTo>
                <a:lnTo>
                  <a:pt x="402" y="151"/>
                </a:lnTo>
                <a:lnTo>
                  <a:pt x="401" y="141"/>
                </a:lnTo>
                <a:lnTo>
                  <a:pt x="401" y="141"/>
                </a:lnTo>
                <a:lnTo>
                  <a:pt x="401" y="137"/>
                </a:lnTo>
                <a:lnTo>
                  <a:pt x="402" y="132"/>
                </a:lnTo>
                <a:lnTo>
                  <a:pt x="405" y="126"/>
                </a:lnTo>
                <a:lnTo>
                  <a:pt x="405" y="126"/>
                </a:lnTo>
                <a:close/>
                <a:moveTo>
                  <a:pt x="312" y="890"/>
                </a:moveTo>
                <a:lnTo>
                  <a:pt x="312" y="890"/>
                </a:lnTo>
                <a:lnTo>
                  <a:pt x="328" y="914"/>
                </a:lnTo>
                <a:lnTo>
                  <a:pt x="343" y="936"/>
                </a:lnTo>
                <a:lnTo>
                  <a:pt x="352" y="952"/>
                </a:lnTo>
                <a:lnTo>
                  <a:pt x="352" y="952"/>
                </a:lnTo>
                <a:lnTo>
                  <a:pt x="365" y="981"/>
                </a:lnTo>
                <a:lnTo>
                  <a:pt x="371" y="994"/>
                </a:lnTo>
                <a:lnTo>
                  <a:pt x="372" y="999"/>
                </a:lnTo>
                <a:lnTo>
                  <a:pt x="374" y="1001"/>
                </a:lnTo>
                <a:lnTo>
                  <a:pt x="374" y="1001"/>
                </a:lnTo>
                <a:lnTo>
                  <a:pt x="374" y="1006"/>
                </a:lnTo>
                <a:lnTo>
                  <a:pt x="376" y="1010"/>
                </a:lnTo>
                <a:lnTo>
                  <a:pt x="377" y="1015"/>
                </a:lnTo>
                <a:lnTo>
                  <a:pt x="377" y="1018"/>
                </a:lnTo>
                <a:lnTo>
                  <a:pt x="376" y="1020"/>
                </a:lnTo>
                <a:lnTo>
                  <a:pt x="376" y="1020"/>
                </a:lnTo>
                <a:lnTo>
                  <a:pt x="374" y="1025"/>
                </a:lnTo>
                <a:lnTo>
                  <a:pt x="374" y="1032"/>
                </a:lnTo>
                <a:lnTo>
                  <a:pt x="374" y="1032"/>
                </a:lnTo>
                <a:lnTo>
                  <a:pt x="374" y="1037"/>
                </a:lnTo>
                <a:lnTo>
                  <a:pt x="375" y="1040"/>
                </a:lnTo>
                <a:lnTo>
                  <a:pt x="375" y="1043"/>
                </a:lnTo>
                <a:lnTo>
                  <a:pt x="374" y="1048"/>
                </a:lnTo>
                <a:lnTo>
                  <a:pt x="374" y="1048"/>
                </a:lnTo>
                <a:lnTo>
                  <a:pt x="371" y="1054"/>
                </a:lnTo>
                <a:lnTo>
                  <a:pt x="370" y="1062"/>
                </a:lnTo>
                <a:lnTo>
                  <a:pt x="365" y="1087"/>
                </a:lnTo>
                <a:lnTo>
                  <a:pt x="361" y="1121"/>
                </a:lnTo>
                <a:lnTo>
                  <a:pt x="361" y="1121"/>
                </a:lnTo>
                <a:lnTo>
                  <a:pt x="358" y="1144"/>
                </a:lnTo>
                <a:lnTo>
                  <a:pt x="355" y="1160"/>
                </a:lnTo>
                <a:lnTo>
                  <a:pt x="352" y="1171"/>
                </a:lnTo>
                <a:lnTo>
                  <a:pt x="352" y="1171"/>
                </a:lnTo>
                <a:lnTo>
                  <a:pt x="347" y="1185"/>
                </a:lnTo>
                <a:lnTo>
                  <a:pt x="340" y="1206"/>
                </a:lnTo>
                <a:lnTo>
                  <a:pt x="334" y="1227"/>
                </a:lnTo>
                <a:lnTo>
                  <a:pt x="331" y="1239"/>
                </a:lnTo>
                <a:lnTo>
                  <a:pt x="331" y="1239"/>
                </a:lnTo>
                <a:lnTo>
                  <a:pt x="326" y="1250"/>
                </a:lnTo>
                <a:lnTo>
                  <a:pt x="321" y="1267"/>
                </a:lnTo>
                <a:lnTo>
                  <a:pt x="315" y="1289"/>
                </a:lnTo>
                <a:lnTo>
                  <a:pt x="315" y="1289"/>
                </a:lnTo>
                <a:lnTo>
                  <a:pt x="316" y="1254"/>
                </a:lnTo>
                <a:lnTo>
                  <a:pt x="318" y="1225"/>
                </a:lnTo>
                <a:lnTo>
                  <a:pt x="318" y="1202"/>
                </a:lnTo>
                <a:lnTo>
                  <a:pt x="318" y="1202"/>
                </a:lnTo>
                <a:lnTo>
                  <a:pt x="316" y="1177"/>
                </a:lnTo>
                <a:lnTo>
                  <a:pt x="313" y="1145"/>
                </a:lnTo>
                <a:lnTo>
                  <a:pt x="309" y="1114"/>
                </a:lnTo>
                <a:lnTo>
                  <a:pt x="308" y="1100"/>
                </a:lnTo>
                <a:lnTo>
                  <a:pt x="308" y="1100"/>
                </a:lnTo>
                <a:lnTo>
                  <a:pt x="308" y="1061"/>
                </a:lnTo>
                <a:lnTo>
                  <a:pt x="307" y="1033"/>
                </a:lnTo>
                <a:lnTo>
                  <a:pt x="306" y="1017"/>
                </a:lnTo>
                <a:lnTo>
                  <a:pt x="306" y="1017"/>
                </a:lnTo>
                <a:lnTo>
                  <a:pt x="305" y="998"/>
                </a:lnTo>
                <a:lnTo>
                  <a:pt x="303" y="965"/>
                </a:lnTo>
                <a:lnTo>
                  <a:pt x="302" y="921"/>
                </a:lnTo>
                <a:lnTo>
                  <a:pt x="306" y="869"/>
                </a:lnTo>
                <a:lnTo>
                  <a:pt x="312" y="890"/>
                </a:lnTo>
                <a:close/>
                <a:moveTo>
                  <a:pt x="481" y="238"/>
                </a:moveTo>
                <a:lnTo>
                  <a:pt x="481" y="238"/>
                </a:lnTo>
                <a:lnTo>
                  <a:pt x="479" y="243"/>
                </a:lnTo>
                <a:lnTo>
                  <a:pt x="479" y="246"/>
                </a:lnTo>
                <a:lnTo>
                  <a:pt x="480" y="249"/>
                </a:lnTo>
                <a:lnTo>
                  <a:pt x="481" y="250"/>
                </a:lnTo>
                <a:lnTo>
                  <a:pt x="481" y="250"/>
                </a:lnTo>
                <a:lnTo>
                  <a:pt x="506" y="265"/>
                </a:lnTo>
                <a:lnTo>
                  <a:pt x="506" y="265"/>
                </a:lnTo>
                <a:lnTo>
                  <a:pt x="509" y="268"/>
                </a:lnTo>
                <a:lnTo>
                  <a:pt x="511" y="270"/>
                </a:lnTo>
                <a:lnTo>
                  <a:pt x="512" y="271"/>
                </a:lnTo>
                <a:lnTo>
                  <a:pt x="512" y="271"/>
                </a:lnTo>
                <a:lnTo>
                  <a:pt x="502" y="287"/>
                </a:lnTo>
                <a:lnTo>
                  <a:pt x="502" y="287"/>
                </a:lnTo>
                <a:lnTo>
                  <a:pt x="492" y="277"/>
                </a:lnTo>
                <a:lnTo>
                  <a:pt x="483" y="269"/>
                </a:lnTo>
                <a:lnTo>
                  <a:pt x="479" y="263"/>
                </a:lnTo>
                <a:lnTo>
                  <a:pt x="479" y="263"/>
                </a:lnTo>
                <a:lnTo>
                  <a:pt x="474" y="257"/>
                </a:lnTo>
                <a:lnTo>
                  <a:pt x="469" y="252"/>
                </a:lnTo>
                <a:lnTo>
                  <a:pt x="463" y="247"/>
                </a:lnTo>
                <a:lnTo>
                  <a:pt x="463" y="247"/>
                </a:lnTo>
                <a:lnTo>
                  <a:pt x="462" y="244"/>
                </a:lnTo>
                <a:lnTo>
                  <a:pt x="463" y="240"/>
                </a:lnTo>
                <a:lnTo>
                  <a:pt x="465" y="238"/>
                </a:lnTo>
                <a:lnTo>
                  <a:pt x="465" y="238"/>
                </a:lnTo>
                <a:lnTo>
                  <a:pt x="471" y="234"/>
                </a:lnTo>
                <a:lnTo>
                  <a:pt x="471" y="232"/>
                </a:lnTo>
                <a:lnTo>
                  <a:pt x="471" y="232"/>
                </a:lnTo>
                <a:lnTo>
                  <a:pt x="474" y="232"/>
                </a:lnTo>
                <a:lnTo>
                  <a:pt x="476" y="234"/>
                </a:lnTo>
                <a:lnTo>
                  <a:pt x="481" y="238"/>
                </a:lnTo>
                <a:lnTo>
                  <a:pt x="481" y="23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28">
            <a:extLst>
              <a:ext uri="{FF2B5EF4-FFF2-40B4-BE49-F238E27FC236}">
                <a16:creationId xmlns:a16="http://schemas.microsoft.com/office/drawing/2014/main" id="{A73961ED-A0D5-474A-A845-83C26FD2072C}"/>
              </a:ext>
            </a:extLst>
          </p:cNvPr>
          <p:cNvSpPr>
            <a:spLocks noEditPoints="1"/>
          </p:cNvSpPr>
          <p:nvPr/>
        </p:nvSpPr>
        <p:spPr bwMode="auto">
          <a:xfrm>
            <a:off x="955658" y="802078"/>
            <a:ext cx="487363" cy="1630363"/>
          </a:xfrm>
          <a:custGeom>
            <a:avLst/>
            <a:gdLst>
              <a:gd name="T0" fmla="*/ 116 w 307"/>
              <a:gd name="T1" fmla="*/ 32 h 1027"/>
              <a:gd name="T2" fmla="*/ 97 w 307"/>
              <a:gd name="T3" fmla="*/ 35 h 1027"/>
              <a:gd name="T4" fmla="*/ 71 w 307"/>
              <a:gd name="T5" fmla="*/ 55 h 1027"/>
              <a:gd name="T6" fmla="*/ 66 w 307"/>
              <a:gd name="T7" fmla="*/ 57 h 1027"/>
              <a:gd name="T8" fmla="*/ 56 w 307"/>
              <a:gd name="T9" fmla="*/ 86 h 1027"/>
              <a:gd name="T10" fmla="*/ 40 w 307"/>
              <a:gd name="T11" fmla="*/ 163 h 1027"/>
              <a:gd name="T12" fmla="*/ 13 w 307"/>
              <a:gd name="T13" fmla="*/ 176 h 1027"/>
              <a:gd name="T14" fmla="*/ 0 w 307"/>
              <a:gd name="T15" fmla="*/ 245 h 1027"/>
              <a:gd name="T16" fmla="*/ 9 w 307"/>
              <a:gd name="T17" fmla="*/ 270 h 1027"/>
              <a:gd name="T18" fmla="*/ 46 w 307"/>
              <a:gd name="T19" fmla="*/ 279 h 1027"/>
              <a:gd name="T20" fmla="*/ 76 w 307"/>
              <a:gd name="T21" fmla="*/ 314 h 1027"/>
              <a:gd name="T22" fmla="*/ 46 w 307"/>
              <a:gd name="T23" fmla="*/ 388 h 1027"/>
              <a:gd name="T24" fmla="*/ 56 w 307"/>
              <a:gd name="T25" fmla="*/ 472 h 1027"/>
              <a:gd name="T26" fmla="*/ 22 w 307"/>
              <a:gd name="T27" fmla="*/ 592 h 1027"/>
              <a:gd name="T28" fmla="*/ 18 w 307"/>
              <a:gd name="T29" fmla="*/ 671 h 1027"/>
              <a:gd name="T30" fmla="*/ 24 w 307"/>
              <a:gd name="T31" fmla="*/ 679 h 1027"/>
              <a:gd name="T32" fmla="*/ 40 w 307"/>
              <a:gd name="T33" fmla="*/ 688 h 1027"/>
              <a:gd name="T34" fmla="*/ 86 w 307"/>
              <a:gd name="T35" fmla="*/ 842 h 1027"/>
              <a:gd name="T36" fmla="*/ 101 w 307"/>
              <a:gd name="T37" fmla="*/ 912 h 1027"/>
              <a:gd name="T38" fmla="*/ 80 w 307"/>
              <a:gd name="T39" fmla="*/ 942 h 1027"/>
              <a:gd name="T40" fmla="*/ 65 w 307"/>
              <a:gd name="T41" fmla="*/ 968 h 1027"/>
              <a:gd name="T42" fmla="*/ 63 w 307"/>
              <a:gd name="T43" fmla="*/ 985 h 1027"/>
              <a:gd name="T44" fmla="*/ 74 w 307"/>
              <a:gd name="T45" fmla="*/ 996 h 1027"/>
              <a:gd name="T46" fmla="*/ 130 w 307"/>
              <a:gd name="T47" fmla="*/ 1027 h 1027"/>
              <a:gd name="T48" fmla="*/ 162 w 307"/>
              <a:gd name="T49" fmla="*/ 1020 h 1027"/>
              <a:gd name="T50" fmla="*/ 156 w 307"/>
              <a:gd name="T51" fmla="*/ 976 h 1027"/>
              <a:gd name="T52" fmla="*/ 189 w 307"/>
              <a:gd name="T53" fmla="*/ 1004 h 1027"/>
              <a:gd name="T54" fmla="*/ 226 w 307"/>
              <a:gd name="T55" fmla="*/ 1011 h 1027"/>
              <a:gd name="T56" fmla="*/ 241 w 307"/>
              <a:gd name="T57" fmla="*/ 1001 h 1027"/>
              <a:gd name="T58" fmla="*/ 245 w 307"/>
              <a:gd name="T59" fmla="*/ 980 h 1027"/>
              <a:gd name="T60" fmla="*/ 243 w 307"/>
              <a:gd name="T61" fmla="*/ 944 h 1027"/>
              <a:gd name="T62" fmla="*/ 243 w 307"/>
              <a:gd name="T63" fmla="*/ 886 h 1027"/>
              <a:gd name="T64" fmla="*/ 259 w 307"/>
              <a:gd name="T65" fmla="*/ 791 h 1027"/>
              <a:gd name="T66" fmla="*/ 250 w 307"/>
              <a:gd name="T67" fmla="*/ 719 h 1027"/>
              <a:gd name="T68" fmla="*/ 265 w 307"/>
              <a:gd name="T69" fmla="*/ 659 h 1027"/>
              <a:gd name="T70" fmla="*/ 264 w 307"/>
              <a:gd name="T71" fmla="*/ 585 h 1027"/>
              <a:gd name="T72" fmla="*/ 275 w 307"/>
              <a:gd name="T73" fmla="*/ 464 h 1027"/>
              <a:gd name="T74" fmla="*/ 275 w 307"/>
              <a:gd name="T75" fmla="*/ 301 h 1027"/>
              <a:gd name="T76" fmla="*/ 306 w 307"/>
              <a:gd name="T77" fmla="*/ 229 h 1027"/>
              <a:gd name="T78" fmla="*/ 301 w 307"/>
              <a:gd name="T79" fmla="*/ 191 h 1027"/>
              <a:gd name="T80" fmla="*/ 278 w 307"/>
              <a:gd name="T81" fmla="*/ 185 h 1027"/>
              <a:gd name="T82" fmla="*/ 265 w 307"/>
              <a:gd name="T83" fmla="*/ 108 h 1027"/>
              <a:gd name="T84" fmla="*/ 256 w 307"/>
              <a:gd name="T85" fmla="*/ 38 h 1027"/>
              <a:gd name="T86" fmla="*/ 213 w 307"/>
              <a:gd name="T87" fmla="*/ 2 h 1027"/>
              <a:gd name="T88" fmla="*/ 195 w 307"/>
              <a:gd name="T89" fmla="*/ 0 h 1027"/>
              <a:gd name="T90" fmla="*/ 156 w 307"/>
              <a:gd name="T91" fmla="*/ 19 h 1027"/>
              <a:gd name="T92" fmla="*/ 60 w 307"/>
              <a:gd name="T93" fmla="*/ 176 h 1027"/>
              <a:gd name="T94" fmla="*/ 82 w 307"/>
              <a:gd name="T95" fmla="*/ 133 h 1027"/>
              <a:gd name="T96" fmla="*/ 134 w 307"/>
              <a:gd name="T97" fmla="*/ 77 h 1027"/>
              <a:gd name="T98" fmla="*/ 127 w 307"/>
              <a:gd name="T99" fmla="*/ 141 h 1027"/>
              <a:gd name="T100" fmla="*/ 114 w 307"/>
              <a:gd name="T101" fmla="*/ 163 h 1027"/>
              <a:gd name="T102" fmla="*/ 93 w 307"/>
              <a:gd name="T103" fmla="*/ 185 h 1027"/>
              <a:gd name="T104" fmla="*/ 73 w 307"/>
              <a:gd name="T105" fmla="*/ 190 h 1027"/>
              <a:gd name="T106" fmla="*/ 165 w 307"/>
              <a:gd name="T107" fmla="*/ 691 h 1027"/>
              <a:gd name="T108" fmla="*/ 189 w 307"/>
              <a:gd name="T109" fmla="*/ 745 h 1027"/>
              <a:gd name="T110" fmla="*/ 195 w 307"/>
              <a:gd name="T111" fmla="*/ 774 h 1027"/>
              <a:gd name="T112" fmla="*/ 202 w 307"/>
              <a:gd name="T113" fmla="*/ 861 h 1027"/>
              <a:gd name="T114" fmla="*/ 191 w 307"/>
              <a:gd name="T115" fmla="*/ 908 h 1027"/>
              <a:gd name="T116" fmla="*/ 175 w 307"/>
              <a:gd name="T117" fmla="*/ 921 h 1027"/>
              <a:gd name="T118" fmla="*/ 157 w 307"/>
              <a:gd name="T119" fmla="*/ 932 h 1027"/>
              <a:gd name="T120" fmla="*/ 149 w 307"/>
              <a:gd name="T121" fmla="*/ 867 h 1027"/>
              <a:gd name="T122" fmla="*/ 149 w 307"/>
              <a:gd name="T123" fmla="*/ 753 h 1027"/>
              <a:gd name="T124" fmla="*/ 156 w 307"/>
              <a:gd name="T125" fmla="*/ 691 h 10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307" h="1027">
                <a:moveTo>
                  <a:pt x="147" y="35"/>
                </a:moveTo>
                <a:lnTo>
                  <a:pt x="117" y="35"/>
                </a:lnTo>
                <a:lnTo>
                  <a:pt x="114" y="35"/>
                </a:lnTo>
                <a:lnTo>
                  <a:pt x="114" y="35"/>
                </a:lnTo>
                <a:lnTo>
                  <a:pt x="116" y="32"/>
                </a:lnTo>
                <a:lnTo>
                  <a:pt x="116" y="30"/>
                </a:lnTo>
                <a:lnTo>
                  <a:pt x="114" y="28"/>
                </a:lnTo>
                <a:lnTo>
                  <a:pt x="114" y="28"/>
                </a:lnTo>
                <a:lnTo>
                  <a:pt x="108" y="31"/>
                </a:lnTo>
                <a:lnTo>
                  <a:pt x="97" y="35"/>
                </a:lnTo>
                <a:lnTo>
                  <a:pt x="86" y="40"/>
                </a:lnTo>
                <a:lnTo>
                  <a:pt x="79" y="44"/>
                </a:lnTo>
                <a:lnTo>
                  <a:pt x="79" y="44"/>
                </a:lnTo>
                <a:lnTo>
                  <a:pt x="75" y="49"/>
                </a:lnTo>
                <a:lnTo>
                  <a:pt x="71" y="55"/>
                </a:lnTo>
                <a:lnTo>
                  <a:pt x="69" y="61"/>
                </a:lnTo>
                <a:lnTo>
                  <a:pt x="69" y="61"/>
                </a:lnTo>
                <a:lnTo>
                  <a:pt x="69" y="60"/>
                </a:lnTo>
                <a:lnTo>
                  <a:pt x="67" y="58"/>
                </a:lnTo>
                <a:lnTo>
                  <a:pt x="66" y="57"/>
                </a:lnTo>
                <a:lnTo>
                  <a:pt x="66" y="57"/>
                </a:lnTo>
                <a:lnTo>
                  <a:pt x="65" y="58"/>
                </a:lnTo>
                <a:lnTo>
                  <a:pt x="63" y="60"/>
                </a:lnTo>
                <a:lnTo>
                  <a:pt x="61" y="68"/>
                </a:lnTo>
                <a:lnTo>
                  <a:pt x="56" y="86"/>
                </a:lnTo>
                <a:lnTo>
                  <a:pt x="56" y="86"/>
                </a:lnTo>
                <a:lnTo>
                  <a:pt x="52" y="112"/>
                </a:lnTo>
                <a:lnTo>
                  <a:pt x="46" y="138"/>
                </a:lnTo>
                <a:lnTo>
                  <a:pt x="46" y="138"/>
                </a:lnTo>
                <a:lnTo>
                  <a:pt x="40" y="163"/>
                </a:lnTo>
                <a:lnTo>
                  <a:pt x="31" y="167"/>
                </a:lnTo>
                <a:lnTo>
                  <a:pt x="31" y="167"/>
                </a:lnTo>
                <a:lnTo>
                  <a:pt x="22" y="169"/>
                </a:lnTo>
                <a:lnTo>
                  <a:pt x="15" y="174"/>
                </a:lnTo>
                <a:lnTo>
                  <a:pt x="13" y="176"/>
                </a:lnTo>
                <a:lnTo>
                  <a:pt x="11" y="180"/>
                </a:lnTo>
                <a:lnTo>
                  <a:pt x="11" y="180"/>
                </a:lnTo>
                <a:lnTo>
                  <a:pt x="7" y="194"/>
                </a:lnTo>
                <a:lnTo>
                  <a:pt x="2" y="219"/>
                </a:lnTo>
                <a:lnTo>
                  <a:pt x="0" y="245"/>
                </a:lnTo>
                <a:lnTo>
                  <a:pt x="0" y="255"/>
                </a:lnTo>
                <a:lnTo>
                  <a:pt x="1" y="262"/>
                </a:lnTo>
                <a:lnTo>
                  <a:pt x="1" y="262"/>
                </a:lnTo>
                <a:lnTo>
                  <a:pt x="5" y="266"/>
                </a:lnTo>
                <a:lnTo>
                  <a:pt x="9" y="270"/>
                </a:lnTo>
                <a:lnTo>
                  <a:pt x="15" y="272"/>
                </a:lnTo>
                <a:lnTo>
                  <a:pt x="20" y="274"/>
                </a:lnTo>
                <a:lnTo>
                  <a:pt x="33" y="276"/>
                </a:lnTo>
                <a:lnTo>
                  <a:pt x="46" y="279"/>
                </a:lnTo>
                <a:lnTo>
                  <a:pt x="46" y="279"/>
                </a:lnTo>
                <a:lnTo>
                  <a:pt x="58" y="281"/>
                </a:lnTo>
                <a:lnTo>
                  <a:pt x="70" y="288"/>
                </a:lnTo>
                <a:lnTo>
                  <a:pt x="82" y="294"/>
                </a:lnTo>
                <a:lnTo>
                  <a:pt x="82" y="294"/>
                </a:lnTo>
                <a:lnTo>
                  <a:pt x="76" y="314"/>
                </a:lnTo>
                <a:lnTo>
                  <a:pt x="71" y="332"/>
                </a:lnTo>
                <a:lnTo>
                  <a:pt x="62" y="352"/>
                </a:lnTo>
                <a:lnTo>
                  <a:pt x="62" y="352"/>
                </a:lnTo>
                <a:lnTo>
                  <a:pt x="54" y="370"/>
                </a:lnTo>
                <a:lnTo>
                  <a:pt x="46" y="388"/>
                </a:lnTo>
                <a:lnTo>
                  <a:pt x="40" y="406"/>
                </a:lnTo>
                <a:lnTo>
                  <a:pt x="73" y="433"/>
                </a:lnTo>
                <a:lnTo>
                  <a:pt x="73" y="433"/>
                </a:lnTo>
                <a:lnTo>
                  <a:pt x="67" y="443"/>
                </a:lnTo>
                <a:lnTo>
                  <a:pt x="56" y="472"/>
                </a:lnTo>
                <a:lnTo>
                  <a:pt x="41" y="509"/>
                </a:lnTo>
                <a:lnTo>
                  <a:pt x="36" y="530"/>
                </a:lnTo>
                <a:lnTo>
                  <a:pt x="31" y="550"/>
                </a:lnTo>
                <a:lnTo>
                  <a:pt x="31" y="550"/>
                </a:lnTo>
                <a:lnTo>
                  <a:pt x="22" y="592"/>
                </a:lnTo>
                <a:lnTo>
                  <a:pt x="15" y="631"/>
                </a:lnTo>
                <a:lnTo>
                  <a:pt x="7" y="672"/>
                </a:lnTo>
                <a:lnTo>
                  <a:pt x="7" y="672"/>
                </a:lnTo>
                <a:lnTo>
                  <a:pt x="11" y="671"/>
                </a:lnTo>
                <a:lnTo>
                  <a:pt x="18" y="671"/>
                </a:lnTo>
                <a:lnTo>
                  <a:pt x="26" y="672"/>
                </a:lnTo>
                <a:lnTo>
                  <a:pt x="27" y="674"/>
                </a:lnTo>
                <a:lnTo>
                  <a:pt x="27" y="675"/>
                </a:lnTo>
                <a:lnTo>
                  <a:pt x="27" y="675"/>
                </a:lnTo>
                <a:lnTo>
                  <a:pt x="24" y="679"/>
                </a:lnTo>
                <a:lnTo>
                  <a:pt x="22" y="683"/>
                </a:lnTo>
                <a:lnTo>
                  <a:pt x="22" y="685"/>
                </a:lnTo>
                <a:lnTo>
                  <a:pt x="24" y="687"/>
                </a:lnTo>
                <a:lnTo>
                  <a:pt x="40" y="688"/>
                </a:lnTo>
                <a:lnTo>
                  <a:pt x="40" y="688"/>
                </a:lnTo>
                <a:lnTo>
                  <a:pt x="71" y="691"/>
                </a:lnTo>
                <a:lnTo>
                  <a:pt x="79" y="691"/>
                </a:lnTo>
                <a:lnTo>
                  <a:pt x="79" y="691"/>
                </a:lnTo>
                <a:lnTo>
                  <a:pt x="82" y="757"/>
                </a:lnTo>
                <a:lnTo>
                  <a:pt x="86" y="842"/>
                </a:lnTo>
                <a:lnTo>
                  <a:pt x="86" y="842"/>
                </a:lnTo>
                <a:lnTo>
                  <a:pt x="88" y="861"/>
                </a:lnTo>
                <a:lnTo>
                  <a:pt x="92" y="882"/>
                </a:lnTo>
                <a:lnTo>
                  <a:pt x="101" y="912"/>
                </a:lnTo>
                <a:lnTo>
                  <a:pt x="101" y="912"/>
                </a:lnTo>
                <a:lnTo>
                  <a:pt x="104" y="925"/>
                </a:lnTo>
                <a:lnTo>
                  <a:pt x="104" y="932"/>
                </a:lnTo>
                <a:lnTo>
                  <a:pt x="104" y="932"/>
                </a:lnTo>
                <a:lnTo>
                  <a:pt x="91" y="937"/>
                </a:lnTo>
                <a:lnTo>
                  <a:pt x="80" y="942"/>
                </a:lnTo>
                <a:lnTo>
                  <a:pt x="76" y="946"/>
                </a:lnTo>
                <a:lnTo>
                  <a:pt x="73" y="950"/>
                </a:lnTo>
                <a:lnTo>
                  <a:pt x="73" y="950"/>
                </a:lnTo>
                <a:lnTo>
                  <a:pt x="67" y="959"/>
                </a:lnTo>
                <a:lnTo>
                  <a:pt x="65" y="968"/>
                </a:lnTo>
                <a:lnTo>
                  <a:pt x="63" y="976"/>
                </a:lnTo>
                <a:lnTo>
                  <a:pt x="62" y="983"/>
                </a:lnTo>
                <a:lnTo>
                  <a:pt x="62" y="983"/>
                </a:lnTo>
                <a:lnTo>
                  <a:pt x="63" y="985"/>
                </a:lnTo>
                <a:lnTo>
                  <a:pt x="63" y="985"/>
                </a:lnTo>
                <a:lnTo>
                  <a:pt x="65" y="987"/>
                </a:lnTo>
                <a:lnTo>
                  <a:pt x="66" y="989"/>
                </a:lnTo>
                <a:lnTo>
                  <a:pt x="66" y="989"/>
                </a:lnTo>
                <a:lnTo>
                  <a:pt x="69" y="992"/>
                </a:lnTo>
                <a:lnTo>
                  <a:pt x="74" y="996"/>
                </a:lnTo>
                <a:lnTo>
                  <a:pt x="91" y="1006"/>
                </a:lnTo>
                <a:lnTo>
                  <a:pt x="121" y="1024"/>
                </a:lnTo>
                <a:lnTo>
                  <a:pt x="121" y="1024"/>
                </a:lnTo>
                <a:lnTo>
                  <a:pt x="125" y="1026"/>
                </a:lnTo>
                <a:lnTo>
                  <a:pt x="130" y="1027"/>
                </a:lnTo>
                <a:lnTo>
                  <a:pt x="143" y="1027"/>
                </a:lnTo>
                <a:lnTo>
                  <a:pt x="156" y="1024"/>
                </a:lnTo>
                <a:lnTo>
                  <a:pt x="160" y="1023"/>
                </a:lnTo>
                <a:lnTo>
                  <a:pt x="162" y="1020"/>
                </a:lnTo>
                <a:lnTo>
                  <a:pt x="162" y="1020"/>
                </a:lnTo>
                <a:lnTo>
                  <a:pt x="162" y="1018"/>
                </a:lnTo>
                <a:lnTo>
                  <a:pt x="162" y="1011"/>
                </a:lnTo>
                <a:lnTo>
                  <a:pt x="160" y="996"/>
                </a:lnTo>
                <a:lnTo>
                  <a:pt x="156" y="976"/>
                </a:lnTo>
                <a:lnTo>
                  <a:pt x="156" y="976"/>
                </a:lnTo>
                <a:lnTo>
                  <a:pt x="165" y="981"/>
                </a:lnTo>
                <a:lnTo>
                  <a:pt x="172" y="987"/>
                </a:lnTo>
                <a:lnTo>
                  <a:pt x="178" y="992"/>
                </a:lnTo>
                <a:lnTo>
                  <a:pt x="178" y="992"/>
                </a:lnTo>
                <a:lnTo>
                  <a:pt x="189" y="1004"/>
                </a:lnTo>
                <a:lnTo>
                  <a:pt x="195" y="1007"/>
                </a:lnTo>
                <a:lnTo>
                  <a:pt x="204" y="1011"/>
                </a:lnTo>
                <a:lnTo>
                  <a:pt x="204" y="1011"/>
                </a:lnTo>
                <a:lnTo>
                  <a:pt x="215" y="1013"/>
                </a:lnTo>
                <a:lnTo>
                  <a:pt x="226" y="1011"/>
                </a:lnTo>
                <a:lnTo>
                  <a:pt x="235" y="1009"/>
                </a:lnTo>
                <a:lnTo>
                  <a:pt x="238" y="1007"/>
                </a:lnTo>
                <a:lnTo>
                  <a:pt x="239" y="1005"/>
                </a:lnTo>
                <a:lnTo>
                  <a:pt x="239" y="1005"/>
                </a:lnTo>
                <a:lnTo>
                  <a:pt x="241" y="1001"/>
                </a:lnTo>
                <a:lnTo>
                  <a:pt x="241" y="996"/>
                </a:lnTo>
                <a:lnTo>
                  <a:pt x="239" y="992"/>
                </a:lnTo>
                <a:lnTo>
                  <a:pt x="239" y="992"/>
                </a:lnTo>
                <a:lnTo>
                  <a:pt x="242" y="987"/>
                </a:lnTo>
                <a:lnTo>
                  <a:pt x="245" y="980"/>
                </a:lnTo>
                <a:lnTo>
                  <a:pt x="246" y="972"/>
                </a:lnTo>
                <a:lnTo>
                  <a:pt x="246" y="972"/>
                </a:lnTo>
                <a:lnTo>
                  <a:pt x="246" y="964"/>
                </a:lnTo>
                <a:lnTo>
                  <a:pt x="245" y="954"/>
                </a:lnTo>
                <a:lnTo>
                  <a:pt x="243" y="944"/>
                </a:lnTo>
                <a:lnTo>
                  <a:pt x="243" y="944"/>
                </a:lnTo>
                <a:lnTo>
                  <a:pt x="242" y="921"/>
                </a:lnTo>
                <a:lnTo>
                  <a:pt x="242" y="903"/>
                </a:lnTo>
                <a:lnTo>
                  <a:pt x="243" y="886"/>
                </a:lnTo>
                <a:lnTo>
                  <a:pt x="243" y="886"/>
                </a:lnTo>
                <a:lnTo>
                  <a:pt x="252" y="848"/>
                </a:lnTo>
                <a:lnTo>
                  <a:pt x="256" y="822"/>
                </a:lnTo>
                <a:lnTo>
                  <a:pt x="258" y="807"/>
                </a:lnTo>
                <a:lnTo>
                  <a:pt x="259" y="791"/>
                </a:lnTo>
                <a:lnTo>
                  <a:pt x="259" y="791"/>
                </a:lnTo>
                <a:lnTo>
                  <a:pt x="259" y="774"/>
                </a:lnTo>
                <a:lnTo>
                  <a:pt x="258" y="761"/>
                </a:lnTo>
                <a:lnTo>
                  <a:pt x="255" y="739"/>
                </a:lnTo>
                <a:lnTo>
                  <a:pt x="251" y="725"/>
                </a:lnTo>
                <a:lnTo>
                  <a:pt x="250" y="719"/>
                </a:lnTo>
                <a:lnTo>
                  <a:pt x="252" y="666"/>
                </a:lnTo>
                <a:lnTo>
                  <a:pt x="252" y="666"/>
                </a:lnTo>
                <a:lnTo>
                  <a:pt x="258" y="662"/>
                </a:lnTo>
                <a:lnTo>
                  <a:pt x="261" y="659"/>
                </a:lnTo>
                <a:lnTo>
                  <a:pt x="265" y="659"/>
                </a:lnTo>
                <a:lnTo>
                  <a:pt x="265" y="659"/>
                </a:lnTo>
                <a:lnTo>
                  <a:pt x="267" y="657"/>
                </a:lnTo>
                <a:lnTo>
                  <a:pt x="267" y="648"/>
                </a:lnTo>
                <a:lnTo>
                  <a:pt x="267" y="619"/>
                </a:lnTo>
                <a:lnTo>
                  <a:pt x="264" y="585"/>
                </a:lnTo>
                <a:lnTo>
                  <a:pt x="261" y="560"/>
                </a:lnTo>
                <a:lnTo>
                  <a:pt x="261" y="560"/>
                </a:lnTo>
                <a:lnTo>
                  <a:pt x="250" y="468"/>
                </a:lnTo>
                <a:lnTo>
                  <a:pt x="275" y="464"/>
                </a:lnTo>
                <a:lnTo>
                  <a:pt x="275" y="464"/>
                </a:lnTo>
                <a:lnTo>
                  <a:pt x="272" y="339"/>
                </a:lnTo>
                <a:lnTo>
                  <a:pt x="272" y="339"/>
                </a:lnTo>
                <a:lnTo>
                  <a:pt x="272" y="322"/>
                </a:lnTo>
                <a:lnTo>
                  <a:pt x="273" y="310"/>
                </a:lnTo>
                <a:lnTo>
                  <a:pt x="275" y="301"/>
                </a:lnTo>
                <a:lnTo>
                  <a:pt x="275" y="301"/>
                </a:lnTo>
                <a:lnTo>
                  <a:pt x="286" y="276"/>
                </a:lnTo>
                <a:lnTo>
                  <a:pt x="304" y="237"/>
                </a:lnTo>
                <a:lnTo>
                  <a:pt x="304" y="237"/>
                </a:lnTo>
                <a:lnTo>
                  <a:pt x="306" y="229"/>
                </a:lnTo>
                <a:lnTo>
                  <a:pt x="307" y="221"/>
                </a:lnTo>
                <a:lnTo>
                  <a:pt x="307" y="215"/>
                </a:lnTo>
                <a:lnTo>
                  <a:pt x="306" y="207"/>
                </a:lnTo>
                <a:lnTo>
                  <a:pt x="303" y="197"/>
                </a:lnTo>
                <a:lnTo>
                  <a:pt x="301" y="191"/>
                </a:lnTo>
                <a:lnTo>
                  <a:pt x="301" y="191"/>
                </a:lnTo>
                <a:lnTo>
                  <a:pt x="297" y="190"/>
                </a:lnTo>
                <a:lnTo>
                  <a:pt x="289" y="187"/>
                </a:lnTo>
                <a:lnTo>
                  <a:pt x="278" y="185"/>
                </a:lnTo>
                <a:lnTo>
                  <a:pt x="278" y="185"/>
                </a:lnTo>
                <a:lnTo>
                  <a:pt x="272" y="164"/>
                </a:lnTo>
                <a:lnTo>
                  <a:pt x="268" y="146"/>
                </a:lnTo>
                <a:lnTo>
                  <a:pt x="265" y="128"/>
                </a:lnTo>
                <a:lnTo>
                  <a:pt x="265" y="128"/>
                </a:lnTo>
                <a:lnTo>
                  <a:pt x="265" y="108"/>
                </a:lnTo>
                <a:lnTo>
                  <a:pt x="264" y="82"/>
                </a:lnTo>
                <a:lnTo>
                  <a:pt x="264" y="69"/>
                </a:lnTo>
                <a:lnTo>
                  <a:pt x="263" y="57"/>
                </a:lnTo>
                <a:lnTo>
                  <a:pt x="260" y="47"/>
                </a:lnTo>
                <a:lnTo>
                  <a:pt x="256" y="38"/>
                </a:lnTo>
                <a:lnTo>
                  <a:pt x="256" y="38"/>
                </a:lnTo>
                <a:lnTo>
                  <a:pt x="245" y="26"/>
                </a:lnTo>
                <a:lnTo>
                  <a:pt x="234" y="15"/>
                </a:lnTo>
                <a:lnTo>
                  <a:pt x="224" y="8"/>
                </a:lnTo>
                <a:lnTo>
                  <a:pt x="213" y="2"/>
                </a:lnTo>
                <a:lnTo>
                  <a:pt x="213" y="2"/>
                </a:lnTo>
                <a:lnTo>
                  <a:pt x="207" y="1"/>
                </a:lnTo>
                <a:lnTo>
                  <a:pt x="200" y="0"/>
                </a:lnTo>
                <a:lnTo>
                  <a:pt x="195" y="0"/>
                </a:lnTo>
                <a:lnTo>
                  <a:pt x="195" y="0"/>
                </a:lnTo>
                <a:lnTo>
                  <a:pt x="182" y="4"/>
                </a:lnTo>
                <a:lnTo>
                  <a:pt x="172" y="8"/>
                </a:lnTo>
                <a:lnTo>
                  <a:pt x="162" y="13"/>
                </a:lnTo>
                <a:lnTo>
                  <a:pt x="162" y="13"/>
                </a:lnTo>
                <a:lnTo>
                  <a:pt x="156" y="19"/>
                </a:lnTo>
                <a:lnTo>
                  <a:pt x="151" y="27"/>
                </a:lnTo>
                <a:lnTo>
                  <a:pt x="147" y="35"/>
                </a:lnTo>
                <a:lnTo>
                  <a:pt x="147" y="35"/>
                </a:lnTo>
                <a:close/>
                <a:moveTo>
                  <a:pt x="60" y="176"/>
                </a:moveTo>
                <a:lnTo>
                  <a:pt x="60" y="176"/>
                </a:lnTo>
                <a:lnTo>
                  <a:pt x="65" y="164"/>
                </a:lnTo>
                <a:lnTo>
                  <a:pt x="70" y="154"/>
                </a:lnTo>
                <a:lnTo>
                  <a:pt x="75" y="144"/>
                </a:lnTo>
                <a:lnTo>
                  <a:pt x="75" y="144"/>
                </a:lnTo>
                <a:lnTo>
                  <a:pt x="82" y="133"/>
                </a:lnTo>
                <a:lnTo>
                  <a:pt x="88" y="120"/>
                </a:lnTo>
                <a:lnTo>
                  <a:pt x="99" y="96"/>
                </a:lnTo>
                <a:lnTo>
                  <a:pt x="99" y="96"/>
                </a:lnTo>
                <a:lnTo>
                  <a:pt x="104" y="77"/>
                </a:lnTo>
                <a:lnTo>
                  <a:pt x="134" y="77"/>
                </a:lnTo>
                <a:lnTo>
                  <a:pt x="134" y="77"/>
                </a:lnTo>
                <a:lnTo>
                  <a:pt x="132" y="101"/>
                </a:lnTo>
                <a:lnTo>
                  <a:pt x="130" y="124"/>
                </a:lnTo>
                <a:lnTo>
                  <a:pt x="127" y="141"/>
                </a:lnTo>
                <a:lnTo>
                  <a:pt x="127" y="141"/>
                </a:lnTo>
                <a:lnTo>
                  <a:pt x="123" y="151"/>
                </a:lnTo>
                <a:lnTo>
                  <a:pt x="121" y="156"/>
                </a:lnTo>
                <a:lnTo>
                  <a:pt x="118" y="159"/>
                </a:lnTo>
                <a:lnTo>
                  <a:pt x="114" y="163"/>
                </a:lnTo>
                <a:lnTo>
                  <a:pt x="114" y="163"/>
                </a:lnTo>
                <a:lnTo>
                  <a:pt x="109" y="169"/>
                </a:lnTo>
                <a:lnTo>
                  <a:pt x="105" y="177"/>
                </a:lnTo>
                <a:lnTo>
                  <a:pt x="101" y="185"/>
                </a:lnTo>
                <a:lnTo>
                  <a:pt x="101" y="185"/>
                </a:lnTo>
                <a:lnTo>
                  <a:pt x="93" y="185"/>
                </a:lnTo>
                <a:lnTo>
                  <a:pt x="86" y="185"/>
                </a:lnTo>
                <a:lnTo>
                  <a:pt x="79" y="185"/>
                </a:lnTo>
                <a:lnTo>
                  <a:pt x="79" y="185"/>
                </a:lnTo>
                <a:lnTo>
                  <a:pt x="75" y="187"/>
                </a:lnTo>
                <a:lnTo>
                  <a:pt x="73" y="190"/>
                </a:lnTo>
                <a:lnTo>
                  <a:pt x="66" y="197"/>
                </a:lnTo>
                <a:lnTo>
                  <a:pt x="60" y="204"/>
                </a:lnTo>
                <a:lnTo>
                  <a:pt x="60" y="176"/>
                </a:lnTo>
                <a:close/>
                <a:moveTo>
                  <a:pt x="156" y="691"/>
                </a:moveTo>
                <a:lnTo>
                  <a:pt x="165" y="691"/>
                </a:lnTo>
                <a:lnTo>
                  <a:pt x="165" y="682"/>
                </a:lnTo>
                <a:lnTo>
                  <a:pt x="178" y="682"/>
                </a:lnTo>
                <a:lnTo>
                  <a:pt x="178" y="682"/>
                </a:lnTo>
                <a:lnTo>
                  <a:pt x="189" y="745"/>
                </a:lnTo>
                <a:lnTo>
                  <a:pt x="189" y="745"/>
                </a:lnTo>
                <a:lnTo>
                  <a:pt x="190" y="755"/>
                </a:lnTo>
                <a:lnTo>
                  <a:pt x="192" y="762"/>
                </a:lnTo>
                <a:lnTo>
                  <a:pt x="195" y="769"/>
                </a:lnTo>
                <a:lnTo>
                  <a:pt x="195" y="774"/>
                </a:lnTo>
                <a:lnTo>
                  <a:pt x="195" y="774"/>
                </a:lnTo>
                <a:lnTo>
                  <a:pt x="195" y="787"/>
                </a:lnTo>
                <a:lnTo>
                  <a:pt x="198" y="811"/>
                </a:lnTo>
                <a:lnTo>
                  <a:pt x="200" y="837"/>
                </a:lnTo>
                <a:lnTo>
                  <a:pt x="202" y="850"/>
                </a:lnTo>
                <a:lnTo>
                  <a:pt x="202" y="861"/>
                </a:lnTo>
                <a:lnTo>
                  <a:pt x="202" y="861"/>
                </a:lnTo>
                <a:lnTo>
                  <a:pt x="196" y="891"/>
                </a:lnTo>
                <a:lnTo>
                  <a:pt x="194" y="902"/>
                </a:lnTo>
                <a:lnTo>
                  <a:pt x="191" y="908"/>
                </a:lnTo>
                <a:lnTo>
                  <a:pt x="191" y="908"/>
                </a:lnTo>
                <a:lnTo>
                  <a:pt x="186" y="920"/>
                </a:lnTo>
                <a:lnTo>
                  <a:pt x="185" y="925"/>
                </a:lnTo>
                <a:lnTo>
                  <a:pt x="185" y="925"/>
                </a:lnTo>
                <a:lnTo>
                  <a:pt x="175" y="921"/>
                </a:lnTo>
                <a:lnTo>
                  <a:pt x="175" y="921"/>
                </a:lnTo>
                <a:lnTo>
                  <a:pt x="172" y="921"/>
                </a:lnTo>
                <a:lnTo>
                  <a:pt x="169" y="923"/>
                </a:lnTo>
                <a:lnTo>
                  <a:pt x="162" y="928"/>
                </a:lnTo>
                <a:lnTo>
                  <a:pt x="162" y="928"/>
                </a:lnTo>
                <a:lnTo>
                  <a:pt x="157" y="932"/>
                </a:lnTo>
                <a:lnTo>
                  <a:pt x="151" y="934"/>
                </a:lnTo>
                <a:lnTo>
                  <a:pt x="143" y="937"/>
                </a:lnTo>
                <a:lnTo>
                  <a:pt x="143" y="937"/>
                </a:lnTo>
                <a:lnTo>
                  <a:pt x="149" y="867"/>
                </a:lnTo>
                <a:lnTo>
                  <a:pt x="149" y="867"/>
                </a:lnTo>
                <a:lnTo>
                  <a:pt x="151" y="841"/>
                </a:lnTo>
                <a:lnTo>
                  <a:pt x="151" y="804"/>
                </a:lnTo>
                <a:lnTo>
                  <a:pt x="149" y="755"/>
                </a:lnTo>
                <a:lnTo>
                  <a:pt x="149" y="755"/>
                </a:lnTo>
                <a:lnTo>
                  <a:pt x="149" y="753"/>
                </a:lnTo>
                <a:lnTo>
                  <a:pt x="149" y="751"/>
                </a:lnTo>
                <a:lnTo>
                  <a:pt x="151" y="745"/>
                </a:lnTo>
                <a:lnTo>
                  <a:pt x="152" y="736"/>
                </a:lnTo>
                <a:lnTo>
                  <a:pt x="152" y="736"/>
                </a:lnTo>
                <a:lnTo>
                  <a:pt x="156" y="691"/>
                </a:lnTo>
                <a:lnTo>
                  <a:pt x="156" y="691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2">
            <a:extLst>
              <a:ext uri="{FF2B5EF4-FFF2-40B4-BE49-F238E27FC236}">
                <a16:creationId xmlns:a16="http://schemas.microsoft.com/office/drawing/2014/main" id="{2F0C5A43-4B32-409B-B3C1-017C1076A9B0}"/>
              </a:ext>
            </a:extLst>
          </p:cNvPr>
          <p:cNvSpPr>
            <a:spLocks noEditPoints="1"/>
          </p:cNvSpPr>
          <p:nvPr/>
        </p:nvSpPr>
        <p:spPr bwMode="auto">
          <a:xfrm>
            <a:off x="2612740" y="1024914"/>
            <a:ext cx="1018466" cy="1388706"/>
          </a:xfrm>
          <a:custGeom>
            <a:avLst/>
            <a:gdLst>
              <a:gd name="T0" fmla="*/ 131 w 839"/>
              <a:gd name="T1" fmla="*/ 189 h 1144"/>
              <a:gd name="T2" fmla="*/ 121 w 839"/>
              <a:gd name="T3" fmla="*/ 196 h 1144"/>
              <a:gd name="T4" fmla="*/ 46 w 839"/>
              <a:gd name="T5" fmla="*/ 228 h 1144"/>
              <a:gd name="T6" fmla="*/ 6 w 839"/>
              <a:gd name="T7" fmla="*/ 239 h 1144"/>
              <a:gd name="T8" fmla="*/ 14 w 839"/>
              <a:gd name="T9" fmla="*/ 295 h 1144"/>
              <a:gd name="T10" fmla="*/ 34 w 839"/>
              <a:gd name="T11" fmla="*/ 327 h 1144"/>
              <a:gd name="T12" fmla="*/ 139 w 839"/>
              <a:gd name="T13" fmla="*/ 310 h 1144"/>
              <a:gd name="T14" fmla="*/ 161 w 839"/>
              <a:gd name="T15" fmla="*/ 309 h 1144"/>
              <a:gd name="T16" fmla="*/ 196 w 839"/>
              <a:gd name="T17" fmla="*/ 327 h 1144"/>
              <a:gd name="T18" fmla="*/ 220 w 839"/>
              <a:gd name="T19" fmla="*/ 403 h 1144"/>
              <a:gd name="T20" fmla="*/ 234 w 839"/>
              <a:gd name="T21" fmla="*/ 518 h 1144"/>
              <a:gd name="T22" fmla="*/ 192 w 839"/>
              <a:gd name="T23" fmla="*/ 609 h 1144"/>
              <a:gd name="T24" fmla="*/ 192 w 839"/>
              <a:gd name="T25" fmla="*/ 634 h 1144"/>
              <a:gd name="T26" fmla="*/ 218 w 839"/>
              <a:gd name="T27" fmla="*/ 696 h 1144"/>
              <a:gd name="T28" fmla="*/ 191 w 839"/>
              <a:gd name="T29" fmla="*/ 782 h 1144"/>
              <a:gd name="T30" fmla="*/ 204 w 839"/>
              <a:gd name="T31" fmla="*/ 834 h 1144"/>
              <a:gd name="T32" fmla="*/ 245 w 839"/>
              <a:gd name="T33" fmla="*/ 912 h 1144"/>
              <a:gd name="T34" fmla="*/ 298 w 839"/>
              <a:gd name="T35" fmla="*/ 1003 h 1144"/>
              <a:gd name="T36" fmla="*/ 351 w 839"/>
              <a:gd name="T37" fmla="*/ 1051 h 1144"/>
              <a:gd name="T38" fmla="*/ 470 w 839"/>
              <a:gd name="T39" fmla="*/ 1094 h 1144"/>
              <a:gd name="T40" fmla="*/ 598 w 839"/>
              <a:gd name="T41" fmla="*/ 1133 h 1144"/>
              <a:gd name="T42" fmla="*/ 667 w 839"/>
              <a:gd name="T43" fmla="*/ 1144 h 1144"/>
              <a:gd name="T44" fmla="*/ 724 w 839"/>
              <a:gd name="T45" fmla="*/ 1065 h 1144"/>
              <a:gd name="T46" fmla="*/ 742 w 839"/>
              <a:gd name="T47" fmla="*/ 1025 h 1144"/>
              <a:gd name="T48" fmla="*/ 772 w 839"/>
              <a:gd name="T49" fmla="*/ 927 h 1144"/>
              <a:gd name="T50" fmla="*/ 813 w 839"/>
              <a:gd name="T51" fmla="*/ 829 h 1144"/>
              <a:gd name="T52" fmla="*/ 839 w 839"/>
              <a:gd name="T53" fmla="*/ 693 h 1144"/>
              <a:gd name="T54" fmla="*/ 826 w 839"/>
              <a:gd name="T55" fmla="*/ 609 h 1144"/>
              <a:gd name="T56" fmla="*/ 782 w 839"/>
              <a:gd name="T57" fmla="*/ 462 h 1144"/>
              <a:gd name="T58" fmla="*/ 696 w 839"/>
              <a:gd name="T59" fmla="*/ 324 h 1144"/>
              <a:gd name="T60" fmla="*/ 620 w 839"/>
              <a:gd name="T61" fmla="*/ 255 h 1144"/>
              <a:gd name="T62" fmla="*/ 524 w 839"/>
              <a:gd name="T63" fmla="*/ 195 h 1144"/>
              <a:gd name="T64" fmla="*/ 523 w 839"/>
              <a:gd name="T65" fmla="*/ 176 h 1144"/>
              <a:gd name="T66" fmla="*/ 476 w 839"/>
              <a:gd name="T67" fmla="*/ 122 h 1144"/>
              <a:gd name="T68" fmla="*/ 431 w 839"/>
              <a:gd name="T69" fmla="*/ 67 h 1144"/>
              <a:gd name="T70" fmla="*/ 359 w 839"/>
              <a:gd name="T71" fmla="*/ 12 h 1144"/>
              <a:gd name="T72" fmla="*/ 318 w 839"/>
              <a:gd name="T73" fmla="*/ 0 h 1144"/>
              <a:gd name="T74" fmla="*/ 260 w 839"/>
              <a:gd name="T75" fmla="*/ 17 h 1144"/>
              <a:gd name="T76" fmla="*/ 192 w 839"/>
              <a:gd name="T77" fmla="*/ 62 h 1144"/>
              <a:gd name="T78" fmla="*/ 172 w 839"/>
              <a:gd name="T79" fmla="*/ 97 h 1144"/>
              <a:gd name="T80" fmla="*/ 169 w 839"/>
              <a:gd name="T81" fmla="*/ 137 h 1144"/>
              <a:gd name="T82" fmla="*/ 318 w 839"/>
              <a:gd name="T83" fmla="*/ 314 h 1144"/>
              <a:gd name="T84" fmla="*/ 331 w 839"/>
              <a:gd name="T85" fmla="*/ 331 h 1144"/>
              <a:gd name="T86" fmla="*/ 346 w 839"/>
              <a:gd name="T87" fmla="*/ 331 h 1144"/>
              <a:gd name="T88" fmla="*/ 360 w 839"/>
              <a:gd name="T89" fmla="*/ 317 h 1144"/>
              <a:gd name="T90" fmla="*/ 368 w 839"/>
              <a:gd name="T91" fmla="*/ 315 h 1144"/>
              <a:gd name="T92" fmla="*/ 384 w 839"/>
              <a:gd name="T93" fmla="*/ 319 h 1144"/>
              <a:gd name="T94" fmla="*/ 409 w 839"/>
              <a:gd name="T95" fmla="*/ 372 h 1144"/>
              <a:gd name="T96" fmla="*/ 383 w 839"/>
              <a:gd name="T97" fmla="*/ 399 h 1144"/>
              <a:gd name="T98" fmla="*/ 371 w 839"/>
              <a:gd name="T99" fmla="*/ 435 h 1144"/>
              <a:gd name="T100" fmla="*/ 355 w 839"/>
              <a:gd name="T101" fmla="*/ 392 h 1144"/>
              <a:gd name="T102" fmla="*/ 328 w 839"/>
              <a:gd name="T103" fmla="*/ 349 h 1144"/>
              <a:gd name="T104" fmla="*/ 318 w 839"/>
              <a:gd name="T105" fmla="*/ 314 h 1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839" h="1144">
                <a:moveTo>
                  <a:pt x="179" y="164"/>
                </a:moveTo>
                <a:lnTo>
                  <a:pt x="131" y="174"/>
                </a:lnTo>
                <a:lnTo>
                  <a:pt x="134" y="190"/>
                </a:lnTo>
                <a:lnTo>
                  <a:pt x="134" y="190"/>
                </a:lnTo>
                <a:lnTo>
                  <a:pt x="131" y="189"/>
                </a:lnTo>
                <a:lnTo>
                  <a:pt x="129" y="189"/>
                </a:lnTo>
                <a:lnTo>
                  <a:pt x="125" y="190"/>
                </a:lnTo>
                <a:lnTo>
                  <a:pt x="125" y="190"/>
                </a:lnTo>
                <a:lnTo>
                  <a:pt x="122" y="193"/>
                </a:lnTo>
                <a:lnTo>
                  <a:pt x="121" y="196"/>
                </a:lnTo>
                <a:lnTo>
                  <a:pt x="121" y="207"/>
                </a:lnTo>
                <a:lnTo>
                  <a:pt x="121" y="219"/>
                </a:lnTo>
                <a:lnTo>
                  <a:pt x="113" y="222"/>
                </a:lnTo>
                <a:lnTo>
                  <a:pt x="110" y="215"/>
                </a:lnTo>
                <a:lnTo>
                  <a:pt x="46" y="228"/>
                </a:lnTo>
                <a:lnTo>
                  <a:pt x="46" y="233"/>
                </a:lnTo>
                <a:lnTo>
                  <a:pt x="24" y="238"/>
                </a:lnTo>
                <a:lnTo>
                  <a:pt x="24" y="243"/>
                </a:lnTo>
                <a:lnTo>
                  <a:pt x="10" y="247"/>
                </a:lnTo>
                <a:lnTo>
                  <a:pt x="6" y="239"/>
                </a:lnTo>
                <a:lnTo>
                  <a:pt x="0" y="243"/>
                </a:lnTo>
                <a:lnTo>
                  <a:pt x="0" y="243"/>
                </a:lnTo>
                <a:lnTo>
                  <a:pt x="5" y="261"/>
                </a:lnTo>
                <a:lnTo>
                  <a:pt x="14" y="295"/>
                </a:lnTo>
                <a:lnTo>
                  <a:pt x="14" y="295"/>
                </a:lnTo>
                <a:lnTo>
                  <a:pt x="17" y="310"/>
                </a:lnTo>
                <a:lnTo>
                  <a:pt x="22" y="323"/>
                </a:lnTo>
                <a:lnTo>
                  <a:pt x="27" y="334"/>
                </a:lnTo>
                <a:lnTo>
                  <a:pt x="35" y="334"/>
                </a:lnTo>
                <a:lnTo>
                  <a:pt x="34" y="327"/>
                </a:lnTo>
                <a:lnTo>
                  <a:pt x="39" y="325"/>
                </a:lnTo>
                <a:lnTo>
                  <a:pt x="39" y="329"/>
                </a:lnTo>
                <a:lnTo>
                  <a:pt x="62" y="324"/>
                </a:lnTo>
                <a:lnTo>
                  <a:pt x="63" y="329"/>
                </a:lnTo>
                <a:lnTo>
                  <a:pt x="139" y="310"/>
                </a:lnTo>
                <a:lnTo>
                  <a:pt x="140" y="303"/>
                </a:lnTo>
                <a:lnTo>
                  <a:pt x="150" y="301"/>
                </a:lnTo>
                <a:lnTo>
                  <a:pt x="155" y="306"/>
                </a:lnTo>
                <a:lnTo>
                  <a:pt x="161" y="309"/>
                </a:lnTo>
                <a:lnTo>
                  <a:pt x="161" y="309"/>
                </a:lnTo>
                <a:lnTo>
                  <a:pt x="165" y="310"/>
                </a:lnTo>
                <a:lnTo>
                  <a:pt x="177" y="317"/>
                </a:lnTo>
                <a:lnTo>
                  <a:pt x="177" y="317"/>
                </a:lnTo>
                <a:lnTo>
                  <a:pt x="189" y="324"/>
                </a:lnTo>
                <a:lnTo>
                  <a:pt x="196" y="327"/>
                </a:lnTo>
                <a:lnTo>
                  <a:pt x="196" y="327"/>
                </a:lnTo>
                <a:lnTo>
                  <a:pt x="206" y="358"/>
                </a:lnTo>
                <a:lnTo>
                  <a:pt x="215" y="384"/>
                </a:lnTo>
                <a:lnTo>
                  <a:pt x="220" y="403"/>
                </a:lnTo>
                <a:lnTo>
                  <a:pt x="220" y="403"/>
                </a:lnTo>
                <a:lnTo>
                  <a:pt x="227" y="452"/>
                </a:lnTo>
                <a:lnTo>
                  <a:pt x="231" y="482"/>
                </a:lnTo>
                <a:lnTo>
                  <a:pt x="232" y="504"/>
                </a:lnTo>
                <a:lnTo>
                  <a:pt x="232" y="504"/>
                </a:lnTo>
                <a:lnTo>
                  <a:pt x="234" y="518"/>
                </a:lnTo>
                <a:lnTo>
                  <a:pt x="236" y="532"/>
                </a:lnTo>
                <a:lnTo>
                  <a:pt x="240" y="544"/>
                </a:lnTo>
                <a:lnTo>
                  <a:pt x="240" y="544"/>
                </a:lnTo>
                <a:lnTo>
                  <a:pt x="212" y="582"/>
                </a:lnTo>
                <a:lnTo>
                  <a:pt x="192" y="609"/>
                </a:lnTo>
                <a:lnTo>
                  <a:pt x="185" y="619"/>
                </a:lnTo>
                <a:lnTo>
                  <a:pt x="183" y="625"/>
                </a:lnTo>
                <a:lnTo>
                  <a:pt x="183" y="625"/>
                </a:lnTo>
                <a:lnTo>
                  <a:pt x="185" y="629"/>
                </a:lnTo>
                <a:lnTo>
                  <a:pt x="192" y="634"/>
                </a:lnTo>
                <a:lnTo>
                  <a:pt x="210" y="648"/>
                </a:lnTo>
                <a:lnTo>
                  <a:pt x="235" y="664"/>
                </a:lnTo>
                <a:lnTo>
                  <a:pt x="235" y="664"/>
                </a:lnTo>
                <a:lnTo>
                  <a:pt x="227" y="679"/>
                </a:lnTo>
                <a:lnTo>
                  <a:pt x="218" y="696"/>
                </a:lnTo>
                <a:lnTo>
                  <a:pt x="210" y="716"/>
                </a:lnTo>
                <a:lnTo>
                  <a:pt x="201" y="739"/>
                </a:lnTo>
                <a:lnTo>
                  <a:pt x="194" y="762"/>
                </a:lnTo>
                <a:lnTo>
                  <a:pt x="192" y="772"/>
                </a:lnTo>
                <a:lnTo>
                  <a:pt x="191" y="782"/>
                </a:lnTo>
                <a:lnTo>
                  <a:pt x="191" y="791"/>
                </a:lnTo>
                <a:lnTo>
                  <a:pt x="192" y="800"/>
                </a:lnTo>
                <a:lnTo>
                  <a:pt x="192" y="800"/>
                </a:lnTo>
                <a:lnTo>
                  <a:pt x="197" y="816"/>
                </a:lnTo>
                <a:lnTo>
                  <a:pt x="204" y="834"/>
                </a:lnTo>
                <a:lnTo>
                  <a:pt x="212" y="853"/>
                </a:lnTo>
                <a:lnTo>
                  <a:pt x="222" y="872"/>
                </a:lnTo>
                <a:lnTo>
                  <a:pt x="237" y="901"/>
                </a:lnTo>
                <a:lnTo>
                  <a:pt x="245" y="912"/>
                </a:lnTo>
                <a:lnTo>
                  <a:pt x="245" y="912"/>
                </a:lnTo>
                <a:lnTo>
                  <a:pt x="252" y="929"/>
                </a:lnTo>
                <a:lnTo>
                  <a:pt x="261" y="946"/>
                </a:lnTo>
                <a:lnTo>
                  <a:pt x="274" y="968"/>
                </a:lnTo>
                <a:lnTo>
                  <a:pt x="289" y="992"/>
                </a:lnTo>
                <a:lnTo>
                  <a:pt x="298" y="1003"/>
                </a:lnTo>
                <a:lnTo>
                  <a:pt x="307" y="1015"/>
                </a:lnTo>
                <a:lnTo>
                  <a:pt x="317" y="1025"/>
                </a:lnTo>
                <a:lnTo>
                  <a:pt x="328" y="1035"/>
                </a:lnTo>
                <a:lnTo>
                  <a:pt x="340" y="1044"/>
                </a:lnTo>
                <a:lnTo>
                  <a:pt x="351" y="1051"/>
                </a:lnTo>
                <a:lnTo>
                  <a:pt x="351" y="1051"/>
                </a:lnTo>
                <a:lnTo>
                  <a:pt x="378" y="1064"/>
                </a:lnTo>
                <a:lnTo>
                  <a:pt x="407" y="1075"/>
                </a:lnTo>
                <a:lnTo>
                  <a:pt x="438" y="1085"/>
                </a:lnTo>
                <a:lnTo>
                  <a:pt x="470" y="1094"/>
                </a:lnTo>
                <a:lnTo>
                  <a:pt x="531" y="1111"/>
                </a:lnTo>
                <a:lnTo>
                  <a:pt x="557" y="1118"/>
                </a:lnTo>
                <a:lnTo>
                  <a:pt x="580" y="1126"/>
                </a:lnTo>
                <a:lnTo>
                  <a:pt x="580" y="1126"/>
                </a:lnTo>
                <a:lnTo>
                  <a:pt x="598" y="1133"/>
                </a:lnTo>
                <a:lnTo>
                  <a:pt x="615" y="1137"/>
                </a:lnTo>
                <a:lnTo>
                  <a:pt x="629" y="1141"/>
                </a:lnTo>
                <a:lnTo>
                  <a:pt x="643" y="1142"/>
                </a:lnTo>
                <a:lnTo>
                  <a:pt x="661" y="1144"/>
                </a:lnTo>
                <a:lnTo>
                  <a:pt x="667" y="1144"/>
                </a:lnTo>
                <a:lnTo>
                  <a:pt x="699" y="1090"/>
                </a:lnTo>
                <a:lnTo>
                  <a:pt x="699" y="1090"/>
                </a:lnTo>
                <a:lnTo>
                  <a:pt x="705" y="1085"/>
                </a:lnTo>
                <a:lnTo>
                  <a:pt x="718" y="1073"/>
                </a:lnTo>
                <a:lnTo>
                  <a:pt x="724" y="1065"/>
                </a:lnTo>
                <a:lnTo>
                  <a:pt x="730" y="1056"/>
                </a:lnTo>
                <a:lnTo>
                  <a:pt x="735" y="1047"/>
                </a:lnTo>
                <a:lnTo>
                  <a:pt x="739" y="1039"/>
                </a:lnTo>
                <a:lnTo>
                  <a:pt x="739" y="1039"/>
                </a:lnTo>
                <a:lnTo>
                  <a:pt x="742" y="1025"/>
                </a:lnTo>
                <a:lnTo>
                  <a:pt x="743" y="1013"/>
                </a:lnTo>
                <a:lnTo>
                  <a:pt x="746" y="1003"/>
                </a:lnTo>
                <a:lnTo>
                  <a:pt x="749" y="989"/>
                </a:lnTo>
                <a:lnTo>
                  <a:pt x="749" y="989"/>
                </a:lnTo>
                <a:lnTo>
                  <a:pt x="772" y="927"/>
                </a:lnTo>
                <a:lnTo>
                  <a:pt x="789" y="889"/>
                </a:lnTo>
                <a:lnTo>
                  <a:pt x="800" y="862"/>
                </a:lnTo>
                <a:lnTo>
                  <a:pt x="800" y="862"/>
                </a:lnTo>
                <a:lnTo>
                  <a:pt x="806" y="848"/>
                </a:lnTo>
                <a:lnTo>
                  <a:pt x="813" y="829"/>
                </a:lnTo>
                <a:lnTo>
                  <a:pt x="820" y="805"/>
                </a:lnTo>
                <a:lnTo>
                  <a:pt x="826" y="778"/>
                </a:lnTo>
                <a:lnTo>
                  <a:pt x="833" y="750"/>
                </a:lnTo>
                <a:lnTo>
                  <a:pt x="837" y="721"/>
                </a:lnTo>
                <a:lnTo>
                  <a:pt x="839" y="693"/>
                </a:lnTo>
                <a:lnTo>
                  <a:pt x="839" y="679"/>
                </a:lnTo>
                <a:lnTo>
                  <a:pt x="838" y="668"/>
                </a:lnTo>
                <a:lnTo>
                  <a:pt x="838" y="668"/>
                </a:lnTo>
                <a:lnTo>
                  <a:pt x="834" y="640"/>
                </a:lnTo>
                <a:lnTo>
                  <a:pt x="826" y="609"/>
                </a:lnTo>
                <a:lnTo>
                  <a:pt x="818" y="575"/>
                </a:lnTo>
                <a:lnTo>
                  <a:pt x="807" y="542"/>
                </a:lnTo>
                <a:lnTo>
                  <a:pt x="790" y="486"/>
                </a:lnTo>
                <a:lnTo>
                  <a:pt x="782" y="462"/>
                </a:lnTo>
                <a:lnTo>
                  <a:pt x="782" y="462"/>
                </a:lnTo>
                <a:lnTo>
                  <a:pt x="771" y="443"/>
                </a:lnTo>
                <a:lnTo>
                  <a:pt x="746" y="398"/>
                </a:lnTo>
                <a:lnTo>
                  <a:pt x="729" y="372"/>
                </a:lnTo>
                <a:lnTo>
                  <a:pt x="713" y="347"/>
                </a:lnTo>
                <a:lnTo>
                  <a:pt x="696" y="324"/>
                </a:lnTo>
                <a:lnTo>
                  <a:pt x="689" y="315"/>
                </a:lnTo>
                <a:lnTo>
                  <a:pt x="682" y="309"/>
                </a:lnTo>
                <a:lnTo>
                  <a:pt x="682" y="309"/>
                </a:lnTo>
                <a:lnTo>
                  <a:pt x="652" y="281"/>
                </a:lnTo>
                <a:lnTo>
                  <a:pt x="620" y="255"/>
                </a:lnTo>
                <a:lnTo>
                  <a:pt x="590" y="232"/>
                </a:lnTo>
                <a:lnTo>
                  <a:pt x="577" y="223"/>
                </a:lnTo>
                <a:lnTo>
                  <a:pt x="566" y="215"/>
                </a:lnTo>
                <a:lnTo>
                  <a:pt x="566" y="215"/>
                </a:lnTo>
                <a:lnTo>
                  <a:pt x="524" y="195"/>
                </a:lnTo>
                <a:lnTo>
                  <a:pt x="524" y="195"/>
                </a:lnTo>
                <a:lnTo>
                  <a:pt x="526" y="193"/>
                </a:lnTo>
                <a:lnTo>
                  <a:pt x="526" y="189"/>
                </a:lnTo>
                <a:lnTo>
                  <a:pt x="524" y="183"/>
                </a:lnTo>
                <a:lnTo>
                  <a:pt x="523" y="176"/>
                </a:lnTo>
                <a:lnTo>
                  <a:pt x="519" y="169"/>
                </a:lnTo>
                <a:lnTo>
                  <a:pt x="514" y="161"/>
                </a:lnTo>
                <a:lnTo>
                  <a:pt x="505" y="151"/>
                </a:lnTo>
                <a:lnTo>
                  <a:pt x="505" y="151"/>
                </a:lnTo>
                <a:lnTo>
                  <a:pt x="476" y="122"/>
                </a:lnTo>
                <a:lnTo>
                  <a:pt x="466" y="109"/>
                </a:lnTo>
                <a:lnTo>
                  <a:pt x="452" y="93"/>
                </a:lnTo>
                <a:lnTo>
                  <a:pt x="452" y="93"/>
                </a:lnTo>
                <a:lnTo>
                  <a:pt x="443" y="81"/>
                </a:lnTo>
                <a:lnTo>
                  <a:pt x="431" y="67"/>
                </a:lnTo>
                <a:lnTo>
                  <a:pt x="414" y="52"/>
                </a:lnTo>
                <a:lnTo>
                  <a:pt x="398" y="37"/>
                </a:lnTo>
                <a:lnTo>
                  <a:pt x="379" y="23"/>
                </a:lnTo>
                <a:lnTo>
                  <a:pt x="369" y="17"/>
                </a:lnTo>
                <a:lnTo>
                  <a:pt x="359" y="12"/>
                </a:lnTo>
                <a:lnTo>
                  <a:pt x="349" y="7"/>
                </a:lnTo>
                <a:lnTo>
                  <a:pt x="338" y="3"/>
                </a:lnTo>
                <a:lnTo>
                  <a:pt x="328" y="2"/>
                </a:lnTo>
                <a:lnTo>
                  <a:pt x="318" y="0"/>
                </a:lnTo>
                <a:lnTo>
                  <a:pt x="318" y="0"/>
                </a:lnTo>
                <a:lnTo>
                  <a:pt x="309" y="0"/>
                </a:lnTo>
                <a:lnTo>
                  <a:pt x="299" y="3"/>
                </a:lnTo>
                <a:lnTo>
                  <a:pt x="289" y="6"/>
                </a:lnTo>
                <a:lnTo>
                  <a:pt x="279" y="8"/>
                </a:lnTo>
                <a:lnTo>
                  <a:pt x="260" y="17"/>
                </a:lnTo>
                <a:lnTo>
                  <a:pt x="241" y="27"/>
                </a:lnTo>
                <a:lnTo>
                  <a:pt x="225" y="38"/>
                </a:lnTo>
                <a:lnTo>
                  <a:pt x="211" y="49"/>
                </a:lnTo>
                <a:lnTo>
                  <a:pt x="192" y="62"/>
                </a:lnTo>
                <a:lnTo>
                  <a:pt x="192" y="62"/>
                </a:lnTo>
                <a:lnTo>
                  <a:pt x="187" y="66"/>
                </a:lnTo>
                <a:lnTo>
                  <a:pt x="182" y="73"/>
                </a:lnTo>
                <a:lnTo>
                  <a:pt x="178" y="80"/>
                </a:lnTo>
                <a:lnTo>
                  <a:pt x="174" y="88"/>
                </a:lnTo>
                <a:lnTo>
                  <a:pt x="172" y="97"/>
                </a:lnTo>
                <a:lnTo>
                  <a:pt x="169" y="105"/>
                </a:lnTo>
                <a:lnTo>
                  <a:pt x="168" y="122"/>
                </a:lnTo>
                <a:lnTo>
                  <a:pt x="168" y="122"/>
                </a:lnTo>
                <a:lnTo>
                  <a:pt x="168" y="129"/>
                </a:lnTo>
                <a:lnTo>
                  <a:pt x="169" y="137"/>
                </a:lnTo>
                <a:lnTo>
                  <a:pt x="174" y="151"/>
                </a:lnTo>
                <a:lnTo>
                  <a:pt x="178" y="160"/>
                </a:lnTo>
                <a:lnTo>
                  <a:pt x="179" y="164"/>
                </a:lnTo>
                <a:lnTo>
                  <a:pt x="179" y="164"/>
                </a:lnTo>
                <a:close/>
                <a:moveTo>
                  <a:pt x="318" y="314"/>
                </a:moveTo>
                <a:lnTo>
                  <a:pt x="318" y="314"/>
                </a:lnTo>
                <a:lnTo>
                  <a:pt x="325" y="322"/>
                </a:lnTo>
                <a:lnTo>
                  <a:pt x="331" y="331"/>
                </a:lnTo>
                <a:lnTo>
                  <a:pt x="331" y="331"/>
                </a:lnTo>
                <a:lnTo>
                  <a:pt x="331" y="331"/>
                </a:lnTo>
                <a:lnTo>
                  <a:pt x="332" y="328"/>
                </a:lnTo>
                <a:lnTo>
                  <a:pt x="335" y="319"/>
                </a:lnTo>
                <a:lnTo>
                  <a:pt x="340" y="305"/>
                </a:lnTo>
                <a:lnTo>
                  <a:pt x="340" y="305"/>
                </a:lnTo>
                <a:lnTo>
                  <a:pt x="346" y="331"/>
                </a:lnTo>
                <a:lnTo>
                  <a:pt x="346" y="331"/>
                </a:lnTo>
                <a:lnTo>
                  <a:pt x="352" y="318"/>
                </a:lnTo>
                <a:lnTo>
                  <a:pt x="359" y="305"/>
                </a:lnTo>
                <a:lnTo>
                  <a:pt x="359" y="305"/>
                </a:lnTo>
                <a:lnTo>
                  <a:pt x="360" y="317"/>
                </a:lnTo>
                <a:lnTo>
                  <a:pt x="361" y="323"/>
                </a:lnTo>
                <a:lnTo>
                  <a:pt x="364" y="324"/>
                </a:lnTo>
                <a:lnTo>
                  <a:pt x="365" y="322"/>
                </a:lnTo>
                <a:lnTo>
                  <a:pt x="365" y="322"/>
                </a:lnTo>
                <a:lnTo>
                  <a:pt x="368" y="315"/>
                </a:lnTo>
                <a:lnTo>
                  <a:pt x="369" y="310"/>
                </a:lnTo>
                <a:lnTo>
                  <a:pt x="369" y="303"/>
                </a:lnTo>
                <a:lnTo>
                  <a:pt x="369" y="303"/>
                </a:lnTo>
                <a:lnTo>
                  <a:pt x="376" y="312"/>
                </a:lnTo>
                <a:lnTo>
                  <a:pt x="384" y="319"/>
                </a:lnTo>
                <a:lnTo>
                  <a:pt x="390" y="327"/>
                </a:lnTo>
                <a:lnTo>
                  <a:pt x="390" y="327"/>
                </a:lnTo>
                <a:lnTo>
                  <a:pt x="397" y="338"/>
                </a:lnTo>
                <a:lnTo>
                  <a:pt x="403" y="352"/>
                </a:lnTo>
                <a:lnTo>
                  <a:pt x="409" y="372"/>
                </a:lnTo>
                <a:lnTo>
                  <a:pt x="409" y="372"/>
                </a:lnTo>
                <a:lnTo>
                  <a:pt x="407" y="375"/>
                </a:lnTo>
                <a:lnTo>
                  <a:pt x="400" y="381"/>
                </a:lnTo>
                <a:lnTo>
                  <a:pt x="383" y="399"/>
                </a:lnTo>
                <a:lnTo>
                  <a:pt x="383" y="399"/>
                </a:lnTo>
                <a:lnTo>
                  <a:pt x="378" y="404"/>
                </a:lnTo>
                <a:lnTo>
                  <a:pt x="375" y="410"/>
                </a:lnTo>
                <a:lnTo>
                  <a:pt x="374" y="418"/>
                </a:lnTo>
                <a:lnTo>
                  <a:pt x="373" y="424"/>
                </a:lnTo>
                <a:lnTo>
                  <a:pt x="371" y="435"/>
                </a:lnTo>
                <a:lnTo>
                  <a:pt x="371" y="441"/>
                </a:lnTo>
                <a:lnTo>
                  <a:pt x="371" y="441"/>
                </a:lnTo>
                <a:lnTo>
                  <a:pt x="359" y="399"/>
                </a:lnTo>
                <a:lnTo>
                  <a:pt x="359" y="399"/>
                </a:lnTo>
                <a:lnTo>
                  <a:pt x="355" y="392"/>
                </a:lnTo>
                <a:lnTo>
                  <a:pt x="352" y="385"/>
                </a:lnTo>
                <a:lnTo>
                  <a:pt x="344" y="372"/>
                </a:lnTo>
                <a:lnTo>
                  <a:pt x="335" y="360"/>
                </a:lnTo>
                <a:lnTo>
                  <a:pt x="328" y="349"/>
                </a:lnTo>
                <a:lnTo>
                  <a:pt x="328" y="349"/>
                </a:lnTo>
                <a:lnTo>
                  <a:pt x="325" y="342"/>
                </a:lnTo>
                <a:lnTo>
                  <a:pt x="319" y="338"/>
                </a:lnTo>
                <a:lnTo>
                  <a:pt x="317" y="338"/>
                </a:lnTo>
                <a:lnTo>
                  <a:pt x="316" y="338"/>
                </a:lnTo>
                <a:lnTo>
                  <a:pt x="318" y="314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3">
            <a:extLst>
              <a:ext uri="{FF2B5EF4-FFF2-40B4-BE49-F238E27FC236}">
                <a16:creationId xmlns:a16="http://schemas.microsoft.com/office/drawing/2014/main" id="{03FE3126-4546-4A8A-AC88-9FBB968D44F6}"/>
              </a:ext>
            </a:extLst>
          </p:cNvPr>
          <p:cNvSpPr>
            <a:spLocks noEditPoints="1"/>
          </p:cNvSpPr>
          <p:nvPr/>
        </p:nvSpPr>
        <p:spPr bwMode="auto">
          <a:xfrm>
            <a:off x="4637965" y="802078"/>
            <a:ext cx="560116" cy="1611542"/>
          </a:xfrm>
          <a:custGeom>
            <a:avLst/>
            <a:gdLst>
              <a:gd name="T0" fmla="*/ 73 w 464"/>
              <a:gd name="T1" fmla="*/ 184 h 1335"/>
              <a:gd name="T2" fmla="*/ 73 w 464"/>
              <a:gd name="T3" fmla="*/ 209 h 1335"/>
              <a:gd name="T4" fmla="*/ 54 w 464"/>
              <a:gd name="T5" fmla="*/ 359 h 1335"/>
              <a:gd name="T6" fmla="*/ 31 w 464"/>
              <a:gd name="T7" fmla="*/ 569 h 1335"/>
              <a:gd name="T8" fmla="*/ 8 w 464"/>
              <a:gd name="T9" fmla="*/ 623 h 1335"/>
              <a:gd name="T10" fmla="*/ 11 w 464"/>
              <a:gd name="T11" fmla="*/ 652 h 1335"/>
              <a:gd name="T12" fmla="*/ 0 w 464"/>
              <a:gd name="T13" fmla="*/ 690 h 1335"/>
              <a:gd name="T14" fmla="*/ 14 w 464"/>
              <a:gd name="T15" fmla="*/ 775 h 1335"/>
              <a:gd name="T16" fmla="*/ 72 w 464"/>
              <a:gd name="T17" fmla="*/ 788 h 1335"/>
              <a:gd name="T18" fmla="*/ 125 w 464"/>
              <a:gd name="T19" fmla="*/ 779 h 1335"/>
              <a:gd name="T20" fmla="*/ 164 w 464"/>
              <a:gd name="T21" fmla="*/ 816 h 1335"/>
              <a:gd name="T22" fmla="*/ 169 w 464"/>
              <a:gd name="T23" fmla="*/ 848 h 1335"/>
              <a:gd name="T24" fmla="*/ 179 w 464"/>
              <a:gd name="T25" fmla="*/ 904 h 1335"/>
              <a:gd name="T26" fmla="*/ 179 w 464"/>
              <a:gd name="T27" fmla="*/ 967 h 1335"/>
              <a:gd name="T28" fmla="*/ 158 w 464"/>
              <a:gd name="T29" fmla="*/ 996 h 1335"/>
              <a:gd name="T30" fmla="*/ 123 w 464"/>
              <a:gd name="T31" fmla="*/ 1167 h 1335"/>
              <a:gd name="T32" fmla="*/ 110 w 464"/>
              <a:gd name="T33" fmla="*/ 1246 h 1335"/>
              <a:gd name="T34" fmla="*/ 94 w 464"/>
              <a:gd name="T35" fmla="*/ 1307 h 1335"/>
              <a:gd name="T36" fmla="*/ 104 w 464"/>
              <a:gd name="T37" fmla="*/ 1335 h 1335"/>
              <a:gd name="T38" fmla="*/ 172 w 464"/>
              <a:gd name="T39" fmla="*/ 1331 h 1335"/>
              <a:gd name="T40" fmla="*/ 262 w 464"/>
              <a:gd name="T41" fmla="*/ 1333 h 1335"/>
              <a:gd name="T42" fmla="*/ 316 w 464"/>
              <a:gd name="T43" fmla="*/ 1322 h 1335"/>
              <a:gd name="T44" fmla="*/ 322 w 464"/>
              <a:gd name="T45" fmla="*/ 1304 h 1335"/>
              <a:gd name="T46" fmla="*/ 399 w 464"/>
              <a:gd name="T47" fmla="*/ 1312 h 1335"/>
              <a:gd name="T48" fmla="*/ 432 w 464"/>
              <a:gd name="T49" fmla="*/ 1292 h 1335"/>
              <a:gd name="T50" fmla="*/ 421 w 464"/>
              <a:gd name="T51" fmla="*/ 1270 h 1335"/>
              <a:gd name="T52" fmla="*/ 355 w 464"/>
              <a:gd name="T53" fmla="*/ 1252 h 1335"/>
              <a:gd name="T54" fmla="*/ 348 w 464"/>
              <a:gd name="T55" fmla="*/ 1212 h 1335"/>
              <a:gd name="T56" fmla="*/ 341 w 464"/>
              <a:gd name="T57" fmla="*/ 1124 h 1335"/>
              <a:gd name="T58" fmla="*/ 332 w 464"/>
              <a:gd name="T59" fmla="*/ 926 h 1335"/>
              <a:gd name="T60" fmla="*/ 313 w 464"/>
              <a:gd name="T61" fmla="*/ 654 h 1335"/>
              <a:gd name="T62" fmla="*/ 324 w 464"/>
              <a:gd name="T63" fmla="*/ 629 h 1335"/>
              <a:gd name="T64" fmla="*/ 283 w 464"/>
              <a:gd name="T65" fmla="*/ 510 h 1335"/>
              <a:gd name="T66" fmla="*/ 286 w 464"/>
              <a:gd name="T67" fmla="*/ 378 h 1335"/>
              <a:gd name="T68" fmla="*/ 325 w 464"/>
              <a:gd name="T69" fmla="*/ 372 h 1335"/>
              <a:gd name="T70" fmla="*/ 350 w 464"/>
              <a:gd name="T71" fmla="*/ 345 h 1335"/>
              <a:gd name="T72" fmla="*/ 372 w 464"/>
              <a:gd name="T73" fmla="*/ 323 h 1335"/>
              <a:gd name="T74" fmla="*/ 349 w 464"/>
              <a:gd name="T75" fmla="*/ 236 h 1335"/>
              <a:gd name="T76" fmla="*/ 362 w 464"/>
              <a:gd name="T77" fmla="*/ 203 h 1335"/>
              <a:gd name="T78" fmla="*/ 383 w 464"/>
              <a:gd name="T79" fmla="*/ 163 h 1335"/>
              <a:gd name="T80" fmla="*/ 421 w 464"/>
              <a:gd name="T81" fmla="*/ 128 h 1335"/>
              <a:gd name="T82" fmla="*/ 463 w 464"/>
              <a:gd name="T83" fmla="*/ 102 h 1335"/>
              <a:gd name="T84" fmla="*/ 456 w 464"/>
              <a:gd name="T85" fmla="*/ 58 h 1335"/>
              <a:gd name="T86" fmla="*/ 319 w 464"/>
              <a:gd name="T87" fmla="*/ 74 h 1335"/>
              <a:gd name="T88" fmla="*/ 304 w 464"/>
              <a:gd name="T89" fmla="*/ 67 h 1335"/>
              <a:gd name="T90" fmla="*/ 274 w 464"/>
              <a:gd name="T91" fmla="*/ 61 h 1335"/>
              <a:gd name="T92" fmla="*/ 190 w 464"/>
              <a:gd name="T93" fmla="*/ 23 h 1335"/>
              <a:gd name="T94" fmla="*/ 143 w 464"/>
              <a:gd name="T95" fmla="*/ 0 h 1335"/>
              <a:gd name="T96" fmla="*/ 73 w 464"/>
              <a:gd name="T97" fmla="*/ 25 h 1335"/>
              <a:gd name="T98" fmla="*/ 61 w 464"/>
              <a:gd name="T99" fmla="*/ 64 h 1335"/>
              <a:gd name="T100" fmla="*/ 43 w 464"/>
              <a:gd name="T101" fmla="*/ 120 h 1335"/>
              <a:gd name="T102" fmla="*/ 86 w 464"/>
              <a:gd name="T103" fmla="*/ 174 h 1335"/>
              <a:gd name="T104" fmla="*/ 257 w 464"/>
              <a:gd name="T105" fmla="*/ 169 h 1335"/>
              <a:gd name="T106" fmla="*/ 265 w 464"/>
              <a:gd name="T107" fmla="*/ 190 h 1335"/>
              <a:gd name="T108" fmla="*/ 209 w 464"/>
              <a:gd name="T109" fmla="*/ 212 h 1335"/>
              <a:gd name="T110" fmla="*/ 190 w 464"/>
              <a:gd name="T111" fmla="*/ 182 h 1335"/>
              <a:gd name="T112" fmla="*/ 209 w 464"/>
              <a:gd name="T113" fmla="*/ 160 h 1335"/>
              <a:gd name="T114" fmla="*/ 69 w 464"/>
              <a:gd name="T115" fmla="*/ 359 h 1335"/>
              <a:gd name="T116" fmla="*/ 94 w 464"/>
              <a:gd name="T117" fmla="*/ 469 h 1335"/>
              <a:gd name="T118" fmla="*/ 48 w 464"/>
              <a:gd name="T119" fmla="*/ 601 h 1335"/>
              <a:gd name="T120" fmla="*/ 69 w 464"/>
              <a:gd name="T121" fmla="*/ 359 h 13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464" h="1335">
                <a:moveTo>
                  <a:pt x="86" y="174"/>
                </a:moveTo>
                <a:lnTo>
                  <a:pt x="86" y="174"/>
                </a:lnTo>
                <a:lnTo>
                  <a:pt x="79" y="177"/>
                </a:lnTo>
                <a:lnTo>
                  <a:pt x="74" y="181"/>
                </a:lnTo>
                <a:lnTo>
                  <a:pt x="73" y="182"/>
                </a:lnTo>
                <a:lnTo>
                  <a:pt x="73" y="184"/>
                </a:lnTo>
                <a:lnTo>
                  <a:pt x="73" y="184"/>
                </a:lnTo>
                <a:lnTo>
                  <a:pt x="74" y="189"/>
                </a:lnTo>
                <a:lnTo>
                  <a:pt x="76" y="194"/>
                </a:lnTo>
                <a:lnTo>
                  <a:pt x="76" y="196"/>
                </a:lnTo>
                <a:lnTo>
                  <a:pt x="76" y="200"/>
                </a:lnTo>
                <a:lnTo>
                  <a:pt x="75" y="203"/>
                </a:lnTo>
                <a:lnTo>
                  <a:pt x="73" y="209"/>
                </a:lnTo>
                <a:lnTo>
                  <a:pt x="73" y="209"/>
                </a:lnTo>
                <a:lnTo>
                  <a:pt x="66" y="220"/>
                </a:lnTo>
                <a:lnTo>
                  <a:pt x="61" y="232"/>
                </a:lnTo>
                <a:lnTo>
                  <a:pt x="57" y="248"/>
                </a:lnTo>
                <a:lnTo>
                  <a:pt x="56" y="266"/>
                </a:lnTo>
                <a:lnTo>
                  <a:pt x="56" y="266"/>
                </a:lnTo>
                <a:lnTo>
                  <a:pt x="55" y="316"/>
                </a:lnTo>
                <a:lnTo>
                  <a:pt x="54" y="359"/>
                </a:lnTo>
                <a:lnTo>
                  <a:pt x="54" y="359"/>
                </a:lnTo>
                <a:lnTo>
                  <a:pt x="51" y="388"/>
                </a:lnTo>
                <a:lnTo>
                  <a:pt x="44" y="437"/>
                </a:lnTo>
                <a:lnTo>
                  <a:pt x="38" y="486"/>
                </a:lnTo>
                <a:lnTo>
                  <a:pt x="35" y="518"/>
                </a:lnTo>
                <a:lnTo>
                  <a:pt x="35" y="518"/>
                </a:lnTo>
                <a:lnTo>
                  <a:pt x="31" y="569"/>
                </a:lnTo>
                <a:lnTo>
                  <a:pt x="26" y="604"/>
                </a:lnTo>
                <a:lnTo>
                  <a:pt x="26" y="604"/>
                </a:lnTo>
                <a:lnTo>
                  <a:pt x="24" y="605"/>
                </a:lnTo>
                <a:lnTo>
                  <a:pt x="18" y="611"/>
                </a:lnTo>
                <a:lnTo>
                  <a:pt x="14" y="615"/>
                </a:lnTo>
                <a:lnTo>
                  <a:pt x="11" y="619"/>
                </a:lnTo>
                <a:lnTo>
                  <a:pt x="8" y="623"/>
                </a:lnTo>
                <a:lnTo>
                  <a:pt x="8" y="628"/>
                </a:lnTo>
                <a:lnTo>
                  <a:pt x="8" y="628"/>
                </a:lnTo>
                <a:lnTo>
                  <a:pt x="8" y="636"/>
                </a:lnTo>
                <a:lnTo>
                  <a:pt x="9" y="641"/>
                </a:lnTo>
                <a:lnTo>
                  <a:pt x="11" y="646"/>
                </a:lnTo>
                <a:lnTo>
                  <a:pt x="11" y="652"/>
                </a:lnTo>
                <a:lnTo>
                  <a:pt x="11" y="652"/>
                </a:lnTo>
                <a:lnTo>
                  <a:pt x="11" y="657"/>
                </a:lnTo>
                <a:lnTo>
                  <a:pt x="8" y="662"/>
                </a:lnTo>
                <a:lnTo>
                  <a:pt x="5" y="674"/>
                </a:lnTo>
                <a:lnTo>
                  <a:pt x="1" y="683"/>
                </a:lnTo>
                <a:lnTo>
                  <a:pt x="0" y="687"/>
                </a:lnTo>
                <a:lnTo>
                  <a:pt x="0" y="690"/>
                </a:lnTo>
                <a:lnTo>
                  <a:pt x="0" y="690"/>
                </a:lnTo>
                <a:lnTo>
                  <a:pt x="2" y="726"/>
                </a:lnTo>
                <a:lnTo>
                  <a:pt x="5" y="751"/>
                </a:lnTo>
                <a:lnTo>
                  <a:pt x="6" y="761"/>
                </a:lnTo>
                <a:lnTo>
                  <a:pt x="8" y="768"/>
                </a:lnTo>
                <a:lnTo>
                  <a:pt x="8" y="768"/>
                </a:lnTo>
                <a:lnTo>
                  <a:pt x="11" y="772"/>
                </a:lnTo>
                <a:lnTo>
                  <a:pt x="14" y="775"/>
                </a:lnTo>
                <a:lnTo>
                  <a:pt x="19" y="776"/>
                </a:lnTo>
                <a:lnTo>
                  <a:pt x="24" y="779"/>
                </a:lnTo>
                <a:lnTo>
                  <a:pt x="33" y="780"/>
                </a:lnTo>
                <a:lnTo>
                  <a:pt x="41" y="781"/>
                </a:lnTo>
                <a:lnTo>
                  <a:pt x="41" y="781"/>
                </a:lnTo>
                <a:lnTo>
                  <a:pt x="58" y="786"/>
                </a:lnTo>
                <a:lnTo>
                  <a:pt x="72" y="788"/>
                </a:lnTo>
                <a:lnTo>
                  <a:pt x="86" y="790"/>
                </a:lnTo>
                <a:lnTo>
                  <a:pt x="86" y="790"/>
                </a:lnTo>
                <a:lnTo>
                  <a:pt x="98" y="787"/>
                </a:lnTo>
                <a:lnTo>
                  <a:pt x="109" y="784"/>
                </a:lnTo>
                <a:lnTo>
                  <a:pt x="117" y="781"/>
                </a:lnTo>
                <a:lnTo>
                  <a:pt x="125" y="779"/>
                </a:lnTo>
                <a:lnTo>
                  <a:pt x="125" y="779"/>
                </a:lnTo>
                <a:lnTo>
                  <a:pt x="152" y="776"/>
                </a:lnTo>
                <a:lnTo>
                  <a:pt x="169" y="775"/>
                </a:lnTo>
                <a:lnTo>
                  <a:pt x="169" y="775"/>
                </a:lnTo>
                <a:lnTo>
                  <a:pt x="165" y="791"/>
                </a:lnTo>
                <a:lnTo>
                  <a:pt x="164" y="804"/>
                </a:lnTo>
                <a:lnTo>
                  <a:pt x="163" y="810"/>
                </a:lnTo>
                <a:lnTo>
                  <a:pt x="164" y="816"/>
                </a:lnTo>
                <a:lnTo>
                  <a:pt x="164" y="816"/>
                </a:lnTo>
                <a:lnTo>
                  <a:pt x="166" y="824"/>
                </a:lnTo>
                <a:lnTo>
                  <a:pt x="169" y="830"/>
                </a:lnTo>
                <a:lnTo>
                  <a:pt x="170" y="835"/>
                </a:lnTo>
                <a:lnTo>
                  <a:pt x="169" y="843"/>
                </a:lnTo>
                <a:lnTo>
                  <a:pt x="169" y="843"/>
                </a:lnTo>
                <a:lnTo>
                  <a:pt x="169" y="848"/>
                </a:lnTo>
                <a:lnTo>
                  <a:pt x="169" y="854"/>
                </a:lnTo>
                <a:lnTo>
                  <a:pt x="170" y="867"/>
                </a:lnTo>
                <a:lnTo>
                  <a:pt x="172" y="878"/>
                </a:lnTo>
                <a:lnTo>
                  <a:pt x="174" y="883"/>
                </a:lnTo>
                <a:lnTo>
                  <a:pt x="174" y="883"/>
                </a:lnTo>
                <a:lnTo>
                  <a:pt x="179" y="904"/>
                </a:lnTo>
                <a:lnTo>
                  <a:pt x="179" y="904"/>
                </a:lnTo>
                <a:lnTo>
                  <a:pt x="182" y="916"/>
                </a:lnTo>
                <a:lnTo>
                  <a:pt x="184" y="933"/>
                </a:lnTo>
                <a:lnTo>
                  <a:pt x="184" y="943"/>
                </a:lnTo>
                <a:lnTo>
                  <a:pt x="184" y="952"/>
                </a:lnTo>
                <a:lnTo>
                  <a:pt x="183" y="959"/>
                </a:lnTo>
                <a:lnTo>
                  <a:pt x="179" y="967"/>
                </a:lnTo>
                <a:lnTo>
                  <a:pt x="179" y="967"/>
                </a:lnTo>
                <a:lnTo>
                  <a:pt x="177" y="971"/>
                </a:lnTo>
                <a:lnTo>
                  <a:pt x="173" y="974"/>
                </a:lnTo>
                <a:lnTo>
                  <a:pt x="170" y="977"/>
                </a:lnTo>
                <a:lnTo>
                  <a:pt x="167" y="980"/>
                </a:lnTo>
                <a:lnTo>
                  <a:pt x="165" y="982"/>
                </a:lnTo>
                <a:lnTo>
                  <a:pt x="158" y="996"/>
                </a:lnTo>
                <a:lnTo>
                  <a:pt x="158" y="996"/>
                </a:lnTo>
                <a:lnTo>
                  <a:pt x="154" y="1011"/>
                </a:lnTo>
                <a:lnTo>
                  <a:pt x="149" y="1032"/>
                </a:lnTo>
                <a:lnTo>
                  <a:pt x="139" y="1087"/>
                </a:lnTo>
                <a:lnTo>
                  <a:pt x="130" y="1140"/>
                </a:lnTo>
                <a:lnTo>
                  <a:pt x="127" y="1159"/>
                </a:lnTo>
                <a:lnTo>
                  <a:pt x="123" y="1167"/>
                </a:lnTo>
                <a:lnTo>
                  <a:pt x="123" y="1167"/>
                </a:lnTo>
                <a:lnTo>
                  <a:pt x="118" y="1177"/>
                </a:lnTo>
                <a:lnTo>
                  <a:pt x="115" y="1189"/>
                </a:lnTo>
                <a:lnTo>
                  <a:pt x="110" y="1208"/>
                </a:lnTo>
                <a:lnTo>
                  <a:pt x="110" y="1208"/>
                </a:lnTo>
                <a:lnTo>
                  <a:pt x="109" y="1218"/>
                </a:lnTo>
                <a:lnTo>
                  <a:pt x="109" y="1231"/>
                </a:lnTo>
                <a:lnTo>
                  <a:pt x="110" y="1246"/>
                </a:lnTo>
                <a:lnTo>
                  <a:pt x="104" y="1262"/>
                </a:lnTo>
                <a:lnTo>
                  <a:pt x="104" y="1262"/>
                </a:lnTo>
                <a:lnTo>
                  <a:pt x="99" y="1279"/>
                </a:lnTo>
                <a:lnTo>
                  <a:pt x="96" y="1294"/>
                </a:lnTo>
                <a:lnTo>
                  <a:pt x="94" y="1301"/>
                </a:lnTo>
                <a:lnTo>
                  <a:pt x="94" y="1307"/>
                </a:lnTo>
                <a:lnTo>
                  <a:pt x="94" y="1307"/>
                </a:lnTo>
                <a:lnTo>
                  <a:pt x="94" y="1318"/>
                </a:lnTo>
                <a:lnTo>
                  <a:pt x="96" y="1327"/>
                </a:lnTo>
                <a:lnTo>
                  <a:pt x="97" y="1329"/>
                </a:lnTo>
                <a:lnTo>
                  <a:pt x="99" y="1331"/>
                </a:lnTo>
                <a:lnTo>
                  <a:pt x="102" y="1334"/>
                </a:lnTo>
                <a:lnTo>
                  <a:pt x="104" y="1335"/>
                </a:lnTo>
                <a:lnTo>
                  <a:pt x="104" y="1335"/>
                </a:lnTo>
                <a:lnTo>
                  <a:pt x="110" y="1335"/>
                </a:lnTo>
                <a:lnTo>
                  <a:pt x="117" y="1335"/>
                </a:lnTo>
                <a:lnTo>
                  <a:pt x="136" y="1333"/>
                </a:lnTo>
                <a:lnTo>
                  <a:pt x="155" y="1330"/>
                </a:lnTo>
                <a:lnTo>
                  <a:pt x="165" y="1330"/>
                </a:lnTo>
                <a:lnTo>
                  <a:pt x="172" y="1331"/>
                </a:lnTo>
                <a:lnTo>
                  <a:pt x="172" y="1331"/>
                </a:lnTo>
                <a:lnTo>
                  <a:pt x="177" y="1334"/>
                </a:lnTo>
                <a:lnTo>
                  <a:pt x="183" y="1334"/>
                </a:lnTo>
                <a:lnTo>
                  <a:pt x="195" y="1334"/>
                </a:lnTo>
                <a:lnTo>
                  <a:pt x="212" y="1333"/>
                </a:lnTo>
                <a:lnTo>
                  <a:pt x="235" y="1331"/>
                </a:lnTo>
                <a:lnTo>
                  <a:pt x="235" y="1331"/>
                </a:lnTo>
                <a:lnTo>
                  <a:pt x="262" y="1333"/>
                </a:lnTo>
                <a:lnTo>
                  <a:pt x="283" y="1334"/>
                </a:lnTo>
                <a:lnTo>
                  <a:pt x="292" y="1333"/>
                </a:lnTo>
                <a:lnTo>
                  <a:pt x="299" y="1331"/>
                </a:lnTo>
                <a:lnTo>
                  <a:pt x="305" y="1330"/>
                </a:lnTo>
                <a:lnTo>
                  <a:pt x="311" y="1327"/>
                </a:lnTo>
                <a:lnTo>
                  <a:pt x="311" y="1327"/>
                </a:lnTo>
                <a:lnTo>
                  <a:pt x="316" y="1322"/>
                </a:lnTo>
                <a:lnTo>
                  <a:pt x="318" y="1318"/>
                </a:lnTo>
                <a:lnTo>
                  <a:pt x="320" y="1315"/>
                </a:lnTo>
                <a:lnTo>
                  <a:pt x="320" y="1310"/>
                </a:lnTo>
                <a:lnTo>
                  <a:pt x="320" y="1305"/>
                </a:lnTo>
                <a:lnTo>
                  <a:pt x="319" y="1303"/>
                </a:lnTo>
                <a:lnTo>
                  <a:pt x="319" y="1303"/>
                </a:lnTo>
                <a:lnTo>
                  <a:pt x="322" y="1304"/>
                </a:lnTo>
                <a:lnTo>
                  <a:pt x="330" y="1306"/>
                </a:lnTo>
                <a:lnTo>
                  <a:pt x="344" y="1310"/>
                </a:lnTo>
                <a:lnTo>
                  <a:pt x="365" y="1313"/>
                </a:lnTo>
                <a:lnTo>
                  <a:pt x="365" y="1313"/>
                </a:lnTo>
                <a:lnTo>
                  <a:pt x="377" y="1313"/>
                </a:lnTo>
                <a:lnTo>
                  <a:pt x="389" y="1313"/>
                </a:lnTo>
                <a:lnTo>
                  <a:pt x="399" y="1312"/>
                </a:lnTo>
                <a:lnTo>
                  <a:pt x="410" y="1310"/>
                </a:lnTo>
                <a:lnTo>
                  <a:pt x="418" y="1306"/>
                </a:lnTo>
                <a:lnTo>
                  <a:pt x="426" y="1301"/>
                </a:lnTo>
                <a:lnTo>
                  <a:pt x="430" y="1297"/>
                </a:lnTo>
                <a:lnTo>
                  <a:pt x="432" y="1294"/>
                </a:lnTo>
                <a:lnTo>
                  <a:pt x="432" y="1292"/>
                </a:lnTo>
                <a:lnTo>
                  <a:pt x="432" y="1292"/>
                </a:lnTo>
                <a:lnTo>
                  <a:pt x="433" y="1286"/>
                </a:lnTo>
                <a:lnTo>
                  <a:pt x="434" y="1282"/>
                </a:lnTo>
                <a:lnTo>
                  <a:pt x="438" y="1278"/>
                </a:lnTo>
                <a:lnTo>
                  <a:pt x="438" y="1275"/>
                </a:lnTo>
                <a:lnTo>
                  <a:pt x="435" y="1274"/>
                </a:lnTo>
                <a:lnTo>
                  <a:pt x="421" y="1270"/>
                </a:lnTo>
                <a:lnTo>
                  <a:pt x="421" y="1270"/>
                </a:lnTo>
                <a:lnTo>
                  <a:pt x="402" y="1267"/>
                </a:lnTo>
                <a:lnTo>
                  <a:pt x="387" y="1266"/>
                </a:lnTo>
                <a:lnTo>
                  <a:pt x="375" y="1262"/>
                </a:lnTo>
                <a:lnTo>
                  <a:pt x="368" y="1260"/>
                </a:lnTo>
                <a:lnTo>
                  <a:pt x="362" y="1256"/>
                </a:lnTo>
                <a:lnTo>
                  <a:pt x="362" y="1256"/>
                </a:lnTo>
                <a:lnTo>
                  <a:pt x="355" y="1252"/>
                </a:lnTo>
                <a:lnTo>
                  <a:pt x="349" y="1246"/>
                </a:lnTo>
                <a:lnTo>
                  <a:pt x="341" y="1236"/>
                </a:lnTo>
                <a:lnTo>
                  <a:pt x="335" y="1226"/>
                </a:lnTo>
                <a:lnTo>
                  <a:pt x="332" y="1221"/>
                </a:lnTo>
                <a:lnTo>
                  <a:pt x="332" y="1221"/>
                </a:lnTo>
                <a:lnTo>
                  <a:pt x="342" y="1217"/>
                </a:lnTo>
                <a:lnTo>
                  <a:pt x="348" y="1212"/>
                </a:lnTo>
                <a:lnTo>
                  <a:pt x="350" y="1209"/>
                </a:lnTo>
                <a:lnTo>
                  <a:pt x="351" y="1208"/>
                </a:lnTo>
                <a:lnTo>
                  <a:pt x="351" y="1208"/>
                </a:lnTo>
                <a:lnTo>
                  <a:pt x="346" y="1169"/>
                </a:lnTo>
                <a:lnTo>
                  <a:pt x="342" y="1141"/>
                </a:lnTo>
                <a:lnTo>
                  <a:pt x="341" y="1124"/>
                </a:lnTo>
                <a:lnTo>
                  <a:pt x="341" y="1124"/>
                </a:lnTo>
                <a:lnTo>
                  <a:pt x="336" y="1063"/>
                </a:lnTo>
                <a:lnTo>
                  <a:pt x="334" y="1025"/>
                </a:lnTo>
                <a:lnTo>
                  <a:pt x="332" y="1007"/>
                </a:lnTo>
                <a:lnTo>
                  <a:pt x="332" y="1007"/>
                </a:lnTo>
                <a:lnTo>
                  <a:pt x="332" y="969"/>
                </a:lnTo>
                <a:lnTo>
                  <a:pt x="332" y="926"/>
                </a:lnTo>
                <a:lnTo>
                  <a:pt x="332" y="926"/>
                </a:lnTo>
                <a:lnTo>
                  <a:pt x="329" y="908"/>
                </a:lnTo>
                <a:lnTo>
                  <a:pt x="320" y="874"/>
                </a:lnTo>
                <a:lnTo>
                  <a:pt x="312" y="841"/>
                </a:lnTo>
                <a:lnTo>
                  <a:pt x="308" y="824"/>
                </a:lnTo>
                <a:lnTo>
                  <a:pt x="308" y="824"/>
                </a:lnTo>
                <a:lnTo>
                  <a:pt x="311" y="737"/>
                </a:lnTo>
                <a:lnTo>
                  <a:pt x="313" y="654"/>
                </a:lnTo>
                <a:lnTo>
                  <a:pt x="313" y="654"/>
                </a:lnTo>
                <a:lnTo>
                  <a:pt x="319" y="648"/>
                </a:lnTo>
                <a:lnTo>
                  <a:pt x="323" y="641"/>
                </a:lnTo>
                <a:lnTo>
                  <a:pt x="324" y="638"/>
                </a:lnTo>
                <a:lnTo>
                  <a:pt x="324" y="633"/>
                </a:lnTo>
                <a:lnTo>
                  <a:pt x="324" y="633"/>
                </a:lnTo>
                <a:lnTo>
                  <a:pt x="324" y="629"/>
                </a:lnTo>
                <a:lnTo>
                  <a:pt x="323" y="623"/>
                </a:lnTo>
                <a:lnTo>
                  <a:pt x="319" y="614"/>
                </a:lnTo>
                <a:lnTo>
                  <a:pt x="316" y="604"/>
                </a:lnTo>
                <a:lnTo>
                  <a:pt x="313" y="598"/>
                </a:lnTo>
                <a:lnTo>
                  <a:pt x="313" y="598"/>
                </a:lnTo>
                <a:lnTo>
                  <a:pt x="304" y="569"/>
                </a:lnTo>
                <a:lnTo>
                  <a:pt x="283" y="510"/>
                </a:lnTo>
                <a:lnTo>
                  <a:pt x="252" y="421"/>
                </a:lnTo>
                <a:lnTo>
                  <a:pt x="252" y="421"/>
                </a:lnTo>
                <a:lnTo>
                  <a:pt x="239" y="359"/>
                </a:lnTo>
                <a:lnTo>
                  <a:pt x="239" y="359"/>
                </a:lnTo>
                <a:lnTo>
                  <a:pt x="249" y="364"/>
                </a:lnTo>
                <a:lnTo>
                  <a:pt x="273" y="373"/>
                </a:lnTo>
                <a:lnTo>
                  <a:pt x="286" y="378"/>
                </a:lnTo>
                <a:lnTo>
                  <a:pt x="298" y="381"/>
                </a:lnTo>
                <a:lnTo>
                  <a:pt x="308" y="382"/>
                </a:lnTo>
                <a:lnTo>
                  <a:pt x="313" y="382"/>
                </a:lnTo>
                <a:lnTo>
                  <a:pt x="317" y="381"/>
                </a:lnTo>
                <a:lnTo>
                  <a:pt x="317" y="381"/>
                </a:lnTo>
                <a:lnTo>
                  <a:pt x="322" y="377"/>
                </a:lnTo>
                <a:lnTo>
                  <a:pt x="325" y="372"/>
                </a:lnTo>
                <a:lnTo>
                  <a:pt x="329" y="365"/>
                </a:lnTo>
                <a:lnTo>
                  <a:pt x="331" y="359"/>
                </a:lnTo>
                <a:lnTo>
                  <a:pt x="335" y="348"/>
                </a:lnTo>
                <a:lnTo>
                  <a:pt x="335" y="343"/>
                </a:lnTo>
                <a:lnTo>
                  <a:pt x="335" y="343"/>
                </a:lnTo>
                <a:lnTo>
                  <a:pt x="340" y="345"/>
                </a:lnTo>
                <a:lnTo>
                  <a:pt x="350" y="345"/>
                </a:lnTo>
                <a:lnTo>
                  <a:pt x="356" y="345"/>
                </a:lnTo>
                <a:lnTo>
                  <a:pt x="361" y="343"/>
                </a:lnTo>
                <a:lnTo>
                  <a:pt x="367" y="341"/>
                </a:lnTo>
                <a:lnTo>
                  <a:pt x="369" y="337"/>
                </a:lnTo>
                <a:lnTo>
                  <a:pt x="369" y="337"/>
                </a:lnTo>
                <a:lnTo>
                  <a:pt x="372" y="331"/>
                </a:lnTo>
                <a:lnTo>
                  <a:pt x="372" y="323"/>
                </a:lnTo>
                <a:lnTo>
                  <a:pt x="371" y="311"/>
                </a:lnTo>
                <a:lnTo>
                  <a:pt x="368" y="300"/>
                </a:lnTo>
                <a:lnTo>
                  <a:pt x="363" y="278"/>
                </a:lnTo>
                <a:lnTo>
                  <a:pt x="360" y="266"/>
                </a:lnTo>
                <a:lnTo>
                  <a:pt x="360" y="266"/>
                </a:lnTo>
                <a:lnTo>
                  <a:pt x="349" y="236"/>
                </a:lnTo>
                <a:lnTo>
                  <a:pt x="349" y="236"/>
                </a:lnTo>
                <a:lnTo>
                  <a:pt x="354" y="231"/>
                </a:lnTo>
                <a:lnTo>
                  <a:pt x="357" y="227"/>
                </a:lnTo>
                <a:lnTo>
                  <a:pt x="359" y="225"/>
                </a:lnTo>
                <a:lnTo>
                  <a:pt x="360" y="223"/>
                </a:lnTo>
                <a:lnTo>
                  <a:pt x="360" y="223"/>
                </a:lnTo>
                <a:lnTo>
                  <a:pt x="361" y="212"/>
                </a:lnTo>
                <a:lnTo>
                  <a:pt x="362" y="203"/>
                </a:lnTo>
                <a:lnTo>
                  <a:pt x="362" y="203"/>
                </a:lnTo>
                <a:lnTo>
                  <a:pt x="361" y="199"/>
                </a:lnTo>
                <a:lnTo>
                  <a:pt x="360" y="195"/>
                </a:lnTo>
                <a:lnTo>
                  <a:pt x="362" y="182"/>
                </a:lnTo>
                <a:lnTo>
                  <a:pt x="362" y="182"/>
                </a:lnTo>
                <a:lnTo>
                  <a:pt x="373" y="172"/>
                </a:lnTo>
                <a:lnTo>
                  <a:pt x="383" y="163"/>
                </a:lnTo>
                <a:lnTo>
                  <a:pt x="391" y="152"/>
                </a:lnTo>
                <a:lnTo>
                  <a:pt x="408" y="131"/>
                </a:lnTo>
                <a:lnTo>
                  <a:pt x="408" y="131"/>
                </a:lnTo>
                <a:lnTo>
                  <a:pt x="412" y="131"/>
                </a:lnTo>
                <a:lnTo>
                  <a:pt x="417" y="131"/>
                </a:lnTo>
                <a:lnTo>
                  <a:pt x="421" y="128"/>
                </a:lnTo>
                <a:lnTo>
                  <a:pt x="421" y="128"/>
                </a:lnTo>
                <a:lnTo>
                  <a:pt x="427" y="123"/>
                </a:lnTo>
                <a:lnTo>
                  <a:pt x="429" y="120"/>
                </a:lnTo>
                <a:lnTo>
                  <a:pt x="456" y="120"/>
                </a:lnTo>
                <a:lnTo>
                  <a:pt x="456" y="120"/>
                </a:lnTo>
                <a:lnTo>
                  <a:pt x="457" y="119"/>
                </a:lnTo>
                <a:lnTo>
                  <a:pt x="460" y="113"/>
                </a:lnTo>
                <a:lnTo>
                  <a:pt x="463" y="102"/>
                </a:lnTo>
                <a:lnTo>
                  <a:pt x="464" y="93"/>
                </a:lnTo>
                <a:lnTo>
                  <a:pt x="464" y="85"/>
                </a:lnTo>
                <a:lnTo>
                  <a:pt x="464" y="85"/>
                </a:lnTo>
                <a:lnTo>
                  <a:pt x="463" y="77"/>
                </a:lnTo>
                <a:lnTo>
                  <a:pt x="462" y="68"/>
                </a:lnTo>
                <a:lnTo>
                  <a:pt x="458" y="62"/>
                </a:lnTo>
                <a:lnTo>
                  <a:pt x="456" y="58"/>
                </a:lnTo>
                <a:lnTo>
                  <a:pt x="450" y="50"/>
                </a:lnTo>
                <a:lnTo>
                  <a:pt x="447" y="48"/>
                </a:lnTo>
                <a:lnTo>
                  <a:pt x="402" y="48"/>
                </a:lnTo>
                <a:lnTo>
                  <a:pt x="380" y="59"/>
                </a:lnTo>
                <a:lnTo>
                  <a:pt x="330" y="64"/>
                </a:lnTo>
                <a:lnTo>
                  <a:pt x="319" y="74"/>
                </a:lnTo>
                <a:lnTo>
                  <a:pt x="319" y="74"/>
                </a:lnTo>
                <a:lnTo>
                  <a:pt x="317" y="72"/>
                </a:lnTo>
                <a:lnTo>
                  <a:pt x="314" y="70"/>
                </a:lnTo>
                <a:lnTo>
                  <a:pt x="311" y="66"/>
                </a:lnTo>
                <a:lnTo>
                  <a:pt x="311" y="66"/>
                </a:lnTo>
                <a:lnTo>
                  <a:pt x="307" y="65"/>
                </a:lnTo>
                <a:lnTo>
                  <a:pt x="305" y="65"/>
                </a:lnTo>
                <a:lnTo>
                  <a:pt x="304" y="67"/>
                </a:lnTo>
                <a:lnTo>
                  <a:pt x="302" y="70"/>
                </a:lnTo>
                <a:lnTo>
                  <a:pt x="302" y="70"/>
                </a:lnTo>
                <a:lnTo>
                  <a:pt x="301" y="74"/>
                </a:lnTo>
                <a:lnTo>
                  <a:pt x="300" y="77"/>
                </a:lnTo>
                <a:lnTo>
                  <a:pt x="289" y="70"/>
                </a:lnTo>
                <a:lnTo>
                  <a:pt x="281" y="70"/>
                </a:lnTo>
                <a:lnTo>
                  <a:pt x="274" y="61"/>
                </a:lnTo>
                <a:lnTo>
                  <a:pt x="246" y="61"/>
                </a:lnTo>
                <a:lnTo>
                  <a:pt x="235" y="66"/>
                </a:lnTo>
                <a:lnTo>
                  <a:pt x="244" y="29"/>
                </a:lnTo>
                <a:lnTo>
                  <a:pt x="196" y="35"/>
                </a:lnTo>
                <a:lnTo>
                  <a:pt x="196" y="35"/>
                </a:lnTo>
                <a:lnTo>
                  <a:pt x="195" y="31"/>
                </a:lnTo>
                <a:lnTo>
                  <a:pt x="190" y="23"/>
                </a:lnTo>
                <a:lnTo>
                  <a:pt x="183" y="13"/>
                </a:lnTo>
                <a:lnTo>
                  <a:pt x="178" y="9"/>
                </a:lnTo>
                <a:lnTo>
                  <a:pt x="172" y="5"/>
                </a:lnTo>
                <a:lnTo>
                  <a:pt x="172" y="5"/>
                </a:lnTo>
                <a:lnTo>
                  <a:pt x="164" y="3"/>
                </a:lnTo>
                <a:lnTo>
                  <a:pt x="154" y="0"/>
                </a:lnTo>
                <a:lnTo>
                  <a:pt x="143" y="0"/>
                </a:lnTo>
                <a:lnTo>
                  <a:pt x="130" y="1"/>
                </a:lnTo>
                <a:lnTo>
                  <a:pt x="118" y="3"/>
                </a:lnTo>
                <a:lnTo>
                  <a:pt x="106" y="6"/>
                </a:lnTo>
                <a:lnTo>
                  <a:pt x="96" y="10"/>
                </a:lnTo>
                <a:lnTo>
                  <a:pt x="86" y="16"/>
                </a:lnTo>
                <a:lnTo>
                  <a:pt x="86" y="16"/>
                </a:lnTo>
                <a:lnTo>
                  <a:pt x="73" y="25"/>
                </a:lnTo>
                <a:lnTo>
                  <a:pt x="69" y="29"/>
                </a:lnTo>
                <a:lnTo>
                  <a:pt x="67" y="32"/>
                </a:lnTo>
                <a:lnTo>
                  <a:pt x="64" y="37"/>
                </a:lnTo>
                <a:lnTo>
                  <a:pt x="63" y="41"/>
                </a:lnTo>
                <a:lnTo>
                  <a:pt x="62" y="50"/>
                </a:lnTo>
                <a:lnTo>
                  <a:pt x="62" y="50"/>
                </a:lnTo>
                <a:lnTo>
                  <a:pt x="61" y="64"/>
                </a:lnTo>
                <a:lnTo>
                  <a:pt x="61" y="79"/>
                </a:lnTo>
                <a:lnTo>
                  <a:pt x="62" y="96"/>
                </a:lnTo>
                <a:lnTo>
                  <a:pt x="62" y="96"/>
                </a:lnTo>
                <a:lnTo>
                  <a:pt x="50" y="107"/>
                </a:lnTo>
                <a:lnTo>
                  <a:pt x="43" y="115"/>
                </a:lnTo>
                <a:lnTo>
                  <a:pt x="42" y="117"/>
                </a:lnTo>
                <a:lnTo>
                  <a:pt x="43" y="120"/>
                </a:lnTo>
                <a:lnTo>
                  <a:pt x="43" y="120"/>
                </a:lnTo>
                <a:lnTo>
                  <a:pt x="49" y="123"/>
                </a:lnTo>
                <a:lnTo>
                  <a:pt x="58" y="126"/>
                </a:lnTo>
                <a:lnTo>
                  <a:pt x="69" y="128"/>
                </a:lnTo>
                <a:lnTo>
                  <a:pt x="80" y="150"/>
                </a:lnTo>
                <a:lnTo>
                  <a:pt x="88" y="158"/>
                </a:lnTo>
                <a:lnTo>
                  <a:pt x="86" y="174"/>
                </a:lnTo>
                <a:close/>
                <a:moveTo>
                  <a:pt x="212" y="134"/>
                </a:moveTo>
                <a:lnTo>
                  <a:pt x="250" y="134"/>
                </a:lnTo>
                <a:lnTo>
                  <a:pt x="250" y="134"/>
                </a:lnTo>
                <a:lnTo>
                  <a:pt x="252" y="150"/>
                </a:lnTo>
                <a:lnTo>
                  <a:pt x="256" y="162"/>
                </a:lnTo>
                <a:lnTo>
                  <a:pt x="257" y="169"/>
                </a:lnTo>
                <a:lnTo>
                  <a:pt x="257" y="169"/>
                </a:lnTo>
                <a:lnTo>
                  <a:pt x="258" y="170"/>
                </a:lnTo>
                <a:lnTo>
                  <a:pt x="258" y="172"/>
                </a:lnTo>
                <a:lnTo>
                  <a:pt x="258" y="176"/>
                </a:lnTo>
                <a:lnTo>
                  <a:pt x="261" y="182"/>
                </a:lnTo>
                <a:lnTo>
                  <a:pt x="261" y="182"/>
                </a:lnTo>
                <a:lnTo>
                  <a:pt x="263" y="188"/>
                </a:lnTo>
                <a:lnTo>
                  <a:pt x="265" y="190"/>
                </a:lnTo>
                <a:lnTo>
                  <a:pt x="268" y="193"/>
                </a:lnTo>
                <a:lnTo>
                  <a:pt x="298" y="249"/>
                </a:lnTo>
                <a:lnTo>
                  <a:pt x="298" y="249"/>
                </a:lnTo>
                <a:lnTo>
                  <a:pt x="252" y="231"/>
                </a:lnTo>
                <a:lnTo>
                  <a:pt x="252" y="231"/>
                </a:lnTo>
                <a:lnTo>
                  <a:pt x="225" y="219"/>
                </a:lnTo>
                <a:lnTo>
                  <a:pt x="209" y="212"/>
                </a:lnTo>
                <a:lnTo>
                  <a:pt x="201" y="209"/>
                </a:lnTo>
                <a:lnTo>
                  <a:pt x="201" y="209"/>
                </a:lnTo>
                <a:lnTo>
                  <a:pt x="189" y="205"/>
                </a:lnTo>
                <a:lnTo>
                  <a:pt x="179" y="201"/>
                </a:lnTo>
                <a:lnTo>
                  <a:pt x="179" y="180"/>
                </a:lnTo>
                <a:lnTo>
                  <a:pt x="179" y="180"/>
                </a:lnTo>
                <a:lnTo>
                  <a:pt x="190" y="182"/>
                </a:lnTo>
                <a:lnTo>
                  <a:pt x="197" y="182"/>
                </a:lnTo>
                <a:lnTo>
                  <a:pt x="201" y="181"/>
                </a:lnTo>
                <a:lnTo>
                  <a:pt x="203" y="180"/>
                </a:lnTo>
                <a:lnTo>
                  <a:pt x="203" y="180"/>
                </a:lnTo>
                <a:lnTo>
                  <a:pt x="207" y="174"/>
                </a:lnTo>
                <a:lnTo>
                  <a:pt x="208" y="168"/>
                </a:lnTo>
                <a:lnTo>
                  <a:pt x="209" y="160"/>
                </a:lnTo>
                <a:lnTo>
                  <a:pt x="209" y="160"/>
                </a:lnTo>
                <a:lnTo>
                  <a:pt x="212" y="150"/>
                </a:lnTo>
                <a:lnTo>
                  <a:pt x="212" y="150"/>
                </a:lnTo>
                <a:lnTo>
                  <a:pt x="212" y="141"/>
                </a:lnTo>
                <a:lnTo>
                  <a:pt x="212" y="134"/>
                </a:lnTo>
                <a:lnTo>
                  <a:pt x="212" y="134"/>
                </a:lnTo>
                <a:close/>
                <a:moveTo>
                  <a:pt x="69" y="359"/>
                </a:moveTo>
                <a:lnTo>
                  <a:pt x="69" y="359"/>
                </a:lnTo>
                <a:lnTo>
                  <a:pt x="79" y="395"/>
                </a:lnTo>
                <a:lnTo>
                  <a:pt x="91" y="445"/>
                </a:lnTo>
                <a:lnTo>
                  <a:pt x="91" y="445"/>
                </a:lnTo>
                <a:lnTo>
                  <a:pt x="93" y="456"/>
                </a:lnTo>
                <a:lnTo>
                  <a:pt x="94" y="462"/>
                </a:lnTo>
                <a:lnTo>
                  <a:pt x="94" y="469"/>
                </a:lnTo>
                <a:lnTo>
                  <a:pt x="97" y="486"/>
                </a:lnTo>
                <a:lnTo>
                  <a:pt x="97" y="486"/>
                </a:lnTo>
                <a:lnTo>
                  <a:pt x="104" y="525"/>
                </a:lnTo>
                <a:lnTo>
                  <a:pt x="108" y="542"/>
                </a:lnTo>
                <a:lnTo>
                  <a:pt x="104" y="566"/>
                </a:lnTo>
                <a:lnTo>
                  <a:pt x="48" y="601"/>
                </a:lnTo>
                <a:lnTo>
                  <a:pt x="48" y="601"/>
                </a:lnTo>
                <a:lnTo>
                  <a:pt x="56" y="531"/>
                </a:lnTo>
                <a:lnTo>
                  <a:pt x="62" y="482"/>
                </a:lnTo>
                <a:lnTo>
                  <a:pt x="64" y="458"/>
                </a:lnTo>
                <a:lnTo>
                  <a:pt x="64" y="458"/>
                </a:lnTo>
                <a:lnTo>
                  <a:pt x="64" y="442"/>
                </a:lnTo>
                <a:lnTo>
                  <a:pt x="67" y="408"/>
                </a:lnTo>
                <a:lnTo>
                  <a:pt x="69" y="359"/>
                </a:lnTo>
                <a:lnTo>
                  <a:pt x="69" y="35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15">
            <a:extLst>
              <a:ext uri="{FF2B5EF4-FFF2-40B4-BE49-F238E27FC236}">
                <a16:creationId xmlns:a16="http://schemas.microsoft.com/office/drawing/2014/main" id="{B7FACAAC-5B08-44B8-91BC-0697FE1E0F60}"/>
              </a:ext>
            </a:extLst>
          </p:cNvPr>
          <p:cNvSpPr>
            <a:spLocks noEditPoints="1"/>
          </p:cNvSpPr>
          <p:nvPr/>
        </p:nvSpPr>
        <p:spPr bwMode="auto">
          <a:xfrm>
            <a:off x="8393025" y="841995"/>
            <a:ext cx="590550" cy="1571625"/>
          </a:xfrm>
          <a:custGeom>
            <a:avLst/>
            <a:gdLst>
              <a:gd name="T0" fmla="*/ 61 w 744"/>
              <a:gd name="T1" fmla="*/ 765 h 1981"/>
              <a:gd name="T2" fmla="*/ 14 w 744"/>
              <a:gd name="T3" fmla="*/ 817 h 1981"/>
              <a:gd name="T4" fmla="*/ 18 w 744"/>
              <a:gd name="T5" fmla="*/ 916 h 1981"/>
              <a:gd name="T6" fmla="*/ 57 w 744"/>
              <a:gd name="T7" fmla="*/ 1005 h 1981"/>
              <a:gd name="T8" fmla="*/ 145 w 744"/>
              <a:gd name="T9" fmla="*/ 1093 h 1981"/>
              <a:gd name="T10" fmla="*/ 165 w 744"/>
              <a:gd name="T11" fmla="*/ 1253 h 1981"/>
              <a:gd name="T12" fmla="*/ 195 w 744"/>
              <a:gd name="T13" fmla="*/ 1435 h 1981"/>
              <a:gd name="T14" fmla="*/ 171 w 744"/>
              <a:gd name="T15" fmla="*/ 1748 h 1981"/>
              <a:gd name="T16" fmla="*/ 184 w 744"/>
              <a:gd name="T17" fmla="*/ 1899 h 1981"/>
              <a:gd name="T18" fmla="*/ 230 w 744"/>
              <a:gd name="T19" fmla="*/ 1964 h 1981"/>
              <a:gd name="T20" fmla="*/ 392 w 744"/>
              <a:gd name="T21" fmla="*/ 1975 h 1981"/>
              <a:gd name="T22" fmla="*/ 400 w 744"/>
              <a:gd name="T23" fmla="*/ 1919 h 1981"/>
              <a:gd name="T24" fmla="*/ 344 w 744"/>
              <a:gd name="T25" fmla="*/ 1886 h 1981"/>
              <a:gd name="T26" fmla="*/ 348 w 744"/>
              <a:gd name="T27" fmla="*/ 1871 h 1981"/>
              <a:gd name="T28" fmla="*/ 381 w 744"/>
              <a:gd name="T29" fmla="*/ 1893 h 1981"/>
              <a:gd name="T30" fmla="*/ 495 w 744"/>
              <a:gd name="T31" fmla="*/ 1893 h 1981"/>
              <a:gd name="T32" fmla="*/ 655 w 744"/>
              <a:gd name="T33" fmla="*/ 1875 h 1981"/>
              <a:gd name="T34" fmla="*/ 631 w 744"/>
              <a:gd name="T35" fmla="*/ 1834 h 1981"/>
              <a:gd name="T36" fmla="*/ 523 w 744"/>
              <a:gd name="T37" fmla="*/ 1804 h 1981"/>
              <a:gd name="T38" fmla="*/ 504 w 744"/>
              <a:gd name="T39" fmla="*/ 1731 h 1981"/>
              <a:gd name="T40" fmla="*/ 517 w 744"/>
              <a:gd name="T41" fmla="*/ 1478 h 1981"/>
              <a:gd name="T42" fmla="*/ 541 w 744"/>
              <a:gd name="T43" fmla="*/ 1221 h 1981"/>
              <a:gd name="T44" fmla="*/ 547 w 744"/>
              <a:gd name="T45" fmla="*/ 942 h 1981"/>
              <a:gd name="T46" fmla="*/ 567 w 744"/>
              <a:gd name="T47" fmla="*/ 668 h 1981"/>
              <a:gd name="T48" fmla="*/ 634 w 744"/>
              <a:gd name="T49" fmla="*/ 648 h 1981"/>
              <a:gd name="T50" fmla="*/ 660 w 744"/>
              <a:gd name="T51" fmla="*/ 633 h 1981"/>
              <a:gd name="T52" fmla="*/ 709 w 744"/>
              <a:gd name="T53" fmla="*/ 635 h 1981"/>
              <a:gd name="T54" fmla="*/ 733 w 744"/>
              <a:gd name="T55" fmla="*/ 596 h 1981"/>
              <a:gd name="T56" fmla="*/ 668 w 744"/>
              <a:gd name="T57" fmla="*/ 469 h 1981"/>
              <a:gd name="T58" fmla="*/ 593 w 744"/>
              <a:gd name="T59" fmla="*/ 452 h 1981"/>
              <a:gd name="T60" fmla="*/ 484 w 744"/>
              <a:gd name="T61" fmla="*/ 396 h 1981"/>
              <a:gd name="T62" fmla="*/ 459 w 744"/>
              <a:gd name="T63" fmla="*/ 342 h 1981"/>
              <a:gd name="T64" fmla="*/ 480 w 744"/>
              <a:gd name="T65" fmla="*/ 298 h 1981"/>
              <a:gd name="T66" fmla="*/ 499 w 744"/>
              <a:gd name="T67" fmla="*/ 270 h 1981"/>
              <a:gd name="T68" fmla="*/ 515 w 744"/>
              <a:gd name="T69" fmla="*/ 240 h 1981"/>
              <a:gd name="T70" fmla="*/ 551 w 744"/>
              <a:gd name="T71" fmla="*/ 190 h 1981"/>
              <a:gd name="T72" fmla="*/ 579 w 744"/>
              <a:gd name="T73" fmla="*/ 156 h 1981"/>
              <a:gd name="T74" fmla="*/ 590 w 744"/>
              <a:gd name="T75" fmla="*/ 139 h 1981"/>
              <a:gd name="T76" fmla="*/ 504 w 744"/>
              <a:gd name="T77" fmla="*/ 22 h 1981"/>
              <a:gd name="T78" fmla="*/ 372 w 744"/>
              <a:gd name="T79" fmla="*/ 11 h 1981"/>
              <a:gd name="T80" fmla="*/ 316 w 744"/>
              <a:gd name="T81" fmla="*/ 106 h 1981"/>
              <a:gd name="T82" fmla="*/ 307 w 744"/>
              <a:gd name="T83" fmla="*/ 137 h 1981"/>
              <a:gd name="T84" fmla="*/ 292 w 744"/>
              <a:gd name="T85" fmla="*/ 199 h 1981"/>
              <a:gd name="T86" fmla="*/ 264 w 744"/>
              <a:gd name="T87" fmla="*/ 260 h 1981"/>
              <a:gd name="T88" fmla="*/ 111 w 744"/>
              <a:gd name="T89" fmla="*/ 389 h 1981"/>
              <a:gd name="T90" fmla="*/ 98 w 744"/>
              <a:gd name="T91" fmla="*/ 525 h 1981"/>
              <a:gd name="T92" fmla="*/ 80 w 744"/>
              <a:gd name="T93" fmla="*/ 752 h 1981"/>
              <a:gd name="T94" fmla="*/ 115 w 744"/>
              <a:gd name="T95" fmla="*/ 519 h 1981"/>
              <a:gd name="T96" fmla="*/ 165 w 744"/>
              <a:gd name="T97" fmla="*/ 601 h 1981"/>
              <a:gd name="T98" fmla="*/ 150 w 744"/>
              <a:gd name="T99" fmla="*/ 744 h 1981"/>
              <a:gd name="T100" fmla="*/ 608 w 744"/>
              <a:gd name="T101" fmla="*/ 571 h 1981"/>
              <a:gd name="T102" fmla="*/ 592 w 744"/>
              <a:gd name="T103" fmla="*/ 582 h 1981"/>
              <a:gd name="T104" fmla="*/ 592 w 744"/>
              <a:gd name="T105" fmla="*/ 555 h 1981"/>
              <a:gd name="T106" fmla="*/ 618 w 744"/>
              <a:gd name="T107" fmla="*/ 549 h 1981"/>
              <a:gd name="T108" fmla="*/ 627 w 744"/>
              <a:gd name="T109" fmla="*/ 562 h 1981"/>
              <a:gd name="T110" fmla="*/ 556 w 744"/>
              <a:gd name="T111" fmla="*/ 575 h 1981"/>
              <a:gd name="T112" fmla="*/ 335 w 744"/>
              <a:gd name="T113" fmla="*/ 1582 h 1981"/>
              <a:gd name="T114" fmla="*/ 338 w 744"/>
              <a:gd name="T115" fmla="*/ 1739 h 1981"/>
              <a:gd name="T116" fmla="*/ 344 w 744"/>
              <a:gd name="T117" fmla="*/ 1795 h 1981"/>
              <a:gd name="T118" fmla="*/ 335 w 744"/>
              <a:gd name="T119" fmla="*/ 1601 h 1981"/>
              <a:gd name="T120" fmla="*/ 141 w 744"/>
              <a:gd name="T121" fmla="*/ 756 h 19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44" h="1981">
                <a:moveTo>
                  <a:pt x="117" y="737"/>
                </a:moveTo>
                <a:lnTo>
                  <a:pt x="117" y="737"/>
                </a:lnTo>
                <a:lnTo>
                  <a:pt x="106" y="741"/>
                </a:lnTo>
                <a:lnTo>
                  <a:pt x="94" y="744"/>
                </a:lnTo>
                <a:lnTo>
                  <a:pt x="80" y="752"/>
                </a:lnTo>
                <a:lnTo>
                  <a:pt x="80" y="752"/>
                </a:lnTo>
                <a:lnTo>
                  <a:pt x="63" y="763"/>
                </a:lnTo>
                <a:lnTo>
                  <a:pt x="61" y="765"/>
                </a:lnTo>
                <a:lnTo>
                  <a:pt x="61" y="765"/>
                </a:lnTo>
                <a:lnTo>
                  <a:pt x="46" y="769"/>
                </a:lnTo>
                <a:lnTo>
                  <a:pt x="35" y="771"/>
                </a:lnTo>
                <a:lnTo>
                  <a:pt x="27" y="776"/>
                </a:lnTo>
                <a:lnTo>
                  <a:pt x="27" y="776"/>
                </a:lnTo>
                <a:lnTo>
                  <a:pt x="24" y="785"/>
                </a:lnTo>
                <a:lnTo>
                  <a:pt x="20" y="800"/>
                </a:lnTo>
                <a:lnTo>
                  <a:pt x="16" y="813"/>
                </a:lnTo>
                <a:lnTo>
                  <a:pt x="14" y="817"/>
                </a:lnTo>
                <a:lnTo>
                  <a:pt x="14" y="817"/>
                </a:lnTo>
                <a:lnTo>
                  <a:pt x="11" y="821"/>
                </a:lnTo>
                <a:lnTo>
                  <a:pt x="5" y="832"/>
                </a:lnTo>
                <a:lnTo>
                  <a:pt x="1" y="845"/>
                </a:lnTo>
                <a:lnTo>
                  <a:pt x="0" y="856"/>
                </a:lnTo>
                <a:lnTo>
                  <a:pt x="0" y="856"/>
                </a:lnTo>
                <a:lnTo>
                  <a:pt x="3" y="867"/>
                </a:lnTo>
                <a:lnTo>
                  <a:pt x="9" y="884"/>
                </a:lnTo>
                <a:lnTo>
                  <a:pt x="16" y="905"/>
                </a:lnTo>
                <a:lnTo>
                  <a:pt x="18" y="916"/>
                </a:lnTo>
                <a:lnTo>
                  <a:pt x="18" y="927"/>
                </a:lnTo>
                <a:lnTo>
                  <a:pt x="18" y="927"/>
                </a:lnTo>
                <a:lnTo>
                  <a:pt x="16" y="964"/>
                </a:lnTo>
                <a:lnTo>
                  <a:pt x="16" y="979"/>
                </a:lnTo>
                <a:lnTo>
                  <a:pt x="18" y="988"/>
                </a:lnTo>
                <a:lnTo>
                  <a:pt x="18" y="988"/>
                </a:lnTo>
                <a:lnTo>
                  <a:pt x="22" y="992"/>
                </a:lnTo>
                <a:lnTo>
                  <a:pt x="31" y="996"/>
                </a:lnTo>
                <a:lnTo>
                  <a:pt x="57" y="1005"/>
                </a:lnTo>
                <a:lnTo>
                  <a:pt x="83" y="1013"/>
                </a:lnTo>
                <a:lnTo>
                  <a:pt x="98" y="1016"/>
                </a:lnTo>
                <a:lnTo>
                  <a:pt x="98" y="1016"/>
                </a:lnTo>
                <a:lnTo>
                  <a:pt x="126" y="1016"/>
                </a:lnTo>
                <a:lnTo>
                  <a:pt x="145" y="1016"/>
                </a:lnTo>
                <a:lnTo>
                  <a:pt x="145" y="1016"/>
                </a:lnTo>
                <a:lnTo>
                  <a:pt x="143" y="1055"/>
                </a:lnTo>
                <a:lnTo>
                  <a:pt x="143" y="1081"/>
                </a:lnTo>
                <a:lnTo>
                  <a:pt x="145" y="1093"/>
                </a:lnTo>
                <a:lnTo>
                  <a:pt x="145" y="1096"/>
                </a:lnTo>
                <a:lnTo>
                  <a:pt x="145" y="1096"/>
                </a:lnTo>
                <a:lnTo>
                  <a:pt x="150" y="1098"/>
                </a:lnTo>
                <a:lnTo>
                  <a:pt x="158" y="1100"/>
                </a:lnTo>
                <a:lnTo>
                  <a:pt x="165" y="1102"/>
                </a:lnTo>
                <a:lnTo>
                  <a:pt x="165" y="1102"/>
                </a:lnTo>
                <a:lnTo>
                  <a:pt x="163" y="1163"/>
                </a:lnTo>
                <a:lnTo>
                  <a:pt x="165" y="1253"/>
                </a:lnTo>
                <a:lnTo>
                  <a:pt x="165" y="1253"/>
                </a:lnTo>
                <a:lnTo>
                  <a:pt x="167" y="1281"/>
                </a:lnTo>
                <a:lnTo>
                  <a:pt x="175" y="1310"/>
                </a:lnTo>
                <a:lnTo>
                  <a:pt x="182" y="1344"/>
                </a:lnTo>
                <a:lnTo>
                  <a:pt x="193" y="1376"/>
                </a:lnTo>
                <a:lnTo>
                  <a:pt x="193" y="1376"/>
                </a:lnTo>
                <a:lnTo>
                  <a:pt x="197" y="1391"/>
                </a:lnTo>
                <a:lnTo>
                  <a:pt x="199" y="1405"/>
                </a:lnTo>
                <a:lnTo>
                  <a:pt x="197" y="1420"/>
                </a:lnTo>
                <a:lnTo>
                  <a:pt x="195" y="1435"/>
                </a:lnTo>
                <a:lnTo>
                  <a:pt x="189" y="1467"/>
                </a:lnTo>
                <a:lnTo>
                  <a:pt x="184" y="1497"/>
                </a:lnTo>
                <a:lnTo>
                  <a:pt x="184" y="1497"/>
                </a:lnTo>
                <a:lnTo>
                  <a:pt x="173" y="1575"/>
                </a:lnTo>
                <a:lnTo>
                  <a:pt x="167" y="1618"/>
                </a:lnTo>
                <a:lnTo>
                  <a:pt x="165" y="1653"/>
                </a:lnTo>
                <a:lnTo>
                  <a:pt x="165" y="1653"/>
                </a:lnTo>
                <a:lnTo>
                  <a:pt x="167" y="1696"/>
                </a:lnTo>
                <a:lnTo>
                  <a:pt x="171" y="1748"/>
                </a:lnTo>
                <a:lnTo>
                  <a:pt x="176" y="1800"/>
                </a:lnTo>
                <a:lnTo>
                  <a:pt x="178" y="1834"/>
                </a:lnTo>
                <a:lnTo>
                  <a:pt x="178" y="1834"/>
                </a:lnTo>
                <a:lnTo>
                  <a:pt x="182" y="1863"/>
                </a:lnTo>
                <a:lnTo>
                  <a:pt x="184" y="1875"/>
                </a:lnTo>
                <a:lnTo>
                  <a:pt x="188" y="1875"/>
                </a:lnTo>
                <a:lnTo>
                  <a:pt x="188" y="1875"/>
                </a:lnTo>
                <a:lnTo>
                  <a:pt x="186" y="1882"/>
                </a:lnTo>
                <a:lnTo>
                  <a:pt x="184" y="1899"/>
                </a:lnTo>
                <a:lnTo>
                  <a:pt x="184" y="1899"/>
                </a:lnTo>
                <a:lnTo>
                  <a:pt x="184" y="1908"/>
                </a:lnTo>
                <a:lnTo>
                  <a:pt x="184" y="1917"/>
                </a:lnTo>
                <a:lnTo>
                  <a:pt x="188" y="1927"/>
                </a:lnTo>
                <a:lnTo>
                  <a:pt x="193" y="1936"/>
                </a:lnTo>
                <a:lnTo>
                  <a:pt x="193" y="1936"/>
                </a:lnTo>
                <a:lnTo>
                  <a:pt x="202" y="1947"/>
                </a:lnTo>
                <a:lnTo>
                  <a:pt x="216" y="1956"/>
                </a:lnTo>
                <a:lnTo>
                  <a:pt x="230" y="1964"/>
                </a:lnTo>
                <a:lnTo>
                  <a:pt x="245" y="1970"/>
                </a:lnTo>
                <a:lnTo>
                  <a:pt x="245" y="1970"/>
                </a:lnTo>
                <a:lnTo>
                  <a:pt x="271" y="1973"/>
                </a:lnTo>
                <a:lnTo>
                  <a:pt x="316" y="1979"/>
                </a:lnTo>
                <a:lnTo>
                  <a:pt x="361" y="1981"/>
                </a:lnTo>
                <a:lnTo>
                  <a:pt x="376" y="1981"/>
                </a:lnTo>
                <a:lnTo>
                  <a:pt x="387" y="1979"/>
                </a:lnTo>
                <a:lnTo>
                  <a:pt x="387" y="1979"/>
                </a:lnTo>
                <a:lnTo>
                  <a:pt x="392" y="1975"/>
                </a:lnTo>
                <a:lnTo>
                  <a:pt x="398" y="1971"/>
                </a:lnTo>
                <a:lnTo>
                  <a:pt x="402" y="1966"/>
                </a:lnTo>
                <a:lnTo>
                  <a:pt x="405" y="1958"/>
                </a:lnTo>
                <a:lnTo>
                  <a:pt x="409" y="1951"/>
                </a:lnTo>
                <a:lnTo>
                  <a:pt x="409" y="1942"/>
                </a:lnTo>
                <a:lnTo>
                  <a:pt x="409" y="1934"/>
                </a:lnTo>
                <a:lnTo>
                  <a:pt x="405" y="1927"/>
                </a:lnTo>
                <a:lnTo>
                  <a:pt x="405" y="1927"/>
                </a:lnTo>
                <a:lnTo>
                  <a:pt x="400" y="1919"/>
                </a:lnTo>
                <a:lnTo>
                  <a:pt x="400" y="1919"/>
                </a:lnTo>
                <a:lnTo>
                  <a:pt x="398" y="1921"/>
                </a:lnTo>
                <a:lnTo>
                  <a:pt x="394" y="1921"/>
                </a:lnTo>
                <a:lnTo>
                  <a:pt x="387" y="1917"/>
                </a:lnTo>
                <a:lnTo>
                  <a:pt x="372" y="1908"/>
                </a:lnTo>
                <a:lnTo>
                  <a:pt x="372" y="1908"/>
                </a:lnTo>
                <a:lnTo>
                  <a:pt x="359" y="1899"/>
                </a:lnTo>
                <a:lnTo>
                  <a:pt x="350" y="1891"/>
                </a:lnTo>
                <a:lnTo>
                  <a:pt x="344" y="1886"/>
                </a:lnTo>
                <a:lnTo>
                  <a:pt x="340" y="1880"/>
                </a:lnTo>
                <a:lnTo>
                  <a:pt x="338" y="1873"/>
                </a:lnTo>
                <a:lnTo>
                  <a:pt x="338" y="1871"/>
                </a:lnTo>
                <a:lnTo>
                  <a:pt x="338" y="1871"/>
                </a:lnTo>
                <a:lnTo>
                  <a:pt x="344" y="1873"/>
                </a:lnTo>
                <a:lnTo>
                  <a:pt x="348" y="1873"/>
                </a:lnTo>
                <a:lnTo>
                  <a:pt x="348" y="1873"/>
                </a:lnTo>
                <a:lnTo>
                  <a:pt x="348" y="1871"/>
                </a:lnTo>
                <a:lnTo>
                  <a:pt x="348" y="1871"/>
                </a:lnTo>
                <a:lnTo>
                  <a:pt x="348" y="1835"/>
                </a:lnTo>
                <a:lnTo>
                  <a:pt x="348" y="1804"/>
                </a:lnTo>
                <a:lnTo>
                  <a:pt x="366" y="1834"/>
                </a:lnTo>
                <a:lnTo>
                  <a:pt x="376" y="1837"/>
                </a:lnTo>
                <a:lnTo>
                  <a:pt x="376" y="1837"/>
                </a:lnTo>
                <a:lnTo>
                  <a:pt x="376" y="1862"/>
                </a:lnTo>
                <a:lnTo>
                  <a:pt x="376" y="1882"/>
                </a:lnTo>
                <a:lnTo>
                  <a:pt x="377" y="1889"/>
                </a:lnTo>
                <a:lnTo>
                  <a:pt x="381" y="1893"/>
                </a:lnTo>
                <a:lnTo>
                  <a:pt x="381" y="1893"/>
                </a:lnTo>
                <a:lnTo>
                  <a:pt x="387" y="1897"/>
                </a:lnTo>
                <a:lnTo>
                  <a:pt x="394" y="1899"/>
                </a:lnTo>
                <a:lnTo>
                  <a:pt x="409" y="1897"/>
                </a:lnTo>
                <a:lnTo>
                  <a:pt x="433" y="1893"/>
                </a:lnTo>
                <a:lnTo>
                  <a:pt x="433" y="1893"/>
                </a:lnTo>
                <a:lnTo>
                  <a:pt x="456" y="1893"/>
                </a:lnTo>
                <a:lnTo>
                  <a:pt x="495" y="1893"/>
                </a:lnTo>
                <a:lnTo>
                  <a:pt x="495" y="1893"/>
                </a:lnTo>
                <a:lnTo>
                  <a:pt x="519" y="1893"/>
                </a:lnTo>
                <a:lnTo>
                  <a:pt x="549" y="1893"/>
                </a:lnTo>
                <a:lnTo>
                  <a:pt x="603" y="1889"/>
                </a:lnTo>
                <a:lnTo>
                  <a:pt x="603" y="1889"/>
                </a:lnTo>
                <a:lnTo>
                  <a:pt x="620" y="1888"/>
                </a:lnTo>
                <a:lnTo>
                  <a:pt x="634" y="1886"/>
                </a:lnTo>
                <a:lnTo>
                  <a:pt x="647" y="1882"/>
                </a:lnTo>
                <a:lnTo>
                  <a:pt x="651" y="1878"/>
                </a:lnTo>
                <a:lnTo>
                  <a:pt x="655" y="1875"/>
                </a:lnTo>
                <a:lnTo>
                  <a:pt x="655" y="1875"/>
                </a:lnTo>
                <a:lnTo>
                  <a:pt x="657" y="1865"/>
                </a:lnTo>
                <a:lnTo>
                  <a:pt x="657" y="1854"/>
                </a:lnTo>
                <a:lnTo>
                  <a:pt x="655" y="1845"/>
                </a:lnTo>
                <a:lnTo>
                  <a:pt x="653" y="1839"/>
                </a:lnTo>
                <a:lnTo>
                  <a:pt x="649" y="1837"/>
                </a:lnTo>
                <a:lnTo>
                  <a:pt x="649" y="1837"/>
                </a:lnTo>
                <a:lnTo>
                  <a:pt x="642" y="1835"/>
                </a:lnTo>
                <a:lnTo>
                  <a:pt x="631" y="1834"/>
                </a:lnTo>
                <a:lnTo>
                  <a:pt x="603" y="1834"/>
                </a:lnTo>
                <a:lnTo>
                  <a:pt x="603" y="1834"/>
                </a:lnTo>
                <a:lnTo>
                  <a:pt x="588" y="1832"/>
                </a:lnTo>
                <a:lnTo>
                  <a:pt x="571" y="1830"/>
                </a:lnTo>
                <a:lnTo>
                  <a:pt x="556" y="1826"/>
                </a:lnTo>
                <a:lnTo>
                  <a:pt x="547" y="1822"/>
                </a:lnTo>
                <a:lnTo>
                  <a:pt x="547" y="1822"/>
                </a:lnTo>
                <a:lnTo>
                  <a:pt x="532" y="1811"/>
                </a:lnTo>
                <a:lnTo>
                  <a:pt x="523" y="1804"/>
                </a:lnTo>
                <a:lnTo>
                  <a:pt x="532" y="1795"/>
                </a:lnTo>
                <a:lnTo>
                  <a:pt x="532" y="1795"/>
                </a:lnTo>
                <a:lnTo>
                  <a:pt x="515" y="1774"/>
                </a:lnTo>
                <a:lnTo>
                  <a:pt x="504" y="1759"/>
                </a:lnTo>
                <a:lnTo>
                  <a:pt x="500" y="1752"/>
                </a:lnTo>
                <a:lnTo>
                  <a:pt x="499" y="1748"/>
                </a:lnTo>
                <a:lnTo>
                  <a:pt x="499" y="1748"/>
                </a:lnTo>
                <a:lnTo>
                  <a:pt x="500" y="1741"/>
                </a:lnTo>
                <a:lnTo>
                  <a:pt x="504" y="1731"/>
                </a:lnTo>
                <a:lnTo>
                  <a:pt x="508" y="1722"/>
                </a:lnTo>
                <a:lnTo>
                  <a:pt x="508" y="1714"/>
                </a:lnTo>
                <a:lnTo>
                  <a:pt x="508" y="1714"/>
                </a:lnTo>
                <a:lnTo>
                  <a:pt x="495" y="1672"/>
                </a:lnTo>
                <a:lnTo>
                  <a:pt x="495" y="1672"/>
                </a:lnTo>
                <a:lnTo>
                  <a:pt x="506" y="1582"/>
                </a:lnTo>
                <a:lnTo>
                  <a:pt x="513" y="1517"/>
                </a:lnTo>
                <a:lnTo>
                  <a:pt x="517" y="1478"/>
                </a:lnTo>
                <a:lnTo>
                  <a:pt x="517" y="1478"/>
                </a:lnTo>
                <a:lnTo>
                  <a:pt x="519" y="1471"/>
                </a:lnTo>
                <a:lnTo>
                  <a:pt x="521" y="1461"/>
                </a:lnTo>
                <a:lnTo>
                  <a:pt x="528" y="1439"/>
                </a:lnTo>
                <a:lnTo>
                  <a:pt x="534" y="1417"/>
                </a:lnTo>
                <a:lnTo>
                  <a:pt x="536" y="1404"/>
                </a:lnTo>
                <a:lnTo>
                  <a:pt x="538" y="1394"/>
                </a:lnTo>
                <a:lnTo>
                  <a:pt x="538" y="1394"/>
                </a:lnTo>
                <a:lnTo>
                  <a:pt x="538" y="1331"/>
                </a:lnTo>
                <a:lnTo>
                  <a:pt x="541" y="1221"/>
                </a:lnTo>
                <a:lnTo>
                  <a:pt x="547" y="1068"/>
                </a:lnTo>
                <a:lnTo>
                  <a:pt x="566" y="1059"/>
                </a:lnTo>
                <a:lnTo>
                  <a:pt x="566" y="1059"/>
                </a:lnTo>
                <a:lnTo>
                  <a:pt x="562" y="1031"/>
                </a:lnTo>
                <a:lnTo>
                  <a:pt x="556" y="1005"/>
                </a:lnTo>
                <a:lnTo>
                  <a:pt x="551" y="973"/>
                </a:lnTo>
                <a:lnTo>
                  <a:pt x="551" y="973"/>
                </a:lnTo>
                <a:lnTo>
                  <a:pt x="549" y="959"/>
                </a:lnTo>
                <a:lnTo>
                  <a:pt x="547" y="942"/>
                </a:lnTo>
                <a:lnTo>
                  <a:pt x="545" y="908"/>
                </a:lnTo>
                <a:lnTo>
                  <a:pt x="547" y="851"/>
                </a:lnTo>
                <a:lnTo>
                  <a:pt x="547" y="851"/>
                </a:lnTo>
                <a:lnTo>
                  <a:pt x="543" y="808"/>
                </a:lnTo>
                <a:lnTo>
                  <a:pt x="539" y="746"/>
                </a:lnTo>
                <a:lnTo>
                  <a:pt x="532" y="666"/>
                </a:lnTo>
                <a:lnTo>
                  <a:pt x="532" y="666"/>
                </a:lnTo>
                <a:lnTo>
                  <a:pt x="551" y="668"/>
                </a:lnTo>
                <a:lnTo>
                  <a:pt x="567" y="668"/>
                </a:lnTo>
                <a:lnTo>
                  <a:pt x="584" y="666"/>
                </a:lnTo>
                <a:lnTo>
                  <a:pt x="584" y="666"/>
                </a:lnTo>
                <a:lnTo>
                  <a:pt x="597" y="661"/>
                </a:lnTo>
                <a:lnTo>
                  <a:pt x="606" y="655"/>
                </a:lnTo>
                <a:lnTo>
                  <a:pt x="616" y="649"/>
                </a:lnTo>
                <a:lnTo>
                  <a:pt x="621" y="648"/>
                </a:lnTo>
                <a:lnTo>
                  <a:pt x="621" y="648"/>
                </a:lnTo>
                <a:lnTo>
                  <a:pt x="631" y="648"/>
                </a:lnTo>
                <a:lnTo>
                  <a:pt x="634" y="648"/>
                </a:lnTo>
                <a:lnTo>
                  <a:pt x="640" y="644"/>
                </a:lnTo>
                <a:lnTo>
                  <a:pt x="640" y="644"/>
                </a:lnTo>
                <a:lnTo>
                  <a:pt x="646" y="635"/>
                </a:lnTo>
                <a:lnTo>
                  <a:pt x="647" y="623"/>
                </a:lnTo>
                <a:lnTo>
                  <a:pt x="649" y="610"/>
                </a:lnTo>
                <a:lnTo>
                  <a:pt x="664" y="623"/>
                </a:lnTo>
                <a:lnTo>
                  <a:pt x="664" y="623"/>
                </a:lnTo>
                <a:lnTo>
                  <a:pt x="662" y="627"/>
                </a:lnTo>
                <a:lnTo>
                  <a:pt x="660" y="633"/>
                </a:lnTo>
                <a:lnTo>
                  <a:pt x="660" y="640"/>
                </a:lnTo>
                <a:lnTo>
                  <a:pt x="660" y="644"/>
                </a:lnTo>
                <a:lnTo>
                  <a:pt x="664" y="648"/>
                </a:lnTo>
                <a:lnTo>
                  <a:pt x="664" y="648"/>
                </a:lnTo>
                <a:lnTo>
                  <a:pt x="666" y="649"/>
                </a:lnTo>
                <a:lnTo>
                  <a:pt x="670" y="649"/>
                </a:lnTo>
                <a:lnTo>
                  <a:pt x="681" y="648"/>
                </a:lnTo>
                <a:lnTo>
                  <a:pt x="694" y="642"/>
                </a:lnTo>
                <a:lnTo>
                  <a:pt x="709" y="635"/>
                </a:lnTo>
                <a:lnTo>
                  <a:pt x="724" y="627"/>
                </a:lnTo>
                <a:lnTo>
                  <a:pt x="735" y="620"/>
                </a:lnTo>
                <a:lnTo>
                  <a:pt x="742" y="612"/>
                </a:lnTo>
                <a:lnTo>
                  <a:pt x="744" y="609"/>
                </a:lnTo>
                <a:lnTo>
                  <a:pt x="744" y="605"/>
                </a:lnTo>
                <a:lnTo>
                  <a:pt x="744" y="605"/>
                </a:lnTo>
                <a:lnTo>
                  <a:pt x="742" y="601"/>
                </a:lnTo>
                <a:lnTo>
                  <a:pt x="739" y="597"/>
                </a:lnTo>
                <a:lnTo>
                  <a:pt x="733" y="596"/>
                </a:lnTo>
                <a:lnTo>
                  <a:pt x="728" y="596"/>
                </a:lnTo>
                <a:lnTo>
                  <a:pt x="726" y="596"/>
                </a:lnTo>
                <a:lnTo>
                  <a:pt x="716" y="582"/>
                </a:lnTo>
                <a:lnTo>
                  <a:pt x="720" y="573"/>
                </a:lnTo>
                <a:lnTo>
                  <a:pt x="707" y="530"/>
                </a:lnTo>
                <a:lnTo>
                  <a:pt x="716" y="506"/>
                </a:lnTo>
                <a:lnTo>
                  <a:pt x="701" y="482"/>
                </a:lnTo>
                <a:lnTo>
                  <a:pt x="683" y="469"/>
                </a:lnTo>
                <a:lnTo>
                  <a:pt x="668" y="469"/>
                </a:lnTo>
                <a:lnTo>
                  <a:pt x="668" y="469"/>
                </a:lnTo>
                <a:lnTo>
                  <a:pt x="662" y="460"/>
                </a:lnTo>
                <a:lnTo>
                  <a:pt x="655" y="454"/>
                </a:lnTo>
                <a:lnTo>
                  <a:pt x="649" y="450"/>
                </a:lnTo>
                <a:lnTo>
                  <a:pt x="649" y="450"/>
                </a:lnTo>
                <a:lnTo>
                  <a:pt x="627" y="448"/>
                </a:lnTo>
                <a:lnTo>
                  <a:pt x="603" y="450"/>
                </a:lnTo>
                <a:lnTo>
                  <a:pt x="603" y="450"/>
                </a:lnTo>
                <a:lnTo>
                  <a:pt x="593" y="452"/>
                </a:lnTo>
                <a:lnTo>
                  <a:pt x="588" y="454"/>
                </a:lnTo>
                <a:lnTo>
                  <a:pt x="517" y="450"/>
                </a:lnTo>
                <a:lnTo>
                  <a:pt x="517" y="450"/>
                </a:lnTo>
                <a:lnTo>
                  <a:pt x="513" y="435"/>
                </a:lnTo>
                <a:lnTo>
                  <a:pt x="506" y="424"/>
                </a:lnTo>
                <a:lnTo>
                  <a:pt x="499" y="411"/>
                </a:lnTo>
                <a:lnTo>
                  <a:pt x="499" y="411"/>
                </a:lnTo>
                <a:lnTo>
                  <a:pt x="491" y="404"/>
                </a:lnTo>
                <a:lnTo>
                  <a:pt x="484" y="396"/>
                </a:lnTo>
                <a:lnTo>
                  <a:pt x="471" y="389"/>
                </a:lnTo>
                <a:lnTo>
                  <a:pt x="471" y="389"/>
                </a:lnTo>
                <a:lnTo>
                  <a:pt x="446" y="359"/>
                </a:lnTo>
                <a:lnTo>
                  <a:pt x="424" y="355"/>
                </a:lnTo>
                <a:lnTo>
                  <a:pt x="424" y="346"/>
                </a:lnTo>
                <a:lnTo>
                  <a:pt x="424" y="346"/>
                </a:lnTo>
                <a:lnTo>
                  <a:pt x="443" y="346"/>
                </a:lnTo>
                <a:lnTo>
                  <a:pt x="456" y="344"/>
                </a:lnTo>
                <a:lnTo>
                  <a:pt x="459" y="342"/>
                </a:lnTo>
                <a:lnTo>
                  <a:pt x="461" y="340"/>
                </a:lnTo>
                <a:lnTo>
                  <a:pt x="461" y="340"/>
                </a:lnTo>
                <a:lnTo>
                  <a:pt x="467" y="324"/>
                </a:lnTo>
                <a:lnTo>
                  <a:pt x="471" y="314"/>
                </a:lnTo>
                <a:lnTo>
                  <a:pt x="471" y="309"/>
                </a:lnTo>
                <a:lnTo>
                  <a:pt x="471" y="309"/>
                </a:lnTo>
                <a:lnTo>
                  <a:pt x="471" y="305"/>
                </a:lnTo>
                <a:lnTo>
                  <a:pt x="474" y="303"/>
                </a:lnTo>
                <a:lnTo>
                  <a:pt x="480" y="298"/>
                </a:lnTo>
                <a:lnTo>
                  <a:pt x="485" y="288"/>
                </a:lnTo>
                <a:lnTo>
                  <a:pt x="485" y="288"/>
                </a:lnTo>
                <a:lnTo>
                  <a:pt x="489" y="286"/>
                </a:lnTo>
                <a:lnTo>
                  <a:pt x="493" y="283"/>
                </a:lnTo>
                <a:lnTo>
                  <a:pt x="495" y="279"/>
                </a:lnTo>
                <a:lnTo>
                  <a:pt x="495" y="279"/>
                </a:lnTo>
                <a:lnTo>
                  <a:pt x="497" y="273"/>
                </a:lnTo>
                <a:lnTo>
                  <a:pt x="499" y="270"/>
                </a:lnTo>
                <a:lnTo>
                  <a:pt x="499" y="270"/>
                </a:lnTo>
                <a:lnTo>
                  <a:pt x="500" y="270"/>
                </a:lnTo>
                <a:lnTo>
                  <a:pt x="506" y="270"/>
                </a:lnTo>
                <a:lnTo>
                  <a:pt x="513" y="270"/>
                </a:lnTo>
                <a:lnTo>
                  <a:pt x="515" y="268"/>
                </a:lnTo>
                <a:lnTo>
                  <a:pt x="517" y="266"/>
                </a:lnTo>
                <a:lnTo>
                  <a:pt x="517" y="266"/>
                </a:lnTo>
                <a:lnTo>
                  <a:pt x="519" y="259"/>
                </a:lnTo>
                <a:lnTo>
                  <a:pt x="517" y="251"/>
                </a:lnTo>
                <a:lnTo>
                  <a:pt x="515" y="240"/>
                </a:lnTo>
                <a:lnTo>
                  <a:pt x="517" y="227"/>
                </a:lnTo>
                <a:lnTo>
                  <a:pt x="517" y="227"/>
                </a:lnTo>
                <a:lnTo>
                  <a:pt x="521" y="218"/>
                </a:lnTo>
                <a:lnTo>
                  <a:pt x="525" y="212"/>
                </a:lnTo>
                <a:lnTo>
                  <a:pt x="532" y="205"/>
                </a:lnTo>
                <a:lnTo>
                  <a:pt x="532" y="205"/>
                </a:lnTo>
                <a:lnTo>
                  <a:pt x="543" y="195"/>
                </a:lnTo>
                <a:lnTo>
                  <a:pt x="551" y="190"/>
                </a:lnTo>
                <a:lnTo>
                  <a:pt x="551" y="190"/>
                </a:lnTo>
                <a:lnTo>
                  <a:pt x="560" y="191"/>
                </a:lnTo>
                <a:lnTo>
                  <a:pt x="569" y="191"/>
                </a:lnTo>
                <a:lnTo>
                  <a:pt x="571" y="188"/>
                </a:lnTo>
                <a:lnTo>
                  <a:pt x="575" y="186"/>
                </a:lnTo>
                <a:lnTo>
                  <a:pt x="575" y="186"/>
                </a:lnTo>
                <a:lnTo>
                  <a:pt x="577" y="177"/>
                </a:lnTo>
                <a:lnTo>
                  <a:pt x="579" y="167"/>
                </a:lnTo>
                <a:lnTo>
                  <a:pt x="579" y="156"/>
                </a:lnTo>
                <a:lnTo>
                  <a:pt x="579" y="156"/>
                </a:lnTo>
                <a:lnTo>
                  <a:pt x="582" y="158"/>
                </a:lnTo>
                <a:lnTo>
                  <a:pt x="590" y="160"/>
                </a:lnTo>
                <a:lnTo>
                  <a:pt x="592" y="160"/>
                </a:lnTo>
                <a:lnTo>
                  <a:pt x="595" y="158"/>
                </a:lnTo>
                <a:lnTo>
                  <a:pt x="597" y="156"/>
                </a:lnTo>
                <a:lnTo>
                  <a:pt x="597" y="152"/>
                </a:lnTo>
                <a:lnTo>
                  <a:pt x="597" y="152"/>
                </a:lnTo>
                <a:lnTo>
                  <a:pt x="595" y="147"/>
                </a:lnTo>
                <a:lnTo>
                  <a:pt x="590" y="139"/>
                </a:lnTo>
                <a:lnTo>
                  <a:pt x="575" y="124"/>
                </a:lnTo>
                <a:lnTo>
                  <a:pt x="551" y="106"/>
                </a:lnTo>
                <a:lnTo>
                  <a:pt x="551" y="106"/>
                </a:lnTo>
                <a:lnTo>
                  <a:pt x="536" y="70"/>
                </a:lnTo>
                <a:lnTo>
                  <a:pt x="523" y="44"/>
                </a:lnTo>
                <a:lnTo>
                  <a:pt x="517" y="35"/>
                </a:lnTo>
                <a:lnTo>
                  <a:pt x="513" y="30"/>
                </a:lnTo>
                <a:lnTo>
                  <a:pt x="513" y="30"/>
                </a:lnTo>
                <a:lnTo>
                  <a:pt x="504" y="22"/>
                </a:lnTo>
                <a:lnTo>
                  <a:pt x="491" y="13"/>
                </a:lnTo>
                <a:lnTo>
                  <a:pt x="478" y="5"/>
                </a:lnTo>
                <a:lnTo>
                  <a:pt x="467" y="2"/>
                </a:lnTo>
                <a:lnTo>
                  <a:pt x="467" y="2"/>
                </a:lnTo>
                <a:lnTo>
                  <a:pt x="450" y="0"/>
                </a:lnTo>
                <a:lnTo>
                  <a:pt x="424" y="0"/>
                </a:lnTo>
                <a:lnTo>
                  <a:pt x="396" y="3"/>
                </a:lnTo>
                <a:lnTo>
                  <a:pt x="383" y="7"/>
                </a:lnTo>
                <a:lnTo>
                  <a:pt x="372" y="11"/>
                </a:lnTo>
                <a:lnTo>
                  <a:pt x="372" y="11"/>
                </a:lnTo>
                <a:lnTo>
                  <a:pt x="353" y="18"/>
                </a:lnTo>
                <a:lnTo>
                  <a:pt x="342" y="26"/>
                </a:lnTo>
                <a:lnTo>
                  <a:pt x="333" y="31"/>
                </a:lnTo>
                <a:lnTo>
                  <a:pt x="329" y="39"/>
                </a:lnTo>
                <a:lnTo>
                  <a:pt x="329" y="39"/>
                </a:lnTo>
                <a:lnTo>
                  <a:pt x="322" y="76"/>
                </a:lnTo>
                <a:lnTo>
                  <a:pt x="316" y="106"/>
                </a:lnTo>
                <a:lnTo>
                  <a:pt x="316" y="106"/>
                </a:lnTo>
                <a:lnTo>
                  <a:pt x="310" y="111"/>
                </a:lnTo>
                <a:lnTo>
                  <a:pt x="307" y="119"/>
                </a:lnTo>
                <a:lnTo>
                  <a:pt x="307" y="119"/>
                </a:lnTo>
                <a:lnTo>
                  <a:pt x="305" y="121"/>
                </a:lnTo>
                <a:lnTo>
                  <a:pt x="307" y="124"/>
                </a:lnTo>
                <a:lnTo>
                  <a:pt x="307" y="124"/>
                </a:lnTo>
                <a:lnTo>
                  <a:pt x="307" y="132"/>
                </a:lnTo>
                <a:lnTo>
                  <a:pt x="307" y="137"/>
                </a:lnTo>
                <a:lnTo>
                  <a:pt x="307" y="137"/>
                </a:lnTo>
                <a:lnTo>
                  <a:pt x="288" y="160"/>
                </a:lnTo>
                <a:lnTo>
                  <a:pt x="277" y="177"/>
                </a:lnTo>
                <a:lnTo>
                  <a:pt x="273" y="184"/>
                </a:lnTo>
                <a:lnTo>
                  <a:pt x="273" y="190"/>
                </a:lnTo>
                <a:lnTo>
                  <a:pt x="273" y="190"/>
                </a:lnTo>
                <a:lnTo>
                  <a:pt x="275" y="193"/>
                </a:lnTo>
                <a:lnTo>
                  <a:pt x="277" y="195"/>
                </a:lnTo>
                <a:lnTo>
                  <a:pt x="284" y="199"/>
                </a:lnTo>
                <a:lnTo>
                  <a:pt x="292" y="199"/>
                </a:lnTo>
                <a:lnTo>
                  <a:pt x="301" y="214"/>
                </a:lnTo>
                <a:lnTo>
                  <a:pt x="296" y="232"/>
                </a:lnTo>
                <a:lnTo>
                  <a:pt x="296" y="232"/>
                </a:lnTo>
                <a:lnTo>
                  <a:pt x="290" y="234"/>
                </a:lnTo>
                <a:lnTo>
                  <a:pt x="284" y="236"/>
                </a:lnTo>
                <a:lnTo>
                  <a:pt x="283" y="238"/>
                </a:lnTo>
                <a:lnTo>
                  <a:pt x="283" y="238"/>
                </a:lnTo>
                <a:lnTo>
                  <a:pt x="273" y="257"/>
                </a:lnTo>
                <a:lnTo>
                  <a:pt x="264" y="260"/>
                </a:lnTo>
                <a:lnTo>
                  <a:pt x="264" y="260"/>
                </a:lnTo>
                <a:lnTo>
                  <a:pt x="249" y="270"/>
                </a:lnTo>
                <a:lnTo>
                  <a:pt x="249" y="270"/>
                </a:lnTo>
                <a:lnTo>
                  <a:pt x="169" y="303"/>
                </a:lnTo>
                <a:lnTo>
                  <a:pt x="169" y="303"/>
                </a:lnTo>
                <a:lnTo>
                  <a:pt x="162" y="309"/>
                </a:lnTo>
                <a:lnTo>
                  <a:pt x="152" y="322"/>
                </a:lnTo>
                <a:lnTo>
                  <a:pt x="130" y="355"/>
                </a:lnTo>
                <a:lnTo>
                  <a:pt x="111" y="389"/>
                </a:lnTo>
                <a:lnTo>
                  <a:pt x="106" y="400"/>
                </a:lnTo>
                <a:lnTo>
                  <a:pt x="104" y="407"/>
                </a:lnTo>
                <a:lnTo>
                  <a:pt x="104" y="407"/>
                </a:lnTo>
                <a:lnTo>
                  <a:pt x="106" y="422"/>
                </a:lnTo>
                <a:lnTo>
                  <a:pt x="113" y="445"/>
                </a:lnTo>
                <a:lnTo>
                  <a:pt x="113" y="445"/>
                </a:lnTo>
                <a:lnTo>
                  <a:pt x="104" y="488"/>
                </a:lnTo>
                <a:lnTo>
                  <a:pt x="100" y="508"/>
                </a:lnTo>
                <a:lnTo>
                  <a:pt x="98" y="525"/>
                </a:lnTo>
                <a:lnTo>
                  <a:pt x="98" y="525"/>
                </a:lnTo>
                <a:lnTo>
                  <a:pt x="96" y="586"/>
                </a:lnTo>
                <a:lnTo>
                  <a:pt x="93" y="620"/>
                </a:lnTo>
                <a:lnTo>
                  <a:pt x="89" y="648"/>
                </a:lnTo>
                <a:lnTo>
                  <a:pt x="89" y="648"/>
                </a:lnTo>
                <a:lnTo>
                  <a:pt x="78" y="703"/>
                </a:lnTo>
                <a:lnTo>
                  <a:pt x="63" y="763"/>
                </a:lnTo>
                <a:lnTo>
                  <a:pt x="80" y="752"/>
                </a:lnTo>
                <a:lnTo>
                  <a:pt x="80" y="752"/>
                </a:lnTo>
                <a:lnTo>
                  <a:pt x="80" y="752"/>
                </a:lnTo>
                <a:lnTo>
                  <a:pt x="94" y="690"/>
                </a:lnTo>
                <a:lnTo>
                  <a:pt x="94" y="690"/>
                </a:lnTo>
                <a:lnTo>
                  <a:pt x="98" y="663"/>
                </a:lnTo>
                <a:lnTo>
                  <a:pt x="106" y="618"/>
                </a:lnTo>
                <a:lnTo>
                  <a:pt x="111" y="571"/>
                </a:lnTo>
                <a:lnTo>
                  <a:pt x="113" y="540"/>
                </a:lnTo>
                <a:lnTo>
                  <a:pt x="113" y="540"/>
                </a:lnTo>
                <a:lnTo>
                  <a:pt x="115" y="519"/>
                </a:lnTo>
                <a:lnTo>
                  <a:pt x="117" y="502"/>
                </a:lnTo>
                <a:lnTo>
                  <a:pt x="122" y="482"/>
                </a:lnTo>
                <a:lnTo>
                  <a:pt x="122" y="482"/>
                </a:lnTo>
                <a:lnTo>
                  <a:pt x="124" y="473"/>
                </a:lnTo>
                <a:lnTo>
                  <a:pt x="124" y="473"/>
                </a:lnTo>
                <a:lnTo>
                  <a:pt x="134" y="501"/>
                </a:lnTo>
                <a:lnTo>
                  <a:pt x="147" y="542"/>
                </a:lnTo>
                <a:lnTo>
                  <a:pt x="158" y="581"/>
                </a:lnTo>
                <a:lnTo>
                  <a:pt x="165" y="601"/>
                </a:lnTo>
                <a:lnTo>
                  <a:pt x="165" y="601"/>
                </a:lnTo>
                <a:lnTo>
                  <a:pt x="173" y="614"/>
                </a:lnTo>
                <a:lnTo>
                  <a:pt x="176" y="620"/>
                </a:lnTo>
                <a:lnTo>
                  <a:pt x="178" y="620"/>
                </a:lnTo>
                <a:lnTo>
                  <a:pt x="178" y="620"/>
                </a:lnTo>
                <a:lnTo>
                  <a:pt x="169" y="705"/>
                </a:lnTo>
                <a:lnTo>
                  <a:pt x="169" y="752"/>
                </a:lnTo>
                <a:lnTo>
                  <a:pt x="169" y="752"/>
                </a:lnTo>
                <a:lnTo>
                  <a:pt x="150" y="744"/>
                </a:lnTo>
                <a:lnTo>
                  <a:pt x="132" y="739"/>
                </a:lnTo>
                <a:lnTo>
                  <a:pt x="124" y="737"/>
                </a:lnTo>
                <a:lnTo>
                  <a:pt x="117" y="737"/>
                </a:lnTo>
                <a:lnTo>
                  <a:pt x="117" y="737"/>
                </a:lnTo>
                <a:close/>
                <a:moveTo>
                  <a:pt x="618" y="562"/>
                </a:moveTo>
                <a:lnTo>
                  <a:pt x="618" y="562"/>
                </a:lnTo>
                <a:lnTo>
                  <a:pt x="612" y="564"/>
                </a:lnTo>
                <a:lnTo>
                  <a:pt x="610" y="568"/>
                </a:lnTo>
                <a:lnTo>
                  <a:pt x="608" y="571"/>
                </a:lnTo>
                <a:lnTo>
                  <a:pt x="606" y="573"/>
                </a:lnTo>
                <a:lnTo>
                  <a:pt x="606" y="573"/>
                </a:lnTo>
                <a:lnTo>
                  <a:pt x="605" y="573"/>
                </a:lnTo>
                <a:lnTo>
                  <a:pt x="599" y="575"/>
                </a:lnTo>
                <a:lnTo>
                  <a:pt x="595" y="579"/>
                </a:lnTo>
                <a:lnTo>
                  <a:pt x="593" y="582"/>
                </a:lnTo>
                <a:lnTo>
                  <a:pt x="593" y="582"/>
                </a:lnTo>
                <a:lnTo>
                  <a:pt x="593" y="582"/>
                </a:lnTo>
                <a:lnTo>
                  <a:pt x="592" y="582"/>
                </a:lnTo>
                <a:lnTo>
                  <a:pt x="590" y="579"/>
                </a:lnTo>
                <a:lnTo>
                  <a:pt x="584" y="573"/>
                </a:lnTo>
                <a:lnTo>
                  <a:pt x="579" y="562"/>
                </a:lnTo>
                <a:lnTo>
                  <a:pt x="579" y="562"/>
                </a:lnTo>
                <a:lnTo>
                  <a:pt x="582" y="560"/>
                </a:lnTo>
                <a:lnTo>
                  <a:pt x="588" y="558"/>
                </a:lnTo>
                <a:lnTo>
                  <a:pt x="588" y="558"/>
                </a:lnTo>
                <a:lnTo>
                  <a:pt x="590" y="556"/>
                </a:lnTo>
                <a:lnTo>
                  <a:pt x="592" y="555"/>
                </a:lnTo>
                <a:lnTo>
                  <a:pt x="595" y="551"/>
                </a:lnTo>
                <a:lnTo>
                  <a:pt x="597" y="549"/>
                </a:lnTo>
                <a:lnTo>
                  <a:pt x="597" y="549"/>
                </a:lnTo>
                <a:lnTo>
                  <a:pt x="601" y="545"/>
                </a:lnTo>
                <a:lnTo>
                  <a:pt x="603" y="543"/>
                </a:lnTo>
                <a:lnTo>
                  <a:pt x="603" y="540"/>
                </a:lnTo>
                <a:lnTo>
                  <a:pt x="621" y="540"/>
                </a:lnTo>
                <a:lnTo>
                  <a:pt x="618" y="549"/>
                </a:lnTo>
                <a:lnTo>
                  <a:pt x="618" y="549"/>
                </a:lnTo>
                <a:lnTo>
                  <a:pt x="625" y="562"/>
                </a:lnTo>
                <a:lnTo>
                  <a:pt x="625" y="562"/>
                </a:lnTo>
                <a:lnTo>
                  <a:pt x="618" y="562"/>
                </a:lnTo>
                <a:lnTo>
                  <a:pt x="618" y="562"/>
                </a:lnTo>
                <a:close/>
                <a:moveTo>
                  <a:pt x="627" y="562"/>
                </a:moveTo>
                <a:lnTo>
                  <a:pt x="627" y="562"/>
                </a:lnTo>
                <a:lnTo>
                  <a:pt x="625" y="562"/>
                </a:lnTo>
                <a:lnTo>
                  <a:pt x="625" y="562"/>
                </a:lnTo>
                <a:lnTo>
                  <a:pt x="627" y="562"/>
                </a:lnTo>
                <a:lnTo>
                  <a:pt x="627" y="562"/>
                </a:lnTo>
                <a:close/>
                <a:moveTo>
                  <a:pt x="541" y="558"/>
                </a:moveTo>
                <a:lnTo>
                  <a:pt x="560" y="558"/>
                </a:lnTo>
                <a:lnTo>
                  <a:pt x="560" y="558"/>
                </a:lnTo>
                <a:lnTo>
                  <a:pt x="560" y="562"/>
                </a:lnTo>
                <a:lnTo>
                  <a:pt x="560" y="568"/>
                </a:lnTo>
                <a:lnTo>
                  <a:pt x="560" y="568"/>
                </a:lnTo>
                <a:lnTo>
                  <a:pt x="560" y="571"/>
                </a:lnTo>
                <a:lnTo>
                  <a:pt x="556" y="575"/>
                </a:lnTo>
                <a:lnTo>
                  <a:pt x="554" y="581"/>
                </a:lnTo>
                <a:lnTo>
                  <a:pt x="551" y="586"/>
                </a:lnTo>
                <a:lnTo>
                  <a:pt x="551" y="586"/>
                </a:lnTo>
                <a:lnTo>
                  <a:pt x="547" y="603"/>
                </a:lnTo>
                <a:lnTo>
                  <a:pt x="547" y="614"/>
                </a:lnTo>
                <a:lnTo>
                  <a:pt x="541" y="558"/>
                </a:lnTo>
                <a:close/>
                <a:moveTo>
                  <a:pt x="335" y="1601"/>
                </a:moveTo>
                <a:lnTo>
                  <a:pt x="335" y="1582"/>
                </a:lnTo>
                <a:lnTo>
                  <a:pt x="335" y="1582"/>
                </a:lnTo>
                <a:lnTo>
                  <a:pt x="344" y="1616"/>
                </a:lnTo>
                <a:lnTo>
                  <a:pt x="344" y="1616"/>
                </a:lnTo>
                <a:lnTo>
                  <a:pt x="344" y="1623"/>
                </a:lnTo>
                <a:lnTo>
                  <a:pt x="344" y="1636"/>
                </a:lnTo>
                <a:lnTo>
                  <a:pt x="344" y="1668"/>
                </a:lnTo>
                <a:lnTo>
                  <a:pt x="344" y="1668"/>
                </a:lnTo>
                <a:lnTo>
                  <a:pt x="342" y="1701"/>
                </a:lnTo>
                <a:lnTo>
                  <a:pt x="338" y="1739"/>
                </a:lnTo>
                <a:lnTo>
                  <a:pt x="338" y="1739"/>
                </a:lnTo>
                <a:lnTo>
                  <a:pt x="338" y="1748"/>
                </a:lnTo>
                <a:lnTo>
                  <a:pt x="337" y="1750"/>
                </a:lnTo>
                <a:lnTo>
                  <a:pt x="333" y="1750"/>
                </a:lnTo>
                <a:lnTo>
                  <a:pt x="329" y="1752"/>
                </a:lnTo>
                <a:lnTo>
                  <a:pt x="329" y="1752"/>
                </a:lnTo>
                <a:lnTo>
                  <a:pt x="329" y="1755"/>
                </a:lnTo>
                <a:lnTo>
                  <a:pt x="329" y="1761"/>
                </a:lnTo>
                <a:lnTo>
                  <a:pt x="335" y="1776"/>
                </a:lnTo>
                <a:lnTo>
                  <a:pt x="344" y="1795"/>
                </a:lnTo>
                <a:lnTo>
                  <a:pt x="325" y="1781"/>
                </a:lnTo>
                <a:lnTo>
                  <a:pt x="316" y="1757"/>
                </a:lnTo>
                <a:lnTo>
                  <a:pt x="316" y="1757"/>
                </a:lnTo>
                <a:lnTo>
                  <a:pt x="316" y="1741"/>
                </a:lnTo>
                <a:lnTo>
                  <a:pt x="316" y="1714"/>
                </a:lnTo>
                <a:lnTo>
                  <a:pt x="316" y="1714"/>
                </a:lnTo>
                <a:lnTo>
                  <a:pt x="318" y="1692"/>
                </a:lnTo>
                <a:lnTo>
                  <a:pt x="323" y="1653"/>
                </a:lnTo>
                <a:lnTo>
                  <a:pt x="335" y="1601"/>
                </a:lnTo>
                <a:lnTo>
                  <a:pt x="335" y="1601"/>
                </a:lnTo>
                <a:close/>
                <a:moveTo>
                  <a:pt x="160" y="785"/>
                </a:moveTo>
                <a:lnTo>
                  <a:pt x="108" y="780"/>
                </a:lnTo>
                <a:lnTo>
                  <a:pt x="108" y="780"/>
                </a:lnTo>
                <a:lnTo>
                  <a:pt x="113" y="774"/>
                </a:lnTo>
                <a:lnTo>
                  <a:pt x="122" y="765"/>
                </a:lnTo>
                <a:lnTo>
                  <a:pt x="128" y="759"/>
                </a:lnTo>
                <a:lnTo>
                  <a:pt x="135" y="756"/>
                </a:lnTo>
                <a:lnTo>
                  <a:pt x="141" y="756"/>
                </a:lnTo>
                <a:lnTo>
                  <a:pt x="145" y="756"/>
                </a:lnTo>
                <a:lnTo>
                  <a:pt x="145" y="756"/>
                </a:lnTo>
                <a:lnTo>
                  <a:pt x="150" y="759"/>
                </a:lnTo>
                <a:lnTo>
                  <a:pt x="152" y="765"/>
                </a:lnTo>
                <a:lnTo>
                  <a:pt x="158" y="774"/>
                </a:lnTo>
                <a:lnTo>
                  <a:pt x="160" y="785"/>
                </a:lnTo>
                <a:lnTo>
                  <a:pt x="160" y="785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19">
            <a:extLst>
              <a:ext uri="{FF2B5EF4-FFF2-40B4-BE49-F238E27FC236}">
                <a16:creationId xmlns:a16="http://schemas.microsoft.com/office/drawing/2014/main" id="{4AD7937B-034D-4678-9FE4-9A0BC8C84B75}"/>
              </a:ext>
            </a:extLst>
          </p:cNvPr>
          <p:cNvSpPr>
            <a:spLocks/>
          </p:cNvSpPr>
          <p:nvPr/>
        </p:nvSpPr>
        <p:spPr bwMode="auto">
          <a:xfrm>
            <a:off x="6507414" y="828270"/>
            <a:ext cx="579438" cy="1566863"/>
          </a:xfrm>
          <a:custGeom>
            <a:avLst/>
            <a:gdLst>
              <a:gd name="T0" fmla="*/ 352 w 730"/>
              <a:gd name="T1" fmla="*/ 432 h 1973"/>
              <a:gd name="T2" fmla="*/ 320 w 730"/>
              <a:gd name="T3" fmla="*/ 419 h 1973"/>
              <a:gd name="T4" fmla="*/ 302 w 730"/>
              <a:gd name="T5" fmla="*/ 406 h 1973"/>
              <a:gd name="T6" fmla="*/ 249 w 730"/>
              <a:gd name="T7" fmla="*/ 385 h 1973"/>
              <a:gd name="T8" fmla="*/ 136 w 730"/>
              <a:gd name="T9" fmla="*/ 262 h 1973"/>
              <a:gd name="T10" fmla="*/ 115 w 730"/>
              <a:gd name="T11" fmla="*/ 242 h 1973"/>
              <a:gd name="T12" fmla="*/ 73 w 730"/>
              <a:gd name="T13" fmla="*/ 236 h 1973"/>
              <a:gd name="T14" fmla="*/ 17 w 730"/>
              <a:gd name="T15" fmla="*/ 262 h 1973"/>
              <a:gd name="T16" fmla="*/ 7 w 730"/>
              <a:gd name="T17" fmla="*/ 300 h 1973"/>
              <a:gd name="T18" fmla="*/ 26 w 730"/>
              <a:gd name="T19" fmla="*/ 311 h 1973"/>
              <a:gd name="T20" fmla="*/ 95 w 730"/>
              <a:gd name="T21" fmla="*/ 340 h 1973"/>
              <a:gd name="T22" fmla="*/ 160 w 730"/>
              <a:gd name="T23" fmla="*/ 396 h 1973"/>
              <a:gd name="T24" fmla="*/ 233 w 730"/>
              <a:gd name="T25" fmla="*/ 476 h 1973"/>
              <a:gd name="T26" fmla="*/ 257 w 730"/>
              <a:gd name="T27" fmla="*/ 530 h 1973"/>
              <a:gd name="T28" fmla="*/ 261 w 730"/>
              <a:gd name="T29" fmla="*/ 517 h 1973"/>
              <a:gd name="T30" fmla="*/ 348 w 730"/>
              <a:gd name="T31" fmla="*/ 588 h 1973"/>
              <a:gd name="T32" fmla="*/ 363 w 730"/>
              <a:gd name="T33" fmla="*/ 625 h 1973"/>
              <a:gd name="T34" fmla="*/ 313 w 730"/>
              <a:gd name="T35" fmla="*/ 784 h 1973"/>
              <a:gd name="T36" fmla="*/ 285 w 730"/>
              <a:gd name="T37" fmla="*/ 830 h 1973"/>
              <a:gd name="T38" fmla="*/ 259 w 730"/>
              <a:gd name="T39" fmla="*/ 884 h 1973"/>
              <a:gd name="T40" fmla="*/ 270 w 730"/>
              <a:gd name="T41" fmla="*/ 936 h 1973"/>
              <a:gd name="T42" fmla="*/ 223 w 730"/>
              <a:gd name="T43" fmla="*/ 1029 h 1973"/>
              <a:gd name="T44" fmla="*/ 229 w 730"/>
              <a:gd name="T45" fmla="*/ 1083 h 1973"/>
              <a:gd name="T46" fmla="*/ 255 w 730"/>
              <a:gd name="T47" fmla="*/ 1104 h 1973"/>
              <a:gd name="T48" fmla="*/ 281 w 730"/>
              <a:gd name="T49" fmla="*/ 1111 h 1973"/>
              <a:gd name="T50" fmla="*/ 298 w 730"/>
              <a:gd name="T51" fmla="*/ 1098 h 1973"/>
              <a:gd name="T52" fmla="*/ 315 w 730"/>
              <a:gd name="T53" fmla="*/ 1463 h 1973"/>
              <a:gd name="T54" fmla="*/ 348 w 730"/>
              <a:gd name="T55" fmla="*/ 1724 h 1973"/>
              <a:gd name="T56" fmla="*/ 352 w 730"/>
              <a:gd name="T57" fmla="*/ 1891 h 1973"/>
              <a:gd name="T58" fmla="*/ 307 w 730"/>
              <a:gd name="T59" fmla="*/ 1904 h 1973"/>
              <a:gd name="T60" fmla="*/ 294 w 730"/>
              <a:gd name="T61" fmla="*/ 1942 h 1973"/>
              <a:gd name="T62" fmla="*/ 344 w 730"/>
              <a:gd name="T63" fmla="*/ 1971 h 1973"/>
              <a:gd name="T64" fmla="*/ 471 w 730"/>
              <a:gd name="T65" fmla="*/ 1955 h 1973"/>
              <a:gd name="T66" fmla="*/ 564 w 730"/>
              <a:gd name="T67" fmla="*/ 1955 h 1973"/>
              <a:gd name="T68" fmla="*/ 590 w 730"/>
              <a:gd name="T69" fmla="*/ 1923 h 1973"/>
              <a:gd name="T70" fmla="*/ 624 w 730"/>
              <a:gd name="T71" fmla="*/ 1901 h 1973"/>
              <a:gd name="T72" fmla="*/ 611 w 730"/>
              <a:gd name="T73" fmla="*/ 1841 h 1973"/>
              <a:gd name="T74" fmla="*/ 585 w 730"/>
              <a:gd name="T75" fmla="*/ 1441 h 1973"/>
              <a:gd name="T76" fmla="*/ 585 w 730"/>
              <a:gd name="T77" fmla="*/ 1329 h 1973"/>
              <a:gd name="T78" fmla="*/ 629 w 730"/>
              <a:gd name="T79" fmla="*/ 1148 h 1973"/>
              <a:gd name="T80" fmla="*/ 711 w 730"/>
              <a:gd name="T81" fmla="*/ 1091 h 1973"/>
              <a:gd name="T82" fmla="*/ 720 w 730"/>
              <a:gd name="T83" fmla="*/ 1026 h 1973"/>
              <a:gd name="T84" fmla="*/ 668 w 730"/>
              <a:gd name="T85" fmla="*/ 694 h 1973"/>
              <a:gd name="T86" fmla="*/ 639 w 730"/>
              <a:gd name="T87" fmla="*/ 495 h 1973"/>
              <a:gd name="T88" fmla="*/ 598 w 730"/>
              <a:gd name="T89" fmla="*/ 376 h 1973"/>
              <a:gd name="T90" fmla="*/ 627 w 730"/>
              <a:gd name="T91" fmla="*/ 313 h 1973"/>
              <a:gd name="T92" fmla="*/ 648 w 730"/>
              <a:gd name="T93" fmla="*/ 292 h 1973"/>
              <a:gd name="T94" fmla="*/ 620 w 730"/>
              <a:gd name="T95" fmla="*/ 188 h 1973"/>
              <a:gd name="T96" fmla="*/ 652 w 730"/>
              <a:gd name="T97" fmla="*/ 85 h 1973"/>
              <a:gd name="T98" fmla="*/ 609 w 730"/>
              <a:gd name="T99" fmla="*/ 17 h 1973"/>
              <a:gd name="T100" fmla="*/ 527 w 730"/>
              <a:gd name="T101" fmla="*/ 2 h 1973"/>
              <a:gd name="T102" fmla="*/ 449 w 730"/>
              <a:gd name="T103" fmla="*/ 59 h 1973"/>
              <a:gd name="T104" fmla="*/ 369 w 730"/>
              <a:gd name="T105" fmla="*/ 100 h 1973"/>
              <a:gd name="T106" fmla="*/ 324 w 730"/>
              <a:gd name="T107" fmla="*/ 138 h 1973"/>
              <a:gd name="T108" fmla="*/ 382 w 730"/>
              <a:gd name="T109" fmla="*/ 251 h 1973"/>
              <a:gd name="T110" fmla="*/ 402 w 730"/>
              <a:gd name="T111" fmla="*/ 286 h 1973"/>
              <a:gd name="T112" fmla="*/ 408 w 730"/>
              <a:gd name="T113" fmla="*/ 322 h 1973"/>
              <a:gd name="T114" fmla="*/ 434 w 730"/>
              <a:gd name="T115" fmla="*/ 348 h 1973"/>
              <a:gd name="T116" fmla="*/ 400 w 730"/>
              <a:gd name="T117" fmla="*/ 383 h 1973"/>
              <a:gd name="T118" fmla="*/ 391 w 730"/>
              <a:gd name="T119" fmla="*/ 441 h 19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30" h="1973">
                <a:moveTo>
                  <a:pt x="391" y="441"/>
                </a:moveTo>
                <a:lnTo>
                  <a:pt x="363" y="445"/>
                </a:lnTo>
                <a:lnTo>
                  <a:pt x="363" y="445"/>
                </a:lnTo>
                <a:lnTo>
                  <a:pt x="361" y="437"/>
                </a:lnTo>
                <a:lnTo>
                  <a:pt x="357" y="432"/>
                </a:lnTo>
                <a:lnTo>
                  <a:pt x="356" y="432"/>
                </a:lnTo>
                <a:lnTo>
                  <a:pt x="352" y="432"/>
                </a:lnTo>
                <a:lnTo>
                  <a:pt x="352" y="432"/>
                </a:lnTo>
                <a:lnTo>
                  <a:pt x="343" y="434"/>
                </a:lnTo>
                <a:lnTo>
                  <a:pt x="333" y="428"/>
                </a:lnTo>
                <a:lnTo>
                  <a:pt x="333" y="428"/>
                </a:lnTo>
                <a:lnTo>
                  <a:pt x="329" y="424"/>
                </a:lnTo>
                <a:lnTo>
                  <a:pt x="324" y="421"/>
                </a:lnTo>
                <a:lnTo>
                  <a:pt x="320" y="419"/>
                </a:lnTo>
                <a:lnTo>
                  <a:pt x="320" y="419"/>
                </a:lnTo>
                <a:lnTo>
                  <a:pt x="311" y="415"/>
                </a:lnTo>
                <a:lnTo>
                  <a:pt x="303" y="411"/>
                </a:lnTo>
                <a:lnTo>
                  <a:pt x="303" y="411"/>
                </a:lnTo>
                <a:lnTo>
                  <a:pt x="303" y="411"/>
                </a:lnTo>
                <a:lnTo>
                  <a:pt x="303" y="409"/>
                </a:lnTo>
                <a:lnTo>
                  <a:pt x="302" y="406"/>
                </a:lnTo>
                <a:lnTo>
                  <a:pt x="294" y="402"/>
                </a:lnTo>
                <a:lnTo>
                  <a:pt x="294" y="402"/>
                </a:lnTo>
                <a:lnTo>
                  <a:pt x="274" y="391"/>
                </a:lnTo>
                <a:lnTo>
                  <a:pt x="264" y="387"/>
                </a:lnTo>
                <a:lnTo>
                  <a:pt x="259" y="385"/>
                </a:lnTo>
                <a:lnTo>
                  <a:pt x="259" y="385"/>
                </a:lnTo>
                <a:lnTo>
                  <a:pt x="249" y="385"/>
                </a:lnTo>
                <a:lnTo>
                  <a:pt x="242" y="383"/>
                </a:lnTo>
                <a:lnTo>
                  <a:pt x="156" y="324"/>
                </a:lnTo>
                <a:lnTo>
                  <a:pt x="156" y="324"/>
                </a:lnTo>
                <a:lnTo>
                  <a:pt x="147" y="298"/>
                </a:lnTo>
                <a:lnTo>
                  <a:pt x="141" y="275"/>
                </a:lnTo>
                <a:lnTo>
                  <a:pt x="136" y="262"/>
                </a:lnTo>
                <a:lnTo>
                  <a:pt x="136" y="262"/>
                </a:lnTo>
                <a:lnTo>
                  <a:pt x="132" y="257"/>
                </a:lnTo>
                <a:lnTo>
                  <a:pt x="125" y="251"/>
                </a:lnTo>
                <a:lnTo>
                  <a:pt x="119" y="247"/>
                </a:lnTo>
                <a:lnTo>
                  <a:pt x="117" y="247"/>
                </a:lnTo>
                <a:lnTo>
                  <a:pt x="117" y="247"/>
                </a:lnTo>
                <a:lnTo>
                  <a:pt x="115" y="246"/>
                </a:lnTo>
                <a:lnTo>
                  <a:pt x="115" y="242"/>
                </a:lnTo>
                <a:lnTo>
                  <a:pt x="113" y="240"/>
                </a:lnTo>
                <a:lnTo>
                  <a:pt x="110" y="236"/>
                </a:lnTo>
                <a:lnTo>
                  <a:pt x="110" y="236"/>
                </a:lnTo>
                <a:lnTo>
                  <a:pt x="104" y="236"/>
                </a:lnTo>
                <a:lnTo>
                  <a:pt x="100" y="236"/>
                </a:lnTo>
                <a:lnTo>
                  <a:pt x="73" y="236"/>
                </a:lnTo>
                <a:lnTo>
                  <a:pt x="73" y="236"/>
                </a:lnTo>
                <a:lnTo>
                  <a:pt x="65" y="238"/>
                </a:lnTo>
                <a:lnTo>
                  <a:pt x="60" y="242"/>
                </a:lnTo>
                <a:lnTo>
                  <a:pt x="52" y="247"/>
                </a:lnTo>
                <a:lnTo>
                  <a:pt x="24" y="247"/>
                </a:lnTo>
                <a:lnTo>
                  <a:pt x="20" y="249"/>
                </a:lnTo>
                <a:lnTo>
                  <a:pt x="17" y="257"/>
                </a:lnTo>
                <a:lnTo>
                  <a:pt x="17" y="262"/>
                </a:lnTo>
                <a:lnTo>
                  <a:pt x="0" y="273"/>
                </a:lnTo>
                <a:lnTo>
                  <a:pt x="0" y="273"/>
                </a:lnTo>
                <a:lnTo>
                  <a:pt x="0" y="277"/>
                </a:lnTo>
                <a:lnTo>
                  <a:pt x="0" y="288"/>
                </a:lnTo>
                <a:lnTo>
                  <a:pt x="0" y="288"/>
                </a:lnTo>
                <a:lnTo>
                  <a:pt x="4" y="296"/>
                </a:lnTo>
                <a:lnTo>
                  <a:pt x="7" y="300"/>
                </a:lnTo>
                <a:lnTo>
                  <a:pt x="13" y="301"/>
                </a:lnTo>
                <a:lnTo>
                  <a:pt x="20" y="298"/>
                </a:lnTo>
                <a:lnTo>
                  <a:pt x="20" y="309"/>
                </a:lnTo>
                <a:lnTo>
                  <a:pt x="20" y="309"/>
                </a:lnTo>
                <a:lnTo>
                  <a:pt x="22" y="309"/>
                </a:lnTo>
                <a:lnTo>
                  <a:pt x="26" y="311"/>
                </a:lnTo>
                <a:lnTo>
                  <a:pt x="26" y="311"/>
                </a:lnTo>
                <a:lnTo>
                  <a:pt x="58" y="313"/>
                </a:lnTo>
                <a:lnTo>
                  <a:pt x="86" y="311"/>
                </a:lnTo>
                <a:lnTo>
                  <a:pt x="86" y="311"/>
                </a:lnTo>
                <a:lnTo>
                  <a:pt x="86" y="322"/>
                </a:lnTo>
                <a:lnTo>
                  <a:pt x="87" y="331"/>
                </a:lnTo>
                <a:lnTo>
                  <a:pt x="91" y="337"/>
                </a:lnTo>
                <a:lnTo>
                  <a:pt x="95" y="340"/>
                </a:lnTo>
                <a:lnTo>
                  <a:pt x="95" y="340"/>
                </a:lnTo>
                <a:lnTo>
                  <a:pt x="104" y="350"/>
                </a:lnTo>
                <a:lnTo>
                  <a:pt x="117" y="357"/>
                </a:lnTo>
                <a:lnTo>
                  <a:pt x="134" y="370"/>
                </a:lnTo>
                <a:lnTo>
                  <a:pt x="134" y="370"/>
                </a:lnTo>
                <a:lnTo>
                  <a:pt x="149" y="385"/>
                </a:lnTo>
                <a:lnTo>
                  <a:pt x="160" y="396"/>
                </a:lnTo>
                <a:lnTo>
                  <a:pt x="169" y="406"/>
                </a:lnTo>
                <a:lnTo>
                  <a:pt x="169" y="406"/>
                </a:lnTo>
                <a:lnTo>
                  <a:pt x="182" y="419"/>
                </a:lnTo>
                <a:lnTo>
                  <a:pt x="203" y="437"/>
                </a:lnTo>
                <a:lnTo>
                  <a:pt x="233" y="460"/>
                </a:lnTo>
                <a:lnTo>
                  <a:pt x="233" y="460"/>
                </a:lnTo>
                <a:lnTo>
                  <a:pt x="233" y="476"/>
                </a:lnTo>
                <a:lnTo>
                  <a:pt x="235" y="491"/>
                </a:lnTo>
                <a:lnTo>
                  <a:pt x="236" y="506"/>
                </a:lnTo>
                <a:lnTo>
                  <a:pt x="236" y="506"/>
                </a:lnTo>
                <a:lnTo>
                  <a:pt x="240" y="517"/>
                </a:lnTo>
                <a:lnTo>
                  <a:pt x="248" y="525"/>
                </a:lnTo>
                <a:lnTo>
                  <a:pt x="253" y="529"/>
                </a:lnTo>
                <a:lnTo>
                  <a:pt x="257" y="530"/>
                </a:lnTo>
                <a:lnTo>
                  <a:pt x="259" y="529"/>
                </a:lnTo>
                <a:lnTo>
                  <a:pt x="259" y="529"/>
                </a:lnTo>
                <a:lnTo>
                  <a:pt x="261" y="527"/>
                </a:lnTo>
                <a:lnTo>
                  <a:pt x="261" y="523"/>
                </a:lnTo>
                <a:lnTo>
                  <a:pt x="259" y="519"/>
                </a:lnTo>
                <a:lnTo>
                  <a:pt x="259" y="517"/>
                </a:lnTo>
                <a:lnTo>
                  <a:pt x="261" y="517"/>
                </a:lnTo>
                <a:lnTo>
                  <a:pt x="272" y="519"/>
                </a:lnTo>
                <a:lnTo>
                  <a:pt x="272" y="519"/>
                </a:lnTo>
                <a:lnTo>
                  <a:pt x="316" y="529"/>
                </a:lnTo>
                <a:lnTo>
                  <a:pt x="343" y="534"/>
                </a:lnTo>
                <a:lnTo>
                  <a:pt x="343" y="534"/>
                </a:lnTo>
                <a:lnTo>
                  <a:pt x="344" y="566"/>
                </a:lnTo>
                <a:lnTo>
                  <a:pt x="348" y="588"/>
                </a:lnTo>
                <a:lnTo>
                  <a:pt x="350" y="599"/>
                </a:lnTo>
                <a:lnTo>
                  <a:pt x="352" y="607"/>
                </a:lnTo>
                <a:lnTo>
                  <a:pt x="352" y="607"/>
                </a:lnTo>
                <a:lnTo>
                  <a:pt x="359" y="618"/>
                </a:lnTo>
                <a:lnTo>
                  <a:pt x="361" y="622"/>
                </a:lnTo>
                <a:lnTo>
                  <a:pt x="363" y="625"/>
                </a:lnTo>
                <a:lnTo>
                  <a:pt x="363" y="625"/>
                </a:lnTo>
                <a:lnTo>
                  <a:pt x="356" y="648"/>
                </a:lnTo>
                <a:lnTo>
                  <a:pt x="339" y="690"/>
                </a:lnTo>
                <a:lnTo>
                  <a:pt x="322" y="737"/>
                </a:lnTo>
                <a:lnTo>
                  <a:pt x="315" y="765"/>
                </a:lnTo>
                <a:lnTo>
                  <a:pt x="315" y="765"/>
                </a:lnTo>
                <a:lnTo>
                  <a:pt x="313" y="776"/>
                </a:lnTo>
                <a:lnTo>
                  <a:pt x="313" y="784"/>
                </a:lnTo>
                <a:lnTo>
                  <a:pt x="315" y="791"/>
                </a:lnTo>
                <a:lnTo>
                  <a:pt x="315" y="797"/>
                </a:lnTo>
                <a:lnTo>
                  <a:pt x="315" y="797"/>
                </a:lnTo>
                <a:lnTo>
                  <a:pt x="305" y="813"/>
                </a:lnTo>
                <a:lnTo>
                  <a:pt x="298" y="826"/>
                </a:lnTo>
                <a:lnTo>
                  <a:pt x="298" y="826"/>
                </a:lnTo>
                <a:lnTo>
                  <a:pt x="285" y="830"/>
                </a:lnTo>
                <a:lnTo>
                  <a:pt x="274" y="832"/>
                </a:lnTo>
                <a:lnTo>
                  <a:pt x="268" y="836"/>
                </a:lnTo>
                <a:lnTo>
                  <a:pt x="268" y="836"/>
                </a:lnTo>
                <a:lnTo>
                  <a:pt x="266" y="845"/>
                </a:lnTo>
                <a:lnTo>
                  <a:pt x="261" y="860"/>
                </a:lnTo>
                <a:lnTo>
                  <a:pt x="259" y="877"/>
                </a:lnTo>
                <a:lnTo>
                  <a:pt x="259" y="884"/>
                </a:lnTo>
                <a:lnTo>
                  <a:pt x="259" y="888"/>
                </a:lnTo>
                <a:lnTo>
                  <a:pt x="259" y="888"/>
                </a:lnTo>
                <a:lnTo>
                  <a:pt x="264" y="892"/>
                </a:lnTo>
                <a:lnTo>
                  <a:pt x="270" y="897"/>
                </a:lnTo>
                <a:lnTo>
                  <a:pt x="277" y="903"/>
                </a:lnTo>
                <a:lnTo>
                  <a:pt x="277" y="903"/>
                </a:lnTo>
                <a:lnTo>
                  <a:pt x="270" y="936"/>
                </a:lnTo>
                <a:lnTo>
                  <a:pt x="261" y="964"/>
                </a:lnTo>
                <a:lnTo>
                  <a:pt x="253" y="985"/>
                </a:lnTo>
                <a:lnTo>
                  <a:pt x="253" y="985"/>
                </a:lnTo>
                <a:lnTo>
                  <a:pt x="244" y="998"/>
                </a:lnTo>
                <a:lnTo>
                  <a:pt x="235" y="1011"/>
                </a:lnTo>
                <a:lnTo>
                  <a:pt x="227" y="1022"/>
                </a:lnTo>
                <a:lnTo>
                  <a:pt x="223" y="1029"/>
                </a:lnTo>
                <a:lnTo>
                  <a:pt x="223" y="1029"/>
                </a:lnTo>
                <a:lnTo>
                  <a:pt x="221" y="1041"/>
                </a:lnTo>
                <a:lnTo>
                  <a:pt x="223" y="1057"/>
                </a:lnTo>
                <a:lnTo>
                  <a:pt x="225" y="1072"/>
                </a:lnTo>
                <a:lnTo>
                  <a:pt x="227" y="1081"/>
                </a:lnTo>
                <a:lnTo>
                  <a:pt x="227" y="1081"/>
                </a:lnTo>
                <a:lnTo>
                  <a:pt x="229" y="1083"/>
                </a:lnTo>
                <a:lnTo>
                  <a:pt x="233" y="1085"/>
                </a:lnTo>
                <a:lnTo>
                  <a:pt x="236" y="1085"/>
                </a:lnTo>
                <a:lnTo>
                  <a:pt x="236" y="1085"/>
                </a:lnTo>
                <a:lnTo>
                  <a:pt x="244" y="1094"/>
                </a:lnTo>
                <a:lnTo>
                  <a:pt x="249" y="1100"/>
                </a:lnTo>
                <a:lnTo>
                  <a:pt x="255" y="1104"/>
                </a:lnTo>
                <a:lnTo>
                  <a:pt x="255" y="1104"/>
                </a:lnTo>
                <a:lnTo>
                  <a:pt x="259" y="1104"/>
                </a:lnTo>
                <a:lnTo>
                  <a:pt x="261" y="1102"/>
                </a:lnTo>
                <a:lnTo>
                  <a:pt x="262" y="1098"/>
                </a:lnTo>
                <a:lnTo>
                  <a:pt x="262" y="1098"/>
                </a:lnTo>
                <a:lnTo>
                  <a:pt x="268" y="1104"/>
                </a:lnTo>
                <a:lnTo>
                  <a:pt x="275" y="1109"/>
                </a:lnTo>
                <a:lnTo>
                  <a:pt x="281" y="1111"/>
                </a:lnTo>
                <a:lnTo>
                  <a:pt x="281" y="1111"/>
                </a:lnTo>
                <a:lnTo>
                  <a:pt x="285" y="1109"/>
                </a:lnTo>
                <a:lnTo>
                  <a:pt x="287" y="1109"/>
                </a:lnTo>
                <a:lnTo>
                  <a:pt x="289" y="1104"/>
                </a:lnTo>
                <a:lnTo>
                  <a:pt x="290" y="1098"/>
                </a:lnTo>
                <a:lnTo>
                  <a:pt x="298" y="1098"/>
                </a:lnTo>
                <a:lnTo>
                  <a:pt x="298" y="1098"/>
                </a:lnTo>
                <a:lnTo>
                  <a:pt x="298" y="1245"/>
                </a:lnTo>
                <a:lnTo>
                  <a:pt x="298" y="1405"/>
                </a:lnTo>
                <a:lnTo>
                  <a:pt x="298" y="1405"/>
                </a:lnTo>
                <a:lnTo>
                  <a:pt x="298" y="1418"/>
                </a:lnTo>
                <a:lnTo>
                  <a:pt x="302" y="1433"/>
                </a:lnTo>
                <a:lnTo>
                  <a:pt x="307" y="1448"/>
                </a:lnTo>
                <a:lnTo>
                  <a:pt x="315" y="1463"/>
                </a:lnTo>
                <a:lnTo>
                  <a:pt x="315" y="1463"/>
                </a:lnTo>
                <a:lnTo>
                  <a:pt x="316" y="1478"/>
                </a:lnTo>
                <a:lnTo>
                  <a:pt x="322" y="1504"/>
                </a:lnTo>
                <a:lnTo>
                  <a:pt x="331" y="1580"/>
                </a:lnTo>
                <a:lnTo>
                  <a:pt x="346" y="1705"/>
                </a:lnTo>
                <a:lnTo>
                  <a:pt x="346" y="1705"/>
                </a:lnTo>
                <a:lnTo>
                  <a:pt x="348" y="1724"/>
                </a:lnTo>
                <a:lnTo>
                  <a:pt x="346" y="1746"/>
                </a:lnTo>
                <a:lnTo>
                  <a:pt x="344" y="1806"/>
                </a:lnTo>
                <a:lnTo>
                  <a:pt x="343" y="1860"/>
                </a:lnTo>
                <a:lnTo>
                  <a:pt x="343" y="1876"/>
                </a:lnTo>
                <a:lnTo>
                  <a:pt x="343" y="1884"/>
                </a:lnTo>
                <a:lnTo>
                  <a:pt x="343" y="1884"/>
                </a:lnTo>
                <a:lnTo>
                  <a:pt x="352" y="1891"/>
                </a:lnTo>
                <a:lnTo>
                  <a:pt x="352" y="1891"/>
                </a:lnTo>
                <a:lnTo>
                  <a:pt x="350" y="1901"/>
                </a:lnTo>
                <a:lnTo>
                  <a:pt x="350" y="1901"/>
                </a:lnTo>
                <a:lnTo>
                  <a:pt x="333" y="1901"/>
                </a:lnTo>
                <a:lnTo>
                  <a:pt x="311" y="1903"/>
                </a:lnTo>
                <a:lnTo>
                  <a:pt x="311" y="1903"/>
                </a:lnTo>
                <a:lnTo>
                  <a:pt x="307" y="1904"/>
                </a:lnTo>
                <a:lnTo>
                  <a:pt x="302" y="1908"/>
                </a:lnTo>
                <a:lnTo>
                  <a:pt x="294" y="1917"/>
                </a:lnTo>
                <a:lnTo>
                  <a:pt x="292" y="1923"/>
                </a:lnTo>
                <a:lnTo>
                  <a:pt x="290" y="1929"/>
                </a:lnTo>
                <a:lnTo>
                  <a:pt x="292" y="1936"/>
                </a:lnTo>
                <a:lnTo>
                  <a:pt x="294" y="1942"/>
                </a:lnTo>
                <a:lnTo>
                  <a:pt x="294" y="1942"/>
                </a:lnTo>
                <a:lnTo>
                  <a:pt x="302" y="1953"/>
                </a:lnTo>
                <a:lnTo>
                  <a:pt x="307" y="1958"/>
                </a:lnTo>
                <a:lnTo>
                  <a:pt x="313" y="1964"/>
                </a:lnTo>
                <a:lnTo>
                  <a:pt x="324" y="1968"/>
                </a:lnTo>
                <a:lnTo>
                  <a:pt x="324" y="1968"/>
                </a:lnTo>
                <a:lnTo>
                  <a:pt x="331" y="1970"/>
                </a:lnTo>
                <a:lnTo>
                  <a:pt x="344" y="1971"/>
                </a:lnTo>
                <a:lnTo>
                  <a:pt x="374" y="1973"/>
                </a:lnTo>
                <a:lnTo>
                  <a:pt x="404" y="1973"/>
                </a:lnTo>
                <a:lnTo>
                  <a:pt x="426" y="1971"/>
                </a:lnTo>
                <a:lnTo>
                  <a:pt x="426" y="1971"/>
                </a:lnTo>
                <a:lnTo>
                  <a:pt x="441" y="1968"/>
                </a:lnTo>
                <a:lnTo>
                  <a:pt x="456" y="1962"/>
                </a:lnTo>
                <a:lnTo>
                  <a:pt x="471" y="1955"/>
                </a:lnTo>
                <a:lnTo>
                  <a:pt x="471" y="1955"/>
                </a:lnTo>
                <a:lnTo>
                  <a:pt x="491" y="1962"/>
                </a:lnTo>
                <a:lnTo>
                  <a:pt x="508" y="1966"/>
                </a:lnTo>
                <a:lnTo>
                  <a:pt x="523" y="1968"/>
                </a:lnTo>
                <a:lnTo>
                  <a:pt x="523" y="1968"/>
                </a:lnTo>
                <a:lnTo>
                  <a:pt x="542" y="1964"/>
                </a:lnTo>
                <a:lnTo>
                  <a:pt x="564" y="1955"/>
                </a:lnTo>
                <a:lnTo>
                  <a:pt x="585" y="1943"/>
                </a:lnTo>
                <a:lnTo>
                  <a:pt x="592" y="1940"/>
                </a:lnTo>
                <a:lnTo>
                  <a:pt x="594" y="1936"/>
                </a:lnTo>
                <a:lnTo>
                  <a:pt x="594" y="1936"/>
                </a:lnTo>
                <a:lnTo>
                  <a:pt x="594" y="1932"/>
                </a:lnTo>
                <a:lnTo>
                  <a:pt x="594" y="1929"/>
                </a:lnTo>
                <a:lnTo>
                  <a:pt x="590" y="1923"/>
                </a:lnTo>
                <a:lnTo>
                  <a:pt x="585" y="1916"/>
                </a:lnTo>
                <a:lnTo>
                  <a:pt x="585" y="1916"/>
                </a:lnTo>
                <a:lnTo>
                  <a:pt x="590" y="1916"/>
                </a:lnTo>
                <a:lnTo>
                  <a:pt x="607" y="1910"/>
                </a:lnTo>
                <a:lnTo>
                  <a:pt x="607" y="1910"/>
                </a:lnTo>
                <a:lnTo>
                  <a:pt x="618" y="1906"/>
                </a:lnTo>
                <a:lnTo>
                  <a:pt x="624" y="1901"/>
                </a:lnTo>
                <a:lnTo>
                  <a:pt x="629" y="1895"/>
                </a:lnTo>
                <a:lnTo>
                  <a:pt x="629" y="1888"/>
                </a:lnTo>
                <a:lnTo>
                  <a:pt x="629" y="1888"/>
                </a:lnTo>
                <a:lnTo>
                  <a:pt x="627" y="1878"/>
                </a:lnTo>
                <a:lnTo>
                  <a:pt x="624" y="1871"/>
                </a:lnTo>
                <a:lnTo>
                  <a:pt x="616" y="1865"/>
                </a:lnTo>
                <a:lnTo>
                  <a:pt x="611" y="1841"/>
                </a:lnTo>
                <a:lnTo>
                  <a:pt x="614" y="1836"/>
                </a:lnTo>
                <a:lnTo>
                  <a:pt x="614" y="1836"/>
                </a:lnTo>
                <a:lnTo>
                  <a:pt x="607" y="1804"/>
                </a:lnTo>
                <a:lnTo>
                  <a:pt x="601" y="1776"/>
                </a:lnTo>
                <a:lnTo>
                  <a:pt x="598" y="1752"/>
                </a:lnTo>
                <a:lnTo>
                  <a:pt x="598" y="1752"/>
                </a:lnTo>
                <a:lnTo>
                  <a:pt x="585" y="1441"/>
                </a:lnTo>
                <a:lnTo>
                  <a:pt x="585" y="1441"/>
                </a:lnTo>
                <a:lnTo>
                  <a:pt x="583" y="1428"/>
                </a:lnTo>
                <a:lnTo>
                  <a:pt x="581" y="1413"/>
                </a:lnTo>
                <a:lnTo>
                  <a:pt x="579" y="1398"/>
                </a:lnTo>
                <a:lnTo>
                  <a:pt x="579" y="1383"/>
                </a:lnTo>
                <a:lnTo>
                  <a:pt x="579" y="1383"/>
                </a:lnTo>
                <a:lnTo>
                  <a:pt x="585" y="1329"/>
                </a:lnTo>
                <a:lnTo>
                  <a:pt x="592" y="1275"/>
                </a:lnTo>
                <a:lnTo>
                  <a:pt x="592" y="1275"/>
                </a:lnTo>
                <a:lnTo>
                  <a:pt x="592" y="1251"/>
                </a:lnTo>
                <a:lnTo>
                  <a:pt x="590" y="1214"/>
                </a:lnTo>
                <a:lnTo>
                  <a:pt x="588" y="1162"/>
                </a:lnTo>
                <a:lnTo>
                  <a:pt x="588" y="1162"/>
                </a:lnTo>
                <a:lnTo>
                  <a:pt x="629" y="1148"/>
                </a:lnTo>
                <a:lnTo>
                  <a:pt x="657" y="1139"/>
                </a:lnTo>
                <a:lnTo>
                  <a:pt x="672" y="1134"/>
                </a:lnTo>
                <a:lnTo>
                  <a:pt x="672" y="1134"/>
                </a:lnTo>
                <a:lnTo>
                  <a:pt x="689" y="1117"/>
                </a:lnTo>
                <a:lnTo>
                  <a:pt x="700" y="1102"/>
                </a:lnTo>
                <a:lnTo>
                  <a:pt x="711" y="1091"/>
                </a:lnTo>
                <a:lnTo>
                  <a:pt x="711" y="1091"/>
                </a:lnTo>
                <a:lnTo>
                  <a:pt x="713" y="1085"/>
                </a:lnTo>
                <a:lnTo>
                  <a:pt x="715" y="1080"/>
                </a:lnTo>
                <a:lnTo>
                  <a:pt x="717" y="1065"/>
                </a:lnTo>
                <a:lnTo>
                  <a:pt x="719" y="1048"/>
                </a:lnTo>
                <a:lnTo>
                  <a:pt x="720" y="1033"/>
                </a:lnTo>
                <a:lnTo>
                  <a:pt x="720" y="1033"/>
                </a:lnTo>
                <a:lnTo>
                  <a:pt x="720" y="1026"/>
                </a:lnTo>
                <a:lnTo>
                  <a:pt x="720" y="1016"/>
                </a:lnTo>
                <a:lnTo>
                  <a:pt x="719" y="1000"/>
                </a:lnTo>
                <a:lnTo>
                  <a:pt x="713" y="981"/>
                </a:lnTo>
                <a:lnTo>
                  <a:pt x="730" y="722"/>
                </a:lnTo>
                <a:lnTo>
                  <a:pt x="685" y="722"/>
                </a:lnTo>
                <a:lnTo>
                  <a:pt x="685" y="722"/>
                </a:lnTo>
                <a:lnTo>
                  <a:pt x="668" y="694"/>
                </a:lnTo>
                <a:lnTo>
                  <a:pt x="668" y="694"/>
                </a:lnTo>
                <a:lnTo>
                  <a:pt x="661" y="683"/>
                </a:lnTo>
                <a:lnTo>
                  <a:pt x="653" y="676"/>
                </a:lnTo>
                <a:lnTo>
                  <a:pt x="646" y="668"/>
                </a:lnTo>
                <a:lnTo>
                  <a:pt x="646" y="668"/>
                </a:lnTo>
                <a:lnTo>
                  <a:pt x="642" y="568"/>
                </a:lnTo>
                <a:lnTo>
                  <a:pt x="639" y="495"/>
                </a:lnTo>
                <a:lnTo>
                  <a:pt x="637" y="454"/>
                </a:lnTo>
                <a:lnTo>
                  <a:pt x="637" y="454"/>
                </a:lnTo>
                <a:lnTo>
                  <a:pt x="633" y="445"/>
                </a:lnTo>
                <a:lnTo>
                  <a:pt x="629" y="434"/>
                </a:lnTo>
                <a:lnTo>
                  <a:pt x="616" y="409"/>
                </a:lnTo>
                <a:lnTo>
                  <a:pt x="598" y="376"/>
                </a:lnTo>
                <a:lnTo>
                  <a:pt x="598" y="376"/>
                </a:lnTo>
                <a:lnTo>
                  <a:pt x="594" y="367"/>
                </a:lnTo>
                <a:lnTo>
                  <a:pt x="594" y="367"/>
                </a:lnTo>
                <a:lnTo>
                  <a:pt x="601" y="357"/>
                </a:lnTo>
                <a:lnTo>
                  <a:pt x="616" y="335"/>
                </a:lnTo>
                <a:lnTo>
                  <a:pt x="616" y="335"/>
                </a:lnTo>
                <a:lnTo>
                  <a:pt x="624" y="322"/>
                </a:lnTo>
                <a:lnTo>
                  <a:pt x="627" y="313"/>
                </a:lnTo>
                <a:lnTo>
                  <a:pt x="629" y="301"/>
                </a:lnTo>
                <a:lnTo>
                  <a:pt x="629" y="301"/>
                </a:lnTo>
                <a:lnTo>
                  <a:pt x="637" y="303"/>
                </a:lnTo>
                <a:lnTo>
                  <a:pt x="642" y="303"/>
                </a:lnTo>
                <a:lnTo>
                  <a:pt x="646" y="301"/>
                </a:lnTo>
                <a:lnTo>
                  <a:pt x="646" y="301"/>
                </a:lnTo>
                <a:lnTo>
                  <a:pt x="648" y="292"/>
                </a:lnTo>
                <a:lnTo>
                  <a:pt x="646" y="270"/>
                </a:lnTo>
                <a:lnTo>
                  <a:pt x="642" y="246"/>
                </a:lnTo>
                <a:lnTo>
                  <a:pt x="640" y="234"/>
                </a:lnTo>
                <a:lnTo>
                  <a:pt x="637" y="225"/>
                </a:lnTo>
                <a:lnTo>
                  <a:pt x="637" y="225"/>
                </a:lnTo>
                <a:lnTo>
                  <a:pt x="624" y="199"/>
                </a:lnTo>
                <a:lnTo>
                  <a:pt x="620" y="188"/>
                </a:lnTo>
                <a:lnTo>
                  <a:pt x="620" y="188"/>
                </a:lnTo>
                <a:lnTo>
                  <a:pt x="635" y="156"/>
                </a:lnTo>
                <a:lnTo>
                  <a:pt x="646" y="134"/>
                </a:lnTo>
                <a:lnTo>
                  <a:pt x="652" y="117"/>
                </a:lnTo>
                <a:lnTo>
                  <a:pt x="652" y="117"/>
                </a:lnTo>
                <a:lnTo>
                  <a:pt x="653" y="98"/>
                </a:lnTo>
                <a:lnTo>
                  <a:pt x="652" y="85"/>
                </a:lnTo>
                <a:lnTo>
                  <a:pt x="650" y="72"/>
                </a:lnTo>
                <a:lnTo>
                  <a:pt x="650" y="72"/>
                </a:lnTo>
                <a:lnTo>
                  <a:pt x="644" y="57"/>
                </a:lnTo>
                <a:lnTo>
                  <a:pt x="633" y="41"/>
                </a:lnTo>
                <a:lnTo>
                  <a:pt x="627" y="31"/>
                </a:lnTo>
                <a:lnTo>
                  <a:pt x="618" y="24"/>
                </a:lnTo>
                <a:lnTo>
                  <a:pt x="609" y="17"/>
                </a:lnTo>
                <a:lnTo>
                  <a:pt x="598" y="11"/>
                </a:lnTo>
                <a:lnTo>
                  <a:pt x="598" y="11"/>
                </a:lnTo>
                <a:lnTo>
                  <a:pt x="585" y="5"/>
                </a:lnTo>
                <a:lnTo>
                  <a:pt x="573" y="2"/>
                </a:lnTo>
                <a:lnTo>
                  <a:pt x="560" y="0"/>
                </a:lnTo>
                <a:lnTo>
                  <a:pt x="549" y="0"/>
                </a:lnTo>
                <a:lnTo>
                  <a:pt x="527" y="2"/>
                </a:lnTo>
                <a:lnTo>
                  <a:pt x="510" y="3"/>
                </a:lnTo>
                <a:lnTo>
                  <a:pt x="510" y="3"/>
                </a:lnTo>
                <a:lnTo>
                  <a:pt x="503" y="7"/>
                </a:lnTo>
                <a:lnTo>
                  <a:pt x="495" y="13"/>
                </a:lnTo>
                <a:lnTo>
                  <a:pt x="477" y="28"/>
                </a:lnTo>
                <a:lnTo>
                  <a:pt x="460" y="46"/>
                </a:lnTo>
                <a:lnTo>
                  <a:pt x="449" y="59"/>
                </a:lnTo>
                <a:lnTo>
                  <a:pt x="449" y="59"/>
                </a:lnTo>
                <a:lnTo>
                  <a:pt x="434" y="82"/>
                </a:lnTo>
                <a:lnTo>
                  <a:pt x="434" y="82"/>
                </a:lnTo>
                <a:lnTo>
                  <a:pt x="410" y="87"/>
                </a:lnTo>
                <a:lnTo>
                  <a:pt x="389" y="93"/>
                </a:lnTo>
                <a:lnTo>
                  <a:pt x="369" y="100"/>
                </a:lnTo>
                <a:lnTo>
                  <a:pt x="369" y="100"/>
                </a:lnTo>
                <a:lnTo>
                  <a:pt x="337" y="115"/>
                </a:lnTo>
                <a:lnTo>
                  <a:pt x="326" y="121"/>
                </a:lnTo>
                <a:lnTo>
                  <a:pt x="322" y="124"/>
                </a:lnTo>
                <a:lnTo>
                  <a:pt x="320" y="126"/>
                </a:lnTo>
                <a:lnTo>
                  <a:pt x="320" y="126"/>
                </a:lnTo>
                <a:lnTo>
                  <a:pt x="320" y="132"/>
                </a:lnTo>
                <a:lnTo>
                  <a:pt x="324" y="138"/>
                </a:lnTo>
                <a:lnTo>
                  <a:pt x="337" y="154"/>
                </a:lnTo>
                <a:lnTo>
                  <a:pt x="363" y="182"/>
                </a:lnTo>
                <a:lnTo>
                  <a:pt x="363" y="182"/>
                </a:lnTo>
                <a:lnTo>
                  <a:pt x="374" y="199"/>
                </a:lnTo>
                <a:lnTo>
                  <a:pt x="374" y="199"/>
                </a:lnTo>
                <a:lnTo>
                  <a:pt x="378" y="229"/>
                </a:lnTo>
                <a:lnTo>
                  <a:pt x="382" y="251"/>
                </a:lnTo>
                <a:lnTo>
                  <a:pt x="385" y="266"/>
                </a:lnTo>
                <a:lnTo>
                  <a:pt x="385" y="266"/>
                </a:lnTo>
                <a:lnTo>
                  <a:pt x="389" y="272"/>
                </a:lnTo>
                <a:lnTo>
                  <a:pt x="396" y="273"/>
                </a:lnTo>
                <a:lnTo>
                  <a:pt x="404" y="275"/>
                </a:lnTo>
                <a:lnTo>
                  <a:pt x="404" y="275"/>
                </a:lnTo>
                <a:lnTo>
                  <a:pt x="402" y="286"/>
                </a:lnTo>
                <a:lnTo>
                  <a:pt x="398" y="309"/>
                </a:lnTo>
                <a:lnTo>
                  <a:pt x="398" y="309"/>
                </a:lnTo>
                <a:lnTo>
                  <a:pt x="395" y="318"/>
                </a:lnTo>
                <a:lnTo>
                  <a:pt x="389" y="324"/>
                </a:lnTo>
                <a:lnTo>
                  <a:pt x="385" y="327"/>
                </a:lnTo>
                <a:lnTo>
                  <a:pt x="408" y="322"/>
                </a:lnTo>
                <a:lnTo>
                  <a:pt x="408" y="322"/>
                </a:lnTo>
                <a:lnTo>
                  <a:pt x="408" y="327"/>
                </a:lnTo>
                <a:lnTo>
                  <a:pt x="408" y="335"/>
                </a:lnTo>
                <a:lnTo>
                  <a:pt x="408" y="335"/>
                </a:lnTo>
                <a:lnTo>
                  <a:pt x="423" y="327"/>
                </a:lnTo>
                <a:lnTo>
                  <a:pt x="421" y="337"/>
                </a:lnTo>
                <a:lnTo>
                  <a:pt x="434" y="337"/>
                </a:lnTo>
                <a:lnTo>
                  <a:pt x="434" y="348"/>
                </a:lnTo>
                <a:lnTo>
                  <a:pt x="458" y="340"/>
                </a:lnTo>
                <a:lnTo>
                  <a:pt x="458" y="340"/>
                </a:lnTo>
                <a:lnTo>
                  <a:pt x="434" y="357"/>
                </a:lnTo>
                <a:lnTo>
                  <a:pt x="413" y="370"/>
                </a:lnTo>
                <a:lnTo>
                  <a:pt x="406" y="378"/>
                </a:lnTo>
                <a:lnTo>
                  <a:pt x="400" y="383"/>
                </a:lnTo>
                <a:lnTo>
                  <a:pt x="400" y="383"/>
                </a:lnTo>
                <a:lnTo>
                  <a:pt x="387" y="402"/>
                </a:lnTo>
                <a:lnTo>
                  <a:pt x="387" y="402"/>
                </a:lnTo>
                <a:lnTo>
                  <a:pt x="393" y="407"/>
                </a:lnTo>
                <a:lnTo>
                  <a:pt x="396" y="413"/>
                </a:lnTo>
                <a:lnTo>
                  <a:pt x="398" y="415"/>
                </a:lnTo>
                <a:lnTo>
                  <a:pt x="398" y="415"/>
                </a:lnTo>
                <a:lnTo>
                  <a:pt x="391" y="441"/>
                </a:lnTo>
                <a:lnTo>
                  <a:pt x="391" y="441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12">
            <a:extLst>
              <a:ext uri="{FF2B5EF4-FFF2-40B4-BE49-F238E27FC236}">
                <a16:creationId xmlns:a16="http://schemas.microsoft.com/office/drawing/2014/main" id="{A886D3C5-CA63-4E2C-9DD4-FB4F001E89C8}"/>
              </a:ext>
            </a:extLst>
          </p:cNvPr>
          <p:cNvSpPr>
            <a:spLocks/>
          </p:cNvSpPr>
          <p:nvPr/>
        </p:nvSpPr>
        <p:spPr bwMode="auto">
          <a:xfrm>
            <a:off x="947720" y="2774921"/>
            <a:ext cx="503238" cy="1560513"/>
          </a:xfrm>
          <a:custGeom>
            <a:avLst/>
            <a:gdLst>
              <a:gd name="T0" fmla="*/ 353 w 633"/>
              <a:gd name="T1" fmla="*/ 231 h 1966"/>
              <a:gd name="T2" fmla="*/ 351 w 633"/>
              <a:gd name="T3" fmla="*/ 260 h 1966"/>
              <a:gd name="T4" fmla="*/ 346 w 633"/>
              <a:gd name="T5" fmla="*/ 292 h 1966"/>
              <a:gd name="T6" fmla="*/ 348 w 633"/>
              <a:gd name="T7" fmla="*/ 329 h 1966"/>
              <a:gd name="T8" fmla="*/ 273 w 633"/>
              <a:gd name="T9" fmla="*/ 378 h 1966"/>
              <a:gd name="T10" fmla="*/ 193 w 633"/>
              <a:gd name="T11" fmla="*/ 350 h 1966"/>
              <a:gd name="T12" fmla="*/ 139 w 633"/>
              <a:gd name="T13" fmla="*/ 292 h 1966"/>
              <a:gd name="T14" fmla="*/ 117 w 633"/>
              <a:gd name="T15" fmla="*/ 225 h 1966"/>
              <a:gd name="T16" fmla="*/ 158 w 633"/>
              <a:gd name="T17" fmla="*/ 137 h 1966"/>
              <a:gd name="T18" fmla="*/ 98 w 633"/>
              <a:gd name="T19" fmla="*/ 65 h 1966"/>
              <a:gd name="T20" fmla="*/ 158 w 633"/>
              <a:gd name="T21" fmla="*/ 43 h 1966"/>
              <a:gd name="T22" fmla="*/ 65 w 633"/>
              <a:gd name="T23" fmla="*/ 24 h 1966"/>
              <a:gd name="T24" fmla="*/ 37 w 633"/>
              <a:gd name="T25" fmla="*/ 46 h 1966"/>
              <a:gd name="T26" fmla="*/ 18 w 633"/>
              <a:gd name="T27" fmla="*/ 65 h 1966"/>
              <a:gd name="T28" fmla="*/ 52 w 633"/>
              <a:gd name="T29" fmla="*/ 145 h 1966"/>
              <a:gd name="T30" fmla="*/ 27 w 633"/>
              <a:gd name="T31" fmla="*/ 273 h 1966"/>
              <a:gd name="T32" fmla="*/ 14 w 633"/>
              <a:gd name="T33" fmla="*/ 326 h 1966"/>
              <a:gd name="T34" fmla="*/ 95 w 633"/>
              <a:gd name="T35" fmla="*/ 424 h 1966"/>
              <a:gd name="T36" fmla="*/ 113 w 633"/>
              <a:gd name="T37" fmla="*/ 482 h 1966"/>
              <a:gd name="T38" fmla="*/ 232 w 633"/>
              <a:gd name="T39" fmla="*/ 599 h 1966"/>
              <a:gd name="T40" fmla="*/ 212 w 633"/>
              <a:gd name="T41" fmla="*/ 713 h 1966"/>
              <a:gd name="T42" fmla="*/ 210 w 633"/>
              <a:gd name="T43" fmla="*/ 771 h 1966"/>
              <a:gd name="T44" fmla="*/ 175 w 633"/>
              <a:gd name="T45" fmla="*/ 865 h 1966"/>
              <a:gd name="T46" fmla="*/ 141 w 633"/>
              <a:gd name="T47" fmla="*/ 1013 h 1966"/>
              <a:gd name="T48" fmla="*/ 145 w 633"/>
              <a:gd name="T49" fmla="*/ 1117 h 1966"/>
              <a:gd name="T50" fmla="*/ 167 w 633"/>
              <a:gd name="T51" fmla="*/ 1472 h 1966"/>
              <a:gd name="T52" fmla="*/ 167 w 633"/>
              <a:gd name="T53" fmla="*/ 1539 h 1966"/>
              <a:gd name="T54" fmla="*/ 186 w 633"/>
              <a:gd name="T55" fmla="*/ 1707 h 1966"/>
              <a:gd name="T56" fmla="*/ 197 w 633"/>
              <a:gd name="T57" fmla="*/ 1817 h 1966"/>
              <a:gd name="T58" fmla="*/ 158 w 633"/>
              <a:gd name="T59" fmla="*/ 1852 h 1966"/>
              <a:gd name="T60" fmla="*/ 85 w 633"/>
              <a:gd name="T61" fmla="*/ 1875 h 1966"/>
              <a:gd name="T62" fmla="*/ 55 w 633"/>
              <a:gd name="T63" fmla="*/ 1910 h 1966"/>
              <a:gd name="T64" fmla="*/ 165 w 633"/>
              <a:gd name="T65" fmla="*/ 1951 h 1966"/>
              <a:gd name="T66" fmla="*/ 331 w 633"/>
              <a:gd name="T67" fmla="*/ 1962 h 1966"/>
              <a:gd name="T68" fmla="*/ 337 w 633"/>
              <a:gd name="T69" fmla="*/ 1880 h 1966"/>
              <a:gd name="T70" fmla="*/ 318 w 633"/>
              <a:gd name="T71" fmla="*/ 1526 h 1966"/>
              <a:gd name="T72" fmla="*/ 305 w 633"/>
              <a:gd name="T73" fmla="*/ 1461 h 1966"/>
              <a:gd name="T74" fmla="*/ 335 w 633"/>
              <a:gd name="T75" fmla="*/ 1394 h 1966"/>
              <a:gd name="T76" fmla="*/ 379 w 633"/>
              <a:gd name="T77" fmla="*/ 1545 h 1966"/>
              <a:gd name="T78" fmla="*/ 428 w 633"/>
              <a:gd name="T79" fmla="*/ 1763 h 1966"/>
              <a:gd name="T80" fmla="*/ 391 w 633"/>
              <a:gd name="T81" fmla="*/ 1817 h 1966"/>
              <a:gd name="T82" fmla="*/ 364 w 633"/>
              <a:gd name="T83" fmla="*/ 1834 h 1966"/>
              <a:gd name="T84" fmla="*/ 441 w 633"/>
              <a:gd name="T85" fmla="*/ 1914 h 1966"/>
              <a:gd name="T86" fmla="*/ 530 w 633"/>
              <a:gd name="T87" fmla="*/ 1930 h 1966"/>
              <a:gd name="T88" fmla="*/ 525 w 633"/>
              <a:gd name="T89" fmla="*/ 1860 h 1966"/>
              <a:gd name="T90" fmla="*/ 539 w 633"/>
              <a:gd name="T91" fmla="*/ 1793 h 1966"/>
              <a:gd name="T92" fmla="*/ 539 w 633"/>
              <a:gd name="T93" fmla="*/ 1623 h 1966"/>
              <a:gd name="T94" fmla="*/ 491 w 633"/>
              <a:gd name="T95" fmla="*/ 1402 h 1966"/>
              <a:gd name="T96" fmla="*/ 469 w 633"/>
              <a:gd name="T97" fmla="*/ 1353 h 1966"/>
              <a:gd name="T98" fmla="*/ 465 w 633"/>
              <a:gd name="T99" fmla="*/ 1225 h 1966"/>
              <a:gd name="T100" fmla="*/ 472 w 633"/>
              <a:gd name="T101" fmla="*/ 1117 h 1966"/>
              <a:gd name="T102" fmla="*/ 482 w 633"/>
              <a:gd name="T103" fmla="*/ 914 h 1966"/>
              <a:gd name="T104" fmla="*/ 474 w 633"/>
              <a:gd name="T105" fmla="*/ 774 h 1966"/>
              <a:gd name="T106" fmla="*/ 515 w 633"/>
              <a:gd name="T107" fmla="*/ 646 h 1966"/>
              <a:gd name="T108" fmla="*/ 534 w 633"/>
              <a:gd name="T109" fmla="*/ 525 h 1966"/>
              <a:gd name="T110" fmla="*/ 601 w 633"/>
              <a:gd name="T111" fmla="*/ 298 h 1966"/>
              <a:gd name="T112" fmla="*/ 614 w 633"/>
              <a:gd name="T113" fmla="*/ 191 h 1966"/>
              <a:gd name="T114" fmla="*/ 506 w 633"/>
              <a:gd name="T115" fmla="*/ 108 h 1966"/>
              <a:gd name="T116" fmla="*/ 454 w 633"/>
              <a:gd name="T117" fmla="*/ 136 h 1966"/>
              <a:gd name="T118" fmla="*/ 385 w 633"/>
              <a:gd name="T119" fmla="*/ 160 h 1966"/>
              <a:gd name="T120" fmla="*/ 344 w 633"/>
              <a:gd name="T121" fmla="*/ 147 h 1966"/>
              <a:gd name="T122" fmla="*/ 383 w 633"/>
              <a:gd name="T123" fmla="*/ 212 h 19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633" h="1966">
                <a:moveTo>
                  <a:pt x="383" y="212"/>
                </a:moveTo>
                <a:lnTo>
                  <a:pt x="383" y="212"/>
                </a:lnTo>
                <a:lnTo>
                  <a:pt x="376" y="218"/>
                </a:lnTo>
                <a:lnTo>
                  <a:pt x="370" y="221"/>
                </a:lnTo>
                <a:lnTo>
                  <a:pt x="364" y="225"/>
                </a:lnTo>
                <a:lnTo>
                  <a:pt x="364" y="225"/>
                </a:lnTo>
                <a:lnTo>
                  <a:pt x="359" y="227"/>
                </a:lnTo>
                <a:lnTo>
                  <a:pt x="355" y="229"/>
                </a:lnTo>
                <a:lnTo>
                  <a:pt x="353" y="231"/>
                </a:lnTo>
                <a:lnTo>
                  <a:pt x="351" y="234"/>
                </a:lnTo>
                <a:lnTo>
                  <a:pt x="351" y="234"/>
                </a:lnTo>
                <a:lnTo>
                  <a:pt x="353" y="238"/>
                </a:lnTo>
                <a:lnTo>
                  <a:pt x="355" y="242"/>
                </a:lnTo>
                <a:lnTo>
                  <a:pt x="361" y="249"/>
                </a:lnTo>
                <a:lnTo>
                  <a:pt x="361" y="249"/>
                </a:lnTo>
                <a:lnTo>
                  <a:pt x="357" y="255"/>
                </a:lnTo>
                <a:lnTo>
                  <a:pt x="355" y="259"/>
                </a:lnTo>
                <a:lnTo>
                  <a:pt x="351" y="260"/>
                </a:lnTo>
                <a:lnTo>
                  <a:pt x="351" y="260"/>
                </a:lnTo>
                <a:lnTo>
                  <a:pt x="350" y="264"/>
                </a:lnTo>
                <a:lnTo>
                  <a:pt x="351" y="272"/>
                </a:lnTo>
                <a:lnTo>
                  <a:pt x="351" y="279"/>
                </a:lnTo>
                <a:lnTo>
                  <a:pt x="351" y="283"/>
                </a:lnTo>
                <a:lnTo>
                  <a:pt x="351" y="283"/>
                </a:lnTo>
                <a:lnTo>
                  <a:pt x="350" y="286"/>
                </a:lnTo>
                <a:lnTo>
                  <a:pt x="348" y="290"/>
                </a:lnTo>
                <a:lnTo>
                  <a:pt x="346" y="292"/>
                </a:lnTo>
                <a:lnTo>
                  <a:pt x="346" y="292"/>
                </a:lnTo>
                <a:lnTo>
                  <a:pt x="344" y="294"/>
                </a:lnTo>
                <a:lnTo>
                  <a:pt x="344" y="296"/>
                </a:lnTo>
                <a:lnTo>
                  <a:pt x="346" y="305"/>
                </a:lnTo>
                <a:lnTo>
                  <a:pt x="346" y="305"/>
                </a:lnTo>
                <a:lnTo>
                  <a:pt x="346" y="314"/>
                </a:lnTo>
                <a:lnTo>
                  <a:pt x="346" y="320"/>
                </a:lnTo>
                <a:lnTo>
                  <a:pt x="346" y="320"/>
                </a:lnTo>
                <a:lnTo>
                  <a:pt x="348" y="329"/>
                </a:lnTo>
                <a:lnTo>
                  <a:pt x="350" y="335"/>
                </a:lnTo>
                <a:lnTo>
                  <a:pt x="351" y="339"/>
                </a:lnTo>
                <a:lnTo>
                  <a:pt x="351" y="339"/>
                </a:lnTo>
                <a:lnTo>
                  <a:pt x="359" y="342"/>
                </a:lnTo>
                <a:lnTo>
                  <a:pt x="364" y="344"/>
                </a:lnTo>
                <a:lnTo>
                  <a:pt x="376" y="381"/>
                </a:lnTo>
                <a:lnTo>
                  <a:pt x="275" y="378"/>
                </a:lnTo>
                <a:lnTo>
                  <a:pt x="275" y="378"/>
                </a:lnTo>
                <a:lnTo>
                  <a:pt x="273" y="378"/>
                </a:lnTo>
                <a:lnTo>
                  <a:pt x="266" y="376"/>
                </a:lnTo>
                <a:lnTo>
                  <a:pt x="266" y="376"/>
                </a:lnTo>
                <a:lnTo>
                  <a:pt x="249" y="372"/>
                </a:lnTo>
                <a:lnTo>
                  <a:pt x="234" y="368"/>
                </a:lnTo>
                <a:lnTo>
                  <a:pt x="234" y="368"/>
                </a:lnTo>
                <a:lnTo>
                  <a:pt x="210" y="359"/>
                </a:lnTo>
                <a:lnTo>
                  <a:pt x="210" y="359"/>
                </a:lnTo>
                <a:lnTo>
                  <a:pt x="202" y="355"/>
                </a:lnTo>
                <a:lnTo>
                  <a:pt x="193" y="350"/>
                </a:lnTo>
                <a:lnTo>
                  <a:pt x="193" y="350"/>
                </a:lnTo>
                <a:lnTo>
                  <a:pt x="182" y="350"/>
                </a:lnTo>
                <a:lnTo>
                  <a:pt x="169" y="348"/>
                </a:lnTo>
                <a:lnTo>
                  <a:pt x="169" y="348"/>
                </a:lnTo>
                <a:lnTo>
                  <a:pt x="158" y="339"/>
                </a:lnTo>
                <a:lnTo>
                  <a:pt x="158" y="339"/>
                </a:lnTo>
                <a:lnTo>
                  <a:pt x="148" y="318"/>
                </a:lnTo>
                <a:lnTo>
                  <a:pt x="139" y="292"/>
                </a:lnTo>
                <a:lnTo>
                  <a:pt x="139" y="292"/>
                </a:lnTo>
                <a:lnTo>
                  <a:pt x="130" y="268"/>
                </a:lnTo>
                <a:lnTo>
                  <a:pt x="130" y="268"/>
                </a:lnTo>
                <a:lnTo>
                  <a:pt x="122" y="255"/>
                </a:lnTo>
                <a:lnTo>
                  <a:pt x="119" y="247"/>
                </a:lnTo>
                <a:lnTo>
                  <a:pt x="117" y="244"/>
                </a:lnTo>
                <a:lnTo>
                  <a:pt x="117" y="244"/>
                </a:lnTo>
                <a:lnTo>
                  <a:pt x="117" y="232"/>
                </a:lnTo>
                <a:lnTo>
                  <a:pt x="117" y="225"/>
                </a:lnTo>
                <a:lnTo>
                  <a:pt x="117" y="225"/>
                </a:lnTo>
                <a:lnTo>
                  <a:pt x="128" y="223"/>
                </a:lnTo>
                <a:lnTo>
                  <a:pt x="137" y="219"/>
                </a:lnTo>
                <a:lnTo>
                  <a:pt x="139" y="218"/>
                </a:lnTo>
                <a:lnTo>
                  <a:pt x="141" y="216"/>
                </a:lnTo>
                <a:lnTo>
                  <a:pt x="141" y="216"/>
                </a:lnTo>
                <a:lnTo>
                  <a:pt x="152" y="177"/>
                </a:lnTo>
                <a:lnTo>
                  <a:pt x="156" y="152"/>
                </a:lnTo>
                <a:lnTo>
                  <a:pt x="158" y="143"/>
                </a:lnTo>
                <a:lnTo>
                  <a:pt x="158" y="137"/>
                </a:lnTo>
                <a:lnTo>
                  <a:pt x="158" y="137"/>
                </a:lnTo>
                <a:lnTo>
                  <a:pt x="154" y="132"/>
                </a:lnTo>
                <a:lnTo>
                  <a:pt x="145" y="128"/>
                </a:lnTo>
                <a:lnTo>
                  <a:pt x="145" y="128"/>
                </a:lnTo>
                <a:lnTo>
                  <a:pt x="132" y="124"/>
                </a:lnTo>
                <a:lnTo>
                  <a:pt x="130" y="123"/>
                </a:lnTo>
                <a:lnTo>
                  <a:pt x="121" y="123"/>
                </a:lnTo>
                <a:lnTo>
                  <a:pt x="108" y="89"/>
                </a:lnTo>
                <a:lnTo>
                  <a:pt x="98" y="65"/>
                </a:lnTo>
                <a:lnTo>
                  <a:pt x="145" y="18"/>
                </a:lnTo>
                <a:lnTo>
                  <a:pt x="145" y="18"/>
                </a:lnTo>
                <a:lnTo>
                  <a:pt x="145" y="30"/>
                </a:lnTo>
                <a:lnTo>
                  <a:pt x="145" y="37"/>
                </a:lnTo>
                <a:lnTo>
                  <a:pt x="145" y="39"/>
                </a:lnTo>
                <a:lnTo>
                  <a:pt x="145" y="39"/>
                </a:lnTo>
                <a:lnTo>
                  <a:pt x="152" y="43"/>
                </a:lnTo>
                <a:lnTo>
                  <a:pt x="156" y="43"/>
                </a:lnTo>
                <a:lnTo>
                  <a:pt x="158" y="43"/>
                </a:lnTo>
                <a:lnTo>
                  <a:pt x="158" y="43"/>
                </a:lnTo>
                <a:lnTo>
                  <a:pt x="158" y="30"/>
                </a:lnTo>
                <a:lnTo>
                  <a:pt x="160" y="18"/>
                </a:lnTo>
                <a:lnTo>
                  <a:pt x="148" y="3"/>
                </a:lnTo>
                <a:lnTo>
                  <a:pt x="111" y="0"/>
                </a:lnTo>
                <a:lnTo>
                  <a:pt x="104" y="3"/>
                </a:lnTo>
                <a:lnTo>
                  <a:pt x="80" y="31"/>
                </a:lnTo>
                <a:lnTo>
                  <a:pt x="80" y="31"/>
                </a:lnTo>
                <a:lnTo>
                  <a:pt x="65" y="24"/>
                </a:lnTo>
                <a:lnTo>
                  <a:pt x="65" y="24"/>
                </a:lnTo>
                <a:lnTo>
                  <a:pt x="61" y="26"/>
                </a:lnTo>
                <a:lnTo>
                  <a:pt x="59" y="28"/>
                </a:lnTo>
                <a:lnTo>
                  <a:pt x="55" y="31"/>
                </a:lnTo>
                <a:lnTo>
                  <a:pt x="55" y="31"/>
                </a:lnTo>
                <a:lnTo>
                  <a:pt x="48" y="33"/>
                </a:lnTo>
                <a:lnTo>
                  <a:pt x="42" y="37"/>
                </a:lnTo>
                <a:lnTo>
                  <a:pt x="41" y="39"/>
                </a:lnTo>
                <a:lnTo>
                  <a:pt x="37" y="46"/>
                </a:lnTo>
                <a:lnTo>
                  <a:pt x="37" y="46"/>
                </a:lnTo>
                <a:lnTo>
                  <a:pt x="33" y="44"/>
                </a:lnTo>
                <a:lnTo>
                  <a:pt x="29" y="46"/>
                </a:lnTo>
                <a:lnTo>
                  <a:pt x="27" y="48"/>
                </a:lnTo>
                <a:lnTo>
                  <a:pt x="27" y="48"/>
                </a:lnTo>
                <a:lnTo>
                  <a:pt x="24" y="57"/>
                </a:lnTo>
                <a:lnTo>
                  <a:pt x="24" y="61"/>
                </a:lnTo>
                <a:lnTo>
                  <a:pt x="24" y="61"/>
                </a:lnTo>
                <a:lnTo>
                  <a:pt x="18" y="65"/>
                </a:lnTo>
                <a:lnTo>
                  <a:pt x="13" y="70"/>
                </a:lnTo>
                <a:lnTo>
                  <a:pt x="13" y="72"/>
                </a:lnTo>
                <a:lnTo>
                  <a:pt x="13" y="76"/>
                </a:lnTo>
                <a:lnTo>
                  <a:pt x="13" y="76"/>
                </a:lnTo>
                <a:lnTo>
                  <a:pt x="14" y="82"/>
                </a:lnTo>
                <a:lnTo>
                  <a:pt x="18" y="91"/>
                </a:lnTo>
                <a:lnTo>
                  <a:pt x="31" y="111"/>
                </a:lnTo>
                <a:lnTo>
                  <a:pt x="46" y="132"/>
                </a:lnTo>
                <a:lnTo>
                  <a:pt x="52" y="145"/>
                </a:lnTo>
                <a:lnTo>
                  <a:pt x="52" y="145"/>
                </a:lnTo>
                <a:lnTo>
                  <a:pt x="46" y="195"/>
                </a:lnTo>
                <a:lnTo>
                  <a:pt x="41" y="244"/>
                </a:lnTo>
                <a:lnTo>
                  <a:pt x="41" y="244"/>
                </a:lnTo>
                <a:lnTo>
                  <a:pt x="41" y="244"/>
                </a:lnTo>
                <a:lnTo>
                  <a:pt x="39" y="249"/>
                </a:lnTo>
                <a:lnTo>
                  <a:pt x="35" y="260"/>
                </a:lnTo>
                <a:lnTo>
                  <a:pt x="27" y="273"/>
                </a:lnTo>
                <a:lnTo>
                  <a:pt x="27" y="273"/>
                </a:lnTo>
                <a:lnTo>
                  <a:pt x="16" y="288"/>
                </a:lnTo>
                <a:lnTo>
                  <a:pt x="9" y="298"/>
                </a:lnTo>
                <a:lnTo>
                  <a:pt x="1" y="303"/>
                </a:lnTo>
                <a:lnTo>
                  <a:pt x="0" y="307"/>
                </a:lnTo>
                <a:lnTo>
                  <a:pt x="0" y="307"/>
                </a:lnTo>
                <a:lnTo>
                  <a:pt x="1" y="311"/>
                </a:lnTo>
                <a:lnTo>
                  <a:pt x="7" y="318"/>
                </a:lnTo>
                <a:lnTo>
                  <a:pt x="14" y="326"/>
                </a:lnTo>
                <a:lnTo>
                  <a:pt x="14" y="326"/>
                </a:lnTo>
                <a:lnTo>
                  <a:pt x="27" y="339"/>
                </a:lnTo>
                <a:lnTo>
                  <a:pt x="27" y="339"/>
                </a:lnTo>
                <a:lnTo>
                  <a:pt x="67" y="411"/>
                </a:lnTo>
                <a:lnTo>
                  <a:pt x="67" y="411"/>
                </a:lnTo>
                <a:lnTo>
                  <a:pt x="70" y="415"/>
                </a:lnTo>
                <a:lnTo>
                  <a:pt x="74" y="417"/>
                </a:lnTo>
                <a:lnTo>
                  <a:pt x="80" y="419"/>
                </a:lnTo>
                <a:lnTo>
                  <a:pt x="95" y="424"/>
                </a:lnTo>
                <a:lnTo>
                  <a:pt x="95" y="424"/>
                </a:lnTo>
                <a:lnTo>
                  <a:pt x="96" y="435"/>
                </a:lnTo>
                <a:lnTo>
                  <a:pt x="96" y="445"/>
                </a:lnTo>
                <a:lnTo>
                  <a:pt x="95" y="452"/>
                </a:lnTo>
                <a:lnTo>
                  <a:pt x="95" y="452"/>
                </a:lnTo>
                <a:lnTo>
                  <a:pt x="95" y="458"/>
                </a:lnTo>
                <a:lnTo>
                  <a:pt x="98" y="463"/>
                </a:lnTo>
                <a:lnTo>
                  <a:pt x="104" y="473"/>
                </a:lnTo>
                <a:lnTo>
                  <a:pt x="104" y="473"/>
                </a:lnTo>
                <a:lnTo>
                  <a:pt x="113" y="482"/>
                </a:lnTo>
                <a:lnTo>
                  <a:pt x="128" y="499"/>
                </a:lnTo>
                <a:lnTo>
                  <a:pt x="148" y="515"/>
                </a:lnTo>
                <a:lnTo>
                  <a:pt x="167" y="528"/>
                </a:lnTo>
                <a:lnTo>
                  <a:pt x="167" y="528"/>
                </a:lnTo>
                <a:lnTo>
                  <a:pt x="186" y="538"/>
                </a:lnTo>
                <a:lnTo>
                  <a:pt x="208" y="549"/>
                </a:lnTo>
                <a:lnTo>
                  <a:pt x="234" y="560"/>
                </a:lnTo>
                <a:lnTo>
                  <a:pt x="234" y="560"/>
                </a:lnTo>
                <a:lnTo>
                  <a:pt x="232" y="599"/>
                </a:lnTo>
                <a:lnTo>
                  <a:pt x="229" y="664"/>
                </a:lnTo>
                <a:lnTo>
                  <a:pt x="229" y="664"/>
                </a:lnTo>
                <a:lnTo>
                  <a:pt x="227" y="676"/>
                </a:lnTo>
                <a:lnTo>
                  <a:pt x="227" y="681"/>
                </a:lnTo>
                <a:lnTo>
                  <a:pt x="223" y="685"/>
                </a:lnTo>
                <a:lnTo>
                  <a:pt x="221" y="689"/>
                </a:lnTo>
                <a:lnTo>
                  <a:pt x="217" y="696"/>
                </a:lnTo>
                <a:lnTo>
                  <a:pt x="214" y="702"/>
                </a:lnTo>
                <a:lnTo>
                  <a:pt x="212" y="713"/>
                </a:lnTo>
                <a:lnTo>
                  <a:pt x="212" y="713"/>
                </a:lnTo>
                <a:lnTo>
                  <a:pt x="212" y="737"/>
                </a:lnTo>
                <a:lnTo>
                  <a:pt x="212" y="754"/>
                </a:lnTo>
                <a:lnTo>
                  <a:pt x="212" y="767"/>
                </a:lnTo>
                <a:lnTo>
                  <a:pt x="210" y="774"/>
                </a:lnTo>
                <a:lnTo>
                  <a:pt x="210" y="774"/>
                </a:lnTo>
                <a:lnTo>
                  <a:pt x="208" y="776"/>
                </a:lnTo>
                <a:lnTo>
                  <a:pt x="208" y="774"/>
                </a:lnTo>
                <a:lnTo>
                  <a:pt x="210" y="771"/>
                </a:lnTo>
                <a:lnTo>
                  <a:pt x="210" y="771"/>
                </a:lnTo>
                <a:lnTo>
                  <a:pt x="202" y="791"/>
                </a:lnTo>
                <a:lnTo>
                  <a:pt x="202" y="791"/>
                </a:lnTo>
                <a:lnTo>
                  <a:pt x="197" y="813"/>
                </a:lnTo>
                <a:lnTo>
                  <a:pt x="195" y="828"/>
                </a:lnTo>
                <a:lnTo>
                  <a:pt x="193" y="839"/>
                </a:lnTo>
                <a:lnTo>
                  <a:pt x="191" y="845"/>
                </a:lnTo>
                <a:lnTo>
                  <a:pt x="191" y="845"/>
                </a:lnTo>
                <a:lnTo>
                  <a:pt x="175" y="865"/>
                </a:lnTo>
                <a:lnTo>
                  <a:pt x="167" y="877"/>
                </a:lnTo>
                <a:lnTo>
                  <a:pt x="163" y="882"/>
                </a:lnTo>
                <a:lnTo>
                  <a:pt x="163" y="882"/>
                </a:lnTo>
                <a:lnTo>
                  <a:pt x="167" y="888"/>
                </a:lnTo>
                <a:lnTo>
                  <a:pt x="167" y="893"/>
                </a:lnTo>
                <a:lnTo>
                  <a:pt x="167" y="897"/>
                </a:lnTo>
                <a:lnTo>
                  <a:pt x="167" y="897"/>
                </a:lnTo>
                <a:lnTo>
                  <a:pt x="156" y="946"/>
                </a:lnTo>
                <a:lnTo>
                  <a:pt x="141" y="1013"/>
                </a:lnTo>
                <a:lnTo>
                  <a:pt x="141" y="1013"/>
                </a:lnTo>
                <a:lnTo>
                  <a:pt x="137" y="1040"/>
                </a:lnTo>
                <a:lnTo>
                  <a:pt x="134" y="1070"/>
                </a:lnTo>
                <a:lnTo>
                  <a:pt x="132" y="1104"/>
                </a:lnTo>
                <a:lnTo>
                  <a:pt x="132" y="1104"/>
                </a:lnTo>
                <a:lnTo>
                  <a:pt x="137" y="1111"/>
                </a:lnTo>
                <a:lnTo>
                  <a:pt x="141" y="1115"/>
                </a:lnTo>
                <a:lnTo>
                  <a:pt x="145" y="1117"/>
                </a:lnTo>
                <a:lnTo>
                  <a:pt x="145" y="1117"/>
                </a:lnTo>
                <a:lnTo>
                  <a:pt x="145" y="1139"/>
                </a:lnTo>
                <a:lnTo>
                  <a:pt x="145" y="1193"/>
                </a:lnTo>
                <a:lnTo>
                  <a:pt x="145" y="1297"/>
                </a:lnTo>
                <a:lnTo>
                  <a:pt x="145" y="1297"/>
                </a:lnTo>
                <a:lnTo>
                  <a:pt x="147" y="1338"/>
                </a:lnTo>
                <a:lnTo>
                  <a:pt x="154" y="1392"/>
                </a:lnTo>
                <a:lnTo>
                  <a:pt x="162" y="1443"/>
                </a:lnTo>
                <a:lnTo>
                  <a:pt x="167" y="1472"/>
                </a:lnTo>
                <a:lnTo>
                  <a:pt x="167" y="1472"/>
                </a:lnTo>
                <a:lnTo>
                  <a:pt x="171" y="1484"/>
                </a:lnTo>
                <a:lnTo>
                  <a:pt x="175" y="1491"/>
                </a:lnTo>
                <a:lnTo>
                  <a:pt x="176" y="1497"/>
                </a:lnTo>
                <a:lnTo>
                  <a:pt x="176" y="1500"/>
                </a:lnTo>
                <a:lnTo>
                  <a:pt x="176" y="1504"/>
                </a:lnTo>
                <a:lnTo>
                  <a:pt x="176" y="1504"/>
                </a:lnTo>
                <a:lnTo>
                  <a:pt x="171" y="1513"/>
                </a:lnTo>
                <a:lnTo>
                  <a:pt x="167" y="1525"/>
                </a:lnTo>
                <a:lnTo>
                  <a:pt x="167" y="1539"/>
                </a:lnTo>
                <a:lnTo>
                  <a:pt x="167" y="1549"/>
                </a:lnTo>
                <a:lnTo>
                  <a:pt x="169" y="1560"/>
                </a:lnTo>
                <a:lnTo>
                  <a:pt x="169" y="1560"/>
                </a:lnTo>
                <a:lnTo>
                  <a:pt x="173" y="1573"/>
                </a:lnTo>
                <a:lnTo>
                  <a:pt x="175" y="1592"/>
                </a:lnTo>
                <a:lnTo>
                  <a:pt x="176" y="1634"/>
                </a:lnTo>
                <a:lnTo>
                  <a:pt x="180" y="1677"/>
                </a:lnTo>
                <a:lnTo>
                  <a:pt x="182" y="1694"/>
                </a:lnTo>
                <a:lnTo>
                  <a:pt x="186" y="1707"/>
                </a:lnTo>
                <a:lnTo>
                  <a:pt x="186" y="1707"/>
                </a:lnTo>
                <a:lnTo>
                  <a:pt x="195" y="1741"/>
                </a:lnTo>
                <a:lnTo>
                  <a:pt x="199" y="1754"/>
                </a:lnTo>
                <a:lnTo>
                  <a:pt x="201" y="1763"/>
                </a:lnTo>
                <a:lnTo>
                  <a:pt x="201" y="1763"/>
                </a:lnTo>
                <a:lnTo>
                  <a:pt x="199" y="1793"/>
                </a:lnTo>
                <a:lnTo>
                  <a:pt x="199" y="1809"/>
                </a:lnTo>
                <a:lnTo>
                  <a:pt x="197" y="1817"/>
                </a:lnTo>
                <a:lnTo>
                  <a:pt x="197" y="1817"/>
                </a:lnTo>
                <a:lnTo>
                  <a:pt x="182" y="1839"/>
                </a:lnTo>
                <a:lnTo>
                  <a:pt x="182" y="1839"/>
                </a:lnTo>
                <a:lnTo>
                  <a:pt x="176" y="1852"/>
                </a:lnTo>
                <a:lnTo>
                  <a:pt x="176" y="1852"/>
                </a:lnTo>
                <a:lnTo>
                  <a:pt x="173" y="1852"/>
                </a:lnTo>
                <a:lnTo>
                  <a:pt x="167" y="1850"/>
                </a:lnTo>
                <a:lnTo>
                  <a:pt x="162" y="1849"/>
                </a:lnTo>
                <a:lnTo>
                  <a:pt x="158" y="1850"/>
                </a:lnTo>
                <a:lnTo>
                  <a:pt x="158" y="1852"/>
                </a:lnTo>
                <a:lnTo>
                  <a:pt x="158" y="1852"/>
                </a:lnTo>
                <a:lnTo>
                  <a:pt x="154" y="1862"/>
                </a:lnTo>
                <a:lnTo>
                  <a:pt x="152" y="1865"/>
                </a:lnTo>
                <a:lnTo>
                  <a:pt x="150" y="1867"/>
                </a:lnTo>
                <a:lnTo>
                  <a:pt x="150" y="1867"/>
                </a:lnTo>
                <a:lnTo>
                  <a:pt x="130" y="1873"/>
                </a:lnTo>
                <a:lnTo>
                  <a:pt x="130" y="1873"/>
                </a:lnTo>
                <a:lnTo>
                  <a:pt x="104" y="1873"/>
                </a:lnTo>
                <a:lnTo>
                  <a:pt x="85" y="1875"/>
                </a:lnTo>
                <a:lnTo>
                  <a:pt x="74" y="1876"/>
                </a:lnTo>
                <a:lnTo>
                  <a:pt x="74" y="1876"/>
                </a:lnTo>
                <a:lnTo>
                  <a:pt x="68" y="1880"/>
                </a:lnTo>
                <a:lnTo>
                  <a:pt x="63" y="1886"/>
                </a:lnTo>
                <a:lnTo>
                  <a:pt x="59" y="1891"/>
                </a:lnTo>
                <a:lnTo>
                  <a:pt x="55" y="1901"/>
                </a:lnTo>
                <a:lnTo>
                  <a:pt x="55" y="1901"/>
                </a:lnTo>
                <a:lnTo>
                  <a:pt x="55" y="1906"/>
                </a:lnTo>
                <a:lnTo>
                  <a:pt x="55" y="1910"/>
                </a:lnTo>
                <a:lnTo>
                  <a:pt x="59" y="1921"/>
                </a:lnTo>
                <a:lnTo>
                  <a:pt x="65" y="1930"/>
                </a:lnTo>
                <a:lnTo>
                  <a:pt x="65" y="1930"/>
                </a:lnTo>
                <a:lnTo>
                  <a:pt x="83" y="1940"/>
                </a:lnTo>
                <a:lnTo>
                  <a:pt x="104" y="1945"/>
                </a:lnTo>
                <a:lnTo>
                  <a:pt x="122" y="1949"/>
                </a:lnTo>
                <a:lnTo>
                  <a:pt x="122" y="1949"/>
                </a:lnTo>
                <a:lnTo>
                  <a:pt x="143" y="1951"/>
                </a:lnTo>
                <a:lnTo>
                  <a:pt x="165" y="1951"/>
                </a:lnTo>
                <a:lnTo>
                  <a:pt x="189" y="1953"/>
                </a:lnTo>
                <a:lnTo>
                  <a:pt x="212" y="1956"/>
                </a:lnTo>
                <a:lnTo>
                  <a:pt x="212" y="1956"/>
                </a:lnTo>
                <a:lnTo>
                  <a:pt x="243" y="1960"/>
                </a:lnTo>
                <a:lnTo>
                  <a:pt x="279" y="1964"/>
                </a:lnTo>
                <a:lnTo>
                  <a:pt x="310" y="1966"/>
                </a:lnTo>
                <a:lnTo>
                  <a:pt x="327" y="1966"/>
                </a:lnTo>
                <a:lnTo>
                  <a:pt x="327" y="1966"/>
                </a:lnTo>
                <a:lnTo>
                  <a:pt x="331" y="1962"/>
                </a:lnTo>
                <a:lnTo>
                  <a:pt x="335" y="1960"/>
                </a:lnTo>
                <a:lnTo>
                  <a:pt x="337" y="1958"/>
                </a:lnTo>
                <a:lnTo>
                  <a:pt x="337" y="1956"/>
                </a:lnTo>
                <a:lnTo>
                  <a:pt x="337" y="1956"/>
                </a:lnTo>
                <a:lnTo>
                  <a:pt x="333" y="1927"/>
                </a:lnTo>
                <a:lnTo>
                  <a:pt x="333" y="1906"/>
                </a:lnTo>
                <a:lnTo>
                  <a:pt x="333" y="1895"/>
                </a:lnTo>
                <a:lnTo>
                  <a:pt x="333" y="1895"/>
                </a:lnTo>
                <a:lnTo>
                  <a:pt x="337" y="1880"/>
                </a:lnTo>
                <a:lnTo>
                  <a:pt x="338" y="1873"/>
                </a:lnTo>
                <a:lnTo>
                  <a:pt x="337" y="1867"/>
                </a:lnTo>
                <a:lnTo>
                  <a:pt x="337" y="1867"/>
                </a:lnTo>
                <a:lnTo>
                  <a:pt x="318" y="1839"/>
                </a:lnTo>
                <a:lnTo>
                  <a:pt x="318" y="1839"/>
                </a:lnTo>
                <a:lnTo>
                  <a:pt x="318" y="1755"/>
                </a:lnTo>
                <a:lnTo>
                  <a:pt x="318" y="1623"/>
                </a:lnTo>
                <a:lnTo>
                  <a:pt x="318" y="1623"/>
                </a:lnTo>
                <a:lnTo>
                  <a:pt x="318" y="1526"/>
                </a:lnTo>
                <a:lnTo>
                  <a:pt x="316" y="1491"/>
                </a:lnTo>
                <a:lnTo>
                  <a:pt x="316" y="1480"/>
                </a:lnTo>
                <a:lnTo>
                  <a:pt x="314" y="1476"/>
                </a:lnTo>
                <a:lnTo>
                  <a:pt x="314" y="1476"/>
                </a:lnTo>
                <a:lnTo>
                  <a:pt x="310" y="1474"/>
                </a:lnTo>
                <a:lnTo>
                  <a:pt x="309" y="1471"/>
                </a:lnTo>
                <a:lnTo>
                  <a:pt x="305" y="1463"/>
                </a:lnTo>
                <a:lnTo>
                  <a:pt x="305" y="1463"/>
                </a:lnTo>
                <a:lnTo>
                  <a:pt x="305" y="1461"/>
                </a:lnTo>
                <a:lnTo>
                  <a:pt x="309" y="1459"/>
                </a:lnTo>
                <a:lnTo>
                  <a:pt x="310" y="1456"/>
                </a:lnTo>
                <a:lnTo>
                  <a:pt x="312" y="1448"/>
                </a:lnTo>
                <a:lnTo>
                  <a:pt x="312" y="1448"/>
                </a:lnTo>
                <a:lnTo>
                  <a:pt x="312" y="1428"/>
                </a:lnTo>
                <a:lnTo>
                  <a:pt x="316" y="1398"/>
                </a:lnTo>
                <a:lnTo>
                  <a:pt x="320" y="1357"/>
                </a:lnTo>
                <a:lnTo>
                  <a:pt x="320" y="1357"/>
                </a:lnTo>
                <a:lnTo>
                  <a:pt x="335" y="1394"/>
                </a:lnTo>
                <a:lnTo>
                  <a:pt x="346" y="1428"/>
                </a:lnTo>
                <a:lnTo>
                  <a:pt x="350" y="1443"/>
                </a:lnTo>
                <a:lnTo>
                  <a:pt x="351" y="1454"/>
                </a:lnTo>
                <a:lnTo>
                  <a:pt x="351" y="1454"/>
                </a:lnTo>
                <a:lnTo>
                  <a:pt x="353" y="1471"/>
                </a:lnTo>
                <a:lnTo>
                  <a:pt x="355" y="1478"/>
                </a:lnTo>
                <a:lnTo>
                  <a:pt x="357" y="1482"/>
                </a:lnTo>
                <a:lnTo>
                  <a:pt x="357" y="1482"/>
                </a:lnTo>
                <a:lnTo>
                  <a:pt x="379" y="1545"/>
                </a:lnTo>
                <a:lnTo>
                  <a:pt x="398" y="1605"/>
                </a:lnTo>
                <a:lnTo>
                  <a:pt x="405" y="1636"/>
                </a:lnTo>
                <a:lnTo>
                  <a:pt x="411" y="1666"/>
                </a:lnTo>
                <a:lnTo>
                  <a:pt x="411" y="1666"/>
                </a:lnTo>
                <a:lnTo>
                  <a:pt x="418" y="1713"/>
                </a:lnTo>
                <a:lnTo>
                  <a:pt x="424" y="1739"/>
                </a:lnTo>
                <a:lnTo>
                  <a:pt x="430" y="1755"/>
                </a:lnTo>
                <a:lnTo>
                  <a:pt x="430" y="1755"/>
                </a:lnTo>
                <a:lnTo>
                  <a:pt x="428" y="1763"/>
                </a:lnTo>
                <a:lnTo>
                  <a:pt x="424" y="1768"/>
                </a:lnTo>
                <a:lnTo>
                  <a:pt x="418" y="1776"/>
                </a:lnTo>
                <a:lnTo>
                  <a:pt x="411" y="1783"/>
                </a:lnTo>
                <a:lnTo>
                  <a:pt x="411" y="1783"/>
                </a:lnTo>
                <a:lnTo>
                  <a:pt x="404" y="1791"/>
                </a:lnTo>
                <a:lnTo>
                  <a:pt x="398" y="1798"/>
                </a:lnTo>
                <a:lnTo>
                  <a:pt x="394" y="1808"/>
                </a:lnTo>
                <a:lnTo>
                  <a:pt x="394" y="1808"/>
                </a:lnTo>
                <a:lnTo>
                  <a:pt x="391" y="1817"/>
                </a:lnTo>
                <a:lnTo>
                  <a:pt x="385" y="1821"/>
                </a:lnTo>
                <a:lnTo>
                  <a:pt x="385" y="1821"/>
                </a:lnTo>
                <a:lnTo>
                  <a:pt x="381" y="1821"/>
                </a:lnTo>
                <a:lnTo>
                  <a:pt x="378" y="1821"/>
                </a:lnTo>
                <a:lnTo>
                  <a:pt x="374" y="1821"/>
                </a:lnTo>
                <a:lnTo>
                  <a:pt x="370" y="1822"/>
                </a:lnTo>
                <a:lnTo>
                  <a:pt x="366" y="1826"/>
                </a:lnTo>
                <a:lnTo>
                  <a:pt x="364" y="1834"/>
                </a:lnTo>
                <a:lnTo>
                  <a:pt x="364" y="1834"/>
                </a:lnTo>
                <a:lnTo>
                  <a:pt x="359" y="1847"/>
                </a:lnTo>
                <a:lnTo>
                  <a:pt x="359" y="1858"/>
                </a:lnTo>
                <a:lnTo>
                  <a:pt x="359" y="1867"/>
                </a:lnTo>
                <a:lnTo>
                  <a:pt x="361" y="1869"/>
                </a:lnTo>
                <a:lnTo>
                  <a:pt x="361" y="1869"/>
                </a:lnTo>
                <a:lnTo>
                  <a:pt x="396" y="1886"/>
                </a:lnTo>
                <a:lnTo>
                  <a:pt x="422" y="1899"/>
                </a:lnTo>
                <a:lnTo>
                  <a:pt x="433" y="1906"/>
                </a:lnTo>
                <a:lnTo>
                  <a:pt x="441" y="1914"/>
                </a:lnTo>
                <a:lnTo>
                  <a:pt x="441" y="1914"/>
                </a:lnTo>
                <a:lnTo>
                  <a:pt x="454" y="1923"/>
                </a:lnTo>
                <a:lnTo>
                  <a:pt x="469" y="1932"/>
                </a:lnTo>
                <a:lnTo>
                  <a:pt x="484" y="1936"/>
                </a:lnTo>
                <a:lnTo>
                  <a:pt x="500" y="1938"/>
                </a:lnTo>
                <a:lnTo>
                  <a:pt x="500" y="1938"/>
                </a:lnTo>
                <a:lnTo>
                  <a:pt x="523" y="1936"/>
                </a:lnTo>
                <a:lnTo>
                  <a:pt x="528" y="1934"/>
                </a:lnTo>
                <a:lnTo>
                  <a:pt x="530" y="1930"/>
                </a:lnTo>
                <a:lnTo>
                  <a:pt x="530" y="1929"/>
                </a:lnTo>
                <a:lnTo>
                  <a:pt x="530" y="1929"/>
                </a:lnTo>
                <a:lnTo>
                  <a:pt x="530" y="1899"/>
                </a:lnTo>
                <a:lnTo>
                  <a:pt x="530" y="1880"/>
                </a:lnTo>
                <a:lnTo>
                  <a:pt x="528" y="1869"/>
                </a:lnTo>
                <a:lnTo>
                  <a:pt x="528" y="1869"/>
                </a:lnTo>
                <a:lnTo>
                  <a:pt x="525" y="1863"/>
                </a:lnTo>
                <a:lnTo>
                  <a:pt x="525" y="1860"/>
                </a:lnTo>
                <a:lnTo>
                  <a:pt x="525" y="1860"/>
                </a:lnTo>
                <a:lnTo>
                  <a:pt x="528" y="1852"/>
                </a:lnTo>
                <a:lnTo>
                  <a:pt x="528" y="1845"/>
                </a:lnTo>
                <a:lnTo>
                  <a:pt x="528" y="1835"/>
                </a:lnTo>
                <a:lnTo>
                  <a:pt x="528" y="1835"/>
                </a:lnTo>
                <a:lnTo>
                  <a:pt x="523" y="1819"/>
                </a:lnTo>
                <a:lnTo>
                  <a:pt x="521" y="1811"/>
                </a:lnTo>
                <a:lnTo>
                  <a:pt x="521" y="1811"/>
                </a:lnTo>
                <a:lnTo>
                  <a:pt x="532" y="1802"/>
                </a:lnTo>
                <a:lnTo>
                  <a:pt x="539" y="1793"/>
                </a:lnTo>
                <a:lnTo>
                  <a:pt x="541" y="1787"/>
                </a:lnTo>
                <a:lnTo>
                  <a:pt x="543" y="1781"/>
                </a:lnTo>
                <a:lnTo>
                  <a:pt x="543" y="1781"/>
                </a:lnTo>
                <a:lnTo>
                  <a:pt x="543" y="1754"/>
                </a:lnTo>
                <a:lnTo>
                  <a:pt x="541" y="1709"/>
                </a:lnTo>
                <a:lnTo>
                  <a:pt x="539" y="1666"/>
                </a:lnTo>
                <a:lnTo>
                  <a:pt x="539" y="1636"/>
                </a:lnTo>
                <a:lnTo>
                  <a:pt x="539" y="1636"/>
                </a:lnTo>
                <a:lnTo>
                  <a:pt x="539" y="1623"/>
                </a:lnTo>
                <a:lnTo>
                  <a:pt x="538" y="1605"/>
                </a:lnTo>
                <a:lnTo>
                  <a:pt x="532" y="1552"/>
                </a:lnTo>
                <a:lnTo>
                  <a:pt x="523" y="1500"/>
                </a:lnTo>
                <a:lnTo>
                  <a:pt x="515" y="1463"/>
                </a:lnTo>
                <a:lnTo>
                  <a:pt x="515" y="1463"/>
                </a:lnTo>
                <a:lnTo>
                  <a:pt x="506" y="1428"/>
                </a:lnTo>
                <a:lnTo>
                  <a:pt x="499" y="1413"/>
                </a:lnTo>
                <a:lnTo>
                  <a:pt x="495" y="1407"/>
                </a:lnTo>
                <a:lnTo>
                  <a:pt x="491" y="1402"/>
                </a:lnTo>
                <a:lnTo>
                  <a:pt x="491" y="1402"/>
                </a:lnTo>
                <a:lnTo>
                  <a:pt x="482" y="1392"/>
                </a:lnTo>
                <a:lnTo>
                  <a:pt x="476" y="1387"/>
                </a:lnTo>
                <a:lnTo>
                  <a:pt x="472" y="1381"/>
                </a:lnTo>
                <a:lnTo>
                  <a:pt x="472" y="1377"/>
                </a:lnTo>
                <a:lnTo>
                  <a:pt x="472" y="1377"/>
                </a:lnTo>
                <a:lnTo>
                  <a:pt x="472" y="1372"/>
                </a:lnTo>
                <a:lnTo>
                  <a:pt x="469" y="1353"/>
                </a:lnTo>
                <a:lnTo>
                  <a:pt x="469" y="1353"/>
                </a:lnTo>
                <a:lnTo>
                  <a:pt x="465" y="1333"/>
                </a:lnTo>
                <a:lnTo>
                  <a:pt x="463" y="1329"/>
                </a:lnTo>
                <a:lnTo>
                  <a:pt x="465" y="1236"/>
                </a:lnTo>
                <a:lnTo>
                  <a:pt x="465" y="1236"/>
                </a:lnTo>
                <a:lnTo>
                  <a:pt x="467" y="1236"/>
                </a:lnTo>
                <a:lnTo>
                  <a:pt x="469" y="1234"/>
                </a:lnTo>
                <a:lnTo>
                  <a:pt x="469" y="1232"/>
                </a:lnTo>
                <a:lnTo>
                  <a:pt x="465" y="1225"/>
                </a:lnTo>
                <a:lnTo>
                  <a:pt x="465" y="1225"/>
                </a:lnTo>
                <a:lnTo>
                  <a:pt x="463" y="1212"/>
                </a:lnTo>
                <a:lnTo>
                  <a:pt x="463" y="1199"/>
                </a:lnTo>
                <a:lnTo>
                  <a:pt x="465" y="1175"/>
                </a:lnTo>
                <a:lnTo>
                  <a:pt x="465" y="1175"/>
                </a:lnTo>
                <a:lnTo>
                  <a:pt x="467" y="1165"/>
                </a:lnTo>
                <a:lnTo>
                  <a:pt x="469" y="1156"/>
                </a:lnTo>
                <a:lnTo>
                  <a:pt x="471" y="1147"/>
                </a:lnTo>
                <a:lnTo>
                  <a:pt x="472" y="1137"/>
                </a:lnTo>
                <a:lnTo>
                  <a:pt x="472" y="1117"/>
                </a:lnTo>
                <a:lnTo>
                  <a:pt x="472" y="1117"/>
                </a:lnTo>
                <a:lnTo>
                  <a:pt x="482" y="1091"/>
                </a:lnTo>
                <a:lnTo>
                  <a:pt x="489" y="1070"/>
                </a:lnTo>
                <a:lnTo>
                  <a:pt x="493" y="1055"/>
                </a:lnTo>
                <a:lnTo>
                  <a:pt x="493" y="1055"/>
                </a:lnTo>
                <a:lnTo>
                  <a:pt x="493" y="1031"/>
                </a:lnTo>
                <a:lnTo>
                  <a:pt x="489" y="988"/>
                </a:lnTo>
                <a:lnTo>
                  <a:pt x="484" y="944"/>
                </a:lnTo>
                <a:lnTo>
                  <a:pt x="482" y="914"/>
                </a:lnTo>
                <a:lnTo>
                  <a:pt x="482" y="914"/>
                </a:lnTo>
                <a:lnTo>
                  <a:pt x="485" y="847"/>
                </a:lnTo>
                <a:lnTo>
                  <a:pt x="487" y="810"/>
                </a:lnTo>
                <a:lnTo>
                  <a:pt x="485" y="795"/>
                </a:lnTo>
                <a:lnTo>
                  <a:pt x="484" y="787"/>
                </a:lnTo>
                <a:lnTo>
                  <a:pt x="484" y="787"/>
                </a:lnTo>
                <a:lnTo>
                  <a:pt x="482" y="784"/>
                </a:lnTo>
                <a:lnTo>
                  <a:pt x="478" y="780"/>
                </a:lnTo>
                <a:lnTo>
                  <a:pt x="474" y="774"/>
                </a:lnTo>
                <a:lnTo>
                  <a:pt x="472" y="769"/>
                </a:lnTo>
                <a:lnTo>
                  <a:pt x="472" y="763"/>
                </a:lnTo>
                <a:lnTo>
                  <a:pt x="474" y="756"/>
                </a:lnTo>
                <a:lnTo>
                  <a:pt x="478" y="744"/>
                </a:lnTo>
                <a:lnTo>
                  <a:pt x="478" y="744"/>
                </a:lnTo>
                <a:lnTo>
                  <a:pt x="502" y="689"/>
                </a:lnTo>
                <a:lnTo>
                  <a:pt x="512" y="664"/>
                </a:lnTo>
                <a:lnTo>
                  <a:pt x="513" y="653"/>
                </a:lnTo>
                <a:lnTo>
                  <a:pt x="515" y="646"/>
                </a:lnTo>
                <a:lnTo>
                  <a:pt x="515" y="646"/>
                </a:lnTo>
                <a:lnTo>
                  <a:pt x="517" y="627"/>
                </a:lnTo>
                <a:lnTo>
                  <a:pt x="521" y="607"/>
                </a:lnTo>
                <a:lnTo>
                  <a:pt x="528" y="579"/>
                </a:lnTo>
                <a:lnTo>
                  <a:pt x="528" y="579"/>
                </a:lnTo>
                <a:lnTo>
                  <a:pt x="530" y="564"/>
                </a:lnTo>
                <a:lnTo>
                  <a:pt x="532" y="549"/>
                </a:lnTo>
                <a:lnTo>
                  <a:pt x="534" y="525"/>
                </a:lnTo>
                <a:lnTo>
                  <a:pt x="534" y="525"/>
                </a:lnTo>
                <a:lnTo>
                  <a:pt x="534" y="493"/>
                </a:lnTo>
                <a:lnTo>
                  <a:pt x="532" y="458"/>
                </a:lnTo>
                <a:lnTo>
                  <a:pt x="528" y="419"/>
                </a:lnTo>
                <a:lnTo>
                  <a:pt x="539" y="409"/>
                </a:lnTo>
                <a:lnTo>
                  <a:pt x="549" y="415"/>
                </a:lnTo>
                <a:lnTo>
                  <a:pt x="562" y="331"/>
                </a:lnTo>
                <a:lnTo>
                  <a:pt x="562" y="331"/>
                </a:lnTo>
                <a:lnTo>
                  <a:pt x="584" y="314"/>
                </a:lnTo>
                <a:lnTo>
                  <a:pt x="601" y="298"/>
                </a:lnTo>
                <a:lnTo>
                  <a:pt x="608" y="288"/>
                </a:lnTo>
                <a:lnTo>
                  <a:pt x="614" y="279"/>
                </a:lnTo>
                <a:lnTo>
                  <a:pt x="614" y="279"/>
                </a:lnTo>
                <a:lnTo>
                  <a:pt x="633" y="245"/>
                </a:lnTo>
                <a:lnTo>
                  <a:pt x="633" y="245"/>
                </a:lnTo>
                <a:lnTo>
                  <a:pt x="631" y="238"/>
                </a:lnTo>
                <a:lnTo>
                  <a:pt x="625" y="218"/>
                </a:lnTo>
                <a:lnTo>
                  <a:pt x="620" y="205"/>
                </a:lnTo>
                <a:lnTo>
                  <a:pt x="614" y="191"/>
                </a:lnTo>
                <a:lnTo>
                  <a:pt x="605" y="175"/>
                </a:lnTo>
                <a:lnTo>
                  <a:pt x="592" y="160"/>
                </a:lnTo>
                <a:lnTo>
                  <a:pt x="592" y="160"/>
                </a:lnTo>
                <a:lnTo>
                  <a:pt x="579" y="145"/>
                </a:lnTo>
                <a:lnTo>
                  <a:pt x="566" y="134"/>
                </a:lnTo>
                <a:lnTo>
                  <a:pt x="553" y="126"/>
                </a:lnTo>
                <a:lnTo>
                  <a:pt x="539" y="119"/>
                </a:lnTo>
                <a:lnTo>
                  <a:pt x="517" y="111"/>
                </a:lnTo>
                <a:lnTo>
                  <a:pt x="506" y="108"/>
                </a:lnTo>
                <a:lnTo>
                  <a:pt x="506" y="108"/>
                </a:lnTo>
                <a:lnTo>
                  <a:pt x="500" y="106"/>
                </a:lnTo>
                <a:lnTo>
                  <a:pt x="497" y="106"/>
                </a:lnTo>
                <a:lnTo>
                  <a:pt x="484" y="110"/>
                </a:lnTo>
                <a:lnTo>
                  <a:pt x="484" y="110"/>
                </a:lnTo>
                <a:lnTo>
                  <a:pt x="476" y="115"/>
                </a:lnTo>
                <a:lnTo>
                  <a:pt x="471" y="123"/>
                </a:lnTo>
                <a:lnTo>
                  <a:pt x="461" y="130"/>
                </a:lnTo>
                <a:lnTo>
                  <a:pt x="454" y="136"/>
                </a:lnTo>
                <a:lnTo>
                  <a:pt x="454" y="136"/>
                </a:lnTo>
                <a:lnTo>
                  <a:pt x="437" y="143"/>
                </a:lnTo>
                <a:lnTo>
                  <a:pt x="430" y="147"/>
                </a:lnTo>
                <a:lnTo>
                  <a:pt x="430" y="147"/>
                </a:lnTo>
                <a:lnTo>
                  <a:pt x="415" y="151"/>
                </a:lnTo>
                <a:lnTo>
                  <a:pt x="398" y="154"/>
                </a:lnTo>
                <a:lnTo>
                  <a:pt x="398" y="154"/>
                </a:lnTo>
                <a:lnTo>
                  <a:pt x="385" y="160"/>
                </a:lnTo>
                <a:lnTo>
                  <a:pt x="385" y="160"/>
                </a:lnTo>
                <a:lnTo>
                  <a:pt x="374" y="141"/>
                </a:lnTo>
                <a:lnTo>
                  <a:pt x="364" y="128"/>
                </a:lnTo>
                <a:lnTo>
                  <a:pt x="361" y="124"/>
                </a:lnTo>
                <a:lnTo>
                  <a:pt x="357" y="123"/>
                </a:lnTo>
                <a:lnTo>
                  <a:pt x="357" y="123"/>
                </a:lnTo>
                <a:lnTo>
                  <a:pt x="351" y="126"/>
                </a:lnTo>
                <a:lnTo>
                  <a:pt x="346" y="132"/>
                </a:lnTo>
                <a:lnTo>
                  <a:pt x="344" y="141"/>
                </a:lnTo>
                <a:lnTo>
                  <a:pt x="344" y="147"/>
                </a:lnTo>
                <a:lnTo>
                  <a:pt x="346" y="151"/>
                </a:lnTo>
                <a:lnTo>
                  <a:pt x="346" y="151"/>
                </a:lnTo>
                <a:lnTo>
                  <a:pt x="351" y="158"/>
                </a:lnTo>
                <a:lnTo>
                  <a:pt x="357" y="165"/>
                </a:lnTo>
                <a:lnTo>
                  <a:pt x="364" y="171"/>
                </a:lnTo>
                <a:lnTo>
                  <a:pt x="370" y="180"/>
                </a:lnTo>
                <a:lnTo>
                  <a:pt x="370" y="180"/>
                </a:lnTo>
                <a:lnTo>
                  <a:pt x="379" y="203"/>
                </a:lnTo>
                <a:lnTo>
                  <a:pt x="383" y="212"/>
                </a:lnTo>
                <a:lnTo>
                  <a:pt x="383" y="212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6">
            <a:extLst>
              <a:ext uri="{FF2B5EF4-FFF2-40B4-BE49-F238E27FC236}">
                <a16:creationId xmlns:a16="http://schemas.microsoft.com/office/drawing/2014/main" id="{B8A8D4F0-71A4-420D-A58A-5826CD71AF16}"/>
              </a:ext>
            </a:extLst>
          </p:cNvPr>
          <p:cNvSpPr>
            <a:spLocks noEditPoints="1"/>
          </p:cNvSpPr>
          <p:nvPr/>
        </p:nvSpPr>
        <p:spPr bwMode="auto">
          <a:xfrm>
            <a:off x="2916118" y="2702831"/>
            <a:ext cx="543275" cy="1668345"/>
          </a:xfrm>
          <a:custGeom>
            <a:avLst/>
            <a:gdLst>
              <a:gd name="T0" fmla="*/ 205 w 409"/>
              <a:gd name="T1" fmla="*/ 27 h 1256"/>
              <a:gd name="T2" fmla="*/ 168 w 409"/>
              <a:gd name="T3" fmla="*/ 9 h 1256"/>
              <a:gd name="T4" fmla="*/ 143 w 409"/>
              <a:gd name="T5" fmla="*/ 0 h 1256"/>
              <a:gd name="T6" fmla="*/ 93 w 409"/>
              <a:gd name="T7" fmla="*/ 31 h 1256"/>
              <a:gd name="T8" fmla="*/ 60 w 409"/>
              <a:gd name="T9" fmla="*/ 83 h 1256"/>
              <a:gd name="T10" fmla="*/ 66 w 409"/>
              <a:gd name="T11" fmla="*/ 136 h 1256"/>
              <a:gd name="T12" fmla="*/ 90 w 409"/>
              <a:gd name="T13" fmla="*/ 177 h 1256"/>
              <a:gd name="T14" fmla="*/ 104 w 409"/>
              <a:gd name="T15" fmla="*/ 202 h 1256"/>
              <a:gd name="T16" fmla="*/ 99 w 409"/>
              <a:gd name="T17" fmla="*/ 211 h 1256"/>
              <a:gd name="T18" fmla="*/ 110 w 409"/>
              <a:gd name="T19" fmla="*/ 227 h 1256"/>
              <a:gd name="T20" fmla="*/ 73 w 409"/>
              <a:gd name="T21" fmla="*/ 257 h 1256"/>
              <a:gd name="T22" fmla="*/ 53 w 409"/>
              <a:gd name="T23" fmla="*/ 357 h 1256"/>
              <a:gd name="T24" fmla="*/ 32 w 409"/>
              <a:gd name="T25" fmla="*/ 468 h 1256"/>
              <a:gd name="T26" fmla="*/ 5 w 409"/>
              <a:gd name="T27" fmla="*/ 555 h 1256"/>
              <a:gd name="T28" fmla="*/ 9 w 409"/>
              <a:gd name="T29" fmla="*/ 568 h 1256"/>
              <a:gd name="T30" fmla="*/ 15 w 409"/>
              <a:gd name="T31" fmla="*/ 576 h 1256"/>
              <a:gd name="T32" fmla="*/ 17 w 409"/>
              <a:gd name="T33" fmla="*/ 633 h 1256"/>
              <a:gd name="T34" fmla="*/ 26 w 409"/>
              <a:gd name="T35" fmla="*/ 692 h 1256"/>
              <a:gd name="T36" fmla="*/ 58 w 409"/>
              <a:gd name="T37" fmla="*/ 739 h 1256"/>
              <a:gd name="T38" fmla="*/ 67 w 409"/>
              <a:gd name="T39" fmla="*/ 783 h 1256"/>
              <a:gd name="T40" fmla="*/ 62 w 409"/>
              <a:gd name="T41" fmla="*/ 826 h 1256"/>
              <a:gd name="T42" fmla="*/ 70 w 409"/>
              <a:gd name="T43" fmla="*/ 891 h 1256"/>
              <a:gd name="T44" fmla="*/ 59 w 409"/>
              <a:gd name="T45" fmla="*/ 973 h 1256"/>
              <a:gd name="T46" fmla="*/ 48 w 409"/>
              <a:gd name="T47" fmla="*/ 1115 h 1256"/>
              <a:gd name="T48" fmla="*/ 42 w 409"/>
              <a:gd name="T49" fmla="*/ 1198 h 1256"/>
              <a:gd name="T50" fmla="*/ 37 w 409"/>
              <a:gd name="T51" fmla="*/ 1225 h 1256"/>
              <a:gd name="T52" fmla="*/ 58 w 409"/>
              <a:gd name="T53" fmla="*/ 1230 h 1256"/>
              <a:gd name="T54" fmla="*/ 58 w 409"/>
              <a:gd name="T55" fmla="*/ 1250 h 1256"/>
              <a:gd name="T56" fmla="*/ 174 w 409"/>
              <a:gd name="T57" fmla="*/ 1255 h 1256"/>
              <a:gd name="T58" fmla="*/ 256 w 409"/>
              <a:gd name="T59" fmla="*/ 1239 h 1256"/>
              <a:gd name="T60" fmla="*/ 267 w 409"/>
              <a:gd name="T61" fmla="*/ 1228 h 1256"/>
              <a:gd name="T62" fmla="*/ 262 w 409"/>
              <a:gd name="T63" fmla="*/ 1225 h 1256"/>
              <a:gd name="T64" fmla="*/ 260 w 409"/>
              <a:gd name="T65" fmla="*/ 1198 h 1256"/>
              <a:gd name="T66" fmla="*/ 246 w 409"/>
              <a:gd name="T67" fmla="*/ 1189 h 1256"/>
              <a:gd name="T68" fmla="*/ 206 w 409"/>
              <a:gd name="T69" fmla="*/ 1189 h 1256"/>
              <a:gd name="T70" fmla="*/ 189 w 409"/>
              <a:gd name="T71" fmla="*/ 1167 h 1256"/>
              <a:gd name="T72" fmla="*/ 184 w 409"/>
              <a:gd name="T73" fmla="*/ 1152 h 1256"/>
              <a:gd name="T74" fmla="*/ 205 w 409"/>
              <a:gd name="T75" fmla="*/ 1099 h 1256"/>
              <a:gd name="T76" fmla="*/ 236 w 409"/>
              <a:gd name="T77" fmla="*/ 976 h 1256"/>
              <a:gd name="T78" fmla="*/ 261 w 409"/>
              <a:gd name="T79" fmla="*/ 923 h 1256"/>
              <a:gd name="T80" fmla="*/ 268 w 409"/>
              <a:gd name="T81" fmla="*/ 890 h 1256"/>
              <a:gd name="T82" fmla="*/ 230 w 409"/>
              <a:gd name="T83" fmla="*/ 634 h 1256"/>
              <a:gd name="T84" fmla="*/ 251 w 409"/>
              <a:gd name="T85" fmla="*/ 627 h 1256"/>
              <a:gd name="T86" fmla="*/ 257 w 409"/>
              <a:gd name="T87" fmla="*/ 546 h 1256"/>
              <a:gd name="T88" fmla="*/ 308 w 409"/>
              <a:gd name="T89" fmla="*/ 356 h 1256"/>
              <a:gd name="T90" fmla="*/ 397 w 409"/>
              <a:gd name="T91" fmla="*/ 331 h 1256"/>
              <a:gd name="T92" fmla="*/ 409 w 409"/>
              <a:gd name="T93" fmla="*/ 311 h 1256"/>
              <a:gd name="T94" fmla="*/ 398 w 409"/>
              <a:gd name="T95" fmla="*/ 237 h 1256"/>
              <a:gd name="T96" fmla="*/ 357 w 409"/>
              <a:gd name="T97" fmla="*/ 159 h 1256"/>
              <a:gd name="T98" fmla="*/ 378 w 409"/>
              <a:gd name="T99" fmla="*/ 101 h 1256"/>
              <a:gd name="T100" fmla="*/ 382 w 409"/>
              <a:gd name="T101" fmla="*/ 90 h 1256"/>
              <a:gd name="T102" fmla="*/ 397 w 409"/>
              <a:gd name="T103" fmla="*/ 61 h 1256"/>
              <a:gd name="T104" fmla="*/ 373 w 409"/>
              <a:gd name="T105" fmla="*/ 17 h 1256"/>
              <a:gd name="T106" fmla="*/ 320 w 409"/>
              <a:gd name="T107" fmla="*/ 43 h 1256"/>
              <a:gd name="T108" fmla="*/ 283 w 409"/>
              <a:gd name="T109" fmla="*/ 49 h 1256"/>
              <a:gd name="T110" fmla="*/ 273 w 409"/>
              <a:gd name="T111" fmla="*/ 133 h 1256"/>
              <a:gd name="T112" fmla="*/ 298 w 409"/>
              <a:gd name="T113" fmla="*/ 127 h 1256"/>
              <a:gd name="T114" fmla="*/ 301 w 409"/>
              <a:gd name="T115" fmla="*/ 159 h 1256"/>
              <a:gd name="T116" fmla="*/ 330 w 409"/>
              <a:gd name="T117" fmla="*/ 200 h 1256"/>
              <a:gd name="T118" fmla="*/ 331 w 409"/>
              <a:gd name="T119" fmla="*/ 256 h 1256"/>
              <a:gd name="T120" fmla="*/ 221 w 409"/>
              <a:gd name="T121" fmla="*/ 200 h 1256"/>
              <a:gd name="T122" fmla="*/ 256 w 409"/>
              <a:gd name="T123" fmla="*/ 179 h 1256"/>
              <a:gd name="T124" fmla="*/ 269 w 409"/>
              <a:gd name="T125" fmla="*/ 166 h 12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409" h="1256">
                <a:moveTo>
                  <a:pt x="257" y="27"/>
                </a:moveTo>
                <a:lnTo>
                  <a:pt x="257" y="27"/>
                </a:lnTo>
                <a:lnTo>
                  <a:pt x="236" y="28"/>
                </a:lnTo>
                <a:lnTo>
                  <a:pt x="219" y="28"/>
                </a:lnTo>
                <a:lnTo>
                  <a:pt x="205" y="27"/>
                </a:lnTo>
                <a:lnTo>
                  <a:pt x="205" y="27"/>
                </a:lnTo>
                <a:lnTo>
                  <a:pt x="199" y="26"/>
                </a:lnTo>
                <a:lnTo>
                  <a:pt x="194" y="24"/>
                </a:lnTo>
                <a:lnTo>
                  <a:pt x="182" y="17"/>
                </a:lnTo>
                <a:lnTo>
                  <a:pt x="168" y="9"/>
                </a:lnTo>
                <a:lnTo>
                  <a:pt x="161" y="5"/>
                </a:lnTo>
                <a:lnTo>
                  <a:pt x="152" y="2"/>
                </a:lnTo>
                <a:lnTo>
                  <a:pt x="152" y="2"/>
                </a:lnTo>
                <a:lnTo>
                  <a:pt x="148" y="0"/>
                </a:lnTo>
                <a:lnTo>
                  <a:pt x="143" y="0"/>
                </a:lnTo>
                <a:lnTo>
                  <a:pt x="137" y="2"/>
                </a:lnTo>
                <a:lnTo>
                  <a:pt x="131" y="3"/>
                </a:lnTo>
                <a:lnTo>
                  <a:pt x="118" y="9"/>
                </a:lnTo>
                <a:lnTo>
                  <a:pt x="105" y="19"/>
                </a:lnTo>
                <a:lnTo>
                  <a:pt x="93" y="31"/>
                </a:lnTo>
                <a:lnTo>
                  <a:pt x="81" y="44"/>
                </a:lnTo>
                <a:lnTo>
                  <a:pt x="71" y="59"/>
                </a:lnTo>
                <a:lnTo>
                  <a:pt x="64" y="75"/>
                </a:lnTo>
                <a:lnTo>
                  <a:pt x="64" y="75"/>
                </a:lnTo>
                <a:lnTo>
                  <a:pt x="60" y="83"/>
                </a:lnTo>
                <a:lnTo>
                  <a:pt x="59" y="90"/>
                </a:lnTo>
                <a:lnTo>
                  <a:pt x="59" y="99"/>
                </a:lnTo>
                <a:lnTo>
                  <a:pt x="59" y="106"/>
                </a:lnTo>
                <a:lnTo>
                  <a:pt x="61" y="121"/>
                </a:lnTo>
                <a:lnTo>
                  <a:pt x="66" y="136"/>
                </a:lnTo>
                <a:lnTo>
                  <a:pt x="71" y="146"/>
                </a:lnTo>
                <a:lnTo>
                  <a:pt x="77" y="156"/>
                </a:lnTo>
                <a:lnTo>
                  <a:pt x="84" y="168"/>
                </a:lnTo>
                <a:lnTo>
                  <a:pt x="84" y="168"/>
                </a:lnTo>
                <a:lnTo>
                  <a:pt x="90" y="177"/>
                </a:lnTo>
                <a:lnTo>
                  <a:pt x="100" y="188"/>
                </a:lnTo>
                <a:lnTo>
                  <a:pt x="110" y="196"/>
                </a:lnTo>
                <a:lnTo>
                  <a:pt x="116" y="200"/>
                </a:lnTo>
                <a:lnTo>
                  <a:pt x="116" y="200"/>
                </a:lnTo>
                <a:lnTo>
                  <a:pt x="104" y="202"/>
                </a:lnTo>
                <a:lnTo>
                  <a:pt x="89" y="206"/>
                </a:lnTo>
                <a:lnTo>
                  <a:pt x="89" y="206"/>
                </a:lnTo>
                <a:lnTo>
                  <a:pt x="100" y="211"/>
                </a:lnTo>
                <a:lnTo>
                  <a:pt x="100" y="211"/>
                </a:lnTo>
                <a:lnTo>
                  <a:pt x="99" y="211"/>
                </a:lnTo>
                <a:lnTo>
                  <a:pt x="98" y="212"/>
                </a:lnTo>
                <a:lnTo>
                  <a:pt x="96" y="216"/>
                </a:lnTo>
                <a:lnTo>
                  <a:pt x="94" y="221"/>
                </a:lnTo>
                <a:lnTo>
                  <a:pt x="110" y="227"/>
                </a:lnTo>
                <a:lnTo>
                  <a:pt x="110" y="227"/>
                </a:lnTo>
                <a:lnTo>
                  <a:pt x="94" y="238"/>
                </a:lnTo>
                <a:lnTo>
                  <a:pt x="82" y="247"/>
                </a:lnTo>
                <a:lnTo>
                  <a:pt x="77" y="252"/>
                </a:lnTo>
                <a:lnTo>
                  <a:pt x="73" y="257"/>
                </a:lnTo>
                <a:lnTo>
                  <a:pt x="73" y="257"/>
                </a:lnTo>
                <a:lnTo>
                  <a:pt x="71" y="266"/>
                </a:lnTo>
                <a:lnTo>
                  <a:pt x="67" y="277"/>
                </a:lnTo>
                <a:lnTo>
                  <a:pt x="60" y="307"/>
                </a:lnTo>
                <a:lnTo>
                  <a:pt x="55" y="338"/>
                </a:lnTo>
                <a:lnTo>
                  <a:pt x="53" y="357"/>
                </a:lnTo>
                <a:lnTo>
                  <a:pt x="53" y="357"/>
                </a:lnTo>
                <a:lnTo>
                  <a:pt x="51" y="367"/>
                </a:lnTo>
                <a:lnTo>
                  <a:pt x="49" y="383"/>
                </a:lnTo>
                <a:lnTo>
                  <a:pt x="42" y="425"/>
                </a:lnTo>
                <a:lnTo>
                  <a:pt x="32" y="468"/>
                </a:lnTo>
                <a:lnTo>
                  <a:pt x="27" y="493"/>
                </a:lnTo>
                <a:lnTo>
                  <a:pt x="27" y="493"/>
                </a:lnTo>
                <a:lnTo>
                  <a:pt x="15" y="525"/>
                </a:lnTo>
                <a:lnTo>
                  <a:pt x="9" y="543"/>
                </a:lnTo>
                <a:lnTo>
                  <a:pt x="5" y="555"/>
                </a:lnTo>
                <a:lnTo>
                  <a:pt x="5" y="555"/>
                </a:lnTo>
                <a:lnTo>
                  <a:pt x="5" y="559"/>
                </a:lnTo>
                <a:lnTo>
                  <a:pt x="5" y="563"/>
                </a:lnTo>
                <a:lnTo>
                  <a:pt x="8" y="565"/>
                </a:lnTo>
                <a:lnTo>
                  <a:pt x="9" y="568"/>
                </a:lnTo>
                <a:lnTo>
                  <a:pt x="12" y="570"/>
                </a:lnTo>
                <a:lnTo>
                  <a:pt x="16" y="571"/>
                </a:lnTo>
                <a:lnTo>
                  <a:pt x="16" y="571"/>
                </a:lnTo>
                <a:lnTo>
                  <a:pt x="16" y="572"/>
                </a:lnTo>
                <a:lnTo>
                  <a:pt x="15" y="576"/>
                </a:lnTo>
                <a:lnTo>
                  <a:pt x="9" y="585"/>
                </a:lnTo>
                <a:lnTo>
                  <a:pt x="0" y="598"/>
                </a:lnTo>
                <a:lnTo>
                  <a:pt x="16" y="608"/>
                </a:lnTo>
                <a:lnTo>
                  <a:pt x="16" y="608"/>
                </a:lnTo>
                <a:lnTo>
                  <a:pt x="17" y="633"/>
                </a:lnTo>
                <a:lnTo>
                  <a:pt x="19" y="655"/>
                </a:lnTo>
                <a:lnTo>
                  <a:pt x="21" y="676"/>
                </a:lnTo>
                <a:lnTo>
                  <a:pt x="21" y="676"/>
                </a:lnTo>
                <a:lnTo>
                  <a:pt x="23" y="684"/>
                </a:lnTo>
                <a:lnTo>
                  <a:pt x="26" y="692"/>
                </a:lnTo>
                <a:lnTo>
                  <a:pt x="30" y="699"/>
                </a:lnTo>
                <a:lnTo>
                  <a:pt x="33" y="706"/>
                </a:lnTo>
                <a:lnTo>
                  <a:pt x="44" y="721"/>
                </a:lnTo>
                <a:lnTo>
                  <a:pt x="58" y="739"/>
                </a:lnTo>
                <a:lnTo>
                  <a:pt x="58" y="739"/>
                </a:lnTo>
                <a:lnTo>
                  <a:pt x="64" y="748"/>
                </a:lnTo>
                <a:lnTo>
                  <a:pt x="67" y="757"/>
                </a:lnTo>
                <a:lnTo>
                  <a:pt x="68" y="766"/>
                </a:lnTo>
                <a:lnTo>
                  <a:pt x="68" y="774"/>
                </a:lnTo>
                <a:lnTo>
                  <a:pt x="67" y="783"/>
                </a:lnTo>
                <a:lnTo>
                  <a:pt x="66" y="791"/>
                </a:lnTo>
                <a:lnTo>
                  <a:pt x="64" y="806"/>
                </a:lnTo>
                <a:lnTo>
                  <a:pt x="64" y="806"/>
                </a:lnTo>
                <a:lnTo>
                  <a:pt x="62" y="816"/>
                </a:lnTo>
                <a:lnTo>
                  <a:pt x="62" y="826"/>
                </a:lnTo>
                <a:lnTo>
                  <a:pt x="64" y="850"/>
                </a:lnTo>
                <a:lnTo>
                  <a:pt x="66" y="872"/>
                </a:lnTo>
                <a:lnTo>
                  <a:pt x="68" y="885"/>
                </a:lnTo>
                <a:lnTo>
                  <a:pt x="68" y="885"/>
                </a:lnTo>
                <a:lnTo>
                  <a:pt x="70" y="891"/>
                </a:lnTo>
                <a:lnTo>
                  <a:pt x="70" y="899"/>
                </a:lnTo>
                <a:lnTo>
                  <a:pt x="64" y="931"/>
                </a:lnTo>
                <a:lnTo>
                  <a:pt x="64" y="931"/>
                </a:lnTo>
                <a:lnTo>
                  <a:pt x="61" y="948"/>
                </a:lnTo>
                <a:lnTo>
                  <a:pt x="59" y="973"/>
                </a:lnTo>
                <a:lnTo>
                  <a:pt x="55" y="1029"/>
                </a:lnTo>
                <a:lnTo>
                  <a:pt x="51" y="1082"/>
                </a:lnTo>
                <a:lnTo>
                  <a:pt x="50" y="1103"/>
                </a:lnTo>
                <a:lnTo>
                  <a:pt x="48" y="1115"/>
                </a:lnTo>
                <a:lnTo>
                  <a:pt x="48" y="1115"/>
                </a:lnTo>
                <a:lnTo>
                  <a:pt x="42" y="1135"/>
                </a:lnTo>
                <a:lnTo>
                  <a:pt x="37" y="1157"/>
                </a:lnTo>
                <a:lnTo>
                  <a:pt x="32" y="1183"/>
                </a:lnTo>
                <a:lnTo>
                  <a:pt x="42" y="1198"/>
                </a:lnTo>
                <a:lnTo>
                  <a:pt x="42" y="1198"/>
                </a:lnTo>
                <a:lnTo>
                  <a:pt x="38" y="1210"/>
                </a:lnTo>
                <a:lnTo>
                  <a:pt x="37" y="1219"/>
                </a:lnTo>
                <a:lnTo>
                  <a:pt x="36" y="1222"/>
                </a:lnTo>
                <a:lnTo>
                  <a:pt x="37" y="1225"/>
                </a:lnTo>
                <a:lnTo>
                  <a:pt x="37" y="1225"/>
                </a:lnTo>
                <a:lnTo>
                  <a:pt x="39" y="1226"/>
                </a:lnTo>
                <a:lnTo>
                  <a:pt x="42" y="1227"/>
                </a:lnTo>
                <a:lnTo>
                  <a:pt x="48" y="1230"/>
                </a:lnTo>
                <a:lnTo>
                  <a:pt x="54" y="1230"/>
                </a:lnTo>
                <a:lnTo>
                  <a:pt x="58" y="1230"/>
                </a:lnTo>
                <a:lnTo>
                  <a:pt x="58" y="1230"/>
                </a:lnTo>
                <a:lnTo>
                  <a:pt x="59" y="1231"/>
                </a:lnTo>
                <a:lnTo>
                  <a:pt x="59" y="1233"/>
                </a:lnTo>
                <a:lnTo>
                  <a:pt x="59" y="1240"/>
                </a:lnTo>
                <a:lnTo>
                  <a:pt x="58" y="1250"/>
                </a:lnTo>
                <a:lnTo>
                  <a:pt x="58" y="1250"/>
                </a:lnTo>
                <a:lnTo>
                  <a:pt x="137" y="1256"/>
                </a:lnTo>
                <a:lnTo>
                  <a:pt x="137" y="1256"/>
                </a:lnTo>
                <a:lnTo>
                  <a:pt x="155" y="1256"/>
                </a:lnTo>
                <a:lnTo>
                  <a:pt x="174" y="1255"/>
                </a:lnTo>
                <a:lnTo>
                  <a:pt x="194" y="1254"/>
                </a:lnTo>
                <a:lnTo>
                  <a:pt x="213" y="1251"/>
                </a:lnTo>
                <a:lnTo>
                  <a:pt x="230" y="1248"/>
                </a:lnTo>
                <a:lnTo>
                  <a:pt x="245" y="1244"/>
                </a:lnTo>
                <a:lnTo>
                  <a:pt x="256" y="1239"/>
                </a:lnTo>
                <a:lnTo>
                  <a:pt x="260" y="1237"/>
                </a:lnTo>
                <a:lnTo>
                  <a:pt x="262" y="1236"/>
                </a:lnTo>
                <a:lnTo>
                  <a:pt x="262" y="1236"/>
                </a:lnTo>
                <a:lnTo>
                  <a:pt x="266" y="1231"/>
                </a:lnTo>
                <a:lnTo>
                  <a:pt x="267" y="1228"/>
                </a:lnTo>
                <a:lnTo>
                  <a:pt x="267" y="1227"/>
                </a:lnTo>
                <a:lnTo>
                  <a:pt x="266" y="1227"/>
                </a:lnTo>
                <a:lnTo>
                  <a:pt x="263" y="1226"/>
                </a:lnTo>
                <a:lnTo>
                  <a:pt x="262" y="1226"/>
                </a:lnTo>
                <a:lnTo>
                  <a:pt x="262" y="1225"/>
                </a:lnTo>
                <a:lnTo>
                  <a:pt x="262" y="1225"/>
                </a:lnTo>
                <a:lnTo>
                  <a:pt x="263" y="1220"/>
                </a:lnTo>
                <a:lnTo>
                  <a:pt x="263" y="1211"/>
                </a:lnTo>
                <a:lnTo>
                  <a:pt x="261" y="1202"/>
                </a:lnTo>
                <a:lnTo>
                  <a:pt x="260" y="1198"/>
                </a:lnTo>
                <a:lnTo>
                  <a:pt x="257" y="1193"/>
                </a:lnTo>
                <a:lnTo>
                  <a:pt x="257" y="1193"/>
                </a:lnTo>
                <a:lnTo>
                  <a:pt x="256" y="1192"/>
                </a:lnTo>
                <a:lnTo>
                  <a:pt x="253" y="1191"/>
                </a:lnTo>
                <a:lnTo>
                  <a:pt x="246" y="1189"/>
                </a:lnTo>
                <a:lnTo>
                  <a:pt x="239" y="1189"/>
                </a:lnTo>
                <a:lnTo>
                  <a:pt x="230" y="1191"/>
                </a:lnTo>
                <a:lnTo>
                  <a:pt x="213" y="1192"/>
                </a:lnTo>
                <a:lnTo>
                  <a:pt x="208" y="1191"/>
                </a:lnTo>
                <a:lnTo>
                  <a:pt x="206" y="1189"/>
                </a:lnTo>
                <a:lnTo>
                  <a:pt x="205" y="1188"/>
                </a:lnTo>
                <a:lnTo>
                  <a:pt x="205" y="1188"/>
                </a:lnTo>
                <a:lnTo>
                  <a:pt x="202" y="1182"/>
                </a:lnTo>
                <a:lnTo>
                  <a:pt x="200" y="1180"/>
                </a:lnTo>
                <a:lnTo>
                  <a:pt x="189" y="1167"/>
                </a:lnTo>
                <a:lnTo>
                  <a:pt x="189" y="1167"/>
                </a:lnTo>
                <a:lnTo>
                  <a:pt x="183" y="1159"/>
                </a:lnTo>
                <a:lnTo>
                  <a:pt x="182" y="1154"/>
                </a:lnTo>
                <a:lnTo>
                  <a:pt x="183" y="1152"/>
                </a:lnTo>
                <a:lnTo>
                  <a:pt x="184" y="1152"/>
                </a:lnTo>
                <a:lnTo>
                  <a:pt x="189" y="1109"/>
                </a:lnTo>
                <a:lnTo>
                  <a:pt x="189" y="1109"/>
                </a:lnTo>
                <a:lnTo>
                  <a:pt x="195" y="1105"/>
                </a:lnTo>
                <a:lnTo>
                  <a:pt x="200" y="1103"/>
                </a:lnTo>
                <a:lnTo>
                  <a:pt x="205" y="1099"/>
                </a:lnTo>
                <a:lnTo>
                  <a:pt x="205" y="1099"/>
                </a:lnTo>
                <a:lnTo>
                  <a:pt x="207" y="1092"/>
                </a:lnTo>
                <a:lnTo>
                  <a:pt x="212" y="1076"/>
                </a:lnTo>
                <a:lnTo>
                  <a:pt x="223" y="1028"/>
                </a:lnTo>
                <a:lnTo>
                  <a:pt x="236" y="976"/>
                </a:lnTo>
                <a:lnTo>
                  <a:pt x="242" y="958"/>
                </a:lnTo>
                <a:lnTo>
                  <a:pt x="246" y="947"/>
                </a:lnTo>
                <a:lnTo>
                  <a:pt x="246" y="947"/>
                </a:lnTo>
                <a:lnTo>
                  <a:pt x="255" y="936"/>
                </a:lnTo>
                <a:lnTo>
                  <a:pt x="261" y="923"/>
                </a:lnTo>
                <a:lnTo>
                  <a:pt x="264" y="917"/>
                </a:lnTo>
                <a:lnTo>
                  <a:pt x="266" y="908"/>
                </a:lnTo>
                <a:lnTo>
                  <a:pt x="267" y="900"/>
                </a:lnTo>
                <a:lnTo>
                  <a:pt x="268" y="890"/>
                </a:lnTo>
                <a:lnTo>
                  <a:pt x="268" y="890"/>
                </a:lnTo>
                <a:lnTo>
                  <a:pt x="266" y="872"/>
                </a:lnTo>
                <a:lnTo>
                  <a:pt x="262" y="839"/>
                </a:lnTo>
                <a:lnTo>
                  <a:pt x="249" y="752"/>
                </a:lnTo>
                <a:lnTo>
                  <a:pt x="230" y="634"/>
                </a:lnTo>
                <a:lnTo>
                  <a:pt x="230" y="634"/>
                </a:lnTo>
                <a:lnTo>
                  <a:pt x="234" y="634"/>
                </a:lnTo>
                <a:lnTo>
                  <a:pt x="241" y="633"/>
                </a:lnTo>
                <a:lnTo>
                  <a:pt x="245" y="632"/>
                </a:lnTo>
                <a:lnTo>
                  <a:pt x="249" y="630"/>
                </a:lnTo>
                <a:lnTo>
                  <a:pt x="251" y="627"/>
                </a:lnTo>
                <a:lnTo>
                  <a:pt x="252" y="623"/>
                </a:lnTo>
                <a:lnTo>
                  <a:pt x="252" y="623"/>
                </a:lnTo>
                <a:lnTo>
                  <a:pt x="255" y="585"/>
                </a:lnTo>
                <a:lnTo>
                  <a:pt x="257" y="546"/>
                </a:lnTo>
                <a:lnTo>
                  <a:pt x="257" y="546"/>
                </a:lnTo>
                <a:lnTo>
                  <a:pt x="262" y="446"/>
                </a:lnTo>
                <a:lnTo>
                  <a:pt x="268" y="357"/>
                </a:lnTo>
                <a:lnTo>
                  <a:pt x="298" y="357"/>
                </a:lnTo>
                <a:lnTo>
                  <a:pt x="298" y="357"/>
                </a:lnTo>
                <a:lnTo>
                  <a:pt x="308" y="356"/>
                </a:lnTo>
                <a:lnTo>
                  <a:pt x="322" y="355"/>
                </a:lnTo>
                <a:lnTo>
                  <a:pt x="354" y="346"/>
                </a:lnTo>
                <a:lnTo>
                  <a:pt x="370" y="341"/>
                </a:lnTo>
                <a:lnTo>
                  <a:pt x="385" y="336"/>
                </a:lnTo>
                <a:lnTo>
                  <a:pt x="397" y="331"/>
                </a:lnTo>
                <a:lnTo>
                  <a:pt x="401" y="328"/>
                </a:lnTo>
                <a:lnTo>
                  <a:pt x="403" y="325"/>
                </a:lnTo>
                <a:lnTo>
                  <a:pt x="403" y="325"/>
                </a:lnTo>
                <a:lnTo>
                  <a:pt x="407" y="319"/>
                </a:lnTo>
                <a:lnTo>
                  <a:pt x="409" y="311"/>
                </a:lnTo>
                <a:lnTo>
                  <a:pt x="409" y="300"/>
                </a:lnTo>
                <a:lnTo>
                  <a:pt x="409" y="288"/>
                </a:lnTo>
                <a:lnTo>
                  <a:pt x="407" y="275"/>
                </a:lnTo>
                <a:lnTo>
                  <a:pt x="404" y="262"/>
                </a:lnTo>
                <a:lnTo>
                  <a:pt x="398" y="237"/>
                </a:lnTo>
                <a:lnTo>
                  <a:pt x="398" y="237"/>
                </a:lnTo>
                <a:lnTo>
                  <a:pt x="393" y="224"/>
                </a:lnTo>
                <a:lnTo>
                  <a:pt x="387" y="210"/>
                </a:lnTo>
                <a:lnTo>
                  <a:pt x="370" y="182"/>
                </a:lnTo>
                <a:lnTo>
                  <a:pt x="357" y="159"/>
                </a:lnTo>
                <a:lnTo>
                  <a:pt x="352" y="151"/>
                </a:lnTo>
                <a:lnTo>
                  <a:pt x="351" y="148"/>
                </a:lnTo>
                <a:lnTo>
                  <a:pt x="351" y="148"/>
                </a:lnTo>
                <a:lnTo>
                  <a:pt x="378" y="101"/>
                </a:lnTo>
                <a:lnTo>
                  <a:pt x="378" y="101"/>
                </a:lnTo>
                <a:lnTo>
                  <a:pt x="382" y="90"/>
                </a:lnTo>
                <a:lnTo>
                  <a:pt x="382" y="90"/>
                </a:lnTo>
                <a:lnTo>
                  <a:pt x="382" y="90"/>
                </a:lnTo>
                <a:lnTo>
                  <a:pt x="384" y="90"/>
                </a:lnTo>
                <a:lnTo>
                  <a:pt x="382" y="90"/>
                </a:lnTo>
                <a:lnTo>
                  <a:pt x="398" y="80"/>
                </a:lnTo>
                <a:lnTo>
                  <a:pt x="398" y="80"/>
                </a:lnTo>
                <a:lnTo>
                  <a:pt x="398" y="78"/>
                </a:lnTo>
                <a:lnTo>
                  <a:pt x="398" y="71"/>
                </a:lnTo>
                <a:lnTo>
                  <a:pt x="397" y="61"/>
                </a:lnTo>
                <a:lnTo>
                  <a:pt x="393" y="49"/>
                </a:lnTo>
                <a:lnTo>
                  <a:pt x="393" y="49"/>
                </a:lnTo>
                <a:lnTo>
                  <a:pt x="386" y="36"/>
                </a:lnTo>
                <a:lnTo>
                  <a:pt x="380" y="26"/>
                </a:lnTo>
                <a:lnTo>
                  <a:pt x="373" y="17"/>
                </a:lnTo>
                <a:lnTo>
                  <a:pt x="357" y="27"/>
                </a:lnTo>
                <a:lnTo>
                  <a:pt x="346" y="43"/>
                </a:lnTo>
                <a:lnTo>
                  <a:pt x="330" y="49"/>
                </a:lnTo>
                <a:lnTo>
                  <a:pt x="320" y="43"/>
                </a:lnTo>
                <a:lnTo>
                  <a:pt x="320" y="43"/>
                </a:lnTo>
                <a:lnTo>
                  <a:pt x="315" y="43"/>
                </a:lnTo>
                <a:lnTo>
                  <a:pt x="311" y="45"/>
                </a:lnTo>
                <a:lnTo>
                  <a:pt x="305" y="49"/>
                </a:lnTo>
                <a:lnTo>
                  <a:pt x="289" y="54"/>
                </a:lnTo>
                <a:lnTo>
                  <a:pt x="283" y="49"/>
                </a:lnTo>
                <a:lnTo>
                  <a:pt x="268" y="54"/>
                </a:lnTo>
                <a:lnTo>
                  <a:pt x="257" y="27"/>
                </a:lnTo>
                <a:close/>
                <a:moveTo>
                  <a:pt x="268" y="132"/>
                </a:moveTo>
                <a:lnTo>
                  <a:pt x="268" y="132"/>
                </a:lnTo>
                <a:lnTo>
                  <a:pt x="273" y="133"/>
                </a:lnTo>
                <a:lnTo>
                  <a:pt x="283" y="132"/>
                </a:lnTo>
                <a:lnTo>
                  <a:pt x="283" y="132"/>
                </a:lnTo>
                <a:lnTo>
                  <a:pt x="294" y="129"/>
                </a:lnTo>
                <a:lnTo>
                  <a:pt x="298" y="127"/>
                </a:lnTo>
                <a:lnTo>
                  <a:pt x="298" y="127"/>
                </a:lnTo>
                <a:lnTo>
                  <a:pt x="297" y="136"/>
                </a:lnTo>
                <a:lnTo>
                  <a:pt x="297" y="143"/>
                </a:lnTo>
                <a:lnTo>
                  <a:pt x="298" y="154"/>
                </a:lnTo>
                <a:lnTo>
                  <a:pt x="298" y="154"/>
                </a:lnTo>
                <a:lnTo>
                  <a:pt x="301" y="159"/>
                </a:lnTo>
                <a:lnTo>
                  <a:pt x="305" y="164"/>
                </a:lnTo>
                <a:lnTo>
                  <a:pt x="313" y="174"/>
                </a:lnTo>
                <a:lnTo>
                  <a:pt x="323" y="187"/>
                </a:lnTo>
                <a:lnTo>
                  <a:pt x="328" y="193"/>
                </a:lnTo>
                <a:lnTo>
                  <a:pt x="330" y="200"/>
                </a:lnTo>
                <a:lnTo>
                  <a:pt x="330" y="200"/>
                </a:lnTo>
                <a:lnTo>
                  <a:pt x="333" y="209"/>
                </a:lnTo>
                <a:lnTo>
                  <a:pt x="334" y="218"/>
                </a:lnTo>
                <a:lnTo>
                  <a:pt x="333" y="239"/>
                </a:lnTo>
                <a:lnTo>
                  <a:pt x="331" y="256"/>
                </a:lnTo>
                <a:lnTo>
                  <a:pt x="330" y="263"/>
                </a:lnTo>
                <a:lnTo>
                  <a:pt x="278" y="252"/>
                </a:lnTo>
                <a:lnTo>
                  <a:pt x="221" y="216"/>
                </a:lnTo>
                <a:lnTo>
                  <a:pt x="221" y="200"/>
                </a:lnTo>
                <a:lnTo>
                  <a:pt x="221" y="200"/>
                </a:lnTo>
                <a:lnTo>
                  <a:pt x="228" y="194"/>
                </a:lnTo>
                <a:lnTo>
                  <a:pt x="241" y="184"/>
                </a:lnTo>
                <a:lnTo>
                  <a:pt x="241" y="184"/>
                </a:lnTo>
                <a:lnTo>
                  <a:pt x="247" y="182"/>
                </a:lnTo>
                <a:lnTo>
                  <a:pt x="256" y="179"/>
                </a:lnTo>
                <a:lnTo>
                  <a:pt x="262" y="177"/>
                </a:lnTo>
                <a:lnTo>
                  <a:pt x="268" y="174"/>
                </a:lnTo>
                <a:lnTo>
                  <a:pt x="268" y="174"/>
                </a:lnTo>
                <a:lnTo>
                  <a:pt x="269" y="171"/>
                </a:lnTo>
                <a:lnTo>
                  <a:pt x="269" y="166"/>
                </a:lnTo>
                <a:lnTo>
                  <a:pt x="269" y="151"/>
                </a:lnTo>
                <a:lnTo>
                  <a:pt x="268" y="132"/>
                </a:lnTo>
                <a:lnTo>
                  <a:pt x="268" y="132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7">
            <a:extLst>
              <a:ext uri="{FF2B5EF4-FFF2-40B4-BE49-F238E27FC236}">
                <a16:creationId xmlns:a16="http://schemas.microsoft.com/office/drawing/2014/main" id="{EA519022-A528-41A4-ABD1-F38050963AC4}"/>
              </a:ext>
            </a:extLst>
          </p:cNvPr>
          <p:cNvSpPr>
            <a:spLocks/>
          </p:cNvSpPr>
          <p:nvPr/>
        </p:nvSpPr>
        <p:spPr bwMode="auto">
          <a:xfrm>
            <a:off x="4816484" y="2702831"/>
            <a:ext cx="666807" cy="1713507"/>
          </a:xfrm>
          <a:custGeom>
            <a:avLst/>
            <a:gdLst>
              <a:gd name="T0" fmla="*/ 16 w 502"/>
              <a:gd name="T1" fmla="*/ 325 h 1290"/>
              <a:gd name="T2" fmla="*/ 0 w 502"/>
              <a:gd name="T3" fmla="*/ 407 h 1290"/>
              <a:gd name="T4" fmla="*/ 22 w 502"/>
              <a:gd name="T5" fmla="*/ 581 h 1290"/>
              <a:gd name="T6" fmla="*/ 33 w 502"/>
              <a:gd name="T7" fmla="*/ 637 h 1290"/>
              <a:gd name="T8" fmla="*/ 56 w 502"/>
              <a:gd name="T9" fmla="*/ 704 h 1290"/>
              <a:gd name="T10" fmla="*/ 89 w 502"/>
              <a:gd name="T11" fmla="*/ 767 h 1290"/>
              <a:gd name="T12" fmla="*/ 59 w 502"/>
              <a:gd name="T13" fmla="*/ 1058 h 1290"/>
              <a:gd name="T14" fmla="*/ 50 w 502"/>
              <a:gd name="T15" fmla="*/ 1193 h 1290"/>
              <a:gd name="T16" fmla="*/ 54 w 502"/>
              <a:gd name="T17" fmla="*/ 1262 h 1290"/>
              <a:gd name="T18" fmla="*/ 77 w 502"/>
              <a:gd name="T19" fmla="*/ 1270 h 1290"/>
              <a:gd name="T20" fmla="*/ 89 w 502"/>
              <a:gd name="T21" fmla="*/ 1290 h 1290"/>
              <a:gd name="T22" fmla="*/ 194 w 502"/>
              <a:gd name="T23" fmla="*/ 1278 h 1290"/>
              <a:gd name="T24" fmla="*/ 286 w 502"/>
              <a:gd name="T25" fmla="*/ 1273 h 1290"/>
              <a:gd name="T26" fmla="*/ 282 w 502"/>
              <a:gd name="T27" fmla="*/ 1259 h 1290"/>
              <a:gd name="T28" fmla="*/ 228 w 502"/>
              <a:gd name="T29" fmla="*/ 1235 h 1290"/>
              <a:gd name="T30" fmla="*/ 198 w 502"/>
              <a:gd name="T31" fmla="*/ 1108 h 1290"/>
              <a:gd name="T32" fmla="*/ 250 w 502"/>
              <a:gd name="T33" fmla="*/ 956 h 1290"/>
              <a:gd name="T34" fmla="*/ 262 w 502"/>
              <a:gd name="T35" fmla="*/ 794 h 1290"/>
              <a:gd name="T36" fmla="*/ 283 w 502"/>
              <a:gd name="T37" fmla="*/ 688 h 1290"/>
              <a:gd name="T38" fmla="*/ 278 w 502"/>
              <a:gd name="T39" fmla="*/ 657 h 1290"/>
              <a:gd name="T40" fmla="*/ 282 w 502"/>
              <a:gd name="T41" fmla="*/ 632 h 1290"/>
              <a:gd name="T42" fmla="*/ 282 w 502"/>
              <a:gd name="T43" fmla="*/ 570 h 1290"/>
              <a:gd name="T44" fmla="*/ 328 w 502"/>
              <a:gd name="T45" fmla="*/ 361 h 1290"/>
              <a:gd name="T46" fmla="*/ 374 w 502"/>
              <a:gd name="T47" fmla="*/ 353 h 1290"/>
              <a:gd name="T48" fmla="*/ 443 w 502"/>
              <a:gd name="T49" fmla="*/ 258 h 1290"/>
              <a:gd name="T50" fmla="*/ 482 w 502"/>
              <a:gd name="T51" fmla="*/ 171 h 1290"/>
              <a:gd name="T52" fmla="*/ 495 w 502"/>
              <a:gd name="T53" fmla="*/ 137 h 1290"/>
              <a:gd name="T54" fmla="*/ 495 w 502"/>
              <a:gd name="T55" fmla="*/ 121 h 1290"/>
              <a:gd name="T56" fmla="*/ 487 w 502"/>
              <a:gd name="T57" fmla="*/ 105 h 1290"/>
              <a:gd name="T58" fmla="*/ 482 w 502"/>
              <a:gd name="T59" fmla="*/ 96 h 1290"/>
              <a:gd name="T60" fmla="*/ 463 w 502"/>
              <a:gd name="T61" fmla="*/ 89 h 1290"/>
              <a:gd name="T62" fmla="*/ 463 w 502"/>
              <a:gd name="T63" fmla="*/ 79 h 1290"/>
              <a:gd name="T64" fmla="*/ 436 w 502"/>
              <a:gd name="T65" fmla="*/ 0 h 1290"/>
              <a:gd name="T66" fmla="*/ 443 w 502"/>
              <a:gd name="T67" fmla="*/ 82 h 1290"/>
              <a:gd name="T68" fmla="*/ 452 w 502"/>
              <a:gd name="T69" fmla="*/ 105 h 1290"/>
              <a:gd name="T70" fmla="*/ 431 w 502"/>
              <a:gd name="T71" fmla="*/ 112 h 1290"/>
              <a:gd name="T72" fmla="*/ 429 w 502"/>
              <a:gd name="T73" fmla="*/ 160 h 1290"/>
              <a:gd name="T74" fmla="*/ 420 w 502"/>
              <a:gd name="T75" fmla="*/ 200 h 1290"/>
              <a:gd name="T76" fmla="*/ 356 w 502"/>
              <a:gd name="T77" fmla="*/ 291 h 1290"/>
              <a:gd name="T78" fmla="*/ 198 w 502"/>
              <a:gd name="T79" fmla="*/ 229 h 1290"/>
              <a:gd name="T80" fmla="*/ 185 w 502"/>
              <a:gd name="T81" fmla="*/ 206 h 1290"/>
              <a:gd name="T82" fmla="*/ 218 w 502"/>
              <a:gd name="T83" fmla="*/ 185 h 1290"/>
              <a:gd name="T84" fmla="*/ 221 w 502"/>
              <a:gd name="T85" fmla="*/ 163 h 1290"/>
              <a:gd name="T86" fmla="*/ 217 w 502"/>
              <a:gd name="T87" fmla="*/ 132 h 1290"/>
              <a:gd name="T88" fmla="*/ 221 w 502"/>
              <a:gd name="T89" fmla="*/ 121 h 1290"/>
              <a:gd name="T90" fmla="*/ 209 w 502"/>
              <a:gd name="T91" fmla="*/ 105 h 1290"/>
              <a:gd name="T92" fmla="*/ 213 w 502"/>
              <a:gd name="T93" fmla="*/ 77 h 1290"/>
              <a:gd name="T94" fmla="*/ 207 w 502"/>
              <a:gd name="T95" fmla="*/ 47 h 1290"/>
              <a:gd name="T96" fmla="*/ 155 w 502"/>
              <a:gd name="T97" fmla="*/ 20 h 1290"/>
              <a:gd name="T98" fmla="*/ 128 w 502"/>
              <a:gd name="T99" fmla="*/ 22 h 1290"/>
              <a:gd name="T100" fmla="*/ 82 w 502"/>
              <a:gd name="T101" fmla="*/ 23 h 1290"/>
              <a:gd name="T102" fmla="*/ 39 w 502"/>
              <a:gd name="T103" fmla="*/ 82 h 1290"/>
              <a:gd name="T104" fmla="*/ 36 w 502"/>
              <a:gd name="T105" fmla="*/ 183 h 1290"/>
              <a:gd name="T106" fmla="*/ 53 w 502"/>
              <a:gd name="T107" fmla="*/ 211 h 1290"/>
              <a:gd name="T108" fmla="*/ 59 w 502"/>
              <a:gd name="T109" fmla="*/ 222 h 1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502" h="1290">
                <a:moveTo>
                  <a:pt x="50" y="233"/>
                </a:moveTo>
                <a:lnTo>
                  <a:pt x="50" y="233"/>
                </a:lnTo>
                <a:lnTo>
                  <a:pt x="37" y="269"/>
                </a:lnTo>
                <a:lnTo>
                  <a:pt x="25" y="300"/>
                </a:lnTo>
                <a:lnTo>
                  <a:pt x="16" y="325"/>
                </a:lnTo>
                <a:lnTo>
                  <a:pt x="16" y="325"/>
                </a:lnTo>
                <a:lnTo>
                  <a:pt x="10" y="348"/>
                </a:lnTo>
                <a:lnTo>
                  <a:pt x="4" y="370"/>
                </a:lnTo>
                <a:lnTo>
                  <a:pt x="2" y="390"/>
                </a:lnTo>
                <a:lnTo>
                  <a:pt x="0" y="399"/>
                </a:lnTo>
                <a:lnTo>
                  <a:pt x="0" y="407"/>
                </a:lnTo>
                <a:lnTo>
                  <a:pt x="0" y="407"/>
                </a:lnTo>
                <a:lnTo>
                  <a:pt x="4" y="434"/>
                </a:lnTo>
                <a:lnTo>
                  <a:pt x="10" y="475"/>
                </a:lnTo>
                <a:lnTo>
                  <a:pt x="16" y="517"/>
                </a:lnTo>
                <a:lnTo>
                  <a:pt x="20" y="547"/>
                </a:lnTo>
                <a:lnTo>
                  <a:pt x="20" y="547"/>
                </a:lnTo>
                <a:lnTo>
                  <a:pt x="22" y="581"/>
                </a:lnTo>
                <a:lnTo>
                  <a:pt x="24" y="597"/>
                </a:lnTo>
                <a:lnTo>
                  <a:pt x="31" y="600"/>
                </a:lnTo>
                <a:lnTo>
                  <a:pt x="31" y="600"/>
                </a:lnTo>
                <a:lnTo>
                  <a:pt x="31" y="608"/>
                </a:lnTo>
                <a:lnTo>
                  <a:pt x="32" y="626"/>
                </a:lnTo>
                <a:lnTo>
                  <a:pt x="33" y="637"/>
                </a:lnTo>
                <a:lnTo>
                  <a:pt x="36" y="650"/>
                </a:lnTo>
                <a:lnTo>
                  <a:pt x="38" y="664"/>
                </a:lnTo>
                <a:lnTo>
                  <a:pt x="43" y="678"/>
                </a:lnTo>
                <a:lnTo>
                  <a:pt x="43" y="678"/>
                </a:lnTo>
                <a:lnTo>
                  <a:pt x="49" y="692"/>
                </a:lnTo>
                <a:lnTo>
                  <a:pt x="56" y="704"/>
                </a:lnTo>
                <a:lnTo>
                  <a:pt x="71" y="724"/>
                </a:lnTo>
                <a:lnTo>
                  <a:pt x="78" y="735"/>
                </a:lnTo>
                <a:lnTo>
                  <a:pt x="83" y="745"/>
                </a:lnTo>
                <a:lnTo>
                  <a:pt x="88" y="756"/>
                </a:lnTo>
                <a:lnTo>
                  <a:pt x="89" y="767"/>
                </a:lnTo>
                <a:lnTo>
                  <a:pt x="89" y="767"/>
                </a:lnTo>
                <a:lnTo>
                  <a:pt x="93" y="903"/>
                </a:lnTo>
                <a:lnTo>
                  <a:pt x="93" y="903"/>
                </a:lnTo>
                <a:lnTo>
                  <a:pt x="77" y="965"/>
                </a:lnTo>
                <a:lnTo>
                  <a:pt x="65" y="1016"/>
                </a:lnTo>
                <a:lnTo>
                  <a:pt x="60" y="1040"/>
                </a:lnTo>
                <a:lnTo>
                  <a:pt x="59" y="1058"/>
                </a:lnTo>
                <a:lnTo>
                  <a:pt x="59" y="1058"/>
                </a:lnTo>
                <a:lnTo>
                  <a:pt x="58" y="1092"/>
                </a:lnTo>
                <a:lnTo>
                  <a:pt x="58" y="1127"/>
                </a:lnTo>
                <a:lnTo>
                  <a:pt x="59" y="1166"/>
                </a:lnTo>
                <a:lnTo>
                  <a:pt x="63" y="1189"/>
                </a:lnTo>
                <a:lnTo>
                  <a:pt x="50" y="1193"/>
                </a:lnTo>
                <a:lnTo>
                  <a:pt x="54" y="1248"/>
                </a:lnTo>
                <a:lnTo>
                  <a:pt x="54" y="1248"/>
                </a:lnTo>
                <a:lnTo>
                  <a:pt x="53" y="1254"/>
                </a:lnTo>
                <a:lnTo>
                  <a:pt x="53" y="1259"/>
                </a:lnTo>
                <a:lnTo>
                  <a:pt x="54" y="1262"/>
                </a:lnTo>
                <a:lnTo>
                  <a:pt x="54" y="1262"/>
                </a:lnTo>
                <a:lnTo>
                  <a:pt x="56" y="1265"/>
                </a:lnTo>
                <a:lnTo>
                  <a:pt x="60" y="1266"/>
                </a:lnTo>
                <a:lnTo>
                  <a:pt x="67" y="1267"/>
                </a:lnTo>
                <a:lnTo>
                  <a:pt x="77" y="1267"/>
                </a:lnTo>
                <a:lnTo>
                  <a:pt x="77" y="1267"/>
                </a:lnTo>
                <a:lnTo>
                  <a:pt x="77" y="1270"/>
                </a:lnTo>
                <a:lnTo>
                  <a:pt x="78" y="1277"/>
                </a:lnTo>
                <a:lnTo>
                  <a:pt x="80" y="1282"/>
                </a:lnTo>
                <a:lnTo>
                  <a:pt x="82" y="1285"/>
                </a:lnTo>
                <a:lnTo>
                  <a:pt x="84" y="1288"/>
                </a:lnTo>
                <a:lnTo>
                  <a:pt x="89" y="1290"/>
                </a:lnTo>
                <a:lnTo>
                  <a:pt x="89" y="1290"/>
                </a:lnTo>
                <a:lnTo>
                  <a:pt x="97" y="1290"/>
                </a:lnTo>
                <a:lnTo>
                  <a:pt x="105" y="1289"/>
                </a:lnTo>
                <a:lnTo>
                  <a:pt x="131" y="1284"/>
                </a:lnTo>
                <a:lnTo>
                  <a:pt x="161" y="1280"/>
                </a:lnTo>
                <a:lnTo>
                  <a:pt x="177" y="1278"/>
                </a:lnTo>
                <a:lnTo>
                  <a:pt x="194" y="1278"/>
                </a:lnTo>
                <a:lnTo>
                  <a:pt x="194" y="1278"/>
                </a:lnTo>
                <a:lnTo>
                  <a:pt x="227" y="1279"/>
                </a:lnTo>
                <a:lnTo>
                  <a:pt x="258" y="1278"/>
                </a:lnTo>
                <a:lnTo>
                  <a:pt x="272" y="1277"/>
                </a:lnTo>
                <a:lnTo>
                  <a:pt x="283" y="1274"/>
                </a:lnTo>
                <a:lnTo>
                  <a:pt x="286" y="1273"/>
                </a:lnTo>
                <a:lnTo>
                  <a:pt x="289" y="1271"/>
                </a:lnTo>
                <a:lnTo>
                  <a:pt x="290" y="1270"/>
                </a:lnTo>
                <a:lnTo>
                  <a:pt x="290" y="1267"/>
                </a:lnTo>
                <a:lnTo>
                  <a:pt x="290" y="1267"/>
                </a:lnTo>
                <a:lnTo>
                  <a:pt x="286" y="1262"/>
                </a:lnTo>
                <a:lnTo>
                  <a:pt x="282" y="1259"/>
                </a:lnTo>
                <a:lnTo>
                  <a:pt x="274" y="1254"/>
                </a:lnTo>
                <a:lnTo>
                  <a:pt x="266" y="1251"/>
                </a:lnTo>
                <a:lnTo>
                  <a:pt x="246" y="1244"/>
                </a:lnTo>
                <a:lnTo>
                  <a:pt x="237" y="1240"/>
                </a:lnTo>
                <a:lnTo>
                  <a:pt x="228" y="1235"/>
                </a:lnTo>
                <a:lnTo>
                  <a:pt x="228" y="1235"/>
                </a:lnTo>
                <a:lnTo>
                  <a:pt x="196" y="1218"/>
                </a:lnTo>
                <a:lnTo>
                  <a:pt x="182" y="1209"/>
                </a:lnTo>
                <a:lnTo>
                  <a:pt x="201" y="1186"/>
                </a:lnTo>
                <a:lnTo>
                  <a:pt x="198" y="1159"/>
                </a:lnTo>
                <a:lnTo>
                  <a:pt x="198" y="1108"/>
                </a:lnTo>
                <a:lnTo>
                  <a:pt x="198" y="1108"/>
                </a:lnTo>
                <a:lnTo>
                  <a:pt x="216" y="1058"/>
                </a:lnTo>
                <a:lnTo>
                  <a:pt x="229" y="1021"/>
                </a:lnTo>
                <a:lnTo>
                  <a:pt x="235" y="999"/>
                </a:lnTo>
                <a:lnTo>
                  <a:pt x="235" y="999"/>
                </a:lnTo>
                <a:lnTo>
                  <a:pt x="240" y="984"/>
                </a:lnTo>
                <a:lnTo>
                  <a:pt x="250" y="956"/>
                </a:lnTo>
                <a:lnTo>
                  <a:pt x="260" y="925"/>
                </a:lnTo>
                <a:lnTo>
                  <a:pt x="262" y="913"/>
                </a:lnTo>
                <a:lnTo>
                  <a:pt x="263" y="903"/>
                </a:lnTo>
                <a:lnTo>
                  <a:pt x="263" y="903"/>
                </a:lnTo>
                <a:lnTo>
                  <a:pt x="262" y="863"/>
                </a:lnTo>
                <a:lnTo>
                  <a:pt x="262" y="794"/>
                </a:lnTo>
                <a:lnTo>
                  <a:pt x="263" y="701"/>
                </a:lnTo>
                <a:lnTo>
                  <a:pt x="263" y="701"/>
                </a:lnTo>
                <a:lnTo>
                  <a:pt x="267" y="700"/>
                </a:lnTo>
                <a:lnTo>
                  <a:pt x="274" y="695"/>
                </a:lnTo>
                <a:lnTo>
                  <a:pt x="279" y="692"/>
                </a:lnTo>
                <a:lnTo>
                  <a:pt x="283" y="688"/>
                </a:lnTo>
                <a:lnTo>
                  <a:pt x="285" y="683"/>
                </a:lnTo>
                <a:lnTo>
                  <a:pt x="286" y="678"/>
                </a:lnTo>
                <a:lnTo>
                  <a:pt x="286" y="678"/>
                </a:lnTo>
                <a:lnTo>
                  <a:pt x="285" y="673"/>
                </a:lnTo>
                <a:lnTo>
                  <a:pt x="283" y="667"/>
                </a:lnTo>
                <a:lnTo>
                  <a:pt x="278" y="657"/>
                </a:lnTo>
                <a:lnTo>
                  <a:pt x="274" y="649"/>
                </a:lnTo>
                <a:lnTo>
                  <a:pt x="273" y="645"/>
                </a:lnTo>
                <a:lnTo>
                  <a:pt x="274" y="643"/>
                </a:lnTo>
                <a:lnTo>
                  <a:pt x="274" y="643"/>
                </a:lnTo>
                <a:lnTo>
                  <a:pt x="278" y="639"/>
                </a:lnTo>
                <a:lnTo>
                  <a:pt x="282" y="632"/>
                </a:lnTo>
                <a:lnTo>
                  <a:pt x="285" y="625"/>
                </a:lnTo>
                <a:lnTo>
                  <a:pt x="286" y="616"/>
                </a:lnTo>
                <a:lnTo>
                  <a:pt x="286" y="616"/>
                </a:lnTo>
                <a:lnTo>
                  <a:pt x="284" y="591"/>
                </a:lnTo>
                <a:lnTo>
                  <a:pt x="282" y="570"/>
                </a:lnTo>
                <a:lnTo>
                  <a:pt x="282" y="570"/>
                </a:lnTo>
                <a:lnTo>
                  <a:pt x="277" y="545"/>
                </a:lnTo>
                <a:lnTo>
                  <a:pt x="271" y="524"/>
                </a:lnTo>
                <a:lnTo>
                  <a:pt x="286" y="508"/>
                </a:lnTo>
                <a:lnTo>
                  <a:pt x="286" y="430"/>
                </a:lnTo>
                <a:lnTo>
                  <a:pt x="328" y="361"/>
                </a:lnTo>
                <a:lnTo>
                  <a:pt x="328" y="361"/>
                </a:lnTo>
                <a:lnTo>
                  <a:pt x="333" y="361"/>
                </a:lnTo>
                <a:lnTo>
                  <a:pt x="344" y="361"/>
                </a:lnTo>
                <a:lnTo>
                  <a:pt x="359" y="358"/>
                </a:lnTo>
                <a:lnTo>
                  <a:pt x="367" y="356"/>
                </a:lnTo>
                <a:lnTo>
                  <a:pt x="374" y="353"/>
                </a:lnTo>
                <a:lnTo>
                  <a:pt x="374" y="353"/>
                </a:lnTo>
                <a:lnTo>
                  <a:pt x="379" y="351"/>
                </a:lnTo>
                <a:lnTo>
                  <a:pt x="384" y="346"/>
                </a:lnTo>
                <a:lnTo>
                  <a:pt x="395" y="333"/>
                </a:lnTo>
                <a:lnTo>
                  <a:pt x="407" y="315"/>
                </a:lnTo>
                <a:lnTo>
                  <a:pt x="419" y="296"/>
                </a:lnTo>
                <a:lnTo>
                  <a:pt x="443" y="258"/>
                </a:lnTo>
                <a:lnTo>
                  <a:pt x="459" y="233"/>
                </a:lnTo>
                <a:lnTo>
                  <a:pt x="459" y="233"/>
                </a:lnTo>
                <a:lnTo>
                  <a:pt x="464" y="225"/>
                </a:lnTo>
                <a:lnTo>
                  <a:pt x="469" y="216"/>
                </a:lnTo>
                <a:lnTo>
                  <a:pt x="476" y="195"/>
                </a:lnTo>
                <a:lnTo>
                  <a:pt x="482" y="171"/>
                </a:lnTo>
                <a:lnTo>
                  <a:pt x="502" y="155"/>
                </a:lnTo>
                <a:lnTo>
                  <a:pt x="502" y="155"/>
                </a:lnTo>
                <a:lnTo>
                  <a:pt x="499" y="148"/>
                </a:lnTo>
                <a:lnTo>
                  <a:pt x="497" y="140"/>
                </a:lnTo>
                <a:lnTo>
                  <a:pt x="495" y="137"/>
                </a:lnTo>
                <a:lnTo>
                  <a:pt x="495" y="137"/>
                </a:lnTo>
                <a:lnTo>
                  <a:pt x="491" y="134"/>
                </a:lnTo>
                <a:lnTo>
                  <a:pt x="490" y="134"/>
                </a:lnTo>
                <a:lnTo>
                  <a:pt x="490" y="134"/>
                </a:lnTo>
                <a:lnTo>
                  <a:pt x="490" y="132"/>
                </a:lnTo>
                <a:lnTo>
                  <a:pt x="490" y="132"/>
                </a:lnTo>
                <a:lnTo>
                  <a:pt x="495" y="121"/>
                </a:lnTo>
                <a:lnTo>
                  <a:pt x="496" y="115"/>
                </a:lnTo>
                <a:lnTo>
                  <a:pt x="495" y="111"/>
                </a:lnTo>
                <a:lnTo>
                  <a:pt x="495" y="109"/>
                </a:lnTo>
                <a:lnTo>
                  <a:pt x="495" y="109"/>
                </a:lnTo>
                <a:lnTo>
                  <a:pt x="491" y="106"/>
                </a:lnTo>
                <a:lnTo>
                  <a:pt x="487" y="105"/>
                </a:lnTo>
                <a:lnTo>
                  <a:pt x="482" y="105"/>
                </a:lnTo>
                <a:lnTo>
                  <a:pt x="482" y="105"/>
                </a:lnTo>
                <a:lnTo>
                  <a:pt x="482" y="103"/>
                </a:lnTo>
                <a:lnTo>
                  <a:pt x="482" y="98"/>
                </a:lnTo>
                <a:lnTo>
                  <a:pt x="482" y="98"/>
                </a:lnTo>
                <a:lnTo>
                  <a:pt x="482" y="96"/>
                </a:lnTo>
                <a:lnTo>
                  <a:pt x="480" y="95"/>
                </a:lnTo>
                <a:lnTo>
                  <a:pt x="476" y="94"/>
                </a:lnTo>
                <a:lnTo>
                  <a:pt x="471" y="94"/>
                </a:lnTo>
                <a:lnTo>
                  <a:pt x="463" y="98"/>
                </a:lnTo>
                <a:lnTo>
                  <a:pt x="463" y="89"/>
                </a:lnTo>
                <a:lnTo>
                  <a:pt x="463" y="89"/>
                </a:lnTo>
                <a:lnTo>
                  <a:pt x="467" y="87"/>
                </a:lnTo>
                <a:lnTo>
                  <a:pt x="468" y="84"/>
                </a:lnTo>
                <a:lnTo>
                  <a:pt x="467" y="82"/>
                </a:lnTo>
                <a:lnTo>
                  <a:pt x="467" y="82"/>
                </a:lnTo>
                <a:lnTo>
                  <a:pt x="465" y="81"/>
                </a:lnTo>
                <a:lnTo>
                  <a:pt x="463" y="79"/>
                </a:lnTo>
                <a:lnTo>
                  <a:pt x="459" y="78"/>
                </a:lnTo>
                <a:lnTo>
                  <a:pt x="443" y="4"/>
                </a:lnTo>
                <a:lnTo>
                  <a:pt x="443" y="4"/>
                </a:lnTo>
                <a:lnTo>
                  <a:pt x="442" y="2"/>
                </a:lnTo>
                <a:lnTo>
                  <a:pt x="440" y="0"/>
                </a:lnTo>
                <a:lnTo>
                  <a:pt x="436" y="0"/>
                </a:lnTo>
                <a:lnTo>
                  <a:pt x="436" y="0"/>
                </a:lnTo>
                <a:lnTo>
                  <a:pt x="432" y="3"/>
                </a:lnTo>
                <a:lnTo>
                  <a:pt x="430" y="5"/>
                </a:lnTo>
                <a:lnTo>
                  <a:pt x="429" y="9"/>
                </a:lnTo>
                <a:lnTo>
                  <a:pt x="443" y="75"/>
                </a:lnTo>
                <a:lnTo>
                  <a:pt x="443" y="82"/>
                </a:lnTo>
                <a:lnTo>
                  <a:pt x="452" y="89"/>
                </a:lnTo>
                <a:lnTo>
                  <a:pt x="452" y="89"/>
                </a:lnTo>
                <a:lnTo>
                  <a:pt x="452" y="98"/>
                </a:lnTo>
                <a:lnTo>
                  <a:pt x="452" y="105"/>
                </a:lnTo>
                <a:lnTo>
                  <a:pt x="452" y="105"/>
                </a:lnTo>
                <a:lnTo>
                  <a:pt x="452" y="105"/>
                </a:lnTo>
                <a:lnTo>
                  <a:pt x="450" y="105"/>
                </a:lnTo>
                <a:lnTo>
                  <a:pt x="446" y="106"/>
                </a:lnTo>
                <a:lnTo>
                  <a:pt x="436" y="109"/>
                </a:lnTo>
                <a:lnTo>
                  <a:pt x="436" y="109"/>
                </a:lnTo>
                <a:lnTo>
                  <a:pt x="434" y="110"/>
                </a:lnTo>
                <a:lnTo>
                  <a:pt x="431" y="112"/>
                </a:lnTo>
                <a:lnTo>
                  <a:pt x="429" y="115"/>
                </a:lnTo>
                <a:lnTo>
                  <a:pt x="429" y="117"/>
                </a:lnTo>
                <a:lnTo>
                  <a:pt x="429" y="117"/>
                </a:lnTo>
                <a:lnTo>
                  <a:pt x="429" y="135"/>
                </a:lnTo>
                <a:lnTo>
                  <a:pt x="429" y="160"/>
                </a:lnTo>
                <a:lnTo>
                  <a:pt x="429" y="160"/>
                </a:lnTo>
                <a:lnTo>
                  <a:pt x="429" y="174"/>
                </a:lnTo>
                <a:lnTo>
                  <a:pt x="429" y="180"/>
                </a:lnTo>
                <a:lnTo>
                  <a:pt x="429" y="186"/>
                </a:lnTo>
                <a:lnTo>
                  <a:pt x="429" y="186"/>
                </a:lnTo>
                <a:lnTo>
                  <a:pt x="426" y="191"/>
                </a:lnTo>
                <a:lnTo>
                  <a:pt x="420" y="200"/>
                </a:lnTo>
                <a:lnTo>
                  <a:pt x="403" y="224"/>
                </a:lnTo>
                <a:lnTo>
                  <a:pt x="385" y="249"/>
                </a:lnTo>
                <a:lnTo>
                  <a:pt x="374" y="264"/>
                </a:lnTo>
                <a:lnTo>
                  <a:pt x="374" y="264"/>
                </a:lnTo>
                <a:lnTo>
                  <a:pt x="363" y="281"/>
                </a:lnTo>
                <a:lnTo>
                  <a:pt x="356" y="291"/>
                </a:lnTo>
                <a:lnTo>
                  <a:pt x="356" y="291"/>
                </a:lnTo>
                <a:lnTo>
                  <a:pt x="271" y="260"/>
                </a:lnTo>
                <a:lnTo>
                  <a:pt x="271" y="260"/>
                </a:lnTo>
                <a:lnTo>
                  <a:pt x="233" y="244"/>
                </a:lnTo>
                <a:lnTo>
                  <a:pt x="210" y="234"/>
                </a:lnTo>
                <a:lnTo>
                  <a:pt x="198" y="229"/>
                </a:lnTo>
                <a:lnTo>
                  <a:pt x="198" y="229"/>
                </a:lnTo>
                <a:lnTo>
                  <a:pt x="175" y="224"/>
                </a:lnTo>
                <a:lnTo>
                  <a:pt x="159" y="222"/>
                </a:lnTo>
                <a:lnTo>
                  <a:pt x="159" y="222"/>
                </a:lnTo>
                <a:lnTo>
                  <a:pt x="173" y="212"/>
                </a:lnTo>
                <a:lnTo>
                  <a:pt x="185" y="206"/>
                </a:lnTo>
                <a:lnTo>
                  <a:pt x="194" y="202"/>
                </a:lnTo>
                <a:lnTo>
                  <a:pt x="194" y="202"/>
                </a:lnTo>
                <a:lnTo>
                  <a:pt x="200" y="199"/>
                </a:lnTo>
                <a:lnTo>
                  <a:pt x="209" y="194"/>
                </a:lnTo>
                <a:lnTo>
                  <a:pt x="216" y="188"/>
                </a:lnTo>
                <a:lnTo>
                  <a:pt x="218" y="185"/>
                </a:lnTo>
                <a:lnTo>
                  <a:pt x="221" y="183"/>
                </a:lnTo>
                <a:lnTo>
                  <a:pt x="221" y="183"/>
                </a:lnTo>
                <a:lnTo>
                  <a:pt x="222" y="178"/>
                </a:lnTo>
                <a:lnTo>
                  <a:pt x="223" y="173"/>
                </a:lnTo>
                <a:lnTo>
                  <a:pt x="223" y="168"/>
                </a:lnTo>
                <a:lnTo>
                  <a:pt x="221" y="163"/>
                </a:lnTo>
                <a:lnTo>
                  <a:pt x="221" y="163"/>
                </a:lnTo>
                <a:lnTo>
                  <a:pt x="217" y="157"/>
                </a:lnTo>
                <a:lnTo>
                  <a:pt x="217" y="152"/>
                </a:lnTo>
                <a:lnTo>
                  <a:pt x="217" y="148"/>
                </a:lnTo>
                <a:lnTo>
                  <a:pt x="221" y="144"/>
                </a:lnTo>
                <a:lnTo>
                  <a:pt x="217" y="132"/>
                </a:lnTo>
                <a:lnTo>
                  <a:pt x="217" y="132"/>
                </a:lnTo>
                <a:lnTo>
                  <a:pt x="218" y="132"/>
                </a:lnTo>
                <a:lnTo>
                  <a:pt x="221" y="129"/>
                </a:lnTo>
                <a:lnTo>
                  <a:pt x="222" y="126"/>
                </a:lnTo>
                <a:lnTo>
                  <a:pt x="222" y="123"/>
                </a:lnTo>
                <a:lnTo>
                  <a:pt x="221" y="121"/>
                </a:lnTo>
                <a:lnTo>
                  <a:pt x="221" y="121"/>
                </a:lnTo>
                <a:lnTo>
                  <a:pt x="217" y="117"/>
                </a:lnTo>
                <a:lnTo>
                  <a:pt x="213" y="115"/>
                </a:lnTo>
                <a:lnTo>
                  <a:pt x="211" y="111"/>
                </a:lnTo>
                <a:lnTo>
                  <a:pt x="209" y="105"/>
                </a:lnTo>
                <a:lnTo>
                  <a:pt x="209" y="105"/>
                </a:lnTo>
                <a:lnTo>
                  <a:pt x="206" y="89"/>
                </a:lnTo>
                <a:lnTo>
                  <a:pt x="205" y="82"/>
                </a:lnTo>
                <a:lnTo>
                  <a:pt x="205" y="82"/>
                </a:lnTo>
                <a:lnTo>
                  <a:pt x="207" y="81"/>
                </a:lnTo>
                <a:lnTo>
                  <a:pt x="211" y="79"/>
                </a:lnTo>
                <a:lnTo>
                  <a:pt x="213" y="77"/>
                </a:lnTo>
                <a:lnTo>
                  <a:pt x="216" y="73"/>
                </a:lnTo>
                <a:lnTo>
                  <a:pt x="216" y="68"/>
                </a:lnTo>
                <a:lnTo>
                  <a:pt x="216" y="62"/>
                </a:lnTo>
                <a:lnTo>
                  <a:pt x="212" y="55"/>
                </a:lnTo>
                <a:lnTo>
                  <a:pt x="212" y="55"/>
                </a:lnTo>
                <a:lnTo>
                  <a:pt x="207" y="47"/>
                </a:lnTo>
                <a:lnTo>
                  <a:pt x="200" y="39"/>
                </a:lnTo>
                <a:lnTo>
                  <a:pt x="193" y="34"/>
                </a:lnTo>
                <a:lnTo>
                  <a:pt x="184" y="30"/>
                </a:lnTo>
                <a:lnTo>
                  <a:pt x="176" y="26"/>
                </a:lnTo>
                <a:lnTo>
                  <a:pt x="167" y="22"/>
                </a:lnTo>
                <a:lnTo>
                  <a:pt x="155" y="20"/>
                </a:lnTo>
                <a:lnTo>
                  <a:pt x="155" y="20"/>
                </a:lnTo>
                <a:lnTo>
                  <a:pt x="147" y="20"/>
                </a:lnTo>
                <a:lnTo>
                  <a:pt x="139" y="21"/>
                </a:lnTo>
                <a:lnTo>
                  <a:pt x="132" y="23"/>
                </a:lnTo>
                <a:lnTo>
                  <a:pt x="132" y="23"/>
                </a:lnTo>
                <a:lnTo>
                  <a:pt x="128" y="22"/>
                </a:lnTo>
                <a:lnTo>
                  <a:pt x="119" y="20"/>
                </a:lnTo>
                <a:lnTo>
                  <a:pt x="112" y="19"/>
                </a:lnTo>
                <a:lnTo>
                  <a:pt x="104" y="19"/>
                </a:lnTo>
                <a:lnTo>
                  <a:pt x="93" y="20"/>
                </a:lnTo>
                <a:lnTo>
                  <a:pt x="82" y="23"/>
                </a:lnTo>
                <a:lnTo>
                  <a:pt x="82" y="23"/>
                </a:lnTo>
                <a:lnTo>
                  <a:pt x="70" y="30"/>
                </a:lnTo>
                <a:lnTo>
                  <a:pt x="61" y="37"/>
                </a:lnTo>
                <a:lnTo>
                  <a:pt x="54" y="45"/>
                </a:lnTo>
                <a:lnTo>
                  <a:pt x="48" y="56"/>
                </a:lnTo>
                <a:lnTo>
                  <a:pt x="43" y="68"/>
                </a:lnTo>
                <a:lnTo>
                  <a:pt x="39" y="82"/>
                </a:lnTo>
                <a:lnTo>
                  <a:pt x="37" y="96"/>
                </a:lnTo>
                <a:lnTo>
                  <a:pt x="36" y="112"/>
                </a:lnTo>
                <a:lnTo>
                  <a:pt x="36" y="112"/>
                </a:lnTo>
                <a:lnTo>
                  <a:pt x="33" y="145"/>
                </a:lnTo>
                <a:lnTo>
                  <a:pt x="35" y="172"/>
                </a:lnTo>
                <a:lnTo>
                  <a:pt x="36" y="183"/>
                </a:lnTo>
                <a:lnTo>
                  <a:pt x="37" y="191"/>
                </a:lnTo>
                <a:lnTo>
                  <a:pt x="39" y="199"/>
                </a:lnTo>
                <a:lnTo>
                  <a:pt x="43" y="202"/>
                </a:lnTo>
                <a:lnTo>
                  <a:pt x="43" y="202"/>
                </a:lnTo>
                <a:lnTo>
                  <a:pt x="49" y="207"/>
                </a:lnTo>
                <a:lnTo>
                  <a:pt x="53" y="211"/>
                </a:lnTo>
                <a:lnTo>
                  <a:pt x="55" y="214"/>
                </a:lnTo>
                <a:lnTo>
                  <a:pt x="55" y="217"/>
                </a:lnTo>
                <a:lnTo>
                  <a:pt x="54" y="217"/>
                </a:lnTo>
                <a:lnTo>
                  <a:pt x="54" y="217"/>
                </a:lnTo>
                <a:lnTo>
                  <a:pt x="43" y="225"/>
                </a:lnTo>
                <a:lnTo>
                  <a:pt x="59" y="222"/>
                </a:lnTo>
                <a:lnTo>
                  <a:pt x="50" y="233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9">
            <a:extLst>
              <a:ext uri="{FF2B5EF4-FFF2-40B4-BE49-F238E27FC236}">
                <a16:creationId xmlns:a16="http://schemas.microsoft.com/office/drawing/2014/main" id="{EE2135FD-6AD0-4BAA-9CDA-AEB5C5A210B6}"/>
              </a:ext>
            </a:extLst>
          </p:cNvPr>
          <p:cNvSpPr>
            <a:spLocks noEditPoints="1"/>
          </p:cNvSpPr>
          <p:nvPr/>
        </p:nvSpPr>
        <p:spPr bwMode="auto">
          <a:xfrm>
            <a:off x="6531180" y="2758170"/>
            <a:ext cx="504754" cy="1655062"/>
          </a:xfrm>
          <a:custGeom>
            <a:avLst/>
            <a:gdLst>
              <a:gd name="T0" fmla="*/ 160 w 380"/>
              <a:gd name="T1" fmla="*/ 202 h 1246"/>
              <a:gd name="T2" fmla="*/ 189 w 380"/>
              <a:gd name="T3" fmla="*/ 168 h 1246"/>
              <a:gd name="T4" fmla="*/ 205 w 380"/>
              <a:gd name="T5" fmla="*/ 139 h 1246"/>
              <a:gd name="T6" fmla="*/ 200 w 380"/>
              <a:gd name="T7" fmla="*/ 112 h 1246"/>
              <a:gd name="T8" fmla="*/ 208 w 380"/>
              <a:gd name="T9" fmla="*/ 72 h 1246"/>
              <a:gd name="T10" fmla="*/ 222 w 380"/>
              <a:gd name="T11" fmla="*/ 34 h 1246"/>
              <a:gd name="T12" fmla="*/ 157 w 380"/>
              <a:gd name="T13" fmla="*/ 26 h 1246"/>
              <a:gd name="T14" fmla="*/ 133 w 380"/>
              <a:gd name="T15" fmla="*/ 0 h 1246"/>
              <a:gd name="T16" fmla="*/ 49 w 380"/>
              <a:gd name="T17" fmla="*/ 20 h 1246"/>
              <a:gd name="T18" fmla="*/ 14 w 380"/>
              <a:gd name="T19" fmla="*/ 65 h 1246"/>
              <a:gd name="T20" fmla="*/ 22 w 380"/>
              <a:gd name="T21" fmla="*/ 96 h 1246"/>
              <a:gd name="T22" fmla="*/ 3 w 380"/>
              <a:gd name="T23" fmla="*/ 155 h 1246"/>
              <a:gd name="T24" fmla="*/ 34 w 380"/>
              <a:gd name="T25" fmla="*/ 180 h 1246"/>
              <a:gd name="T26" fmla="*/ 60 w 380"/>
              <a:gd name="T27" fmla="*/ 202 h 1246"/>
              <a:gd name="T28" fmla="*/ 21 w 380"/>
              <a:gd name="T29" fmla="*/ 240 h 1246"/>
              <a:gd name="T30" fmla="*/ 27 w 380"/>
              <a:gd name="T31" fmla="*/ 381 h 1246"/>
              <a:gd name="T32" fmla="*/ 66 w 380"/>
              <a:gd name="T33" fmla="*/ 508 h 1246"/>
              <a:gd name="T34" fmla="*/ 63 w 380"/>
              <a:gd name="T35" fmla="*/ 577 h 1246"/>
              <a:gd name="T36" fmla="*/ 60 w 380"/>
              <a:gd name="T37" fmla="*/ 663 h 1246"/>
              <a:gd name="T38" fmla="*/ 90 w 380"/>
              <a:gd name="T39" fmla="*/ 712 h 1246"/>
              <a:gd name="T40" fmla="*/ 101 w 380"/>
              <a:gd name="T41" fmla="*/ 854 h 1246"/>
              <a:gd name="T42" fmla="*/ 84 w 380"/>
              <a:gd name="T43" fmla="*/ 941 h 1246"/>
              <a:gd name="T44" fmla="*/ 63 w 380"/>
              <a:gd name="T45" fmla="*/ 1138 h 1246"/>
              <a:gd name="T46" fmla="*/ 70 w 380"/>
              <a:gd name="T47" fmla="*/ 1205 h 1246"/>
              <a:gd name="T48" fmla="*/ 85 w 380"/>
              <a:gd name="T49" fmla="*/ 1224 h 1246"/>
              <a:gd name="T50" fmla="*/ 108 w 380"/>
              <a:gd name="T51" fmla="*/ 1240 h 1246"/>
              <a:gd name="T52" fmla="*/ 173 w 380"/>
              <a:gd name="T53" fmla="*/ 1243 h 1246"/>
              <a:gd name="T54" fmla="*/ 290 w 380"/>
              <a:gd name="T55" fmla="*/ 1237 h 1246"/>
              <a:gd name="T56" fmla="*/ 320 w 380"/>
              <a:gd name="T57" fmla="*/ 1217 h 1246"/>
              <a:gd name="T58" fmla="*/ 289 w 380"/>
              <a:gd name="T59" fmla="*/ 1200 h 1246"/>
              <a:gd name="T60" fmla="*/ 263 w 380"/>
              <a:gd name="T61" fmla="*/ 1147 h 1246"/>
              <a:gd name="T62" fmla="*/ 259 w 380"/>
              <a:gd name="T63" fmla="*/ 1111 h 1246"/>
              <a:gd name="T64" fmla="*/ 251 w 380"/>
              <a:gd name="T65" fmla="*/ 1052 h 1246"/>
              <a:gd name="T66" fmla="*/ 312 w 380"/>
              <a:gd name="T67" fmla="*/ 707 h 1246"/>
              <a:gd name="T68" fmla="*/ 363 w 380"/>
              <a:gd name="T69" fmla="*/ 667 h 1246"/>
              <a:gd name="T70" fmla="*/ 345 w 380"/>
              <a:gd name="T71" fmla="*/ 622 h 1246"/>
              <a:gd name="T72" fmla="*/ 297 w 380"/>
              <a:gd name="T73" fmla="*/ 493 h 1246"/>
              <a:gd name="T74" fmla="*/ 295 w 380"/>
              <a:gd name="T75" fmla="*/ 410 h 1246"/>
              <a:gd name="T76" fmla="*/ 343 w 380"/>
              <a:gd name="T77" fmla="*/ 347 h 1246"/>
              <a:gd name="T78" fmla="*/ 370 w 380"/>
              <a:gd name="T79" fmla="*/ 320 h 1246"/>
              <a:gd name="T80" fmla="*/ 377 w 380"/>
              <a:gd name="T81" fmla="*/ 118 h 1246"/>
              <a:gd name="T82" fmla="*/ 376 w 380"/>
              <a:gd name="T83" fmla="*/ 95 h 1246"/>
              <a:gd name="T84" fmla="*/ 356 w 380"/>
              <a:gd name="T85" fmla="*/ 82 h 1246"/>
              <a:gd name="T86" fmla="*/ 363 w 380"/>
              <a:gd name="T87" fmla="*/ 102 h 1246"/>
              <a:gd name="T88" fmla="*/ 354 w 380"/>
              <a:gd name="T89" fmla="*/ 99 h 1246"/>
              <a:gd name="T90" fmla="*/ 345 w 380"/>
              <a:gd name="T91" fmla="*/ 78 h 1246"/>
              <a:gd name="T92" fmla="*/ 360 w 380"/>
              <a:gd name="T93" fmla="*/ 63 h 1246"/>
              <a:gd name="T94" fmla="*/ 338 w 380"/>
              <a:gd name="T95" fmla="*/ 40 h 1246"/>
              <a:gd name="T96" fmla="*/ 331 w 380"/>
              <a:gd name="T97" fmla="*/ 26 h 1246"/>
              <a:gd name="T98" fmla="*/ 297 w 380"/>
              <a:gd name="T99" fmla="*/ 28 h 1246"/>
              <a:gd name="T100" fmla="*/ 279 w 380"/>
              <a:gd name="T101" fmla="*/ 74 h 1246"/>
              <a:gd name="T102" fmla="*/ 223 w 380"/>
              <a:gd name="T103" fmla="*/ 168 h 1246"/>
              <a:gd name="T104" fmla="*/ 324 w 380"/>
              <a:gd name="T105" fmla="*/ 136 h 1246"/>
              <a:gd name="T106" fmla="*/ 324 w 380"/>
              <a:gd name="T107" fmla="*/ 175 h 1246"/>
              <a:gd name="T108" fmla="*/ 317 w 380"/>
              <a:gd name="T109" fmla="*/ 275 h 1246"/>
              <a:gd name="T110" fmla="*/ 289 w 380"/>
              <a:gd name="T111" fmla="*/ 269 h 1246"/>
              <a:gd name="T112" fmla="*/ 276 w 380"/>
              <a:gd name="T113" fmla="*/ 257 h 1246"/>
              <a:gd name="T114" fmla="*/ 275 w 380"/>
              <a:gd name="T115" fmla="*/ 191 h 1246"/>
              <a:gd name="T116" fmla="*/ 303 w 380"/>
              <a:gd name="T117" fmla="*/ 161 h 1246"/>
              <a:gd name="T118" fmla="*/ 304 w 380"/>
              <a:gd name="T119" fmla="*/ 126 h 1246"/>
              <a:gd name="T120" fmla="*/ 320 w 380"/>
              <a:gd name="T121" fmla="*/ 129 h 1246"/>
              <a:gd name="T122" fmla="*/ 279 w 380"/>
              <a:gd name="T123" fmla="*/ 164 h 1246"/>
              <a:gd name="T124" fmla="*/ 292 w 380"/>
              <a:gd name="T125" fmla="*/ 127 h 12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380" h="1246">
                <a:moveTo>
                  <a:pt x="181" y="213"/>
                </a:moveTo>
                <a:lnTo>
                  <a:pt x="181" y="213"/>
                </a:lnTo>
                <a:lnTo>
                  <a:pt x="172" y="207"/>
                </a:lnTo>
                <a:lnTo>
                  <a:pt x="164" y="203"/>
                </a:lnTo>
                <a:lnTo>
                  <a:pt x="161" y="202"/>
                </a:lnTo>
                <a:lnTo>
                  <a:pt x="161" y="202"/>
                </a:lnTo>
                <a:lnTo>
                  <a:pt x="160" y="202"/>
                </a:lnTo>
                <a:lnTo>
                  <a:pt x="161" y="201"/>
                </a:lnTo>
                <a:lnTo>
                  <a:pt x="164" y="197"/>
                </a:lnTo>
                <a:lnTo>
                  <a:pt x="171" y="192"/>
                </a:lnTo>
                <a:lnTo>
                  <a:pt x="171" y="192"/>
                </a:lnTo>
                <a:lnTo>
                  <a:pt x="177" y="183"/>
                </a:lnTo>
                <a:lnTo>
                  <a:pt x="183" y="174"/>
                </a:lnTo>
                <a:lnTo>
                  <a:pt x="189" y="168"/>
                </a:lnTo>
                <a:lnTo>
                  <a:pt x="189" y="168"/>
                </a:lnTo>
                <a:lnTo>
                  <a:pt x="200" y="160"/>
                </a:lnTo>
                <a:lnTo>
                  <a:pt x="205" y="155"/>
                </a:lnTo>
                <a:lnTo>
                  <a:pt x="206" y="154"/>
                </a:lnTo>
                <a:lnTo>
                  <a:pt x="206" y="151"/>
                </a:lnTo>
                <a:lnTo>
                  <a:pt x="206" y="151"/>
                </a:lnTo>
                <a:lnTo>
                  <a:pt x="205" y="139"/>
                </a:lnTo>
                <a:lnTo>
                  <a:pt x="203" y="133"/>
                </a:lnTo>
                <a:lnTo>
                  <a:pt x="202" y="130"/>
                </a:lnTo>
                <a:lnTo>
                  <a:pt x="202" y="130"/>
                </a:lnTo>
                <a:lnTo>
                  <a:pt x="199" y="122"/>
                </a:lnTo>
                <a:lnTo>
                  <a:pt x="195" y="116"/>
                </a:lnTo>
                <a:lnTo>
                  <a:pt x="195" y="116"/>
                </a:lnTo>
                <a:lnTo>
                  <a:pt x="200" y="112"/>
                </a:lnTo>
                <a:lnTo>
                  <a:pt x="202" y="108"/>
                </a:lnTo>
                <a:lnTo>
                  <a:pt x="203" y="107"/>
                </a:lnTo>
                <a:lnTo>
                  <a:pt x="202" y="106"/>
                </a:lnTo>
                <a:lnTo>
                  <a:pt x="189" y="95"/>
                </a:lnTo>
                <a:lnTo>
                  <a:pt x="189" y="95"/>
                </a:lnTo>
                <a:lnTo>
                  <a:pt x="195" y="88"/>
                </a:lnTo>
                <a:lnTo>
                  <a:pt x="208" y="72"/>
                </a:lnTo>
                <a:lnTo>
                  <a:pt x="214" y="61"/>
                </a:lnTo>
                <a:lnTo>
                  <a:pt x="220" y="51"/>
                </a:lnTo>
                <a:lnTo>
                  <a:pt x="223" y="43"/>
                </a:lnTo>
                <a:lnTo>
                  <a:pt x="224" y="39"/>
                </a:lnTo>
                <a:lnTo>
                  <a:pt x="223" y="37"/>
                </a:lnTo>
                <a:lnTo>
                  <a:pt x="223" y="37"/>
                </a:lnTo>
                <a:lnTo>
                  <a:pt x="222" y="34"/>
                </a:lnTo>
                <a:lnTo>
                  <a:pt x="218" y="32"/>
                </a:lnTo>
                <a:lnTo>
                  <a:pt x="211" y="28"/>
                </a:lnTo>
                <a:lnTo>
                  <a:pt x="200" y="27"/>
                </a:lnTo>
                <a:lnTo>
                  <a:pt x="188" y="26"/>
                </a:lnTo>
                <a:lnTo>
                  <a:pt x="167" y="26"/>
                </a:lnTo>
                <a:lnTo>
                  <a:pt x="157" y="26"/>
                </a:lnTo>
                <a:lnTo>
                  <a:pt x="157" y="26"/>
                </a:lnTo>
                <a:lnTo>
                  <a:pt x="156" y="23"/>
                </a:lnTo>
                <a:lnTo>
                  <a:pt x="152" y="16"/>
                </a:lnTo>
                <a:lnTo>
                  <a:pt x="147" y="9"/>
                </a:lnTo>
                <a:lnTo>
                  <a:pt x="144" y="5"/>
                </a:lnTo>
                <a:lnTo>
                  <a:pt x="139" y="1"/>
                </a:lnTo>
                <a:lnTo>
                  <a:pt x="139" y="1"/>
                </a:lnTo>
                <a:lnTo>
                  <a:pt x="133" y="0"/>
                </a:lnTo>
                <a:lnTo>
                  <a:pt x="124" y="0"/>
                </a:lnTo>
                <a:lnTo>
                  <a:pt x="102" y="3"/>
                </a:lnTo>
                <a:lnTo>
                  <a:pt x="79" y="7"/>
                </a:lnTo>
                <a:lnTo>
                  <a:pt x="63" y="12"/>
                </a:lnTo>
                <a:lnTo>
                  <a:pt x="63" y="12"/>
                </a:lnTo>
                <a:lnTo>
                  <a:pt x="56" y="15"/>
                </a:lnTo>
                <a:lnTo>
                  <a:pt x="49" y="20"/>
                </a:lnTo>
                <a:lnTo>
                  <a:pt x="42" y="26"/>
                </a:lnTo>
                <a:lnTo>
                  <a:pt x="34" y="33"/>
                </a:lnTo>
                <a:lnTo>
                  <a:pt x="21" y="49"/>
                </a:lnTo>
                <a:lnTo>
                  <a:pt x="16" y="55"/>
                </a:lnTo>
                <a:lnTo>
                  <a:pt x="15" y="61"/>
                </a:lnTo>
                <a:lnTo>
                  <a:pt x="15" y="61"/>
                </a:lnTo>
                <a:lnTo>
                  <a:pt x="14" y="65"/>
                </a:lnTo>
                <a:lnTo>
                  <a:pt x="14" y="68"/>
                </a:lnTo>
                <a:lnTo>
                  <a:pt x="16" y="74"/>
                </a:lnTo>
                <a:lnTo>
                  <a:pt x="20" y="80"/>
                </a:lnTo>
                <a:lnTo>
                  <a:pt x="21" y="84"/>
                </a:lnTo>
                <a:lnTo>
                  <a:pt x="21" y="89"/>
                </a:lnTo>
                <a:lnTo>
                  <a:pt x="21" y="89"/>
                </a:lnTo>
                <a:lnTo>
                  <a:pt x="22" y="96"/>
                </a:lnTo>
                <a:lnTo>
                  <a:pt x="25" y="102"/>
                </a:lnTo>
                <a:lnTo>
                  <a:pt x="26" y="107"/>
                </a:lnTo>
                <a:lnTo>
                  <a:pt x="25" y="112"/>
                </a:lnTo>
                <a:lnTo>
                  <a:pt x="25" y="112"/>
                </a:lnTo>
                <a:lnTo>
                  <a:pt x="20" y="123"/>
                </a:lnTo>
                <a:lnTo>
                  <a:pt x="11" y="139"/>
                </a:lnTo>
                <a:lnTo>
                  <a:pt x="3" y="155"/>
                </a:lnTo>
                <a:lnTo>
                  <a:pt x="0" y="161"/>
                </a:lnTo>
                <a:lnTo>
                  <a:pt x="0" y="164"/>
                </a:lnTo>
                <a:lnTo>
                  <a:pt x="0" y="164"/>
                </a:lnTo>
                <a:lnTo>
                  <a:pt x="3" y="167"/>
                </a:lnTo>
                <a:lnTo>
                  <a:pt x="6" y="171"/>
                </a:lnTo>
                <a:lnTo>
                  <a:pt x="20" y="175"/>
                </a:lnTo>
                <a:lnTo>
                  <a:pt x="34" y="180"/>
                </a:lnTo>
                <a:lnTo>
                  <a:pt x="45" y="181"/>
                </a:lnTo>
                <a:lnTo>
                  <a:pt x="45" y="181"/>
                </a:lnTo>
                <a:lnTo>
                  <a:pt x="51" y="183"/>
                </a:lnTo>
                <a:lnTo>
                  <a:pt x="56" y="184"/>
                </a:lnTo>
                <a:lnTo>
                  <a:pt x="60" y="185"/>
                </a:lnTo>
                <a:lnTo>
                  <a:pt x="60" y="202"/>
                </a:lnTo>
                <a:lnTo>
                  <a:pt x="60" y="202"/>
                </a:lnTo>
                <a:lnTo>
                  <a:pt x="46" y="211"/>
                </a:lnTo>
                <a:lnTo>
                  <a:pt x="34" y="220"/>
                </a:lnTo>
                <a:lnTo>
                  <a:pt x="29" y="225"/>
                </a:lnTo>
                <a:lnTo>
                  <a:pt x="25" y="230"/>
                </a:lnTo>
                <a:lnTo>
                  <a:pt x="25" y="230"/>
                </a:lnTo>
                <a:lnTo>
                  <a:pt x="23" y="234"/>
                </a:lnTo>
                <a:lnTo>
                  <a:pt x="21" y="240"/>
                </a:lnTo>
                <a:lnTo>
                  <a:pt x="20" y="256"/>
                </a:lnTo>
                <a:lnTo>
                  <a:pt x="18" y="275"/>
                </a:lnTo>
                <a:lnTo>
                  <a:pt x="20" y="297"/>
                </a:lnTo>
                <a:lnTo>
                  <a:pt x="22" y="340"/>
                </a:lnTo>
                <a:lnTo>
                  <a:pt x="25" y="369"/>
                </a:lnTo>
                <a:lnTo>
                  <a:pt x="25" y="369"/>
                </a:lnTo>
                <a:lnTo>
                  <a:pt x="27" y="381"/>
                </a:lnTo>
                <a:lnTo>
                  <a:pt x="33" y="397"/>
                </a:lnTo>
                <a:lnTo>
                  <a:pt x="48" y="441"/>
                </a:lnTo>
                <a:lnTo>
                  <a:pt x="61" y="482"/>
                </a:lnTo>
                <a:lnTo>
                  <a:pt x="66" y="498"/>
                </a:lnTo>
                <a:lnTo>
                  <a:pt x="66" y="504"/>
                </a:lnTo>
                <a:lnTo>
                  <a:pt x="66" y="508"/>
                </a:lnTo>
                <a:lnTo>
                  <a:pt x="66" y="508"/>
                </a:lnTo>
                <a:lnTo>
                  <a:pt x="61" y="542"/>
                </a:lnTo>
                <a:lnTo>
                  <a:pt x="59" y="559"/>
                </a:lnTo>
                <a:lnTo>
                  <a:pt x="59" y="565"/>
                </a:lnTo>
                <a:lnTo>
                  <a:pt x="60" y="570"/>
                </a:lnTo>
                <a:lnTo>
                  <a:pt x="60" y="570"/>
                </a:lnTo>
                <a:lnTo>
                  <a:pt x="61" y="575"/>
                </a:lnTo>
                <a:lnTo>
                  <a:pt x="63" y="577"/>
                </a:lnTo>
                <a:lnTo>
                  <a:pt x="65" y="581"/>
                </a:lnTo>
                <a:lnTo>
                  <a:pt x="63" y="587"/>
                </a:lnTo>
                <a:lnTo>
                  <a:pt x="63" y="587"/>
                </a:lnTo>
                <a:lnTo>
                  <a:pt x="62" y="594"/>
                </a:lnTo>
                <a:lnTo>
                  <a:pt x="61" y="605"/>
                </a:lnTo>
                <a:lnTo>
                  <a:pt x="60" y="631"/>
                </a:lnTo>
                <a:lnTo>
                  <a:pt x="60" y="663"/>
                </a:lnTo>
                <a:lnTo>
                  <a:pt x="70" y="667"/>
                </a:lnTo>
                <a:lnTo>
                  <a:pt x="70" y="667"/>
                </a:lnTo>
                <a:lnTo>
                  <a:pt x="80" y="685"/>
                </a:lnTo>
                <a:lnTo>
                  <a:pt x="88" y="701"/>
                </a:lnTo>
                <a:lnTo>
                  <a:pt x="90" y="707"/>
                </a:lnTo>
                <a:lnTo>
                  <a:pt x="90" y="712"/>
                </a:lnTo>
                <a:lnTo>
                  <a:pt x="90" y="712"/>
                </a:lnTo>
                <a:lnTo>
                  <a:pt x="94" y="749"/>
                </a:lnTo>
                <a:lnTo>
                  <a:pt x="98" y="788"/>
                </a:lnTo>
                <a:lnTo>
                  <a:pt x="98" y="788"/>
                </a:lnTo>
                <a:lnTo>
                  <a:pt x="101" y="822"/>
                </a:lnTo>
                <a:lnTo>
                  <a:pt x="102" y="840"/>
                </a:lnTo>
                <a:lnTo>
                  <a:pt x="102" y="848"/>
                </a:lnTo>
                <a:lnTo>
                  <a:pt x="101" y="854"/>
                </a:lnTo>
                <a:lnTo>
                  <a:pt x="101" y="854"/>
                </a:lnTo>
                <a:lnTo>
                  <a:pt x="96" y="869"/>
                </a:lnTo>
                <a:lnTo>
                  <a:pt x="90" y="891"/>
                </a:lnTo>
                <a:lnTo>
                  <a:pt x="85" y="917"/>
                </a:lnTo>
                <a:lnTo>
                  <a:pt x="84" y="929"/>
                </a:lnTo>
                <a:lnTo>
                  <a:pt x="84" y="941"/>
                </a:lnTo>
                <a:lnTo>
                  <a:pt x="84" y="941"/>
                </a:lnTo>
                <a:lnTo>
                  <a:pt x="83" y="976"/>
                </a:lnTo>
                <a:lnTo>
                  <a:pt x="80" y="1025"/>
                </a:lnTo>
                <a:lnTo>
                  <a:pt x="76" y="1070"/>
                </a:lnTo>
                <a:lnTo>
                  <a:pt x="73" y="1093"/>
                </a:lnTo>
                <a:lnTo>
                  <a:pt x="73" y="1093"/>
                </a:lnTo>
                <a:lnTo>
                  <a:pt x="68" y="1117"/>
                </a:lnTo>
                <a:lnTo>
                  <a:pt x="63" y="1138"/>
                </a:lnTo>
                <a:lnTo>
                  <a:pt x="63" y="1138"/>
                </a:lnTo>
                <a:lnTo>
                  <a:pt x="63" y="1148"/>
                </a:lnTo>
                <a:lnTo>
                  <a:pt x="66" y="1164"/>
                </a:lnTo>
                <a:lnTo>
                  <a:pt x="70" y="1187"/>
                </a:lnTo>
                <a:lnTo>
                  <a:pt x="70" y="1187"/>
                </a:lnTo>
                <a:lnTo>
                  <a:pt x="70" y="1192"/>
                </a:lnTo>
                <a:lnTo>
                  <a:pt x="70" y="1205"/>
                </a:lnTo>
                <a:lnTo>
                  <a:pt x="71" y="1212"/>
                </a:lnTo>
                <a:lnTo>
                  <a:pt x="72" y="1218"/>
                </a:lnTo>
                <a:lnTo>
                  <a:pt x="74" y="1222"/>
                </a:lnTo>
                <a:lnTo>
                  <a:pt x="76" y="1224"/>
                </a:lnTo>
                <a:lnTo>
                  <a:pt x="77" y="1224"/>
                </a:lnTo>
                <a:lnTo>
                  <a:pt x="77" y="1224"/>
                </a:lnTo>
                <a:lnTo>
                  <a:pt x="85" y="1224"/>
                </a:lnTo>
                <a:lnTo>
                  <a:pt x="94" y="1223"/>
                </a:lnTo>
                <a:lnTo>
                  <a:pt x="105" y="1221"/>
                </a:lnTo>
                <a:lnTo>
                  <a:pt x="105" y="1221"/>
                </a:lnTo>
                <a:lnTo>
                  <a:pt x="104" y="1224"/>
                </a:lnTo>
                <a:lnTo>
                  <a:pt x="104" y="1232"/>
                </a:lnTo>
                <a:lnTo>
                  <a:pt x="105" y="1237"/>
                </a:lnTo>
                <a:lnTo>
                  <a:pt x="108" y="1240"/>
                </a:lnTo>
                <a:lnTo>
                  <a:pt x="112" y="1244"/>
                </a:lnTo>
                <a:lnTo>
                  <a:pt x="118" y="1245"/>
                </a:lnTo>
                <a:lnTo>
                  <a:pt x="118" y="1245"/>
                </a:lnTo>
                <a:lnTo>
                  <a:pt x="127" y="1246"/>
                </a:lnTo>
                <a:lnTo>
                  <a:pt x="135" y="1246"/>
                </a:lnTo>
                <a:lnTo>
                  <a:pt x="155" y="1245"/>
                </a:lnTo>
                <a:lnTo>
                  <a:pt x="173" y="1243"/>
                </a:lnTo>
                <a:lnTo>
                  <a:pt x="189" y="1241"/>
                </a:lnTo>
                <a:lnTo>
                  <a:pt x="189" y="1241"/>
                </a:lnTo>
                <a:lnTo>
                  <a:pt x="236" y="1241"/>
                </a:lnTo>
                <a:lnTo>
                  <a:pt x="263" y="1240"/>
                </a:lnTo>
                <a:lnTo>
                  <a:pt x="279" y="1239"/>
                </a:lnTo>
                <a:lnTo>
                  <a:pt x="279" y="1239"/>
                </a:lnTo>
                <a:lnTo>
                  <a:pt x="290" y="1237"/>
                </a:lnTo>
                <a:lnTo>
                  <a:pt x="304" y="1232"/>
                </a:lnTo>
                <a:lnTo>
                  <a:pt x="312" y="1229"/>
                </a:lnTo>
                <a:lnTo>
                  <a:pt x="317" y="1227"/>
                </a:lnTo>
                <a:lnTo>
                  <a:pt x="320" y="1222"/>
                </a:lnTo>
                <a:lnTo>
                  <a:pt x="320" y="1220"/>
                </a:lnTo>
                <a:lnTo>
                  <a:pt x="320" y="1217"/>
                </a:lnTo>
                <a:lnTo>
                  <a:pt x="320" y="1217"/>
                </a:lnTo>
                <a:lnTo>
                  <a:pt x="319" y="1213"/>
                </a:lnTo>
                <a:lnTo>
                  <a:pt x="317" y="1209"/>
                </a:lnTo>
                <a:lnTo>
                  <a:pt x="313" y="1206"/>
                </a:lnTo>
                <a:lnTo>
                  <a:pt x="309" y="1204"/>
                </a:lnTo>
                <a:lnTo>
                  <a:pt x="300" y="1201"/>
                </a:lnTo>
                <a:lnTo>
                  <a:pt x="289" y="1200"/>
                </a:lnTo>
                <a:lnTo>
                  <a:pt x="289" y="1200"/>
                </a:lnTo>
                <a:lnTo>
                  <a:pt x="263" y="1199"/>
                </a:lnTo>
                <a:lnTo>
                  <a:pt x="247" y="1196"/>
                </a:lnTo>
                <a:lnTo>
                  <a:pt x="247" y="1159"/>
                </a:lnTo>
                <a:lnTo>
                  <a:pt x="247" y="1159"/>
                </a:lnTo>
                <a:lnTo>
                  <a:pt x="251" y="1156"/>
                </a:lnTo>
                <a:lnTo>
                  <a:pt x="259" y="1151"/>
                </a:lnTo>
                <a:lnTo>
                  <a:pt x="263" y="1147"/>
                </a:lnTo>
                <a:lnTo>
                  <a:pt x="267" y="1142"/>
                </a:lnTo>
                <a:lnTo>
                  <a:pt x="269" y="1134"/>
                </a:lnTo>
                <a:lnTo>
                  <a:pt x="268" y="1127"/>
                </a:lnTo>
                <a:lnTo>
                  <a:pt x="268" y="1127"/>
                </a:lnTo>
                <a:lnTo>
                  <a:pt x="267" y="1121"/>
                </a:lnTo>
                <a:lnTo>
                  <a:pt x="263" y="1115"/>
                </a:lnTo>
                <a:lnTo>
                  <a:pt x="259" y="1111"/>
                </a:lnTo>
                <a:lnTo>
                  <a:pt x="256" y="1108"/>
                </a:lnTo>
                <a:lnTo>
                  <a:pt x="250" y="1104"/>
                </a:lnTo>
                <a:lnTo>
                  <a:pt x="247" y="1104"/>
                </a:lnTo>
                <a:lnTo>
                  <a:pt x="247" y="1104"/>
                </a:lnTo>
                <a:lnTo>
                  <a:pt x="248" y="1083"/>
                </a:lnTo>
                <a:lnTo>
                  <a:pt x="251" y="1052"/>
                </a:lnTo>
                <a:lnTo>
                  <a:pt x="251" y="1052"/>
                </a:lnTo>
                <a:lnTo>
                  <a:pt x="255" y="1027"/>
                </a:lnTo>
                <a:lnTo>
                  <a:pt x="262" y="988"/>
                </a:lnTo>
                <a:lnTo>
                  <a:pt x="272" y="930"/>
                </a:lnTo>
                <a:lnTo>
                  <a:pt x="272" y="930"/>
                </a:lnTo>
                <a:lnTo>
                  <a:pt x="303" y="712"/>
                </a:lnTo>
                <a:lnTo>
                  <a:pt x="303" y="712"/>
                </a:lnTo>
                <a:lnTo>
                  <a:pt x="312" y="707"/>
                </a:lnTo>
                <a:lnTo>
                  <a:pt x="331" y="695"/>
                </a:lnTo>
                <a:lnTo>
                  <a:pt x="342" y="688"/>
                </a:lnTo>
                <a:lnTo>
                  <a:pt x="352" y="680"/>
                </a:lnTo>
                <a:lnTo>
                  <a:pt x="359" y="673"/>
                </a:lnTo>
                <a:lnTo>
                  <a:pt x="362" y="669"/>
                </a:lnTo>
                <a:lnTo>
                  <a:pt x="363" y="667"/>
                </a:lnTo>
                <a:lnTo>
                  <a:pt x="363" y="667"/>
                </a:lnTo>
                <a:lnTo>
                  <a:pt x="363" y="661"/>
                </a:lnTo>
                <a:lnTo>
                  <a:pt x="360" y="654"/>
                </a:lnTo>
                <a:lnTo>
                  <a:pt x="358" y="646"/>
                </a:lnTo>
                <a:lnTo>
                  <a:pt x="356" y="640"/>
                </a:lnTo>
                <a:lnTo>
                  <a:pt x="348" y="628"/>
                </a:lnTo>
                <a:lnTo>
                  <a:pt x="345" y="622"/>
                </a:lnTo>
                <a:lnTo>
                  <a:pt x="345" y="622"/>
                </a:lnTo>
                <a:lnTo>
                  <a:pt x="328" y="590"/>
                </a:lnTo>
                <a:lnTo>
                  <a:pt x="317" y="570"/>
                </a:lnTo>
                <a:lnTo>
                  <a:pt x="310" y="560"/>
                </a:lnTo>
                <a:lnTo>
                  <a:pt x="310" y="560"/>
                </a:lnTo>
                <a:lnTo>
                  <a:pt x="307" y="547"/>
                </a:lnTo>
                <a:lnTo>
                  <a:pt x="302" y="520"/>
                </a:lnTo>
                <a:lnTo>
                  <a:pt x="297" y="493"/>
                </a:lnTo>
                <a:lnTo>
                  <a:pt x="296" y="480"/>
                </a:lnTo>
                <a:lnTo>
                  <a:pt x="296" y="480"/>
                </a:lnTo>
                <a:lnTo>
                  <a:pt x="298" y="453"/>
                </a:lnTo>
                <a:lnTo>
                  <a:pt x="300" y="425"/>
                </a:lnTo>
                <a:lnTo>
                  <a:pt x="300" y="425"/>
                </a:lnTo>
                <a:lnTo>
                  <a:pt x="298" y="420"/>
                </a:lnTo>
                <a:lnTo>
                  <a:pt x="295" y="410"/>
                </a:lnTo>
                <a:lnTo>
                  <a:pt x="282" y="382"/>
                </a:lnTo>
                <a:lnTo>
                  <a:pt x="264" y="345"/>
                </a:lnTo>
                <a:lnTo>
                  <a:pt x="264" y="345"/>
                </a:lnTo>
                <a:lnTo>
                  <a:pt x="279" y="346"/>
                </a:lnTo>
                <a:lnTo>
                  <a:pt x="310" y="347"/>
                </a:lnTo>
                <a:lnTo>
                  <a:pt x="328" y="347"/>
                </a:lnTo>
                <a:lnTo>
                  <a:pt x="343" y="347"/>
                </a:lnTo>
                <a:lnTo>
                  <a:pt x="356" y="345"/>
                </a:lnTo>
                <a:lnTo>
                  <a:pt x="359" y="343"/>
                </a:lnTo>
                <a:lnTo>
                  <a:pt x="363" y="341"/>
                </a:lnTo>
                <a:lnTo>
                  <a:pt x="363" y="341"/>
                </a:lnTo>
                <a:lnTo>
                  <a:pt x="365" y="336"/>
                </a:lnTo>
                <a:lnTo>
                  <a:pt x="368" y="331"/>
                </a:lnTo>
                <a:lnTo>
                  <a:pt x="370" y="320"/>
                </a:lnTo>
                <a:lnTo>
                  <a:pt x="373" y="307"/>
                </a:lnTo>
                <a:lnTo>
                  <a:pt x="373" y="307"/>
                </a:lnTo>
                <a:lnTo>
                  <a:pt x="368" y="228"/>
                </a:lnTo>
                <a:lnTo>
                  <a:pt x="363" y="151"/>
                </a:lnTo>
                <a:lnTo>
                  <a:pt x="363" y="151"/>
                </a:lnTo>
                <a:lnTo>
                  <a:pt x="371" y="132"/>
                </a:lnTo>
                <a:lnTo>
                  <a:pt x="377" y="118"/>
                </a:lnTo>
                <a:lnTo>
                  <a:pt x="380" y="112"/>
                </a:lnTo>
                <a:lnTo>
                  <a:pt x="380" y="110"/>
                </a:lnTo>
                <a:lnTo>
                  <a:pt x="380" y="110"/>
                </a:lnTo>
                <a:lnTo>
                  <a:pt x="379" y="105"/>
                </a:lnTo>
                <a:lnTo>
                  <a:pt x="377" y="101"/>
                </a:lnTo>
                <a:lnTo>
                  <a:pt x="377" y="98"/>
                </a:lnTo>
                <a:lnTo>
                  <a:pt x="376" y="95"/>
                </a:lnTo>
                <a:lnTo>
                  <a:pt x="376" y="95"/>
                </a:lnTo>
                <a:lnTo>
                  <a:pt x="369" y="89"/>
                </a:lnTo>
                <a:lnTo>
                  <a:pt x="363" y="82"/>
                </a:lnTo>
                <a:lnTo>
                  <a:pt x="363" y="82"/>
                </a:lnTo>
                <a:lnTo>
                  <a:pt x="362" y="80"/>
                </a:lnTo>
                <a:lnTo>
                  <a:pt x="359" y="80"/>
                </a:lnTo>
                <a:lnTo>
                  <a:pt x="356" y="82"/>
                </a:lnTo>
                <a:lnTo>
                  <a:pt x="356" y="82"/>
                </a:lnTo>
                <a:lnTo>
                  <a:pt x="362" y="88"/>
                </a:lnTo>
                <a:lnTo>
                  <a:pt x="365" y="93"/>
                </a:lnTo>
                <a:lnTo>
                  <a:pt x="365" y="95"/>
                </a:lnTo>
                <a:lnTo>
                  <a:pt x="365" y="95"/>
                </a:lnTo>
                <a:lnTo>
                  <a:pt x="364" y="98"/>
                </a:lnTo>
                <a:lnTo>
                  <a:pt x="363" y="102"/>
                </a:lnTo>
                <a:lnTo>
                  <a:pt x="363" y="110"/>
                </a:lnTo>
                <a:lnTo>
                  <a:pt x="363" y="110"/>
                </a:lnTo>
                <a:lnTo>
                  <a:pt x="359" y="110"/>
                </a:lnTo>
                <a:lnTo>
                  <a:pt x="356" y="110"/>
                </a:lnTo>
                <a:lnTo>
                  <a:pt x="356" y="110"/>
                </a:lnTo>
                <a:lnTo>
                  <a:pt x="354" y="106"/>
                </a:lnTo>
                <a:lnTo>
                  <a:pt x="354" y="99"/>
                </a:lnTo>
                <a:lnTo>
                  <a:pt x="353" y="90"/>
                </a:lnTo>
                <a:lnTo>
                  <a:pt x="352" y="85"/>
                </a:lnTo>
                <a:lnTo>
                  <a:pt x="352" y="85"/>
                </a:lnTo>
                <a:lnTo>
                  <a:pt x="348" y="79"/>
                </a:lnTo>
                <a:lnTo>
                  <a:pt x="347" y="78"/>
                </a:lnTo>
                <a:lnTo>
                  <a:pt x="345" y="78"/>
                </a:lnTo>
                <a:lnTo>
                  <a:pt x="345" y="78"/>
                </a:lnTo>
                <a:lnTo>
                  <a:pt x="341" y="80"/>
                </a:lnTo>
                <a:lnTo>
                  <a:pt x="338" y="82"/>
                </a:lnTo>
                <a:lnTo>
                  <a:pt x="348" y="71"/>
                </a:lnTo>
                <a:lnTo>
                  <a:pt x="348" y="67"/>
                </a:lnTo>
                <a:lnTo>
                  <a:pt x="359" y="67"/>
                </a:lnTo>
                <a:lnTo>
                  <a:pt x="359" y="67"/>
                </a:lnTo>
                <a:lnTo>
                  <a:pt x="360" y="63"/>
                </a:lnTo>
                <a:lnTo>
                  <a:pt x="362" y="60"/>
                </a:lnTo>
                <a:lnTo>
                  <a:pt x="363" y="54"/>
                </a:lnTo>
                <a:lnTo>
                  <a:pt x="363" y="54"/>
                </a:lnTo>
                <a:lnTo>
                  <a:pt x="362" y="48"/>
                </a:lnTo>
                <a:lnTo>
                  <a:pt x="360" y="44"/>
                </a:lnTo>
                <a:lnTo>
                  <a:pt x="359" y="40"/>
                </a:lnTo>
                <a:lnTo>
                  <a:pt x="338" y="40"/>
                </a:lnTo>
                <a:lnTo>
                  <a:pt x="338" y="33"/>
                </a:lnTo>
                <a:lnTo>
                  <a:pt x="331" y="33"/>
                </a:lnTo>
                <a:lnTo>
                  <a:pt x="331" y="33"/>
                </a:lnTo>
                <a:lnTo>
                  <a:pt x="334" y="31"/>
                </a:lnTo>
                <a:lnTo>
                  <a:pt x="334" y="28"/>
                </a:lnTo>
                <a:lnTo>
                  <a:pt x="332" y="27"/>
                </a:lnTo>
                <a:lnTo>
                  <a:pt x="331" y="26"/>
                </a:lnTo>
                <a:lnTo>
                  <a:pt x="331" y="26"/>
                </a:lnTo>
                <a:lnTo>
                  <a:pt x="324" y="25"/>
                </a:lnTo>
                <a:lnTo>
                  <a:pt x="314" y="25"/>
                </a:lnTo>
                <a:lnTo>
                  <a:pt x="304" y="25"/>
                </a:lnTo>
                <a:lnTo>
                  <a:pt x="300" y="26"/>
                </a:lnTo>
                <a:lnTo>
                  <a:pt x="300" y="26"/>
                </a:lnTo>
                <a:lnTo>
                  <a:pt x="297" y="28"/>
                </a:lnTo>
                <a:lnTo>
                  <a:pt x="293" y="32"/>
                </a:lnTo>
                <a:lnTo>
                  <a:pt x="291" y="35"/>
                </a:lnTo>
                <a:lnTo>
                  <a:pt x="289" y="40"/>
                </a:lnTo>
                <a:lnTo>
                  <a:pt x="289" y="40"/>
                </a:lnTo>
                <a:lnTo>
                  <a:pt x="284" y="59"/>
                </a:lnTo>
                <a:lnTo>
                  <a:pt x="279" y="74"/>
                </a:lnTo>
                <a:lnTo>
                  <a:pt x="279" y="74"/>
                </a:lnTo>
                <a:lnTo>
                  <a:pt x="275" y="89"/>
                </a:lnTo>
                <a:lnTo>
                  <a:pt x="272" y="102"/>
                </a:lnTo>
                <a:lnTo>
                  <a:pt x="272" y="102"/>
                </a:lnTo>
                <a:lnTo>
                  <a:pt x="250" y="133"/>
                </a:lnTo>
                <a:lnTo>
                  <a:pt x="234" y="156"/>
                </a:lnTo>
                <a:lnTo>
                  <a:pt x="223" y="168"/>
                </a:lnTo>
                <a:lnTo>
                  <a:pt x="223" y="168"/>
                </a:lnTo>
                <a:lnTo>
                  <a:pt x="216" y="177"/>
                </a:lnTo>
                <a:lnTo>
                  <a:pt x="207" y="189"/>
                </a:lnTo>
                <a:lnTo>
                  <a:pt x="195" y="206"/>
                </a:lnTo>
                <a:lnTo>
                  <a:pt x="189" y="217"/>
                </a:lnTo>
                <a:lnTo>
                  <a:pt x="181" y="213"/>
                </a:lnTo>
                <a:close/>
                <a:moveTo>
                  <a:pt x="324" y="136"/>
                </a:moveTo>
                <a:lnTo>
                  <a:pt x="324" y="136"/>
                </a:lnTo>
                <a:lnTo>
                  <a:pt x="321" y="146"/>
                </a:lnTo>
                <a:lnTo>
                  <a:pt x="320" y="152"/>
                </a:lnTo>
                <a:lnTo>
                  <a:pt x="320" y="157"/>
                </a:lnTo>
                <a:lnTo>
                  <a:pt x="320" y="157"/>
                </a:lnTo>
                <a:lnTo>
                  <a:pt x="321" y="166"/>
                </a:lnTo>
                <a:lnTo>
                  <a:pt x="324" y="175"/>
                </a:lnTo>
                <a:lnTo>
                  <a:pt x="324" y="175"/>
                </a:lnTo>
                <a:lnTo>
                  <a:pt x="324" y="183"/>
                </a:lnTo>
                <a:lnTo>
                  <a:pt x="324" y="196"/>
                </a:lnTo>
                <a:lnTo>
                  <a:pt x="320" y="217"/>
                </a:lnTo>
                <a:lnTo>
                  <a:pt x="320" y="217"/>
                </a:lnTo>
                <a:lnTo>
                  <a:pt x="318" y="247"/>
                </a:lnTo>
                <a:lnTo>
                  <a:pt x="317" y="275"/>
                </a:lnTo>
                <a:lnTo>
                  <a:pt x="317" y="275"/>
                </a:lnTo>
                <a:lnTo>
                  <a:pt x="309" y="276"/>
                </a:lnTo>
                <a:lnTo>
                  <a:pt x="303" y="276"/>
                </a:lnTo>
                <a:lnTo>
                  <a:pt x="300" y="275"/>
                </a:lnTo>
                <a:lnTo>
                  <a:pt x="300" y="275"/>
                </a:lnTo>
                <a:lnTo>
                  <a:pt x="293" y="272"/>
                </a:lnTo>
                <a:lnTo>
                  <a:pt x="290" y="269"/>
                </a:lnTo>
                <a:lnTo>
                  <a:pt x="289" y="269"/>
                </a:lnTo>
                <a:lnTo>
                  <a:pt x="289" y="269"/>
                </a:lnTo>
                <a:lnTo>
                  <a:pt x="289" y="267"/>
                </a:lnTo>
                <a:lnTo>
                  <a:pt x="285" y="264"/>
                </a:lnTo>
                <a:lnTo>
                  <a:pt x="281" y="261"/>
                </a:lnTo>
                <a:lnTo>
                  <a:pt x="279" y="258"/>
                </a:lnTo>
                <a:lnTo>
                  <a:pt x="279" y="258"/>
                </a:lnTo>
                <a:lnTo>
                  <a:pt x="276" y="257"/>
                </a:lnTo>
                <a:lnTo>
                  <a:pt x="273" y="255"/>
                </a:lnTo>
                <a:lnTo>
                  <a:pt x="259" y="250"/>
                </a:lnTo>
                <a:lnTo>
                  <a:pt x="240" y="245"/>
                </a:lnTo>
                <a:lnTo>
                  <a:pt x="240" y="245"/>
                </a:lnTo>
                <a:lnTo>
                  <a:pt x="272" y="200"/>
                </a:lnTo>
                <a:lnTo>
                  <a:pt x="272" y="200"/>
                </a:lnTo>
                <a:lnTo>
                  <a:pt x="275" y="191"/>
                </a:lnTo>
                <a:lnTo>
                  <a:pt x="279" y="183"/>
                </a:lnTo>
                <a:lnTo>
                  <a:pt x="282" y="172"/>
                </a:lnTo>
                <a:lnTo>
                  <a:pt x="282" y="172"/>
                </a:lnTo>
                <a:lnTo>
                  <a:pt x="291" y="168"/>
                </a:lnTo>
                <a:lnTo>
                  <a:pt x="298" y="164"/>
                </a:lnTo>
                <a:lnTo>
                  <a:pt x="303" y="161"/>
                </a:lnTo>
                <a:lnTo>
                  <a:pt x="303" y="161"/>
                </a:lnTo>
                <a:lnTo>
                  <a:pt x="315" y="147"/>
                </a:lnTo>
                <a:lnTo>
                  <a:pt x="324" y="136"/>
                </a:lnTo>
                <a:lnTo>
                  <a:pt x="324" y="136"/>
                </a:lnTo>
                <a:close/>
                <a:moveTo>
                  <a:pt x="292" y="127"/>
                </a:moveTo>
                <a:lnTo>
                  <a:pt x="292" y="127"/>
                </a:lnTo>
                <a:lnTo>
                  <a:pt x="300" y="126"/>
                </a:lnTo>
                <a:lnTo>
                  <a:pt x="304" y="126"/>
                </a:lnTo>
                <a:lnTo>
                  <a:pt x="310" y="127"/>
                </a:lnTo>
                <a:lnTo>
                  <a:pt x="310" y="127"/>
                </a:lnTo>
                <a:lnTo>
                  <a:pt x="314" y="127"/>
                </a:lnTo>
                <a:lnTo>
                  <a:pt x="318" y="127"/>
                </a:lnTo>
                <a:lnTo>
                  <a:pt x="320" y="127"/>
                </a:lnTo>
                <a:lnTo>
                  <a:pt x="320" y="127"/>
                </a:lnTo>
                <a:lnTo>
                  <a:pt x="320" y="129"/>
                </a:lnTo>
                <a:lnTo>
                  <a:pt x="318" y="134"/>
                </a:lnTo>
                <a:lnTo>
                  <a:pt x="314" y="141"/>
                </a:lnTo>
                <a:lnTo>
                  <a:pt x="310" y="145"/>
                </a:lnTo>
                <a:lnTo>
                  <a:pt x="307" y="147"/>
                </a:lnTo>
                <a:lnTo>
                  <a:pt x="307" y="147"/>
                </a:lnTo>
                <a:lnTo>
                  <a:pt x="289" y="158"/>
                </a:lnTo>
                <a:lnTo>
                  <a:pt x="279" y="164"/>
                </a:lnTo>
                <a:lnTo>
                  <a:pt x="279" y="164"/>
                </a:lnTo>
                <a:lnTo>
                  <a:pt x="282" y="157"/>
                </a:lnTo>
                <a:lnTo>
                  <a:pt x="289" y="144"/>
                </a:lnTo>
                <a:lnTo>
                  <a:pt x="289" y="144"/>
                </a:lnTo>
                <a:lnTo>
                  <a:pt x="292" y="133"/>
                </a:lnTo>
                <a:lnTo>
                  <a:pt x="292" y="127"/>
                </a:lnTo>
                <a:lnTo>
                  <a:pt x="292" y="127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0">
            <a:extLst>
              <a:ext uri="{FF2B5EF4-FFF2-40B4-BE49-F238E27FC236}">
                <a16:creationId xmlns:a16="http://schemas.microsoft.com/office/drawing/2014/main" id="{A4648658-8157-4FC2-B296-F72D82FD50DA}"/>
              </a:ext>
            </a:extLst>
          </p:cNvPr>
          <p:cNvSpPr>
            <a:spLocks noEditPoints="1"/>
          </p:cNvSpPr>
          <p:nvPr/>
        </p:nvSpPr>
        <p:spPr bwMode="auto">
          <a:xfrm>
            <a:off x="8393025" y="2713007"/>
            <a:ext cx="555229" cy="1700224"/>
          </a:xfrm>
          <a:custGeom>
            <a:avLst/>
            <a:gdLst>
              <a:gd name="T0" fmla="*/ 107 w 418"/>
              <a:gd name="T1" fmla="*/ 43 h 1280"/>
              <a:gd name="T2" fmla="*/ 53 w 418"/>
              <a:gd name="T3" fmla="*/ 61 h 1280"/>
              <a:gd name="T4" fmla="*/ 11 w 418"/>
              <a:gd name="T5" fmla="*/ 95 h 1280"/>
              <a:gd name="T6" fmla="*/ 1 w 418"/>
              <a:gd name="T7" fmla="*/ 166 h 1280"/>
              <a:gd name="T8" fmla="*/ 42 w 418"/>
              <a:gd name="T9" fmla="*/ 228 h 1280"/>
              <a:gd name="T10" fmla="*/ 70 w 418"/>
              <a:gd name="T11" fmla="*/ 231 h 1280"/>
              <a:gd name="T12" fmla="*/ 35 w 418"/>
              <a:gd name="T13" fmla="*/ 308 h 1280"/>
              <a:gd name="T14" fmla="*/ 84 w 418"/>
              <a:gd name="T15" fmla="*/ 486 h 1280"/>
              <a:gd name="T16" fmla="*/ 147 w 418"/>
              <a:gd name="T17" fmla="*/ 804 h 1280"/>
              <a:gd name="T18" fmla="*/ 148 w 418"/>
              <a:gd name="T19" fmla="*/ 859 h 1280"/>
              <a:gd name="T20" fmla="*/ 108 w 418"/>
              <a:gd name="T21" fmla="*/ 1077 h 1280"/>
              <a:gd name="T22" fmla="*/ 143 w 418"/>
              <a:gd name="T23" fmla="*/ 1165 h 1280"/>
              <a:gd name="T24" fmla="*/ 121 w 418"/>
              <a:gd name="T25" fmla="*/ 1240 h 1280"/>
              <a:gd name="T26" fmla="*/ 182 w 418"/>
              <a:gd name="T27" fmla="*/ 1255 h 1280"/>
              <a:gd name="T28" fmla="*/ 203 w 418"/>
              <a:gd name="T29" fmla="*/ 1249 h 1280"/>
              <a:gd name="T30" fmla="*/ 202 w 418"/>
              <a:gd name="T31" fmla="*/ 1274 h 1280"/>
              <a:gd name="T32" fmla="*/ 294 w 418"/>
              <a:gd name="T33" fmla="*/ 1280 h 1280"/>
              <a:gd name="T34" fmla="*/ 400 w 418"/>
              <a:gd name="T35" fmla="*/ 1261 h 1280"/>
              <a:gd name="T36" fmla="*/ 370 w 418"/>
              <a:gd name="T37" fmla="*/ 1239 h 1280"/>
              <a:gd name="T38" fmla="*/ 285 w 418"/>
              <a:gd name="T39" fmla="*/ 1199 h 1280"/>
              <a:gd name="T40" fmla="*/ 295 w 418"/>
              <a:gd name="T41" fmla="*/ 1112 h 1280"/>
              <a:gd name="T42" fmla="*/ 319 w 418"/>
              <a:gd name="T43" fmla="*/ 1013 h 1280"/>
              <a:gd name="T44" fmla="*/ 378 w 418"/>
              <a:gd name="T45" fmla="*/ 797 h 1280"/>
              <a:gd name="T46" fmla="*/ 387 w 418"/>
              <a:gd name="T47" fmla="*/ 654 h 1280"/>
              <a:gd name="T48" fmla="*/ 298 w 418"/>
              <a:gd name="T49" fmla="*/ 374 h 1280"/>
              <a:gd name="T50" fmla="*/ 389 w 418"/>
              <a:gd name="T51" fmla="*/ 346 h 1280"/>
              <a:gd name="T52" fmla="*/ 370 w 418"/>
              <a:gd name="T53" fmla="*/ 234 h 1280"/>
              <a:gd name="T54" fmla="*/ 339 w 418"/>
              <a:gd name="T55" fmla="*/ 149 h 1280"/>
              <a:gd name="T56" fmla="*/ 333 w 418"/>
              <a:gd name="T57" fmla="*/ 99 h 1280"/>
              <a:gd name="T58" fmla="*/ 320 w 418"/>
              <a:gd name="T59" fmla="*/ 80 h 1280"/>
              <a:gd name="T60" fmla="*/ 313 w 418"/>
              <a:gd name="T61" fmla="*/ 49 h 1280"/>
              <a:gd name="T62" fmla="*/ 257 w 418"/>
              <a:gd name="T63" fmla="*/ 17 h 1280"/>
              <a:gd name="T64" fmla="*/ 265 w 418"/>
              <a:gd name="T65" fmla="*/ 58 h 1280"/>
              <a:gd name="T66" fmla="*/ 257 w 418"/>
              <a:gd name="T67" fmla="*/ 67 h 1280"/>
              <a:gd name="T68" fmla="*/ 241 w 418"/>
              <a:gd name="T69" fmla="*/ 150 h 1280"/>
              <a:gd name="T70" fmla="*/ 210 w 418"/>
              <a:gd name="T71" fmla="*/ 248 h 1280"/>
              <a:gd name="T72" fmla="*/ 169 w 418"/>
              <a:gd name="T73" fmla="*/ 217 h 1280"/>
              <a:gd name="T74" fmla="*/ 181 w 418"/>
              <a:gd name="T75" fmla="*/ 183 h 1280"/>
              <a:gd name="T76" fmla="*/ 197 w 418"/>
              <a:gd name="T77" fmla="*/ 153 h 1280"/>
              <a:gd name="T78" fmla="*/ 182 w 418"/>
              <a:gd name="T79" fmla="*/ 119 h 1280"/>
              <a:gd name="T80" fmla="*/ 237 w 418"/>
              <a:gd name="T81" fmla="*/ 66 h 1280"/>
              <a:gd name="T82" fmla="*/ 220 w 418"/>
              <a:gd name="T83" fmla="*/ 27 h 1280"/>
              <a:gd name="T84" fmla="*/ 154 w 418"/>
              <a:gd name="T85" fmla="*/ 49 h 1280"/>
              <a:gd name="T86" fmla="*/ 304 w 418"/>
              <a:gd name="T87" fmla="*/ 190 h 1280"/>
              <a:gd name="T88" fmla="*/ 305 w 418"/>
              <a:gd name="T89" fmla="*/ 224 h 1280"/>
              <a:gd name="T90" fmla="*/ 313 w 418"/>
              <a:gd name="T91" fmla="*/ 262 h 1280"/>
              <a:gd name="T92" fmla="*/ 313 w 418"/>
              <a:gd name="T93" fmla="*/ 293 h 1280"/>
              <a:gd name="T94" fmla="*/ 258 w 418"/>
              <a:gd name="T95" fmla="*/ 234 h 1280"/>
              <a:gd name="T96" fmla="*/ 263 w 418"/>
              <a:gd name="T97" fmla="*/ 181 h 1280"/>
              <a:gd name="T98" fmla="*/ 274 w 418"/>
              <a:gd name="T99" fmla="*/ 153 h 1280"/>
              <a:gd name="T100" fmla="*/ 244 w 418"/>
              <a:gd name="T101" fmla="*/ 899 h 1280"/>
              <a:gd name="T102" fmla="*/ 229 w 418"/>
              <a:gd name="T103" fmla="*/ 1094 h 1280"/>
              <a:gd name="T104" fmla="*/ 221 w 418"/>
              <a:gd name="T105" fmla="*/ 1184 h 1280"/>
              <a:gd name="T106" fmla="*/ 187 w 418"/>
              <a:gd name="T107" fmla="*/ 1157 h 1280"/>
              <a:gd name="T108" fmla="*/ 190 w 418"/>
              <a:gd name="T109" fmla="*/ 1090 h 1280"/>
              <a:gd name="T110" fmla="*/ 232 w 418"/>
              <a:gd name="T111" fmla="*/ 924 h 12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418" h="1280">
                <a:moveTo>
                  <a:pt x="154" y="49"/>
                </a:moveTo>
                <a:lnTo>
                  <a:pt x="143" y="45"/>
                </a:lnTo>
                <a:lnTo>
                  <a:pt x="143" y="45"/>
                </a:lnTo>
                <a:lnTo>
                  <a:pt x="134" y="41"/>
                </a:lnTo>
                <a:lnTo>
                  <a:pt x="125" y="39"/>
                </a:lnTo>
                <a:lnTo>
                  <a:pt x="119" y="39"/>
                </a:lnTo>
                <a:lnTo>
                  <a:pt x="119" y="39"/>
                </a:lnTo>
                <a:lnTo>
                  <a:pt x="107" y="43"/>
                </a:lnTo>
                <a:lnTo>
                  <a:pt x="98" y="45"/>
                </a:lnTo>
                <a:lnTo>
                  <a:pt x="80" y="41"/>
                </a:lnTo>
                <a:lnTo>
                  <a:pt x="80" y="41"/>
                </a:lnTo>
                <a:lnTo>
                  <a:pt x="72" y="46"/>
                </a:lnTo>
                <a:lnTo>
                  <a:pt x="64" y="51"/>
                </a:lnTo>
                <a:lnTo>
                  <a:pt x="59" y="56"/>
                </a:lnTo>
                <a:lnTo>
                  <a:pt x="59" y="56"/>
                </a:lnTo>
                <a:lnTo>
                  <a:pt x="53" y="61"/>
                </a:lnTo>
                <a:lnTo>
                  <a:pt x="44" y="66"/>
                </a:lnTo>
                <a:lnTo>
                  <a:pt x="20" y="77"/>
                </a:lnTo>
                <a:lnTo>
                  <a:pt x="20" y="77"/>
                </a:lnTo>
                <a:lnTo>
                  <a:pt x="16" y="80"/>
                </a:lnTo>
                <a:lnTo>
                  <a:pt x="13" y="83"/>
                </a:lnTo>
                <a:lnTo>
                  <a:pt x="12" y="85"/>
                </a:lnTo>
                <a:lnTo>
                  <a:pt x="11" y="89"/>
                </a:lnTo>
                <a:lnTo>
                  <a:pt x="11" y="95"/>
                </a:lnTo>
                <a:lnTo>
                  <a:pt x="11" y="101"/>
                </a:lnTo>
                <a:lnTo>
                  <a:pt x="11" y="101"/>
                </a:lnTo>
                <a:lnTo>
                  <a:pt x="3" y="125"/>
                </a:lnTo>
                <a:lnTo>
                  <a:pt x="1" y="140"/>
                </a:lnTo>
                <a:lnTo>
                  <a:pt x="0" y="153"/>
                </a:lnTo>
                <a:lnTo>
                  <a:pt x="0" y="153"/>
                </a:lnTo>
                <a:lnTo>
                  <a:pt x="0" y="159"/>
                </a:lnTo>
                <a:lnTo>
                  <a:pt x="1" y="166"/>
                </a:lnTo>
                <a:lnTo>
                  <a:pt x="5" y="174"/>
                </a:lnTo>
                <a:lnTo>
                  <a:pt x="7" y="181"/>
                </a:lnTo>
                <a:lnTo>
                  <a:pt x="11" y="189"/>
                </a:lnTo>
                <a:lnTo>
                  <a:pt x="11" y="189"/>
                </a:lnTo>
                <a:lnTo>
                  <a:pt x="14" y="197"/>
                </a:lnTo>
                <a:lnTo>
                  <a:pt x="20" y="207"/>
                </a:lnTo>
                <a:lnTo>
                  <a:pt x="30" y="217"/>
                </a:lnTo>
                <a:lnTo>
                  <a:pt x="42" y="228"/>
                </a:lnTo>
                <a:lnTo>
                  <a:pt x="42" y="228"/>
                </a:lnTo>
                <a:lnTo>
                  <a:pt x="48" y="231"/>
                </a:lnTo>
                <a:lnTo>
                  <a:pt x="53" y="234"/>
                </a:lnTo>
                <a:lnTo>
                  <a:pt x="58" y="235"/>
                </a:lnTo>
                <a:lnTo>
                  <a:pt x="62" y="235"/>
                </a:lnTo>
                <a:lnTo>
                  <a:pt x="68" y="232"/>
                </a:lnTo>
                <a:lnTo>
                  <a:pt x="70" y="231"/>
                </a:lnTo>
                <a:lnTo>
                  <a:pt x="70" y="231"/>
                </a:lnTo>
                <a:lnTo>
                  <a:pt x="62" y="240"/>
                </a:lnTo>
                <a:lnTo>
                  <a:pt x="56" y="247"/>
                </a:lnTo>
                <a:lnTo>
                  <a:pt x="52" y="252"/>
                </a:lnTo>
                <a:lnTo>
                  <a:pt x="52" y="252"/>
                </a:lnTo>
                <a:lnTo>
                  <a:pt x="41" y="276"/>
                </a:lnTo>
                <a:lnTo>
                  <a:pt x="36" y="293"/>
                </a:lnTo>
                <a:lnTo>
                  <a:pt x="34" y="302"/>
                </a:lnTo>
                <a:lnTo>
                  <a:pt x="35" y="308"/>
                </a:lnTo>
                <a:lnTo>
                  <a:pt x="35" y="308"/>
                </a:lnTo>
                <a:lnTo>
                  <a:pt x="57" y="393"/>
                </a:lnTo>
                <a:lnTo>
                  <a:pt x="70" y="445"/>
                </a:lnTo>
                <a:lnTo>
                  <a:pt x="74" y="462"/>
                </a:lnTo>
                <a:lnTo>
                  <a:pt x="78" y="469"/>
                </a:lnTo>
                <a:lnTo>
                  <a:pt x="78" y="469"/>
                </a:lnTo>
                <a:lnTo>
                  <a:pt x="79" y="473"/>
                </a:lnTo>
                <a:lnTo>
                  <a:pt x="84" y="486"/>
                </a:lnTo>
                <a:lnTo>
                  <a:pt x="95" y="526"/>
                </a:lnTo>
                <a:lnTo>
                  <a:pt x="106" y="568"/>
                </a:lnTo>
                <a:lnTo>
                  <a:pt x="112" y="598"/>
                </a:lnTo>
                <a:lnTo>
                  <a:pt x="112" y="598"/>
                </a:lnTo>
                <a:lnTo>
                  <a:pt x="130" y="707"/>
                </a:lnTo>
                <a:lnTo>
                  <a:pt x="141" y="773"/>
                </a:lnTo>
                <a:lnTo>
                  <a:pt x="145" y="795"/>
                </a:lnTo>
                <a:lnTo>
                  <a:pt x="147" y="804"/>
                </a:lnTo>
                <a:lnTo>
                  <a:pt x="147" y="804"/>
                </a:lnTo>
                <a:lnTo>
                  <a:pt x="148" y="807"/>
                </a:lnTo>
                <a:lnTo>
                  <a:pt x="148" y="811"/>
                </a:lnTo>
                <a:lnTo>
                  <a:pt x="148" y="820"/>
                </a:lnTo>
                <a:lnTo>
                  <a:pt x="147" y="834"/>
                </a:lnTo>
                <a:lnTo>
                  <a:pt x="147" y="846"/>
                </a:lnTo>
                <a:lnTo>
                  <a:pt x="147" y="846"/>
                </a:lnTo>
                <a:lnTo>
                  <a:pt x="148" y="859"/>
                </a:lnTo>
                <a:lnTo>
                  <a:pt x="147" y="874"/>
                </a:lnTo>
                <a:lnTo>
                  <a:pt x="145" y="888"/>
                </a:lnTo>
                <a:lnTo>
                  <a:pt x="140" y="902"/>
                </a:lnTo>
                <a:lnTo>
                  <a:pt x="140" y="902"/>
                </a:lnTo>
                <a:lnTo>
                  <a:pt x="137" y="915"/>
                </a:lnTo>
                <a:lnTo>
                  <a:pt x="132" y="937"/>
                </a:lnTo>
                <a:lnTo>
                  <a:pt x="121" y="997"/>
                </a:lnTo>
                <a:lnTo>
                  <a:pt x="108" y="1077"/>
                </a:lnTo>
                <a:lnTo>
                  <a:pt x="134" y="1088"/>
                </a:lnTo>
                <a:lnTo>
                  <a:pt x="134" y="1088"/>
                </a:lnTo>
                <a:lnTo>
                  <a:pt x="137" y="1103"/>
                </a:lnTo>
                <a:lnTo>
                  <a:pt x="141" y="1117"/>
                </a:lnTo>
                <a:lnTo>
                  <a:pt x="143" y="1129"/>
                </a:lnTo>
                <a:lnTo>
                  <a:pt x="143" y="1129"/>
                </a:lnTo>
                <a:lnTo>
                  <a:pt x="145" y="1145"/>
                </a:lnTo>
                <a:lnTo>
                  <a:pt x="143" y="1165"/>
                </a:lnTo>
                <a:lnTo>
                  <a:pt x="142" y="1182"/>
                </a:lnTo>
                <a:lnTo>
                  <a:pt x="140" y="1189"/>
                </a:lnTo>
                <a:lnTo>
                  <a:pt x="140" y="1189"/>
                </a:lnTo>
                <a:lnTo>
                  <a:pt x="132" y="1206"/>
                </a:lnTo>
                <a:lnTo>
                  <a:pt x="123" y="1227"/>
                </a:lnTo>
                <a:lnTo>
                  <a:pt x="123" y="1227"/>
                </a:lnTo>
                <a:lnTo>
                  <a:pt x="120" y="1234"/>
                </a:lnTo>
                <a:lnTo>
                  <a:pt x="121" y="1240"/>
                </a:lnTo>
                <a:lnTo>
                  <a:pt x="124" y="1246"/>
                </a:lnTo>
                <a:lnTo>
                  <a:pt x="130" y="1252"/>
                </a:lnTo>
                <a:lnTo>
                  <a:pt x="130" y="1252"/>
                </a:lnTo>
                <a:lnTo>
                  <a:pt x="135" y="1255"/>
                </a:lnTo>
                <a:lnTo>
                  <a:pt x="140" y="1256"/>
                </a:lnTo>
                <a:lnTo>
                  <a:pt x="154" y="1257"/>
                </a:lnTo>
                <a:lnTo>
                  <a:pt x="169" y="1257"/>
                </a:lnTo>
                <a:lnTo>
                  <a:pt x="182" y="1255"/>
                </a:lnTo>
                <a:lnTo>
                  <a:pt x="182" y="1255"/>
                </a:lnTo>
                <a:lnTo>
                  <a:pt x="187" y="1253"/>
                </a:lnTo>
                <a:lnTo>
                  <a:pt x="191" y="1251"/>
                </a:lnTo>
                <a:lnTo>
                  <a:pt x="197" y="1246"/>
                </a:lnTo>
                <a:lnTo>
                  <a:pt x="199" y="1243"/>
                </a:lnTo>
                <a:lnTo>
                  <a:pt x="201" y="1241"/>
                </a:lnTo>
                <a:lnTo>
                  <a:pt x="203" y="1249"/>
                </a:lnTo>
                <a:lnTo>
                  <a:pt x="203" y="1249"/>
                </a:lnTo>
                <a:lnTo>
                  <a:pt x="203" y="1253"/>
                </a:lnTo>
                <a:lnTo>
                  <a:pt x="203" y="1257"/>
                </a:lnTo>
                <a:lnTo>
                  <a:pt x="203" y="1258"/>
                </a:lnTo>
                <a:lnTo>
                  <a:pt x="203" y="1258"/>
                </a:lnTo>
                <a:lnTo>
                  <a:pt x="202" y="1263"/>
                </a:lnTo>
                <a:lnTo>
                  <a:pt x="201" y="1269"/>
                </a:lnTo>
                <a:lnTo>
                  <a:pt x="201" y="1269"/>
                </a:lnTo>
                <a:lnTo>
                  <a:pt x="202" y="1274"/>
                </a:lnTo>
                <a:lnTo>
                  <a:pt x="204" y="1278"/>
                </a:lnTo>
                <a:lnTo>
                  <a:pt x="205" y="1279"/>
                </a:lnTo>
                <a:lnTo>
                  <a:pt x="207" y="1280"/>
                </a:lnTo>
                <a:lnTo>
                  <a:pt x="207" y="1280"/>
                </a:lnTo>
                <a:lnTo>
                  <a:pt x="246" y="1280"/>
                </a:lnTo>
                <a:lnTo>
                  <a:pt x="274" y="1280"/>
                </a:lnTo>
                <a:lnTo>
                  <a:pt x="294" y="1280"/>
                </a:lnTo>
                <a:lnTo>
                  <a:pt x="294" y="1280"/>
                </a:lnTo>
                <a:lnTo>
                  <a:pt x="349" y="1274"/>
                </a:lnTo>
                <a:lnTo>
                  <a:pt x="379" y="1269"/>
                </a:lnTo>
                <a:lnTo>
                  <a:pt x="390" y="1268"/>
                </a:lnTo>
                <a:lnTo>
                  <a:pt x="396" y="1266"/>
                </a:lnTo>
                <a:lnTo>
                  <a:pt x="396" y="1266"/>
                </a:lnTo>
                <a:lnTo>
                  <a:pt x="400" y="1263"/>
                </a:lnTo>
                <a:lnTo>
                  <a:pt x="401" y="1262"/>
                </a:lnTo>
                <a:lnTo>
                  <a:pt x="400" y="1261"/>
                </a:lnTo>
                <a:lnTo>
                  <a:pt x="399" y="1257"/>
                </a:lnTo>
                <a:lnTo>
                  <a:pt x="396" y="1252"/>
                </a:lnTo>
                <a:lnTo>
                  <a:pt x="396" y="1252"/>
                </a:lnTo>
                <a:lnTo>
                  <a:pt x="395" y="1250"/>
                </a:lnTo>
                <a:lnTo>
                  <a:pt x="394" y="1249"/>
                </a:lnTo>
                <a:lnTo>
                  <a:pt x="388" y="1245"/>
                </a:lnTo>
                <a:lnTo>
                  <a:pt x="379" y="1241"/>
                </a:lnTo>
                <a:lnTo>
                  <a:pt x="370" y="1239"/>
                </a:lnTo>
                <a:lnTo>
                  <a:pt x="353" y="1235"/>
                </a:lnTo>
                <a:lnTo>
                  <a:pt x="344" y="1234"/>
                </a:lnTo>
                <a:lnTo>
                  <a:pt x="344" y="1234"/>
                </a:lnTo>
                <a:lnTo>
                  <a:pt x="334" y="1230"/>
                </a:lnTo>
                <a:lnTo>
                  <a:pt x="315" y="1219"/>
                </a:lnTo>
                <a:lnTo>
                  <a:pt x="294" y="1207"/>
                </a:lnTo>
                <a:lnTo>
                  <a:pt x="288" y="1202"/>
                </a:lnTo>
                <a:lnTo>
                  <a:pt x="285" y="1199"/>
                </a:lnTo>
                <a:lnTo>
                  <a:pt x="285" y="1199"/>
                </a:lnTo>
                <a:lnTo>
                  <a:pt x="283" y="1194"/>
                </a:lnTo>
                <a:lnTo>
                  <a:pt x="283" y="1183"/>
                </a:lnTo>
                <a:lnTo>
                  <a:pt x="285" y="1154"/>
                </a:lnTo>
                <a:lnTo>
                  <a:pt x="286" y="1124"/>
                </a:lnTo>
                <a:lnTo>
                  <a:pt x="288" y="1112"/>
                </a:lnTo>
                <a:lnTo>
                  <a:pt x="288" y="1112"/>
                </a:lnTo>
                <a:lnTo>
                  <a:pt x="295" y="1112"/>
                </a:lnTo>
                <a:lnTo>
                  <a:pt x="302" y="1112"/>
                </a:lnTo>
                <a:lnTo>
                  <a:pt x="302" y="1112"/>
                </a:lnTo>
                <a:lnTo>
                  <a:pt x="302" y="1094"/>
                </a:lnTo>
                <a:lnTo>
                  <a:pt x="302" y="1079"/>
                </a:lnTo>
                <a:lnTo>
                  <a:pt x="302" y="1066"/>
                </a:lnTo>
                <a:lnTo>
                  <a:pt x="302" y="1066"/>
                </a:lnTo>
                <a:lnTo>
                  <a:pt x="308" y="1045"/>
                </a:lnTo>
                <a:lnTo>
                  <a:pt x="319" y="1013"/>
                </a:lnTo>
                <a:lnTo>
                  <a:pt x="337" y="958"/>
                </a:lnTo>
                <a:lnTo>
                  <a:pt x="337" y="958"/>
                </a:lnTo>
                <a:lnTo>
                  <a:pt x="338" y="948"/>
                </a:lnTo>
                <a:lnTo>
                  <a:pt x="339" y="930"/>
                </a:lnTo>
                <a:lnTo>
                  <a:pt x="341" y="881"/>
                </a:lnTo>
                <a:lnTo>
                  <a:pt x="341" y="814"/>
                </a:lnTo>
                <a:lnTo>
                  <a:pt x="341" y="814"/>
                </a:lnTo>
                <a:lnTo>
                  <a:pt x="378" y="797"/>
                </a:lnTo>
                <a:lnTo>
                  <a:pt x="405" y="784"/>
                </a:lnTo>
                <a:lnTo>
                  <a:pt x="418" y="776"/>
                </a:lnTo>
                <a:lnTo>
                  <a:pt x="418" y="776"/>
                </a:lnTo>
                <a:lnTo>
                  <a:pt x="418" y="773"/>
                </a:lnTo>
                <a:lnTo>
                  <a:pt x="418" y="768"/>
                </a:lnTo>
                <a:lnTo>
                  <a:pt x="415" y="752"/>
                </a:lnTo>
                <a:lnTo>
                  <a:pt x="415" y="752"/>
                </a:lnTo>
                <a:lnTo>
                  <a:pt x="387" y="654"/>
                </a:lnTo>
                <a:lnTo>
                  <a:pt x="367" y="589"/>
                </a:lnTo>
                <a:lnTo>
                  <a:pt x="355" y="553"/>
                </a:lnTo>
                <a:lnTo>
                  <a:pt x="355" y="553"/>
                </a:lnTo>
                <a:lnTo>
                  <a:pt x="348" y="532"/>
                </a:lnTo>
                <a:lnTo>
                  <a:pt x="338" y="503"/>
                </a:lnTo>
                <a:lnTo>
                  <a:pt x="326" y="461"/>
                </a:lnTo>
                <a:lnTo>
                  <a:pt x="326" y="461"/>
                </a:lnTo>
                <a:lnTo>
                  <a:pt x="298" y="374"/>
                </a:lnTo>
                <a:lnTo>
                  <a:pt x="298" y="374"/>
                </a:lnTo>
                <a:lnTo>
                  <a:pt x="376" y="364"/>
                </a:lnTo>
                <a:lnTo>
                  <a:pt x="376" y="364"/>
                </a:lnTo>
                <a:lnTo>
                  <a:pt x="381" y="361"/>
                </a:lnTo>
                <a:lnTo>
                  <a:pt x="384" y="359"/>
                </a:lnTo>
                <a:lnTo>
                  <a:pt x="387" y="353"/>
                </a:lnTo>
                <a:lnTo>
                  <a:pt x="389" y="346"/>
                </a:lnTo>
                <a:lnTo>
                  <a:pt x="389" y="346"/>
                </a:lnTo>
                <a:lnTo>
                  <a:pt x="390" y="340"/>
                </a:lnTo>
                <a:lnTo>
                  <a:pt x="388" y="327"/>
                </a:lnTo>
                <a:lnTo>
                  <a:pt x="381" y="297"/>
                </a:lnTo>
                <a:lnTo>
                  <a:pt x="372" y="268"/>
                </a:lnTo>
                <a:lnTo>
                  <a:pt x="368" y="252"/>
                </a:lnTo>
                <a:lnTo>
                  <a:pt x="368" y="252"/>
                </a:lnTo>
                <a:lnTo>
                  <a:pt x="370" y="240"/>
                </a:lnTo>
                <a:lnTo>
                  <a:pt x="370" y="234"/>
                </a:lnTo>
                <a:lnTo>
                  <a:pt x="368" y="228"/>
                </a:lnTo>
                <a:lnTo>
                  <a:pt x="368" y="228"/>
                </a:lnTo>
                <a:lnTo>
                  <a:pt x="365" y="220"/>
                </a:lnTo>
                <a:lnTo>
                  <a:pt x="358" y="213"/>
                </a:lnTo>
                <a:lnTo>
                  <a:pt x="348" y="203"/>
                </a:lnTo>
                <a:lnTo>
                  <a:pt x="341" y="172"/>
                </a:lnTo>
                <a:lnTo>
                  <a:pt x="341" y="172"/>
                </a:lnTo>
                <a:lnTo>
                  <a:pt x="339" y="149"/>
                </a:lnTo>
                <a:lnTo>
                  <a:pt x="339" y="131"/>
                </a:lnTo>
                <a:lnTo>
                  <a:pt x="341" y="123"/>
                </a:lnTo>
                <a:lnTo>
                  <a:pt x="341" y="123"/>
                </a:lnTo>
                <a:lnTo>
                  <a:pt x="341" y="119"/>
                </a:lnTo>
                <a:lnTo>
                  <a:pt x="339" y="116"/>
                </a:lnTo>
                <a:lnTo>
                  <a:pt x="337" y="108"/>
                </a:lnTo>
                <a:lnTo>
                  <a:pt x="337" y="108"/>
                </a:lnTo>
                <a:lnTo>
                  <a:pt x="333" y="99"/>
                </a:lnTo>
                <a:lnTo>
                  <a:pt x="331" y="93"/>
                </a:lnTo>
                <a:lnTo>
                  <a:pt x="330" y="88"/>
                </a:lnTo>
                <a:lnTo>
                  <a:pt x="330" y="88"/>
                </a:lnTo>
                <a:lnTo>
                  <a:pt x="330" y="85"/>
                </a:lnTo>
                <a:lnTo>
                  <a:pt x="328" y="84"/>
                </a:lnTo>
                <a:lnTo>
                  <a:pt x="325" y="82"/>
                </a:lnTo>
                <a:lnTo>
                  <a:pt x="320" y="80"/>
                </a:lnTo>
                <a:lnTo>
                  <a:pt x="320" y="80"/>
                </a:lnTo>
                <a:lnTo>
                  <a:pt x="319" y="77"/>
                </a:lnTo>
                <a:lnTo>
                  <a:pt x="320" y="69"/>
                </a:lnTo>
                <a:lnTo>
                  <a:pt x="320" y="69"/>
                </a:lnTo>
                <a:lnTo>
                  <a:pt x="319" y="66"/>
                </a:lnTo>
                <a:lnTo>
                  <a:pt x="317" y="61"/>
                </a:lnTo>
                <a:lnTo>
                  <a:pt x="314" y="55"/>
                </a:lnTo>
                <a:lnTo>
                  <a:pt x="313" y="49"/>
                </a:lnTo>
                <a:lnTo>
                  <a:pt x="313" y="49"/>
                </a:lnTo>
                <a:lnTo>
                  <a:pt x="311" y="46"/>
                </a:lnTo>
                <a:lnTo>
                  <a:pt x="310" y="45"/>
                </a:lnTo>
                <a:lnTo>
                  <a:pt x="306" y="44"/>
                </a:lnTo>
                <a:lnTo>
                  <a:pt x="302" y="45"/>
                </a:lnTo>
                <a:lnTo>
                  <a:pt x="292" y="4"/>
                </a:lnTo>
                <a:lnTo>
                  <a:pt x="260" y="0"/>
                </a:lnTo>
                <a:lnTo>
                  <a:pt x="260" y="0"/>
                </a:lnTo>
                <a:lnTo>
                  <a:pt x="257" y="17"/>
                </a:lnTo>
                <a:lnTo>
                  <a:pt x="257" y="17"/>
                </a:lnTo>
                <a:lnTo>
                  <a:pt x="258" y="26"/>
                </a:lnTo>
                <a:lnTo>
                  <a:pt x="263" y="43"/>
                </a:lnTo>
                <a:lnTo>
                  <a:pt x="270" y="67"/>
                </a:lnTo>
                <a:lnTo>
                  <a:pt x="266" y="67"/>
                </a:lnTo>
                <a:lnTo>
                  <a:pt x="266" y="67"/>
                </a:lnTo>
                <a:lnTo>
                  <a:pt x="266" y="61"/>
                </a:lnTo>
                <a:lnTo>
                  <a:pt x="265" y="58"/>
                </a:lnTo>
                <a:lnTo>
                  <a:pt x="265" y="56"/>
                </a:lnTo>
                <a:lnTo>
                  <a:pt x="263" y="56"/>
                </a:lnTo>
                <a:lnTo>
                  <a:pt x="263" y="56"/>
                </a:lnTo>
                <a:lnTo>
                  <a:pt x="261" y="56"/>
                </a:lnTo>
                <a:lnTo>
                  <a:pt x="260" y="57"/>
                </a:lnTo>
                <a:lnTo>
                  <a:pt x="259" y="61"/>
                </a:lnTo>
                <a:lnTo>
                  <a:pt x="257" y="67"/>
                </a:lnTo>
                <a:lnTo>
                  <a:pt x="257" y="67"/>
                </a:lnTo>
                <a:lnTo>
                  <a:pt x="247" y="86"/>
                </a:lnTo>
                <a:lnTo>
                  <a:pt x="238" y="108"/>
                </a:lnTo>
                <a:lnTo>
                  <a:pt x="238" y="108"/>
                </a:lnTo>
                <a:lnTo>
                  <a:pt x="240" y="121"/>
                </a:lnTo>
                <a:lnTo>
                  <a:pt x="242" y="136"/>
                </a:lnTo>
                <a:lnTo>
                  <a:pt x="242" y="136"/>
                </a:lnTo>
                <a:lnTo>
                  <a:pt x="242" y="141"/>
                </a:lnTo>
                <a:lnTo>
                  <a:pt x="241" y="150"/>
                </a:lnTo>
                <a:lnTo>
                  <a:pt x="235" y="169"/>
                </a:lnTo>
                <a:lnTo>
                  <a:pt x="225" y="200"/>
                </a:lnTo>
                <a:lnTo>
                  <a:pt x="225" y="200"/>
                </a:lnTo>
                <a:lnTo>
                  <a:pt x="222" y="212"/>
                </a:lnTo>
                <a:lnTo>
                  <a:pt x="221" y="230"/>
                </a:lnTo>
                <a:lnTo>
                  <a:pt x="221" y="256"/>
                </a:lnTo>
                <a:lnTo>
                  <a:pt x="221" y="256"/>
                </a:lnTo>
                <a:lnTo>
                  <a:pt x="210" y="248"/>
                </a:lnTo>
                <a:lnTo>
                  <a:pt x="210" y="248"/>
                </a:lnTo>
                <a:lnTo>
                  <a:pt x="207" y="247"/>
                </a:lnTo>
                <a:lnTo>
                  <a:pt x="203" y="247"/>
                </a:lnTo>
                <a:lnTo>
                  <a:pt x="192" y="247"/>
                </a:lnTo>
                <a:lnTo>
                  <a:pt x="179" y="248"/>
                </a:lnTo>
                <a:lnTo>
                  <a:pt x="179" y="248"/>
                </a:lnTo>
                <a:lnTo>
                  <a:pt x="174" y="234"/>
                </a:lnTo>
                <a:lnTo>
                  <a:pt x="169" y="217"/>
                </a:lnTo>
                <a:lnTo>
                  <a:pt x="169" y="217"/>
                </a:lnTo>
                <a:lnTo>
                  <a:pt x="169" y="211"/>
                </a:lnTo>
                <a:lnTo>
                  <a:pt x="169" y="201"/>
                </a:lnTo>
                <a:lnTo>
                  <a:pt x="171" y="191"/>
                </a:lnTo>
                <a:lnTo>
                  <a:pt x="174" y="187"/>
                </a:lnTo>
                <a:lnTo>
                  <a:pt x="175" y="185"/>
                </a:lnTo>
                <a:lnTo>
                  <a:pt x="175" y="185"/>
                </a:lnTo>
                <a:lnTo>
                  <a:pt x="181" y="183"/>
                </a:lnTo>
                <a:lnTo>
                  <a:pt x="188" y="179"/>
                </a:lnTo>
                <a:lnTo>
                  <a:pt x="196" y="174"/>
                </a:lnTo>
                <a:lnTo>
                  <a:pt x="201" y="168"/>
                </a:lnTo>
                <a:lnTo>
                  <a:pt x="201" y="168"/>
                </a:lnTo>
                <a:lnTo>
                  <a:pt x="201" y="166"/>
                </a:lnTo>
                <a:lnTo>
                  <a:pt x="201" y="162"/>
                </a:lnTo>
                <a:lnTo>
                  <a:pt x="199" y="158"/>
                </a:lnTo>
                <a:lnTo>
                  <a:pt x="197" y="153"/>
                </a:lnTo>
                <a:lnTo>
                  <a:pt x="197" y="153"/>
                </a:lnTo>
                <a:lnTo>
                  <a:pt x="193" y="147"/>
                </a:lnTo>
                <a:lnTo>
                  <a:pt x="191" y="142"/>
                </a:lnTo>
                <a:lnTo>
                  <a:pt x="190" y="136"/>
                </a:lnTo>
                <a:lnTo>
                  <a:pt x="190" y="136"/>
                </a:lnTo>
                <a:lnTo>
                  <a:pt x="188" y="131"/>
                </a:lnTo>
                <a:lnTo>
                  <a:pt x="186" y="125"/>
                </a:lnTo>
                <a:lnTo>
                  <a:pt x="182" y="119"/>
                </a:lnTo>
                <a:lnTo>
                  <a:pt x="182" y="119"/>
                </a:lnTo>
                <a:lnTo>
                  <a:pt x="193" y="111"/>
                </a:lnTo>
                <a:lnTo>
                  <a:pt x="207" y="101"/>
                </a:lnTo>
                <a:lnTo>
                  <a:pt x="221" y="88"/>
                </a:lnTo>
                <a:lnTo>
                  <a:pt x="221" y="88"/>
                </a:lnTo>
                <a:lnTo>
                  <a:pt x="229" y="80"/>
                </a:lnTo>
                <a:lnTo>
                  <a:pt x="233" y="73"/>
                </a:lnTo>
                <a:lnTo>
                  <a:pt x="237" y="66"/>
                </a:lnTo>
                <a:lnTo>
                  <a:pt x="238" y="58"/>
                </a:lnTo>
                <a:lnTo>
                  <a:pt x="238" y="51"/>
                </a:lnTo>
                <a:lnTo>
                  <a:pt x="236" y="45"/>
                </a:lnTo>
                <a:lnTo>
                  <a:pt x="233" y="38"/>
                </a:lnTo>
                <a:lnTo>
                  <a:pt x="229" y="32"/>
                </a:lnTo>
                <a:lnTo>
                  <a:pt x="229" y="32"/>
                </a:lnTo>
                <a:lnTo>
                  <a:pt x="225" y="29"/>
                </a:lnTo>
                <a:lnTo>
                  <a:pt x="220" y="27"/>
                </a:lnTo>
                <a:lnTo>
                  <a:pt x="215" y="27"/>
                </a:lnTo>
                <a:lnTo>
                  <a:pt x="210" y="27"/>
                </a:lnTo>
                <a:lnTo>
                  <a:pt x="198" y="29"/>
                </a:lnTo>
                <a:lnTo>
                  <a:pt x="186" y="34"/>
                </a:lnTo>
                <a:lnTo>
                  <a:pt x="174" y="39"/>
                </a:lnTo>
                <a:lnTo>
                  <a:pt x="164" y="44"/>
                </a:lnTo>
                <a:lnTo>
                  <a:pt x="154" y="49"/>
                </a:lnTo>
                <a:lnTo>
                  <a:pt x="154" y="49"/>
                </a:lnTo>
                <a:close/>
                <a:moveTo>
                  <a:pt x="285" y="129"/>
                </a:moveTo>
                <a:lnTo>
                  <a:pt x="285" y="129"/>
                </a:lnTo>
                <a:lnTo>
                  <a:pt x="286" y="142"/>
                </a:lnTo>
                <a:lnTo>
                  <a:pt x="287" y="155"/>
                </a:lnTo>
                <a:lnTo>
                  <a:pt x="292" y="168"/>
                </a:lnTo>
                <a:lnTo>
                  <a:pt x="292" y="168"/>
                </a:lnTo>
                <a:lnTo>
                  <a:pt x="298" y="180"/>
                </a:lnTo>
                <a:lnTo>
                  <a:pt x="304" y="190"/>
                </a:lnTo>
                <a:lnTo>
                  <a:pt x="309" y="197"/>
                </a:lnTo>
                <a:lnTo>
                  <a:pt x="313" y="203"/>
                </a:lnTo>
                <a:lnTo>
                  <a:pt x="313" y="203"/>
                </a:lnTo>
                <a:lnTo>
                  <a:pt x="314" y="208"/>
                </a:lnTo>
                <a:lnTo>
                  <a:pt x="313" y="209"/>
                </a:lnTo>
                <a:lnTo>
                  <a:pt x="313" y="209"/>
                </a:lnTo>
                <a:lnTo>
                  <a:pt x="309" y="217"/>
                </a:lnTo>
                <a:lnTo>
                  <a:pt x="305" y="224"/>
                </a:lnTo>
                <a:lnTo>
                  <a:pt x="305" y="224"/>
                </a:lnTo>
                <a:lnTo>
                  <a:pt x="305" y="226"/>
                </a:lnTo>
                <a:lnTo>
                  <a:pt x="306" y="231"/>
                </a:lnTo>
                <a:lnTo>
                  <a:pt x="308" y="236"/>
                </a:lnTo>
                <a:lnTo>
                  <a:pt x="309" y="241"/>
                </a:lnTo>
                <a:lnTo>
                  <a:pt x="309" y="241"/>
                </a:lnTo>
                <a:lnTo>
                  <a:pt x="311" y="252"/>
                </a:lnTo>
                <a:lnTo>
                  <a:pt x="313" y="262"/>
                </a:lnTo>
                <a:lnTo>
                  <a:pt x="313" y="262"/>
                </a:lnTo>
                <a:lnTo>
                  <a:pt x="314" y="268"/>
                </a:lnTo>
                <a:lnTo>
                  <a:pt x="315" y="274"/>
                </a:lnTo>
                <a:lnTo>
                  <a:pt x="316" y="280"/>
                </a:lnTo>
                <a:lnTo>
                  <a:pt x="316" y="284"/>
                </a:lnTo>
                <a:lnTo>
                  <a:pt x="316" y="284"/>
                </a:lnTo>
                <a:lnTo>
                  <a:pt x="314" y="290"/>
                </a:lnTo>
                <a:lnTo>
                  <a:pt x="313" y="293"/>
                </a:lnTo>
                <a:lnTo>
                  <a:pt x="313" y="293"/>
                </a:lnTo>
                <a:lnTo>
                  <a:pt x="304" y="291"/>
                </a:lnTo>
                <a:lnTo>
                  <a:pt x="294" y="287"/>
                </a:lnTo>
                <a:lnTo>
                  <a:pt x="285" y="284"/>
                </a:lnTo>
                <a:lnTo>
                  <a:pt x="257" y="269"/>
                </a:lnTo>
                <a:lnTo>
                  <a:pt x="257" y="269"/>
                </a:lnTo>
                <a:lnTo>
                  <a:pt x="257" y="250"/>
                </a:lnTo>
                <a:lnTo>
                  <a:pt x="258" y="234"/>
                </a:lnTo>
                <a:lnTo>
                  <a:pt x="257" y="224"/>
                </a:lnTo>
                <a:lnTo>
                  <a:pt x="257" y="224"/>
                </a:lnTo>
                <a:lnTo>
                  <a:pt x="255" y="220"/>
                </a:lnTo>
                <a:lnTo>
                  <a:pt x="257" y="214"/>
                </a:lnTo>
                <a:lnTo>
                  <a:pt x="259" y="201"/>
                </a:lnTo>
                <a:lnTo>
                  <a:pt x="263" y="187"/>
                </a:lnTo>
                <a:lnTo>
                  <a:pt x="263" y="181"/>
                </a:lnTo>
                <a:lnTo>
                  <a:pt x="263" y="181"/>
                </a:lnTo>
                <a:lnTo>
                  <a:pt x="263" y="180"/>
                </a:lnTo>
                <a:lnTo>
                  <a:pt x="264" y="179"/>
                </a:lnTo>
                <a:lnTo>
                  <a:pt x="266" y="172"/>
                </a:lnTo>
                <a:lnTo>
                  <a:pt x="266" y="172"/>
                </a:lnTo>
                <a:lnTo>
                  <a:pt x="271" y="161"/>
                </a:lnTo>
                <a:lnTo>
                  <a:pt x="274" y="157"/>
                </a:lnTo>
                <a:lnTo>
                  <a:pt x="274" y="153"/>
                </a:lnTo>
                <a:lnTo>
                  <a:pt x="274" y="153"/>
                </a:lnTo>
                <a:lnTo>
                  <a:pt x="275" y="149"/>
                </a:lnTo>
                <a:lnTo>
                  <a:pt x="278" y="140"/>
                </a:lnTo>
                <a:lnTo>
                  <a:pt x="285" y="129"/>
                </a:lnTo>
                <a:lnTo>
                  <a:pt x="285" y="129"/>
                </a:lnTo>
                <a:close/>
                <a:moveTo>
                  <a:pt x="242" y="836"/>
                </a:moveTo>
                <a:lnTo>
                  <a:pt x="246" y="836"/>
                </a:lnTo>
                <a:lnTo>
                  <a:pt x="246" y="836"/>
                </a:lnTo>
                <a:lnTo>
                  <a:pt x="244" y="899"/>
                </a:lnTo>
                <a:lnTo>
                  <a:pt x="242" y="961"/>
                </a:lnTo>
                <a:lnTo>
                  <a:pt x="242" y="961"/>
                </a:lnTo>
                <a:lnTo>
                  <a:pt x="240" y="970"/>
                </a:lnTo>
                <a:lnTo>
                  <a:pt x="235" y="992"/>
                </a:lnTo>
                <a:lnTo>
                  <a:pt x="230" y="1017"/>
                </a:lnTo>
                <a:lnTo>
                  <a:pt x="229" y="1030"/>
                </a:lnTo>
                <a:lnTo>
                  <a:pt x="229" y="1038"/>
                </a:lnTo>
                <a:lnTo>
                  <a:pt x="229" y="1094"/>
                </a:lnTo>
                <a:lnTo>
                  <a:pt x="232" y="1101"/>
                </a:lnTo>
                <a:lnTo>
                  <a:pt x="232" y="1101"/>
                </a:lnTo>
                <a:lnTo>
                  <a:pt x="232" y="1118"/>
                </a:lnTo>
                <a:lnTo>
                  <a:pt x="232" y="1137"/>
                </a:lnTo>
                <a:lnTo>
                  <a:pt x="232" y="1137"/>
                </a:lnTo>
                <a:lnTo>
                  <a:pt x="230" y="1146"/>
                </a:lnTo>
                <a:lnTo>
                  <a:pt x="226" y="1166"/>
                </a:lnTo>
                <a:lnTo>
                  <a:pt x="221" y="1184"/>
                </a:lnTo>
                <a:lnTo>
                  <a:pt x="218" y="1196"/>
                </a:lnTo>
                <a:lnTo>
                  <a:pt x="218" y="1196"/>
                </a:lnTo>
                <a:lnTo>
                  <a:pt x="213" y="1204"/>
                </a:lnTo>
                <a:lnTo>
                  <a:pt x="210" y="1206"/>
                </a:lnTo>
                <a:lnTo>
                  <a:pt x="210" y="1206"/>
                </a:lnTo>
                <a:lnTo>
                  <a:pt x="190" y="1165"/>
                </a:lnTo>
                <a:lnTo>
                  <a:pt x="190" y="1165"/>
                </a:lnTo>
                <a:lnTo>
                  <a:pt x="187" y="1157"/>
                </a:lnTo>
                <a:lnTo>
                  <a:pt x="185" y="1149"/>
                </a:lnTo>
                <a:lnTo>
                  <a:pt x="182" y="1128"/>
                </a:lnTo>
                <a:lnTo>
                  <a:pt x="179" y="1101"/>
                </a:lnTo>
                <a:lnTo>
                  <a:pt x="179" y="1101"/>
                </a:lnTo>
                <a:lnTo>
                  <a:pt x="181" y="1098"/>
                </a:lnTo>
                <a:lnTo>
                  <a:pt x="182" y="1094"/>
                </a:lnTo>
                <a:lnTo>
                  <a:pt x="190" y="1090"/>
                </a:lnTo>
                <a:lnTo>
                  <a:pt x="190" y="1090"/>
                </a:lnTo>
                <a:lnTo>
                  <a:pt x="192" y="1067"/>
                </a:lnTo>
                <a:lnTo>
                  <a:pt x="197" y="1032"/>
                </a:lnTo>
                <a:lnTo>
                  <a:pt x="197" y="1032"/>
                </a:lnTo>
                <a:lnTo>
                  <a:pt x="198" y="1023"/>
                </a:lnTo>
                <a:lnTo>
                  <a:pt x="202" y="1009"/>
                </a:lnTo>
                <a:lnTo>
                  <a:pt x="214" y="975"/>
                </a:lnTo>
                <a:lnTo>
                  <a:pt x="232" y="924"/>
                </a:lnTo>
                <a:lnTo>
                  <a:pt x="232" y="924"/>
                </a:lnTo>
                <a:lnTo>
                  <a:pt x="233" y="908"/>
                </a:lnTo>
                <a:lnTo>
                  <a:pt x="236" y="879"/>
                </a:lnTo>
                <a:lnTo>
                  <a:pt x="238" y="840"/>
                </a:lnTo>
                <a:lnTo>
                  <a:pt x="242" y="836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6">
            <a:extLst>
              <a:ext uri="{FF2B5EF4-FFF2-40B4-BE49-F238E27FC236}">
                <a16:creationId xmlns:a16="http://schemas.microsoft.com/office/drawing/2014/main" id="{4C5572A5-9A77-4C0C-8E6F-4C9E808A7545}"/>
              </a:ext>
            </a:extLst>
          </p:cNvPr>
          <p:cNvSpPr>
            <a:spLocks noEditPoints="1"/>
          </p:cNvSpPr>
          <p:nvPr/>
        </p:nvSpPr>
        <p:spPr bwMode="auto">
          <a:xfrm>
            <a:off x="6531180" y="4584811"/>
            <a:ext cx="750490" cy="1771952"/>
          </a:xfrm>
          <a:custGeom>
            <a:avLst/>
            <a:gdLst>
              <a:gd name="T0" fmla="*/ 428 w 565"/>
              <a:gd name="T1" fmla="*/ 416 h 1334"/>
              <a:gd name="T2" fmla="*/ 485 w 565"/>
              <a:gd name="T3" fmla="*/ 351 h 1334"/>
              <a:gd name="T4" fmla="*/ 478 w 565"/>
              <a:gd name="T5" fmla="*/ 267 h 1334"/>
              <a:gd name="T6" fmla="*/ 422 w 565"/>
              <a:gd name="T7" fmla="*/ 164 h 1334"/>
              <a:gd name="T8" fmla="*/ 343 w 565"/>
              <a:gd name="T9" fmla="*/ 129 h 1334"/>
              <a:gd name="T10" fmla="*/ 347 w 565"/>
              <a:gd name="T11" fmla="*/ 100 h 1334"/>
              <a:gd name="T12" fmla="*/ 335 w 565"/>
              <a:gd name="T13" fmla="*/ 70 h 1334"/>
              <a:gd name="T14" fmla="*/ 316 w 565"/>
              <a:gd name="T15" fmla="*/ 32 h 1334"/>
              <a:gd name="T16" fmla="*/ 286 w 565"/>
              <a:gd name="T17" fmla="*/ 1 h 1334"/>
              <a:gd name="T18" fmla="*/ 221 w 565"/>
              <a:gd name="T19" fmla="*/ 25 h 1334"/>
              <a:gd name="T20" fmla="*/ 223 w 565"/>
              <a:gd name="T21" fmla="*/ 77 h 1334"/>
              <a:gd name="T22" fmla="*/ 246 w 565"/>
              <a:gd name="T23" fmla="*/ 124 h 1334"/>
              <a:gd name="T24" fmla="*/ 185 w 565"/>
              <a:gd name="T25" fmla="*/ 167 h 1334"/>
              <a:gd name="T26" fmla="*/ 172 w 565"/>
              <a:gd name="T27" fmla="*/ 160 h 1334"/>
              <a:gd name="T28" fmla="*/ 151 w 565"/>
              <a:gd name="T29" fmla="*/ 154 h 1334"/>
              <a:gd name="T30" fmla="*/ 46 w 565"/>
              <a:gd name="T31" fmla="*/ 151 h 1334"/>
              <a:gd name="T32" fmla="*/ 105 w 565"/>
              <a:gd name="T33" fmla="*/ 179 h 1334"/>
              <a:gd name="T34" fmla="*/ 80 w 565"/>
              <a:gd name="T35" fmla="*/ 202 h 1334"/>
              <a:gd name="T36" fmla="*/ 91 w 565"/>
              <a:gd name="T37" fmla="*/ 245 h 1334"/>
              <a:gd name="T38" fmla="*/ 135 w 565"/>
              <a:gd name="T39" fmla="*/ 246 h 1334"/>
              <a:gd name="T40" fmla="*/ 118 w 565"/>
              <a:gd name="T41" fmla="*/ 261 h 1334"/>
              <a:gd name="T42" fmla="*/ 113 w 565"/>
              <a:gd name="T43" fmla="*/ 337 h 1334"/>
              <a:gd name="T44" fmla="*/ 124 w 565"/>
              <a:gd name="T45" fmla="*/ 370 h 1334"/>
              <a:gd name="T46" fmla="*/ 112 w 565"/>
              <a:gd name="T47" fmla="*/ 385 h 1334"/>
              <a:gd name="T48" fmla="*/ 114 w 565"/>
              <a:gd name="T49" fmla="*/ 410 h 1334"/>
              <a:gd name="T50" fmla="*/ 41 w 565"/>
              <a:gd name="T51" fmla="*/ 936 h 1334"/>
              <a:gd name="T52" fmla="*/ 0 w 565"/>
              <a:gd name="T53" fmla="*/ 1250 h 1334"/>
              <a:gd name="T54" fmla="*/ 19 w 565"/>
              <a:gd name="T55" fmla="*/ 1256 h 1334"/>
              <a:gd name="T56" fmla="*/ 86 w 565"/>
              <a:gd name="T57" fmla="*/ 790 h 1334"/>
              <a:gd name="T58" fmla="*/ 53 w 565"/>
              <a:gd name="T59" fmla="*/ 1147 h 1334"/>
              <a:gd name="T60" fmla="*/ 71 w 565"/>
              <a:gd name="T61" fmla="*/ 1144 h 1334"/>
              <a:gd name="T62" fmla="*/ 167 w 565"/>
              <a:gd name="T63" fmla="*/ 672 h 1334"/>
              <a:gd name="T64" fmla="*/ 240 w 565"/>
              <a:gd name="T65" fmla="*/ 718 h 1334"/>
              <a:gd name="T66" fmla="*/ 288 w 565"/>
              <a:gd name="T67" fmla="*/ 890 h 1334"/>
              <a:gd name="T68" fmla="*/ 282 w 565"/>
              <a:gd name="T69" fmla="*/ 918 h 1334"/>
              <a:gd name="T70" fmla="*/ 258 w 565"/>
              <a:gd name="T71" fmla="*/ 926 h 1334"/>
              <a:gd name="T72" fmla="*/ 202 w 565"/>
              <a:gd name="T73" fmla="*/ 1120 h 1334"/>
              <a:gd name="T74" fmla="*/ 212 w 565"/>
              <a:gd name="T75" fmla="*/ 1156 h 1334"/>
              <a:gd name="T76" fmla="*/ 230 w 565"/>
              <a:gd name="T77" fmla="*/ 1330 h 1334"/>
              <a:gd name="T78" fmla="*/ 398 w 565"/>
              <a:gd name="T79" fmla="*/ 1241 h 1334"/>
              <a:gd name="T80" fmla="*/ 415 w 565"/>
              <a:gd name="T81" fmla="*/ 1239 h 1334"/>
              <a:gd name="T82" fmla="*/ 484 w 565"/>
              <a:gd name="T83" fmla="*/ 1190 h 1334"/>
              <a:gd name="T84" fmla="*/ 565 w 565"/>
              <a:gd name="T85" fmla="*/ 1330 h 1334"/>
              <a:gd name="T86" fmla="*/ 507 w 565"/>
              <a:gd name="T87" fmla="*/ 1170 h 1334"/>
              <a:gd name="T88" fmla="*/ 451 w 565"/>
              <a:gd name="T89" fmla="*/ 991 h 1334"/>
              <a:gd name="T90" fmla="*/ 437 w 565"/>
              <a:gd name="T91" fmla="*/ 934 h 1334"/>
              <a:gd name="T92" fmla="*/ 427 w 565"/>
              <a:gd name="T93" fmla="*/ 870 h 1334"/>
              <a:gd name="T94" fmla="*/ 436 w 565"/>
              <a:gd name="T95" fmla="*/ 724 h 1334"/>
              <a:gd name="T96" fmla="*/ 168 w 565"/>
              <a:gd name="T97" fmla="*/ 661 h 1334"/>
              <a:gd name="T98" fmla="*/ 133 w 565"/>
              <a:gd name="T99" fmla="*/ 628 h 1334"/>
              <a:gd name="T100" fmla="*/ 227 w 565"/>
              <a:gd name="T101" fmla="*/ 438 h 1334"/>
              <a:gd name="T102" fmla="*/ 213 w 565"/>
              <a:gd name="T103" fmla="*/ 519 h 1334"/>
              <a:gd name="T104" fmla="*/ 202 w 565"/>
              <a:gd name="T105" fmla="*/ 380 h 1334"/>
              <a:gd name="T106" fmla="*/ 212 w 565"/>
              <a:gd name="T107" fmla="*/ 337 h 1334"/>
              <a:gd name="T108" fmla="*/ 164 w 565"/>
              <a:gd name="T109" fmla="*/ 285 h 1334"/>
              <a:gd name="T110" fmla="*/ 147 w 565"/>
              <a:gd name="T111" fmla="*/ 346 h 1334"/>
              <a:gd name="T112" fmla="*/ 159 w 565"/>
              <a:gd name="T113" fmla="*/ 188 h 1334"/>
              <a:gd name="T114" fmla="*/ 223 w 565"/>
              <a:gd name="T115" fmla="*/ 1126 h 1334"/>
              <a:gd name="T116" fmla="*/ 359 w 565"/>
              <a:gd name="T117" fmla="*/ 1018 h 1334"/>
              <a:gd name="T118" fmla="*/ 398 w 565"/>
              <a:gd name="T119" fmla="*/ 1063 h 1334"/>
              <a:gd name="T120" fmla="*/ 144 w 565"/>
              <a:gd name="T121" fmla="*/ 425 h 1334"/>
              <a:gd name="T122" fmla="*/ 144 w 565"/>
              <a:gd name="T123" fmla="*/ 425 h 1334"/>
              <a:gd name="T124" fmla="*/ 101 w 565"/>
              <a:gd name="T125" fmla="*/ 712 h 13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565" h="1334">
                <a:moveTo>
                  <a:pt x="432" y="549"/>
                </a:moveTo>
                <a:lnTo>
                  <a:pt x="459" y="534"/>
                </a:lnTo>
                <a:lnTo>
                  <a:pt x="459" y="534"/>
                </a:lnTo>
                <a:lnTo>
                  <a:pt x="453" y="519"/>
                </a:lnTo>
                <a:lnTo>
                  <a:pt x="438" y="469"/>
                </a:lnTo>
                <a:lnTo>
                  <a:pt x="438" y="469"/>
                </a:lnTo>
                <a:lnTo>
                  <a:pt x="433" y="452"/>
                </a:lnTo>
                <a:lnTo>
                  <a:pt x="431" y="433"/>
                </a:lnTo>
                <a:lnTo>
                  <a:pt x="428" y="416"/>
                </a:lnTo>
                <a:lnTo>
                  <a:pt x="427" y="401"/>
                </a:lnTo>
                <a:lnTo>
                  <a:pt x="426" y="375"/>
                </a:lnTo>
                <a:lnTo>
                  <a:pt x="426" y="365"/>
                </a:lnTo>
                <a:lnTo>
                  <a:pt x="426" y="365"/>
                </a:lnTo>
                <a:lnTo>
                  <a:pt x="447" y="363"/>
                </a:lnTo>
                <a:lnTo>
                  <a:pt x="461" y="360"/>
                </a:lnTo>
                <a:lnTo>
                  <a:pt x="470" y="358"/>
                </a:lnTo>
                <a:lnTo>
                  <a:pt x="470" y="358"/>
                </a:lnTo>
                <a:lnTo>
                  <a:pt x="485" y="351"/>
                </a:lnTo>
                <a:lnTo>
                  <a:pt x="494" y="346"/>
                </a:lnTo>
                <a:lnTo>
                  <a:pt x="499" y="341"/>
                </a:lnTo>
                <a:lnTo>
                  <a:pt x="499" y="341"/>
                </a:lnTo>
                <a:lnTo>
                  <a:pt x="500" y="337"/>
                </a:lnTo>
                <a:lnTo>
                  <a:pt x="499" y="330"/>
                </a:lnTo>
                <a:lnTo>
                  <a:pt x="494" y="312"/>
                </a:lnTo>
                <a:lnTo>
                  <a:pt x="485" y="286"/>
                </a:lnTo>
                <a:lnTo>
                  <a:pt x="485" y="286"/>
                </a:lnTo>
                <a:lnTo>
                  <a:pt x="478" y="267"/>
                </a:lnTo>
                <a:lnTo>
                  <a:pt x="471" y="251"/>
                </a:lnTo>
                <a:lnTo>
                  <a:pt x="465" y="239"/>
                </a:lnTo>
                <a:lnTo>
                  <a:pt x="465" y="239"/>
                </a:lnTo>
                <a:lnTo>
                  <a:pt x="457" y="225"/>
                </a:lnTo>
                <a:lnTo>
                  <a:pt x="448" y="206"/>
                </a:lnTo>
                <a:lnTo>
                  <a:pt x="437" y="186"/>
                </a:lnTo>
                <a:lnTo>
                  <a:pt x="427" y="171"/>
                </a:lnTo>
                <a:lnTo>
                  <a:pt x="427" y="171"/>
                </a:lnTo>
                <a:lnTo>
                  <a:pt x="422" y="164"/>
                </a:lnTo>
                <a:lnTo>
                  <a:pt x="415" y="158"/>
                </a:lnTo>
                <a:lnTo>
                  <a:pt x="405" y="154"/>
                </a:lnTo>
                <a:lnTo>
                  <a:pt x="397" y="149"/>
                </a:lnTo>
                <a:lnTo>
                  <a:pt x="380" y="143"/>
                </a:lnTo>
                <a:lnTo>
                  <a:pt x="371" y="139"/>
                </a:lnTo>
                <a:lnTo>
                  <a:pt x="371" y="139"/>
                </a:lnTo>
                <a:lnTo>
                  <a:pt x="356" y="135"/>
                </a:lnTo>
                <a:lnTo>
                  <a:pt x="348" y="132"/>
                </a:lnTo>
                <a:lnTo>
                  <a:pt x="343" y="129"/>
                </a:lnTo>
                <a:lnTo>
                  <a:pt x="343" y="129"/>
                </a:lnTo>
                <a:lnTo>
                  <a:pt x="328" y="113"/>
                </a:lnTo>
                <a:lnTo>
                  <a:pt x="316" y="101"/>
                </a:lnTo>
                <a:lnTo>
                  <a:pt x="327" y="99"/>
                </a:lnTo>
                <a:lnTo>
                  <a:pt x="327" y="99"/>
                </a:lnTo>
                <a:lnTo>
                  <a:pt x="331" y="99"/>
                </a:lnTo>
                <a:lnTo>
                  <a:pt x="336" y="99"/>
                </a:lnTo>
                <a:lnTo>
                  <a:pt x="342" y="100"/>
                </a:lnTo>
                <a:lnTo>
                  <a:pt x="347" y="100"/>
                </a:lnTo>
                <a:lnTo>
                  <a:pt x="347" y="100"/>
                </a:lnTo>
                <a:lnTo>
                  <a:pt x="348" y="99"/>
                </a:lnTo>
                <a:lnTo>
                  <a:pt x="347" y="95"/>
                </a:lnTo>
                <a:lnTo>
                  <a:pt x="342" y="88"/>
                </a:lnTo>
                <a:lnTo>
                  <a:pt x="333" y="76"/>
                </a:lnTo>
                <a:lnTo>
                  <a:pt x="333" y="76"/>
                </a:lnTo>
                <a:lnTo>
                  <a:pt x="335" y="72"/>
                </a:lnTo>
                <a:lnTo>
                  <a:pt x="335" y="72"/>
                </a:lnTo>
                <a:lnTo>
                  <a:pt x="335" y="70"/>
                </a:lnTo>
                <a:lnTo>
                  <a:pt x="335" y="65"/>
                </a:lnTo>
                <a:lnTo>
                  <a:pt x="333" y="59"/>
                </a:lnTo>
                <a:lnTo>
                  <a:pt x="331" y="54"/>
                </a:lnTo>
                <a:lnTo>
                  <a:pt x="331" y="54"/>
                </a:lnTo>
                <a:lnTo>
                  <a:pt x="328" y="51"/>
                </a:lnTo>
                <a:lnTo>
                  <a:pt x="327" y="50"/>
                </a:lnTo>
                <a:lnTo>
                  <a:pt x="325" y="50"/>
                </a:lnTo>
                <a:lnTo>
                  <a:pt x="325" y="50"/>
                </a:lnTo>
                <a:lnTo>
                  <a:pt x="316" y="32"/>
                </a:lnTo>
                <a:lnTo>
                  <a:pt x="316" y="32"/>
                </a:lnTo>
                <a:lnTo>
                  <a:pt x="315" y="28"/>
                </a:lnTo>
                <a:lnTo>
                  <a:pt x="311" y="21"/>
                </a:lnTo>
                <a:lnTo>
                  <a:pt x="309" y="17"/>
                </a:lnTo>
                <a:lnTo>
                  <a:pt x="305" y="12"/>
                </a:lnTo>
                <a:lnTo>
                  <a:pt x="301" y="9"/>
                </a:lnTo>
                <a:lnTo>
                  <a:pt x="293" y="4"/>
                </a:lnTo>
                <a:lnTo>
                  <a:pt x="293" y="4"/>
                </a:lnTo>
                <a:lnTo>
                  <a:pt x="286" y="1"/>
                </a:lnTo>
                <a:lnTo>
                  <a:pt x="279" y="0"/>
                </a:lnTo>
                <a:lnTo>
                  <a:pt x="270" y="0"/>
                </a:lnTo>
                <a:lnTo>
                  <a:pt x="263" y="3"/>
                </a:lnTo>
                <a:lnTo>
                  <a:pt x="247" y="9"/>
                </a:lnTo>
                <a:lnTo>
                  <a:pt x="231" y="15"/>
                </a:lnTo>
                <a:lnTo>
                  <a:pt x="231" y="15"/>
                </a:lnTo>
                <a:lnTo>
                  <a:pt x="229" y="16"/>
                </a:lnTo>
                <a:lnTo>
                  <a:pt x="225" y="18"/>
                </a:lnTo>
                <a:lnTo>
                  <a:pt x="221" y="25"/>
                </a:lnTo>
                <a:lnTo>
                  <a:pt x="218" y="32"/>
                </a:lnTo>
                <a:lnTo>
                  <a:pt x="217" y="39"/>
                </a:lnTo>
                <a:lnTo>
                  <a:pt x="215" y="52"/>
                </a:lnTo>
                <a:lnTo>
                  <a:pt x="217" y="59"/>
                </a:lnTo>
                <a:lnTo>
                  <a:pt x="217" y="59"/>
                </a:lnTo>
                <a:lnTo>
                  <a:pt x="219" y="63"/>
                </a:lnTo>
                <a:lnTo>
                  <a:pt x="221" y="67"/>
                </a:lnTo>
                <a:lnTo>
                  <a:pt x="221" y="67"/>
                </a:lnTo>
                <a:lnTo>
                  <a:pt x="223" y="77"/>
                </a:lnTo>
                <a:lnTo>
                  <a:pt x="223" y="90"/>
                </a:lnTo>
                <a:lnTo>
                  <a:pt x="223" y="90"/>
                </a:lnTo>
                <a:lnTo>
                  <a:pt x="224" y="94"/>
                </a:lnTo>
                <a:lnTo>
                  <a:pt x="225" y="99"/>
                </a:lnTo>
                <a:lnTo>
                  <a:pt x="230" y="110"/>
                </a:lnTo>
                <a:lnTo>
                  <a:pt x="230" y="110"/>
                </a:lnTo>
                <a:lnTo>
                  <a:pt x="234" y="115"/>
                </a:lnTo>
                <a:lnTo>
                  <a:pt x="238" y="119"/>
                </a:lnTo>
                <a:lnTo>
                  <a:pt x="246" y="124"/>
                </a:lnTo>
                <a:lnTo>
                  <a:pt x="221" y="158"/>
                </a:lnTo>
                <a:lnTo>
                  <a:pt x="220" y="163"/>
                </a:lnTo>
                <a:lnTo>
                  <a:pt x="200" y="175"/>
                </a:lnTo>
                <a:lnTo>
                  <a:pt x="200" y="175"/>
                </a:lnTo>
                <a:lnTo>
                  <a:pt x="198" y="174"/>
                </a:lnTo>
                <a:lnTo>
                  <a:pt x="196" y="171"/>
                </a:lnTo>
                <a:lnTo>
                  <a:pt x="192" y="168"/>
                </a:lnTo>
                <a:lnTo>
                  <a:pt x="189" y="167"/>
                </a:lnTo>
                <a:lnTo>
                  <a:pt x="185" y="167"/>
                </a:lnTo>
                <a:lnTo>
                  <a:pt x="185" y="167"/>
                </a:lnTo>
                <a:lnTo>
                  <a:pt x="176" y="167"/>
                </a:lnTo>
                <a:lnTo>
                  <a:pt x="175" y="168"/>
                </a:lnTo>
                <a:lnTo>
                  <a:pt x="170" y="168"/>
                </a:lnTo>
                <a:lnTo>
                  <a:pt x="175" y="163"/>
                </a:lnTo>
                <a:lnTo>
                  <a:pt x="180" y="163"/>
                </a:lnTo>
                <a:lnTo>
                  <a:pt x="189" y="155"/>
                </a:lnTo>
                <a:lnTo>
                  <a:pt x="176" y="155"/>
                </a:lnTo>
                <a:lnTo>
                  <a:pt x="172" y="160"/>
                </a:lnTo>
                <a:lnTo>
                  <a:pt x="162" y="158"/>
                </a:lnTo>
                <a:lnTo>
                  <a:pt x="162" y="152"/>
                </a:lnTo>
                <a:lnTo>
                  <a:pt x="162" y="152"/>
                </a:lnTo>
                <a:lnTo>
                  <a:pt x="159" y="152"/>
                </a:lnTo>
                <a:lnTo>
                  <a:pt x="157" y="152"/>
                </a:lnTo>
                <a:lnTo>
                  <a:pt x="156" y="152"/>
                </a:lnTo>
                <a:lnTo>
                  <a:pt x="156" y="152"/>
                </a:lnTo>
                <a:lnTo>
                  <a:pt x="154" y="154"/>
                </a:lnTo>
                <a:lnTo>
                  <a:pt x="151" y="154"/>
                </a:lnTo>
                <a:lnTo>
                  <a:pt x="146" y="152"/>
                </a:lnTo>
                <a:lnTo>
                  <a:pt x="145" y="150"/>
                </a:lnTo>
                <a:lnTo>
                  <a:pt x="109" y="150"/>
                </a:lnTo>
                <a:lnTo>
                  <a:pt x="101" y="152"/>
                </a:lnTo>
                <a:lnTo>
                  <a:pt x="96" y="151"/>
                </a:lnTo>
                <a:lnTo>
                  <a:pt x="96" y="151"/>
                </a:lnTo>
                <a:lnTo>
                  <a:pt x="72" y="151"/>
                </a:lnTo>
                <a:lnTo>
                  <a:pt x="46" y="151"/>
                </a:lnTo>
                <a:lnTo>
                  <a:pt x="46" y="151"/>
                </a:lnTo>
                <a:lnTo>
                  <a:pt x="45" y="152"/>
                </a:lnTo>
                <a:lnTo>
                  <a:pt x="45" y="156"/>
                </a:lnTo>
                <a:lnTo>
                  <a:pt x="45" y="164"/>
                </a:lnTo>
                <a:lnTo>
                  <a:pt x="45" y="164"/>
                </a:lnTo>
                <a:lnTo>
                  <a:pt x="45" y="169"/>
                </a:lnTo>
                <a:lnTo>
                  <a:pt x="45" y="175"/>
                </a:lnTo>
                <a:lnTo>
                  <a:pt x="46" y="180"/>
                </a:lnTo>
                <a:lnTo>
                  <a:pt x="96" y="180"/>
                </a:lnTo>
                <a:lnTo>
                  <a:pt x="105" y="179"/>
                </a:lnTo>
                <a:lnTo>
                  <a:pt x="108" y="184"/>
                </a:lnTo>
                <a:lnTo>
                  <a:pt x="129" y="184"/>
                </a:lnTo>
                <a:lnTo>
                  <a:pt x="134" y="197"/>
                </a:lnTo>
                <a:lnTo>
                  <a:pt x="101" y="197"/>
                </a:lnTo>
                <a:lnTo>
                  <a:pt x="101" y="197"/>
                </a:lnTo>
                <a:lnTo>
                  <a:pt x="92" y="199"/>
                </a:lnTo>
                <a:lnTo>
                  <a:pt x="86" y="200"/>
                </a:lnTo>
                <a:lnTo>
                  <a:pt x="80" y="202"/>
                </a:lnTo>
                <a:lnTo>
                  <a:pt x="80" y="202"/>
                </a:lnTo>
                <a:lnTo>
                  <a:pt x="79" y="205"/>
                </a:lnTo>
                <a:lnTo>
                  <a:pt x="77" y="208"/>
                </a:lnTo>
                <a:lnTo>
                  <a:pt x="77" y="219"/>
                </a:lnTo>
                <a:lnTo>
                  <a:pt x="77" y="230"/>
                </a:lnTo>
                <a:lnTo>
                  <a:pt x="78" y="236"/>
                </a:lnTo>
                <a:lnTo>
                  <a:pt x="78" y="236"/>
                </a:lnTo>
                <a:lnTo>
                  <a:pt x="79" y="239"/>
                </a:lnTo>
                <a:lnTo>
                  <a:pt x="83" y="241"/>
                </a:lnTo>
                <a:lnTo>
                  <a:pt x="91" y="245"/>
                </a:lnTo>
                <a:lnTo>
                  <a:pt x="91" y="245"/>
                </a:lnTo>
                <a:lnTo>
                  <a:pt x="100" y="246"/>
                </a:lnTo>
                <a:lnTo>
                  <a:pt x="105" y="245"/>
                </a:lnTo>
                <a:lnTo>
                  <a:pt x="124" y="251"/>
                </a:lnTo>
                <a:lnTo>
                  <a:pt x="124" y="251"/>
                </a:lnTo>
                <a:lnTo>
                  <a:pt x="133" y="245"/>
                </a:lnTo>
                <a:lnTo>
                  <a:pt x="133" y="245"/>
                </a:lnTo>
                <a:lnTo>
                  <a:pt x="134" y="245"/>
                </a:lnTo>
                <a:lnTo>
                  <a:pt x="135" y="246"/>
                </a:lnTo>
                <a:lnTo>
                  <a:pt x="137" y="248"/>
                </a:lnTo>
                <a:lnTo>
                  <a:pt x="135" y="256"/>
                </a:lnTo>
                <a:lnTo>
                  <a:pt x="135" y="256"/>
                </a:lnTo>
                <a:lnTo>
                  <a:pt x="131" y="256"/>
                </a:lnTo>
                <a:lnTo>
                  <a:pt x="127" y="256"/>
                </a:lnTo>
                <a:lnTo>
                  <a:pt x="122" y="257"/>
                </a:lnTo>
                <a:lnTo>
                  <a:pt x="122" y="257"/>
                </a:lnTo>
                <a:lnTo>
                  <a:pt x="119" y="258"/>
                </a:lnTo>
                <a:lnTo>
                  <a:pt x="118" y="261"/>
                </a:lnTo>
                <a:lnTo>
                  <a:pt x="117" y="264"/>
                </a:lnTo>
                <a:lnTo>
                  <a:pt x="117" y="270"/>
                </a:lnTo>
                <a:lnTo>
                  <a:pt x="120" y="281"/>
                </a:lnTo>
                <a:lnTo>
                  <a:pt x="109" y="285"/>
                </a:lnTo>
                <a:lnTo>
                  <a:pt x="112" y="315"/>
                </a:lnTo>
                <a:lnTo>
                  <a:pt x="125" y="328"/>
                </a:lnTo>
                <a:lnTo>
                  <a:pt x="117" y="328"/>
                </a:lnTo>
                <a:lnTo>
                  <a:pt x="117" y="328"/>
                </a:lnTo>
                <a:lnTo>
                  <a:pt x="113" y="337"/>
                </a:lnTo>
                <a:lnTo>
                  <a:pt x="111" y="346"/>
                </a:lnTo>
                <a:lnTo>
                  <a:pt x="109" y="353"/>
                </a:lnTo>
                <a:lnTo>
                  <a:pt x="109" y="353"/>
                </a:lnTo>
                <a:lnTo>
                  <a:pt x="111" y="358"/>
                </a:lnTo>
                <a:lnTo>
                  <a:pt x="113" y="362"/>
                </a:lnTo>
                <a:lnTo>
                  <a:pt x="117" y="365"/>
                </a:lnTo>
                <a:lnTo>
                  <a:pt x="117" y="365"/>
                </a:lnTo>
                <a:lnTo>
                  <a:pt x="120" y="366"/>
                </a:lnTo>
                <a:lnTo>
                  <a:pt x="124" y="370"/>
                </a:lnTo>
                <a:lnTo>
                  <a:pt x="124" y="370"/>
                </a:lnTo>
                <a:lnTo>
                  <a:pt x="123" y="371"/>
                </a:lnTo>
                <a:lnTo>
                  <a:pt x="120" y="373"/>
                </a:lnTo>
                <a:lnTo>
                  <a:pt x="117" y="375"/>
                </a:lnTo>
                <a:lnTo>
                  <a:pt x="117" y="375"/>
                </a:lnTo>
                <a:lnTo>
                  <a:pt x="116" y="376"/>
                </a:lnTo>
                <a:lnTo>
                  <a:pt x="116" y="377"/>
                </a:lnTo>
                <a:lnTo>
                  <a:pt x="117" y="380"/>
                </a:lnTo>
                <a:lnTo>
                  <a:pt x="112" y="385"/>
                </a:lnTo>
                <a:lnTo>
                  <a:pt x="112" y="393"/>
                </a:lnTo>
                <a:lnTo>
                  <a:pt x="120" y="401"/>
                </a:lnTo>
                <a:lnTo>
                  <a:pt x="120" y="401"/>
                </a:lnTo>
                <a:lnTo>
                  <a:pt x="117" y="403"/>
                </a:lnTo>
                <a:lnTo>
                  <a:pt x="114" y="405"/>
                </a:lnTo>
                <a:lnTo>
                  <a:pt x="113" y="408"/>
                </a:lnTo>
                <a:lnTo>
                  <a:pt x="113" y="408"/>
                </a:lnTo>
                <a:lnTo>
                  <a:pt x="113" y="409"/>
                </a:lnTo>
                <a:lnTo>
                  <a:pt x="114" y="410"/>
                </a:lnTo>
                <a:lnTo>
                  <a:pt x="118" y="413"/>
                </a:lnTo>
                <a:lnTo>
                  <a:pt x="124" y="414"/>
                </a:lnTo>
                <a:lnTo>
                  <a:pt x="89" y="644"/>
                </a:lnTo>
                <a:lnTo>
                  <a:pt x="86" y="644"/>
                </a:lnTo>
                <a:lnTo>
                  <a:pt x="79" y="674"/>
                </a:lnTo>
                <a:lnTo>
                  <a:pt x="79" y="679"/>
                </a:lnTo>
                <a:lnTo>
                  <a:pt x="91" y="683"/>
                </a:lnTo>
                <a:lnTo>
                  <a:pt x="51" y="929"/>
                </a:lnTo>
                <a:lnTo>
                  <a:pt x="41" y="936"/>
                </a:lnTo>
                <a:lnTo>
                  <a:pt x="36" y="947"/>
                </a:lnTo>
                <a:lnTo>
                  <a:pt x="39" y="951"/>
                </a:lnTo>
                <a:lnTo>
                  <a:pt x="50" y="949"/>
                </a:lnTo>
                <a:lnTo>
                  <a:pt x="8" y="1224"/>
                </a:lnTo>
                <a:lnTo>
                  <a:pt x="5" y="1238"/>
                </a:lnTo>
                <a:lnTo>
                  <a:pt x="4" y="1245"/>
                </a:lnTo>
                <a:lnTo>
                  <a:pt x="4" y="1245"/>
                </a:lnTo>
                <a:lnTo>
                  <a:pt x="1" y="1248"/>
                </a:lnTo>
                <a:lnTo>
                  <a:pt x="0" y="1250"/>
                </a:lnTo>
                <a:lnTo>
                  <a:pt x="0" y="1254"/>
                </a:lnTo>
                <a:lnTo>
                  <a:pt x="0" y="1254"/>
                </a:lnTo>
                <a:lnTo>
                  <a:pt x="1" y="1256"/>
                </a:lnTo>
                <a:lnTo>
                  <a:pt x="4" y="1257"/>
                </a:lnTo>
                <a:lnTo>
                  <a:pt x="7" y="1258"/>
                </a:lnTo>
                <a:lnTo>
                  <a:pt x="12" y="1258"/>
                </a:lnTo>
                <a:lnTo>
                  <a:pt x="12" y="1258"/>
                </a:lnTo>
                <a:lnTo>
                  <a:pt x="17" y="1258"/>
                </a:lnTo>
                <a:lnTo>
                  <a:pt x="19" y="1256"/>
                </a:lnTo>
                <a:lnTo>
                  <a:pt x="22" y="1254"/>
                </a:lnTo>
                <a:lnTo>
                  <a:pt x="22" y="1250"/>
                </a:lnTo>
                <a:lnTo>
                  <a:pt x="22" y="1250"/>
                </a:lnTo>
                <a:lnTo>
                  <a:pt x="22" y="1246"/>
                </a:lnTo>
                <a:lnTo>
                  <a:pt x="21" y="1243"/>
                </a:lnTo>
                <a:lnTo>
                  <a:pt x="19" y="1240"/>
                </a:lnTo>
                <a:lnTo>
                  <a:pt x="60" y="955"/>
                </a:lnTo>
                <a:lnTo>
                  <a:pt x="66" y="954"/>
                </a:lnTo>
                <a:lnTo>
                  <a:pt x="86" y="790"/>
                </a:lnTo>
                <a:lnTo>
                  <a:pt x="92" y="790"/>
                </a:lnTo>
                <a:lnTo>
                  <a:pt x="84" y="875"/>
                </a:lnTo>
                <a:lnTo>
                  <a:pt x="74" y="890"/>
                </a:lnTo>
                <a:lnTo>
                  <a:pt x="83" y="899"/>
                </a:lnTo>
                <a:lnTo>
                  <a:pt x="55" y="1137"/>
                </a:lnTo>
                <a:lnTo>
                  <a:pt x="57" y="1143"/>
                </a:lnTo>
                <a:lnTo>
                  <a:pt x="53" y="1144"/>
                </a:lnTo>
                <a:lnTo>
                  <a:pt x="53" y="1144"/>
                </a:lnTo>
                <a:lnTo>
                  <a:pt x="53" y="1147"/>
                </a:lnTo>
                <a:lnTo>
                  <a:pt x="55" y="1149"/>
                </a:lnTo>
                <a:lnTo>
                  <a:pt x="57" y="1151"/>
                </a:lnTo>
                <a:lnTo>
                  <a:pt x="57" y="1151"/>
                </a:lnTo>
                <a:lnTo>
                  <a:pt x="66" y="1151"/>
                </a:lnTo>
                <a:lnTo>
                  <a:pt x="69" y="1150"/>
                </a:lnTo>
                <a:lnTo>
                  <a:pt x="72" y="1149"/>
                </a:lnTo>
                <a:lnTo>
                  <a:pt x="72" y="1149"/>
                </a:lnTo>
                <a:lnTo>
                  <a:pt x="72" y="1147"/>
                </a:lnTo>
                <a:lnTo>
                  <a:pt x="71" y="1144"/>
                </a:lnTo>
                <a:lnTo>
                  <a:pt x="67" y="1140"/>
                </a:lnTo>
                <a:lnTo>
                  <a:pt x="92" y="904"/>
                </a:lnTo>
                <a:lnTo>
                  <a:pt x="96" y="902"/>
                </a:lnTo>
                <a:lnTo>
                  <a:pt x="96" y="879"/>
                </a:lnTo>
                <a:lnTo>
                  <a:pt x="96" y="874"/>
                </a:lnTo>
                <a:lnTo>
                  <a:pt x="118" y="683"/>
                </a:lnTo>
                <a:lnTo>
                  <a:pt x="145" y="674"/>
                </a:lnTo>
                <a:lnTo>
                  <a:pt x="162" y="676"/>
                </a:lnTo>
                <a:lnTo>
                  <a:pt x="167" y="672"/>
                </a:lnTo>
                <a:lnTo>
                  <a:pt x="243" y="683"/>
                </a:lnTo>
                <a:lnTo>
                  <a:pt x="243" y="683"/>
                </a:lnTo>
                <a:lnTo>
                  <a:pt x="246" y="688"/>
                </a:lnTo>
                <a:lnTo>
                  <a:pt x="247" y="695"/>
                </a:lnTo>
                <a:lnTo>
                  <a:pt x="247" y="695"/>
                </a:lnTo>
                <a:lnTo>
                  <a:pt x="247" y="701"/>
                </a:lnTo>
                <a:lnTo>
                  <a:pt x="246" y="708"/>
                </a:lnTo>
                <a:lnTo>
                  <a:pt x="246" y="708"/>
                </a:lnTo>
                <a:lnTo>
                  <a:pt x="240" y="718"/>
                </a:lnTo>
                <a:lnTo>
                  <a:pt x="258" y="724"/>
                </a:lnTo>
                <a:lnTo>
                  <a:pt x="258" y="724"/>
                </a:lnTo>
                <a:lnTo>
                  <a:pt x="271" y="767"/>
                </a:lnTo>
                <a:lnTo>
                  <a:pt x="271" y="767"/>
                </a:lnTo>
                <a:lnTo>
                  <a:pt x="287" y="830"/>
                </a:lnTo>
                <a:lnTo>
                  <a:pt x="287" y="830"/>
                </a:lnTo>
                <a:lnTo>
                  <a:pt x="288" y="842"/>
                </a:lnTo>
                <a:lnTo>
                  <a:pt x="288" y="862"/>
                </a:lnTo>
                <a:lnTo>
                  <a:pt x="288" y="890"/>
                </a:lnTo>
                <a:lnTo>
                  <a:pt x="288" y="890"/>
                </a:lnTo>
                <a:lnTo>
                  <a:pt x="290" y="895"/>
                </a:lnTo>
                <a:lnTo>
                  <a:pt x="290" y="903"/>
                </a:lnTo>
                <a:lnTo>
                  <a:pt x="290" y="903"/>
                </a:lnTo>
                <a:lnTo>
                  <a:pt x="290" y="906"/>
                </a:lnTo>
                <a:lnTo>
                  <a:pt x="288" y="908"/>
                </a:lnTo>
                <a:lnTo>
                  <a:pt x="283" y="913"/>
                </a:lnTo>
                <a:lnTo>
                  <a:pt x="283" y="913"/>
                </a:lnTo>
                <a:lnTo>
                  <a:pt x="282" y="918"/>
                </a:lnTo>
                <a:lnTo>
                  <a:pt x="282" y="921"/>
                </a:lnTo>
                <a:lnTo>
                  <a:pt x="283" y="925"/>
                </a:lnTo>
                <a:lnTo>
                  <a:pt x="283" y="925"/>
                </a:lnTo>
                <a:lnTo>
                  <a:pt x="277" y="923"/>
                </a:lnTo>
                <a:lnTo>
                  <a:pt x="273" y="921"/>
                </a:lnTo>
                <a:lnTo>
                  <a:pt x="264" y="921"/>
                </a:lnTo>
                <a:lnTo>
                  <a:pt x="264" y="921"/>
                </a:lnTo>
                <a:lnTo>
                  <a:pt x="260" y="924"/>
                </a:lnTo>
                <a:lnTo>
                  <a:pt x="258" y="926"/>
                </a:lnTo>
                <a:lnTo>
                  <a:pt x="255" y="930"/>
                </a:lnTo>
                <a:lnTo>
                  <a:pt x="254" y="935"/>
                </a:lnTo>
                <a:lnTo>
                  <a:pt x="254" y="943"/>
                </a:lnTo>
                <a:lnTo>
                  <a:pt x="254" y="947"/>
                </a:lnTo>
                <a:lnTo>
                  <a:pt x="249" y="947"/>
                </a:lnTo>
                <a:lnTo>
                  <a:pt x="246" y="951"/>
                </a:lnTo>
                <a:lnTo>
                  <a:pt x="252" y="966"/>
                </a:lnTo>
                <a:lnTo>
                  <a:pt x="264" y="975"/>
                </a:lnTo>
                <a:lnTo>
                  <a:pt x="202" y="1120"/>
                </a:lnTo>
                <a:lnTo>
                  <a:pt x="180" y="1119"/>
                </a:lnTo>
                <a:lnTo>
                  <a:pt x="176" y="1123"/>
                </a:lnTo>
                <a:lnTo>
                  <a:pt x="196" y="1144"/>
                </a:lnTo>
                <a:lnTo>
                  <a:pt x="154" y="1245"/>
                </a:lnTo>
                <a:lnTo>
                  <a:pt x="151" y="1245"/>
                </a:lnTo>
                <a:lnTo>
                  <a:pt x="147" y="1257"/>
                </a:lnTo>
                <a:lnTo>
                  <a:pt x="168" y="1257"/>
                </a:lnTo>
                <a:lnTo>
                  <a:pt x="170" y="1251"/>
                </a:lnTo>
                <a:lnTo>
                  <a:pt x="212" y="1156"/>
                </a:lnTo>
                <a:lnTo>
                  <a:pt x="249" y="1187"/>
                </a:lnTo>
                <a:lnTo>
                  <a:pt x="264" y="1202"/>
                </a:lnTo>
                <a:lnTo>
                  <a:pt x="226" y="1317"/>
                </a:lnTo>
                <a:lnTo>
                  <a:pt x="226" y="1317"/>
                </a:lnTo>
                <a:lnTo>
                  <a:pt x="225" y="1319"/>
                </a:lnTo>
                <a:lnTo>
                  <a:pt x="223" y="1325"/>
                </a:lnTo>
                <a:lnTo>
                  <a:pt x="223" y="1325"/>
                </a:lnTo>
                <a:lnTo>
                  <a:pt x="225" y="1328"/>
                </a:lnTo>
                <a:lnTo>
                  <a:pt x="230" y="1330"/>
                </a:lnTo>
                <a:lnTo>
                  <a:pt x="237" y="1334"/>
                </a:lnTo>
                <a:lnTo>
                  <a:pt x="247" y="1329"/>
                </a:lnTo>
                <a:lnTo>
                  <a:pt x="335" y="1060"/>
                </a:lnTo>
                <a:lnTo>
                  <a:pt x="354" y="1060"/>
                </a:lnTo>
                <a:lnTo>
                  <a:pt x="397" y="1226"/>
                </a:lnTo>
                <a:lnTo>
                  <a:pt x="400" y="1232"/>
                </a:lnTo>
                <a:lnTo>
                  <a:pt x="400" y="1232"/>
                </a:lnTo>
                <a:lnTo>
                  <a:pt x="399" y="1234"/>
                </a:lnTo>
                <a:lnTo>
                  <a:pt x="398" y="1241"/>
                </a:lnTo>
                <a:lnTo>
                  <a:pt x="398" y="1241"/>
                </a:lnTo>
                <a:lnTo>
                  <a:pt x="399" y="1243"/>
                </a:lnTo>
                <a:lnTo>
                  <a:pt x="400" y="1244"/>
                </a:lnTo>
                <a:lnTo>
                  <a:pt x="405" y="1245"/>
                </a:lnTo>
                <a:lnTo>
                  <a:pt x="410" y="1244"/>
                </a:lnTo>
                <a:lnTo>
                  <a:pt x="412" y="1243"/>
                </a:lnTo>
                <a:lnTo>
                  <a:pt x="414" y="1241"/>
                </a:lnTo>
                <a:lnTo>
                  <a:pt x="414" y="1241"/>
                </a:lnTo>
                <a:lnTo>
                  <a:pt x="415" y="1239"/>
                </a:lnTo>
                <a:lnTo>
                  <a:pt x="414" y="1237"/>
                </a:lnTo>
                <a:lnTo>
                  <a:pt x="414" y="1234"/>
                </a:lnTo>
                <a:lnTo>
                  <a:pt x="364" y="1060"/>
                </a:lnTo>
                <a:lnTo>
                  <a:pt x="371" y="1060"/>
                </a:lnTo>
                <a:lnTo>
                  <a:pt x="380" y="1065"/>
                </a:lnTo>
                <a:lnTo>
                  <a:pt x="451" y="1254"/>
                </a:lnTo>
                <a:lnTo>
                  <a:pt x="467" y="1246"/>
                </a:lnTo>
                <a:lnTo>
                  <a:pt x="431" y="1157"/>
                </a:lnTo>
                <a:lnTo>
                  <a:pt x="484" y="1190"/>
                </a:lnTo>
                <a:lnTo>
                  <a:pt x="537" y="1323"/>
                </a:lnTo>
                <a:lnTo>
                  <a:pt x="537" y="1323"/>
                </a:lnTo>
                <a:lnTo>
                  <a:pt x="543" y="1328"/>
                </a:lnTo>
                <a:lnTo>
                  <a:pt x="548" y="1331"/>
                </a:lnTo>
                <a:lnTo>
                  <a:pt x="551" y="1334"/>
                </a:lnTo>
                <a:lnTo>
                  <a:pt x="551" y="1334"/>
                </a:lnTo>
                <a:lnTo>
                  <a:pt x="555" y="1334"/>
                </a:lnTo>
                <a:lnTo>
                  <a:pt x="560" y="1333"/>
                </a:lnTo>
                <a:lnTo>
                  <a:pt x="565" y="1330"/>
                </a:lnTo>
                <a:lnTo>
                  <a:pt x="507" y="1199"/>
                </a:lnTo>
                <a:lnTo>
                  <a:pt x="507" y="1199"/>
                </a:lnTo>
                <a:lnTo>
                  <a:pt x="515" y="1190"/>
                </a:lnTo>
                <a:lnTo>
                  <a:pt x="520" y="1184"/>
                </a:lnTo>
                <a:lnTo>
                  <a:pt x="522" y="1179"/>
                </a:lnTo>
                <a:lnTo>
                  <a:pt x="522" y="1179"/>
                </a:lnTo>
                <a:lnTo>
                  <a:pt x="521" y="1178"/>
                </a:lnTo>
                <a:lnTo>
                  <a:pt x="517" y="1176"/>
                </a:lnTo>
                <a:lnTo>
                  <a:pt x="507" y="1170"/>
                </a:lnTo>
                <a:lnTo>
                  <a:pt x="494" y="1161"/>
                </a:lnTo>
                <a:lnTo>
                  <a:pt x="432" y="1016"/>
                </a:lnTo>
                <a:lnTo>
                  <a:pt x="432" y="1016"/>
                </a:lnTo>
                <a:lnTo>
                  <a:pt x="436" y="1014"/>
                </a:lnTo>
                <a:lnTo>
                  <a:pt x="440" y="1011"/>
                </a:lnTo>
                <a:lnTo>
                  <a:pt x="444" y="1005"/>
                </a:lnTo>
                <a:lnTo>
                  <a:pt x="444" y="1005"/>
                </a:lnTo>
                <a:lnTo>
                  <a:pt x="449" y="998"/>
                </a:lnTo>
                <a:lnTo>
                  <a:pt x="451" y="991"/>
                </a:lnTo>
                <a:lnTo>
                  <a:pt x="453" y="982"/>
                </a:lnTo>
                <a:lnTo>
                  <a:pt x="431" y="970"/>
                </a:lnTo>
                <a:lnTo>
                  <a:pt x="431" y="949"/>
                </a:lnTo>
                <a:lnTo>
                  <a:pt x="431" y="949"/>
                </a:lnTo>
                <a:lnTo>
                  <a:pt x="432" y="942"/>
                </a:lnTo>
                <a:lnTo>
                  <a:pt x="433" y="938"/>
                </a:lnTo>
                <a:lnTo>
                  <a:pt x="434" y="936"/>
                </a:lnTo>
                <a:lnTo>
                  <a:pt x="434" y="936"/>
                </a:lnTo>
                <a:lnTo>
                  <a:pt x="437" y="934"/>
                </a:lnTo>
                <a:lnTo>
                  <a:pt x="439" y="930"/>
                </a:lnTo>
                <a:lnTo>
                  <a:pt x="442" y="924"/>
                </a:lnTo>
                <a:lnTo>
                  <a:pt x="442" y="920"/>
                </a:lnTo>
                <a:lnTo>
                  <a:pt x="440" y="917"/>
                </a:lnTo>
                <a:lnTo>
                  <a:pt x="440" y="917"/>
                </a:lnTo>
                <a:lnTo>
                  <a:pt x="433" y="892"/>
                </a:lnTo>
                <a:lnTo>
                  <a:pt x="429" y="880"/>
                </a:lnTo>
                <a:lnTo>
                  <a:pt x="427" y="870"/>
                </a:lnTo>
                <a:lnTo>
                  <a:pt x="427" y="870"/>
                </a:lnTo>
                <a:lnTo>
                  <a:pt x="429" y="857"/>
                </a:lnTo>
                <a:lnTo>
                  <a:pt x="433" y="833"/>
                </a:lnTo>
                <a:lnTo>
                  <a:pt x="438" y="805"/>
                </a:lnTo>
                <a:lnTo>
                  <a:pt x="440" y="784"/>
                </a:lnTo>
                <a:lnTo>
                  <a:pt x="440" y="784"/>
                </a:lnTo>
                <a:lnTo>
                  <a:pt x="442" y="767"/>
                </a:lnTo>
                <a:lnTo>
                  <a:pt x="440" y="751"/>
                </a:lnTo>
                <a:lnTo>
                  <a:pt x="436" y="724"/>
                </a:lnTo>
                <a:lnTo>
                  <a:pt x="436" y="724"/>
                </a:lnTo>
                <a:lnTo>
                  <a:pt x="422" y="623"/>
                </a:lnTo>
                <a:lnTo>
                  <a:pt x="432" y="549"/>
                </a:lnTo>
                <a:close/>
                <a:moveTo>
                  <a:pt x="168" y="409"/>
                </a:moveTo>
                <a:lnTo>
                  <a:pt x="230" y="611"/>
                </a:lnTo>
                <a:lnTo>
                  <a:pt x="229" y="640"/>
                </a:lnTo>
                <a:lnTo>
                  <a:pt x="235" y="649"/>
                </a:lnTo>
                <a:lnTo>
                  <a:pt x="238" y="674"/>
                </a:lnTo>
                <a:lnTo>
                  <a:pt x="184" y="666"/>
                </a:lnTo>
                <a:lnTo>
                  <a:pt x="168" y="661"/>
                </a:lnTo>
                <a:lnTo>
                  <a:pt x="168" y="661"/>
                </a:lnTo>
                <a:lnTo>
                  <a:pt x="164" y="660"/>
                </a:lnTo>
                <a:lnTo>
                  <a:pt x="158" y="661"/>
                </a:lnTo>
                <a:lnTo>
                  <a:pt x="158" y="661"/>
                </a:lnTo>
                <a:lnTo>
                  <a:pt x="152" y="661"/>
                </a:lnTo>
                <a:lnTo>
                  <a:pt x="147" y="661"/>
                </a:lnTo>
                <a:lnTo>
                  <a:pt x="133" y="662"/>
                </a:lnTo>
                <a:lnTo>
                  <a:pt x="134" y="632"/>
                </a:lnTo>
                <a:lnTo>
                  <a:pt x="133" y="628"/>
                </a:lnTo>
                <a:lnTo>
                  <a:pt x="158" y="414"/>
                </a:lnTo>
                <a:lnTo>
                  <a:pt x="168" y="409"/>
                </a:lnTo>
                <a:close/>
                <a:moveTo>
                  <a:pt x="221" y="324"/>
                </a:moveTo>
                <a:lnTo>
                  <a:pt x="221" y="324"/>
                </a:lnTo>
                <a:lnTo>
                  <a:pt x="224" y="364"/>
                </a:lnTo>
                <a:lnTo>
                  <a:pt x="226" y="411"/>
                </a:lnTo>
                <a:lnTo>
                  <a:pt x="226" y="411"/>
                </a:lnTo>
                <a:lnTo>
                  <a:pt x="226" y="429"/>
                </a:lnTo>
                <a:lnTo>
                  <a:pt x="227" y="438"/>
                </a:lnTo>
                <a:lnTo>
                  <a:pt x="226" y="447"/>
                </a:lnTo>
                <a:lnTo>
                  <a:pt x="226" y="447"/>
                </a:lnTo>
                <a:lnTo>
                  <a:pt x="223" y="460"/>
                </a:lnTo>
                <a:lnTo>
                  <a:pt x="221" y="469"/>
                </a:lnTo>
                <a:lnTo>
                  <a:pt x="220" y="480"/>
                </a:lnTo>
                <a:lnTo>
                  <a:pt x="220" y="480"/>
                </a:lnTo>
                <a:lnTo>
                  <a:pt x="218" y="492"/>
                </a:lnTo>
                <a:lnTo>
                  <a:pt x="215" y="504"/>
                </a:lnTo>
                <a:lnTo>
                  <a:pt x="213" y="519"/>
                </a:lnTo>
                <a:lnTo>
                  <a:pt x="176" y="399"/>
                </a:lnTo>
                <a:lnTo>
                  <a:pt x="176" y="399"/>
                </a:lnTo>
                <a:lnTo>
                  <a:pt x="187" y="385"/>
                </a:lnTo>
                <a:lnTo>
                  <a:pt x="187" y="385"/>
                </a:lnTo>
                <a:lnTo>
                  <a:pt x="190" y="383"/>
                </a:lnTo>
                <a:lnTo>
                  <a:pt x="195" y="382"/>
                </a:lnTo>
                <a:lnTo>
                  <a:pt x="200" y="381"/>
                </a:lnTo>
                <a:lnTo>
                  <a:pt x="202" y="380"/>
                </a:lnTo>
                <a:lnTo>
                  <a:pt x="202" y="380"/>
                </a:lnTo>
                <a:lnTo>
                  <a:pt x="206" y="376"/>
                </a:lnTo>
                <a:lnTo>
                  <a:pt x="209" y="373"/>
                </a:lnTo>
                <a:lnTo>
                  <a:pt x="212" y="368"/>
                </a:lnTo>
                <a:lnTo>
                  <a:pt x="212" y="368"/>
                </a:lnTo>
                <a:lnTo>
                  <a:pt x="214" y="356"/>
                </a:lnTo>
                <a:lnTo>
                  <a:pt x="214" y="348"/>
                </a:lnTo>
                <a:lnTo>
                  <a:pt x="214" y="348"/>
                </a:lnTo>
                <a:lnTo>
                  <a:pt x="213" y="342"/>
                </a:lnTo>
                <a:lnTo>
                  <a:pt x="212" y="337"/>
                </a:lnTo>
                <a:lnTo>
                  <a:pt x="212" y="337"/>
                </a:lnTo>
                <a:lnTo>
                  <a:pt x="212" y="334"/>
                </a:lnTo>
                <a:lnTo>
                  <a:pt x="213" y="332"/>
                </a:lnTo>
                <a:lnTo>
                  <a:pt x="221" y="324"/>
                </a:lnTo>
                <a:close/>
                <a:moveTo>
                  <a:pt x="173" y="259"/>
                </a:moveTo>
                <a:lnTo>
                  <a:pt x="170" y="281"/>
                </a:lnTo>
                <a:lnTo>
                  <a:pt x="170" y="281"/>
                </a:lnTo>
                <a:lnTo>
                  <a:pt x="164" y="285"/>
                </a:lnTo>
                <a:lnTo>
                  <a:pt x="164" y="285"/>
                </a:lnTo>
                <a:lnTo>
                  <a:pt x="156" y="290"/>
                </a:lnTo>
                <a:lnTo>
                  <a:pt x="163" y="261"/>
                </a:lnTo>
                <a:lnTo>
                  <a:pt x="173" y="259"/>
                </a:lnTo>
                <a:close/>
                <a:moveTo>
                  <a:pt x="151" y="312"/>
                </a:moveTo>
                <a:lnTo>
                  <a:pt x="151" y="331"/>
                </a:lnTo>
                <a:lnTo>
                  <a:pt x="151" y="331"/>
                </a:lnTo>
                <a:lnTo>
                  <a:pt x="150" y="336"/>
                </a:lnTo>
                <a:lnTo>
                  <a:pt x="148" y="342"/>
                </a:lnTo>
                <a:lnTo>
                  <a:pt x="147" y="346"/>
                </a:lnTo>
                <a:lnTo>
                  <a:pt x="147" y="346"/>
                </a:lnTo>
                <a:lnTo>
                  <a:pt x="147" y="351"/>
                </a:lnTo>
                <a:lnTo>
                  <a:pt x="146" y="358"/>
                </a:lnTo>
                <a:lnTo>
                  <a:pt x="145" y="366"/>
                </a:lnTo>
                <a:lnTo>
                  <a:pt x="134" y="362"/>
                </a:lnTo>
                <a:lnTo>
                  <a:pt x="146" y="329"/>
                </a:lnTo>
                <a:lnTo>
                  <a:pt x="151" y="312"/>
                </a:lnTo>
                <a:close/>
                <a:moveTo>
                  <a:pt x="147" y="188"/>
                </a:moveTo>
                <a:lnTo>
                  <a:pt x="159" y="188"/>
                </a:lnTo>
                <a:lnTo>
                  <a:pt x="162" y="202"/>
                </a:lnTo>
                <a:lnTo>
                  <a:pt x="156" y="202"/>
                </a:lnTo>
                <a:lnTo>
                  <a:pt x="147" y="188"/>
                </a:lnTo>
                <a:close/>
                <a:moveTo>
                  <a:pt x="283" y="988"/>
                </a:moveTo>
                <a:lnTo>
                  <a:pt x="313" y="1008"/>
                </a:lnTo>
                <a:lnTo>
                  <a:pt x="318" y="1018"/>
                </a:lnTo>
                <a:lnTo>
                  <a:pt x="331" y="1018"/>
                </a:lnTo>
                <a:lnTo>
                  <a:pt x="275" y="1165"/>
                </a:lnTo>
                <a:lnTo>
                  <a:pt x="223" y="1126"/>
                </a:lnTo>
                <a:lnTo>
                  <a:pt x="283" y="988"/>
                </a:lnTo>
                <a:close/>
                <a:moveTo>
                  <a:pt x="377" y="991"/>
                </a:moveTo>
                <a:lnTo>
                  <a:pt x="388" y="996"/>
                </a:lnTo>
                <a:lnTo>
                  <a:pt x="406" y="1004"/>
                </a:lnTo>
                <a:lnTo>
                  <a:pt x="422" y="1047"/>
                </a:lnTo>
                <a:lnTo>
                  <a:pt x="389" y="1047"/>
                </a:lnTo>
                <a:lnTo>
                  <a:pt x="371" y="996"/>
                </a:lnTo>
                <a:lnTo>
                  <a:pt x="377" y="991"/>
                </a:lnTo>
                <a:close/>
                <a:moveTo>
                  <a:pt x="359" y="1018"/>
                </a:moveTo>
                <a:lnTo>
                  <a:pt x="372" y="1048"/>
                </a:lnTo>
                <a:lnTo>
                  <a:pt x="360" y="1048"/>
                </a:lnTo>
                <a:lnTo>
                  <a:pt x="352" y="1018"/>
                </a:lnTo>
                <a:lnTo>
                  <a:pt x="359" y="1018"/>
                </a:lnTo>
                <a:close/>
                <a:moveTo>
                  <a:pt x="347" y="1037"/>
                </a:moveTo>
                <a:lnTo>
                  <a:pt x="350" y="1052"/>
                </a:lnTo>
                <a:lnTo>
                  <a:pt x="339" y="1052"/>
                </a:lnTo>
                <a:lnTo>
                  <a:pt x="347" y="1037"/>
                </a:lnTo>
                <a:close/>
                <a:moveTo>
                  <a:pt x="398" y="1063"/>
                </a:moveTo>
                <a:lnTo>
                  <a:pt x="429" y="1063"/>
                </a:lnTo>
                <a:lnTo>
                  <a:pt x="464" y="1140"/>
                </a:lnTo>
                <a:lnTo>
                  <a:pt x="438" y="1120"/>
                </a:lnTo>
                <a:lnTo>
                  <a:pt x="419" y="1120"/>
                </a:lnTo>
                <a:lnTo>
                  <a:pt x="398" y="1063"/>
                </a:lnTo>
                <a:close/>
                <a:moveTo>
                  <a:pt x="145" y="425"/>
                </a:moveTo>
                <a:lnTo>
                  <a:pt x="145" y="425"/>
                </a:lnTo>
                <a:lnTo>
                  <a:pt x="144" y="425"/>
                </a:lnTo>
                <a:lnTo>
                  <a:pt x="144" y="425"/>
                </a:lnTo>
                <a:lnTo>
                  <a:pt x="145" y="425"/>
                </a:lnTo>
                <a:lnTo>
                  <a:pt x="145" y="425"/>
                </a:lnTo>
                <a:close/>
                <a:moveTo>
                  <a:pt x="113" y="629"/>
                </a:moveTo>
                <a:lnTo>
                  <a:pt x="108" y="628"/>
                </a:lnTo>
                <a:lnTo>
                  <a:pt x="135" y="429"/>
                </a:lnTo>
                <a:lnTo>
                  <a:pt x="135" y="429"/>
                </a:lnTo>
                <a:lnTo>
                  <a:pt x="139" y="427"/>
                </a:lnTo>
                <a:lnTo>
                  <a:pt x="144" y="425"/>
                </a:lnTo>
                <a:lnTo>
                  <a:pt x="144" y="425"/>
                </a:lnTo>
                <a:lnTo>
                  <a:pt x="137" y="463"/>
                </a:lnTo>
                <a:lnTo>
                  <a:pt x="128" y="532"/>
                </a:lnTo>
                <a:lnTo>
                  <a:pt x="113" y="629"/>
                </a:lnTo>
                <a:lnTo>
                  <a:pt x="113" y="629"/>
                </a:lnTo>
                <a:close/>
                <a:moveTo>
                  <a:pt x="133" y="556"/>
                </a:moveTo>
                <a:lnTo>
                  <a:pt x="125" y="632"/>
                </a:lnTo>
                <a:lnTo>
                  <a:pt x="118" y="629"/>
                </a:lnTo>
                <a:lnTo>
                  <a:pt x="133" y="556"/>
                </a:lnTo>
                <a:close/>
                <a:moveTo>
                  <a:pt x="101" y="712"/>
                </a:moveTo>
                <a:lnTo>
                  <a:pt x="96" y="768"/>
                </a:lnTo>
                <a:lnTo>
                  <a:pt x="89" y="768"/>
                </a:lnTo>
                <a:lnTo>
                  <a:pt x="101" y="712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7">
            <a:extLst>
              <a:ext uri="{FF2B5EF4-FFF2-40B4-BE49-F238E27FC236}">
                <a16:creationId xmlns:a16="http://schemas.microsoft.com/office/drawing/2014/main" id="{CF030014-60C1-42B1-986B-4904D4D83EBB}"/>
              </a:ext>
            </a:extLst>
          </p:cNvPr>
          <p:cNvSpPr>
            <a:spLocks noEditPoints="1"/>
          </p:cNvSpPr>
          <p:nvPr/>
        </p:nvSpPr>
        <p:spPr bwMode="auto">
          <a:xfrm>
            <a:off x="955746" y="4552932"/>
            <a:ext cx="504754" cy="1803831"/>
          </a:xfrm>
          <a:custGeom>
            <a:avLst/>
            <a:gdLst>
              <a:gd name="T0" fmla="*/ 56 w 380"/>
              <a:gd name="T1" fmla="*/ 29 h 1358"/>
              <a:gd name="T2" fmla="*/ 54 w 380"/>
              <a:gd name="T3" fmla="*/ 109 h 1358"/>
              <a:gd name="T4" fmla="*/ 50 w 380"/>
              <a:gd name="T5" fmla="*/ 136 h 1358"/>
              <a:gd name="T6" fmla="*/ 50 w 380"/>
              <a:gd name="T7" fmla="*/ 168 h 1358"/>
              <a:gd name="T8" fmla="*/ 23 w 380"/>
              <a:gd name="T9" fmla="*/ 236 h 1358"/>
              <a:gd name="T10" fmla="*/ 17 w 380"/>
              <a:gd name="T11" fmla="*/ 388 h 1358"/>
              <a:gd name="T12" fmla="*/ 33 w 380"/>
              <a:gd name="T13" fmla="*/ 454 h 1358"/>
              <a:gd name="T14" fmla="*/ 15 w 380"/>
              <a:gd name="T15" fmla="*/ 601 h 1358"/>
              <a:gd name="T16" fmla="*/ 0 w 380"/>
              <a:gd name="T17" fmla="*/ 763 h 1358"/>
              <a:gd name="T18" fmla="*/ 11 w 380"/>
              <a:gd name="T19" fmla="*/ 962 h 1358"/>
              <a:gd name="T20" fmla="*/ 93 w 380"/>
              <a:gd name="T21" fmla="*/ 951 h 1358"/>
              <a:gd name="T22" fmla="*/ 67 w 380"/>
              <a:gd name="T23" fmla="*/ 1141 h 1358"/>
              <a:gd name="T24" fmla="*/ 50 w 380"/>
              <a:gd name="T25" fmla="*/ 1305 h 1358"/>
              <a:gd name="T26" fmla="*/ 61 w 380"/>
              <a:gd name="T27" fmla="*/ 1355 h 1358"/>
              <a:gd name="T28" fmla="*/ 90 w 380"/>
              <a:gd name="T29" fmla="*/ 1335 h 1358"/>
              <a:gd name="T30" fmla="*/ 129 w 380"/>
              <a:gd name="T31" fmla="*/ 1349 h 1358"/>
              <a:gd name="T32" fmla="*/ 250 w 380"/>
              <a:gd name="T33" fmla="*/ 1336 h 1358"/>
              <a:gd name="T34" fmla="*/ 219 w 380"/>
              <a:gd name="T35" fmla="*/ 1319 h 1358"/>
              <a:gd name="T36" fmla="*/ 202 w 380"/>
              <a:gd name="T37" fmla="*/ 1293 h 1358"/>
              <a:gd name="T38" fmla="*/ 325 w 380"/>
              <a:gd name="T39" fmla="*/ 1318 h 1358"/>
              <a:gd name="T40" fmla="*/ 326 w 380"/>
              <a:gd name="T41" fmla="*/ 1291 h 1358"/>
              <a:gd name="T42" fmla="*/ 264 w 380"/>
              <a:gd name="T43" fmla="*/ 1257 h 1358"/>
              <a:gd name="T44" fmla="*/ 259 w 380"/>
              <a:gd name="T45" fmla="*/ 1158 h 1358"/>
              <a:gd name="T46" fmla="*/ 335 w 380"/>
              <a:gd name="T47" fmla="*/ 973 h 1358"/>
              <a:gd name="T48" fmla="*/ 378 w 380"/>
              <a:gd name="T49" fmla="*/ 888 h 1358"/>
              <a:gd name="T50" fmla="*/ 329 w 380"/>
              <a:gd name="T51" fmla="*/ 724 h 1358"/>
              <a:gd name="T52" fmla="*/ 341 w 380"/>
              <a:gd name="T53" fmla="*/ 584 h 1358"/>
              <a:gd name="T54" fmla="*/ 332 w 380"/>
              <a:gd name="T55" fmla="*/ 445 h 1358"/>
              <a:gd name="T56" fmla="*/ 327 w 380"/>
              <a:gd name="T57" fmla="*/ 403 h 1358"/>
              <a:gd name="T58" fmla="*/ 377 w 380"/>
              <a:gd name="T59" fmla="*/ 396 h 1358"/>
              <a:gd name="T60" fmla="*/ 363 w 380"/>
              <a:gd name="T61" fmla="*/ 233 h 1358"/>
              <a:gd name="T62" fmla="*/ 354 w 380"/>
              <a:gd name="T63" fmla="*/ 170 h 1358"/>
              <a:gd name="T64" fmla="*/ 341 w 380"/>
              <a:gd name="T65" fmla="*/ 138 h 1358"/>
              <a:gd name="T66" fmla="*/ 336 w 380"/>
              <a:gd name="T67" fmla="*/ 154 h 1358"/>
              <a:gd name="T68" fmla="*/ 318 w 380"/>
              <a:gd name="T69" fmla="*/ 143 h 1358"/>
              <a:gd name="T70" fmla="*/ 303 w 380"/>
              <a:gd name="T71" fmla="*/ 143 h 1358"/>
              <a:gd name="T72" fmla="*/ 291 w 380"/>
              <a:gd name="T73" fmla="*/ 148 h 1358"/>
              <a:gd name="T74" fmla="*/ 274 w 380"/>
              <a:gd name="T75" fmla="*/ 136 h 1358"/>
              <a:gd name="T76" fmla="*/ 232 w 380"/>
              <a:gd name="T77" fmla="*/ 143 h 1358"/>
              <a:gd name="T78" fmla="*/ 214 w 380"/>
              <a:gd name="T79" fmla="*/ 205 h 1358"/>
              <a:gd name="T80" fmla="*/ 161 w 380"/>
              <a:gd name="T81" fmla="*/ 174 h 1358"/>
              <a:gd name="T82" fmla="*/ 189 w 380"/>
              <a:gd name="T83" fmla="*/ 121 h 1358"/>
              <a:gd name="T84" fmla="*/ 183 w 380"/>
              <a:gd name="T85" fmla="*/ 81 h 1358"/>
              <a:gd name="T86" fmla="*/ 202 w 380"/>
              <a:gd name="T87" fmla="*/ 62 h 1358"/>
              <a:gd name="T88" fmla="*/ 156 w 380"/>
              <a:gd name="T89" fmla="*/ 3 h 1358"/>
              <a:gd name="T90" fmla="*/ 259 w 380"/>
              <a:gd name="T91" fmla="*/ 196 h 1358"/>
              <a:gd name="T92" fmla="*/ 248 w 380"/>
              <a:gd name="T93" fmla="*/ 176 h 1358"/>
              <a:gd name="T94" fmla="*/ 307 w 380"/>
              <a:gd name="T95" fmla="*/ 197 h 1358"/>
              <a:gd name="T96" fmla="*/ 329 w 380"/>
              <a:gd name="T97" fmla="*/ 328 h 1358"/>
              <a:gd name="T98" fmla="*/ 280 w 380"/>
              <a:gd name="T99" fmla="*/ 233 h 1358"/>
              <a:gd name="T100" fmla="*/ 292 w 380"/>
              <a:gd name="T101" fmla="*/ 197 h 1358"/>
              <a:gd name="T102" fmla="*/ 230 w 380"/>
              <a:gd name="T103" fmla="*/ 1006 h 1358"/>
              <a:gd name="T104" fmla="*/ 214 w 380"/>
              <a:gd name="T105" fmla="*/ 1131 h 1358"/>
              <a:gd name="T106" fmla="*/ 181 w 380"/>
              <a:gd name="T107" fmla="*/ 1225 h 1358"/>
              <a:gd name="T108" fmla="*/ 138 w 380"/>
              <a:gd name="T109" fmla="*/ 1242 h 1358"/>
              <a:gd name="T110" fmla="*/ 156 w 380"/>
              <a:gd name="T111" fmla="*/ 1069 h 1358"/>
              <a:gd name="T112" fmla="*/ 183 w 380"/>
              <a:gd name="T113" fmla="*/ 942 h 1358"/>
              <a:gd name="T114" fmla="*/ 268 w 380"/>
              <a:gd name="T115" fmla="*/ 932 h 13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80" h="1358">
                <a:moveTo>
                  <a:pt x="105" y="1"/>
                </a:moveTo>
                <a:lnTo>
                  <a:pt x="105" y="1"/>
                </a:lnTo>
                <a:lnTo>
                  <a:pt x="100" y="1"/>
                </a:lnTo>
                <a:lnTo>
                  <a:pt x="89" y="3"/>
                </a:lnTo>
                <a:lnTo>
                  <a:pt x="83" y="7"/>
                </a:lnTo>
                <a:lnTo>
                  <a:pt x="74" y="12"/>
                </a:lnTo>
                <a:lnTo>
                  <a:pt x="66" y="19"/>
                </a:lnTo>
                <a:lnTo>
                  <a:pt x="56" y="29"/>
                </a:lnTo>
                <a:lnTo>
                  <a:pt x="56" y="29"/>
                </a:lnTo>
                <a:lnTo>
                  <a:pt x="52" y="34"/>
                </a:lnTo>
                <a:lnTo>
                  <a:pt x="49" y="40"/>
                </a:lnTo>
                <a:lnTo>
                  <a:pt x="46" y="46"/>
                </a:lnTo>
                <a:lnTo>
                  <a:pt x="45" y="52"/>
                </a:lnTo>
                <a:lnTo>
                  <a:pt x="44" y="64"/>
                </a:lnTo>
                <a:lnTo>
                  <a:pt x="45" y="75"/>
                </a:lnTo>
                <a:lnTo>
                  <a:pt x="46" y="87"/>
                </a:lnTo>
                <a:lnTo>
                  <a:pt x="50" y="97"/>
                </a:lnTo>
                <a:lnTo>
                  <a:pt x="54" y="109"/>
                </a:lnTo>
                <a:lnTo>
                  <a:pt x="54" y="109"/>
                </a:lnTo>
                <a:lnTo>
                  <a:pt x="56" y="120"/>
                </a:lnTo>
                <a:lnTo>
                  <a:pt x="56" y="124"/>
                </a:lnTo>
                <a:lnTo>
                  <a:pt x="56" y="124"/>
                </a:lnTo>
                <a:lnTo>
                  <a:pt x="55" y="125"/>
                </a:lnTo>
                <a:lnTo>
                  <a:pt x="52" y="127"/>
                </a:lnTo>
                <a:lnTo>
                  <a:pt x="51" y="130"/>
                </a:lnTo>
                <a:lnTo>
                  <a:pt x="50" y="132"/>
                </a:lnTo>
                <a:lnTo>
                  <a:pt x="50" y="136"/>
                </a:lnTo>
                <a:lnTo>
                  <a:pt x="51" y="141"/>
                </a:lnTo>
                <a:lnTo>
                  <a:pt x="51" y="141"/>
                </a:lnTo>
                <a:lnTo>
                  <a:pt x="55" y="148"/>
                </a:lnTo>
                <a:lnTo>
                  <a:pt x="58" y="154"/>
                </a:lnTo>
                <a:lnTo>
                  <a:pt x="62" y="158"/>
                </a:lnTo>
                <a:lnTo>
                  <a:pt x="62" y="158"/>
                </a:lnTo>
                <a:lnTo>
                  <a:pt x="60" y="158"/>
                </a:lnTo>
                <a:lnTo>
                  <a:pt x="56" y="162"/>
                </a:lnTo>
                <a:lnTo>
                  <a:pt x="50" y="168"/>
                </a:lnTo>
                <a:lnTo>
                  <a:pt x="48" y="171"/>
                </a:lnTo>
                <a:lnTo>
                  <a:pt x="45" y="177"/>
                </a:lnTo>
                <a:lnTo>
                  <a:pt x="45" y="177"/>
                </a:lnTo>
                <a:lnTo>
                  <a:pt x="44" y="183"/>
                </a:lnTo>
                <a:lnTo>
                  <a:pt x="43" y="192"/>
                </a:lnTo>
                <a:lnTo>
                  <a:pt x="43" y="208"/>
                </a:lnTo>
                <a:lnTo>
                  <a:pt x="45" y="227"/>
                </a:lnTo>
                <a:lnTo>
                  <a:pt x="45" y="227"/>
                </a:lnTo>
                <a:lnTo>
                  <a:pt x="23" y="236"/>
                </a:lnTo>
                <a:lnTo>
                  <a:pt x="7" y="243"/>
                </a:lnTo>
                <a:lnTo>
                  <a:pt x="2" y="247"/>
                </a:lnTo>
                <a:lnTo>
                  <a:pt x="0" y="250"/>
                </a:lnTo>
                <a:lnTo>
                  <a:pt x="0" y="250"/>
                </a:lnTo>
                <a:lnTo>
                  <a:pt x="0" y="258"/>
                </a:lnTo>
                <a:lnTo>
                  <a:pt x="2" y="274"/>
                </a:lnTo>
                <a:lnTo>
                  <a:pt x="9" y="320"/>
                </a:lnTo>
                <a:lnTo>
                  <a:pt x="15" y="365"/>
                </a:lnTo>
                <a:lnTo>
                  <a:pt x="17" y="388"/>
                </a:lnTo>
                <a:lnTo>
                  <a:pt x="17" y="388"/>
                </a:lnTo>
                <a:lnTo>
                  <a:pt x="16" y="395"/>
                </a:lnTo>
                <a:lnTo>
                  <a:pt x="17" y="404"/>
                </a:lnTo>
                <a:lnTo>
                  <a:pt x="17" y="404"/>
                </a:lnTo>
                <a:lnTo>
                  <a:pt x="18" y="411"/>
                </a:lnTo>
                <a:lnTo>
                  <a:pt x="23" y="422"/>
                </a:lnTo>
                <a:lnTo>
                  <a:pt x="32" y="446"/>
                </a:lnTo>
                <a:lnTo>
                  <a:pt x="32" y="446"/>
                </a:lnTo>
                <a:lnTo>
                  <a:pt x="33" y="454"/>
                </a:lnTo>
                <a:lnTo>
                  <a:pt x="33" y="463"/>
                </a:lnTo>
                <a:lnTo>
                  <a:pt x="32" y="488"/>
                </a:lnTo>
                <a:lnTo>
                  <a:pt x="28" y="514"/>
                </a:lnTo>
                <a:lnTo>
                  <a:pt x="26" y="539"/>
                </a:lnTo>
                <a:lnTo>
                  <a:pt x="26" y="539"/>
                </a:lnTo>
                <a:lnTo>
                  <a:pt x="22" y="559"/>
                </a:lnTo>
                <a:lnTo>
                  <a:pt x="18" y="579"/>
                </a:lnTo>
                <a:lnTo>
                  <a:pt x="15" y="594"/>
                </a:lnTo>
                <a:lnTo>
                  <a:pt x="15" y="601"/>
                </a:lnTo>
                <a:lnTo>
                  <a:pt x="15" y="601"/>
                </a:lnTo>
                <a:lnTo>
                  <a:pt x="16" y="602"/>
                </a:lnTo>
                <a:lnTo>
                  <a:pt x="20" y="605"/>
                </a:lnTo>
                <a:lnTo>
                  <a:pt x="23" y="606"/>
                </a:lnTo>
                <a:lnTo>
                  <a:pt x="23" y="606"/>
                </a:lnTo>
                <a:lnTo>
                  <a:pt x="11" y="669"/>
                </a:lnTo>
                <a:lnTo>
                  <a:pt x="4" y="721"/>
                </a:lnTo>
                <a:lnTo>
                  <a:pt x="1" y="744"/>
                </a:lnTo>
                <a:lnTo>
                  <a:pt x="0" y="763"/>
                </a:lnTo>
                <a:lnTo>
                  <a:pt x="0" y="763"/>
                </a:lnTo>
                <a:lnTo>
                  <a:pt x="1" y="855"/>
                </a:lnTo>
                <a:lnTo>
                  <a:pt x="2" y="926"/>
                </a:lnTo>
                <a:lnTo>
                  <a:pt x="2" y="926"/>
                </a:lnTo>
                <a:lnTo>
                  <a:pt x="4" y="937"/>
                </a:lnTo>
                <a:lnTo>
                  <a:pt x="6" y="949"/>
                </a:lnTo>
                <a:lnTo>
                  <a:pt x="9" y="959"/>
                </a:lnTo>
                <a:lnTo>
                  <a:pt x="10" y="961"/>
                </a:lnTo>
                <a:lnTo>
                  <a:pt x="11" y="962"/>
                </a:lnTo>
                <a:lnTo>
                  <a:pt x="11" y="962"/>
                </a:lnTo>
                <a:lnTo>
                  <a:pt x="24" y="961"/>
                </a:lnTo>
                <a:lnTo>
                  <a:pt x="37" y="960"/>
                </a:lnTo>
                <a:lnTo>
                  <a:pt x="37" y="960"/>
                </a:lnTo>
                <a:lnTo>
                  <a:pt x="54" y="955"/>
                </a:lnTo>
                <a:lnTo>
                  <a:pt x="73" y="951"/>
                </a:lnTo>
                <a:lnTo>
                  <a:pt x="73" y="951"/>
                </a:lnTo>
                <a:lnTo>
                  <a:pt x="85" y="951"/>
                </a:lnTo>
                <a:lnTo>
                  <a:pt x="93" y="951"/>
                </a:lnTo>
                <a:lnTo>
                  <a:pt x="93" y="951"/>
                </a:lnTo>
                <a:lnTo>
                  <a:pt x="80" y="996"/>
                </a:lnTo>
                <a:lnTo>
                  <a:pt x="72" y="1035"/>
                </a:lnTo>
                <a:lnTo>
                  <a:pt x="65" y="1072"/>
                </a:lnTo>
                <a:lnTo>
                  <a:pt x="65" y="1072"/>
                </a:lnTo>
                <a:lnTo>
                  <a:pt x="63" y="1089"/>
                </a:lnTo>
                <a:lnTo>
                  <a:pt x="63" y="1106"/>
                </a:lnTo>
                <a:lnTo>
                  <a:pt x="66" y="1123"/>
                </a:lnTo>
                <a:lnTo>
                  <a:pt x="67" y="1141"/>
                </a:lnTo>
                <a:lnTo>
                  <a:pt x="72" y="1176"/>
                </a:lnTo>
                <a:lnTo>
                  <a:pt x="73" y="1195"/>
                </a:lnTo>
                <a:lnTo>
                  <a:pt x="73" y="1212"/>
                </a:lnTo>
                <a:lnTo>
                  <a:pt x="71" y="1274"/>
                </a:lnTo>
                <a:lnTo>
                  <a:pt x="71" y="1274"/>
                </a:lnTo>
                <a:lnTo>
                  <a:pt x="67" y="1277"/>
                </a:lnTo>
                <a:lnTo>
                  <a:pt x="60" y="1286"/>
                </a:lnTo>
                <a:lnTo>
                  <a:pt x="52" y="1299"/>
                </a:lnTo>
                <a:lnTo>
                  <a:pt x="50" y="1305"/>
                </a:lnTo>
                <a:lnTo>
                  <a:pt x="48" y="1313"/>
                </a:lnTo>
                <a:lnTo>
                  <a:pt x="48" y="1313"/>
                </a:lnTo>
                <a:lnTo>
                  <a:pt x="48" y="1320"/>
                </a:lnTo>
                <a:lnTo>
                  <a:pt x="49" y="1327"/>
                </a:lnTo>
                <a:lnTo>
                  <a:pt x="54" y="1340"/>
                </a:lnTo>
                <a:lnTo>
                  <a:pt x="57" y="1350"/>
                </a:lnTo>
                <a:lnTo>
                  <a:pt x="60" y="1355"/>
                </a:lnTo>
                <a:lnTo>
                  <a:pt x="60" y="1355"/>
                </a:lnTo>
                <a:lnTo>
                  <a:pt x="61" y="1355"/>
                </a:lnTo>
                <a:lnTo>
                  <a:pt x="65" y="1357"/>
                </a:lnTo>
                <a:lnTo>
                  <a:pt x="79" y="1358"/>
                </a:lnTo>
                <a:lnTo>
                  <a:pt x="79" y="1358"/>
                </a:lnTo>
                <a:lnTo>
                  <a:pt x="85" y="1358"/>
                </a:lnTo>
                <a:lnTo>
                  <a:pt x="90" y="1355"/>
                </a:lnTo>
                <a:lnTo>
                  <a:pt x="93" y="1353"/>
                </a:lnTo>
                <a:lnTo>
                  <a:pt x="93" y="1352"/>
                </a:lnTo>
                <a:lnTo>
                  <a:pt x="90" y="1335"/>
                </a:lnTo>
                <a:lnTo>
                  <a:pt x="90" y="1335"/>
                </a:lnTo>
                <a:lnTo>
                  <a:pt x="101" y="1337"/>
                </a:lnTo>
                <a:lnTo>
                  <a:pt x="110" y="1338"/>
                </a:lnTo>
                <a:lnTo>
                  <a:pt x="116" y="1341"/>
                </a:lnTo>
                <a:lnTo>
                  <a:pt x="116" y="1341"/>
                </a:lnTo>
                <a:lnTo>
                  <a:pt x="119" y="1343"/>
                </a:lnTo>
                <a:lnTo>
                  <a:pt x="122" y="1346"/>
                </a:lnTo>
                <a:lnTo>
                  <a:pt x="124" y="1348"/>
                </a:lnTo>
                <a:lnTo>
                  <a:pt x="129" y="1349"/>
                </a:lnTo>
                <a:lnTo>
                  <a:pt x="129" y="1349"/>
                </a:lnTo>
                <a:lnTo>
                  <a:pt x="146" y="1349"/>
                </a:lnTo>
                <a:lnTo>
                  <a:pt x="175" y="1347"/>
                </a:lnTo>
                <a:lnTo>
                  <a:pt x="207" y="1344"/>
                </a:lnTo>
                <a:lnTo>
                  <a:pt x="231" y="1343"/>
                </a:lnTo>
                <a:lnTo>
                  <a:pt x="231" y="1343"/>
                </a:lnTo>
                <a:lnTo>
                  <a:pt x="239" y="1343"/>
                </a:lnTo>
                <a:lnTo>
                  <a:pt x="243" y="1342"/>
                </a:lnTo>
                <a:lnTo>
                  <a:pt x="248" y="1340"/>
                </a:lnTo>
                <a:lnTo>
                  <a:pt x="250" y="1336"/>
                </a:lnTo>
                <a:lnTo>
                  <a:pt x="251" y="1332"/>
                </a:lnTo>
                <a:lnTo>
                  <a:pt x="250" y="1330"/>
                </a:lnTo>
                <a:lnTo>
                  <a:pt x="248" y="1326"/>
                </a:lnTo>
                <a:lnTo>
                  <a:pt x="245" y="1324"/>
                </a:lnTo>
                <a:lnTo>
                  <a:pt x="245" y="1324"/>
                </a:lnTo>
                <a:lnTo>
                  <a:pt x="240" y="1321"/>
                </a:lnTo>
                <a:lnTo>
                  <a:pt x="235" y="1321"/>
                </a:lnTo>
                <a:lnTo>
                  <a:pt x="230" y="1321"/>
                </a:lnTo>
                <a:lnTo>
                  <a:pt x="219" y="1319"/>
                </a:lnTo>
                <a:lnTo>
                  <a:pt x="219" y="1319"/>
                </a:lnTo>
                <a:lnTo>
                  <a:pt x="213" y="1316"/>
                </a:lnTo>
                <a:lnTo>
                  <a:pt x="207" y="1313"/>
                </a:lnTo>
                <a:lnTo>
                  <a:pt x="195" y="1305"/>
                </a:lnTo>
                <a:lnTo>
                  <a:pt x="183" y="1296"/>
                </a:lnTo>
                <a:lnTo>
                  <a:pt x="183" y="1296"/>
                </a:lnTo>
                <a:lnTo>
                  <a:pt x="192" y="1295"/>
                </a:lnTo>
                <a:lnTo>
                  <a:pt x="202" y="1293"/>
                </a:lnTo>
                <a:lnTo>
                  <a:pt x="202" y="1293"/>
                </a:lnTo>
                <a:lnTo>
                  <a:pt x="218" y="1302"/>
                </a:lnTo>
                <a:lnTo>
                  <a:pt x="234" y="1309"/>
                </a:lnTo>
                <a:lnTo>
                  <a:pt x="251" y="1315"/>
                </a:lnTo>
                <a:lnTo>
                  <a:pt x="251" y="1315"/>
                </a:lnTo>
                <a:lnTo>
                  <a:pt x="260" y="1318"/>
                </a:lnTo>
                <a:lnTo>
                  <a:pt x="271" y="1319"/>
                </a:lnTo>
                <a:lnTo>
                  <a:pt x="296" y="1320"/>
                </a:lnTo>
                <a:lnTo>
                  <a:pt x="318" y="1319"/>
                </a:lnTo>
                <a:lnTo>
                  <a:pt x="325" y="1318"/>
                </a:lnTo>
                <a:lnTo>
                  <a:pt x="329" y="1315"/>
                </a:lnTo>
                <a:lnTo>
                  <a:pt x="329" y="1315"/>
                </a:lnTo>
                <a:lnTo>
                  <a:pt x="332" y="1312"/>
                </a:lnTo>
                <a:lnTo>
                  <a:pt x="335" y="1305"/>
                </a:lnTo>
                <a:lnTo>
                  <a:pt x="335" y="1301"/>
                </a:lnTo>
                <a:lnTo>
                  <a:pt x="333" y="1298"/>
                </a:lnTo>
                <a:lnTo>
                  <a:pt x="332" y="1296"/>
                </a:lnTo>
                <a:lnTo>
                  <a:pt x="332" y="1296"/>
                </a:lnTo>
                <a:lnTo>
                  <a:pt x="326" y="1291"/>
                </a:lnTo>
                <a:lnTo>
                  <a:pt x="321" y="1288"/>
                </a:lnTo>
                <a:lnTo>
                  <a:pt x="313" y="1285"/>
                </a:lnTo>
                <a:lnTo>
                  <a:pt x="313" y="1285"/>
                </a:lnTo>
                <a:lnTo>
                  <a:pt x="287" y="1277"/>
                </a:lnTo>
                <a:lnTo>
                  <a:pt x="276" y="1274"/>
                </a:lnTo>
                <a:lnTo>
                  <a:pt x="273" y="1271"/>
                </a:lnTo>
                <a:lnTo>
                  <a:pt x="270" y="1268"/>
                </a:lnTo>
                <a:lnTo>
                  <a:pt x="270" y="1268"/>
                </a:lnTo>
                <a:lnTo>
                  <a:pt x="264" y="1257"/>
                </a:lnTo>
                <a:lnTo>
                  <a:pt x="256" y="1240"/>
                </a:lnTo>
                <a:lnTo>
                  <a:pt x="252" y="1229"/>
                </a:lnTo>
                <a:lnTo>
                  <a:pt x="250" y="1218"/>
                </a:lnTo>
                <a:lnTo>
                  <a:pt x="247" y="1207"/>
                </a:lnTo>
                <a:lnTo>
                  <a:pt x="247" y="1195"/>
                </a:lnTo>
                <a:lnTo>
                  <a:pt x="247" y="1195"/>
                </a:lnTo>
                <a:lnTo>
                  <a:pt x="248" y="1189"/>
                </a:lnTo>
                <a:lnTo>
                  <a:pt x="251" y="1180"/>
                </a:lnTo>
                <a:lnTo>
                  <a:pt x="259" y="1158"/>
                </a:lnTo>
                <a:lnTo>
                  <a:pt x="269" y="1133"/>
                </a:lnTo>
                <a:lnTo>
                  <a:pt x="281" y="1105"/>
                </a:lnTo>
                <a:lnTo>
                  <a:pt x="305" y="1054"/>
                </a:lnTo>
                <a:lnTo>
                  <a:pt x="320" y="1024"/>
                </a:lnTo>
                <a:lnTo>
                  <a:pt x="320" y="1024"/>
                </a:lnTo>
                <a:lnTo>
                  <a:pt x="324" y="1017"/>
                </a:lnTo>
                <a:lnTo>
                  <a:pt x="326" y="1010"/>
                </a:lnTo>
                <a:lnTo>
                  <a:pt x="331" y="995"/>
                </a:lnTo>
                <a:lnTo>
                  <a:pt x="335" y="973"/>
                </a:lnTo>
                <a:lnTo>
                  <a:pt x="335" y="973"/>
                </a:lnTo>
                <a:lnTo>
                  <a:pt x="341" y="936"/>
                </a:lnTo>
                <a:lnTo>
                  <a:pt x="346" y="904"/>
                </a:lnTo>
                <a:lnTo>
                  <a:pt x="346" y="904"/>
                </a:lnTo>
                <a:lnTo>
                  <a:pt x="352" y="901"/>
                </a:lnTo>
                <a:lnTo>
                  <a:pt x="363" y="898"/>
                </a:lnTo>
                <a:lnTo>
                  <a:pt x="369" y="894"/>
                </a:lnTo>
                <a:lnTo>
                  <a:pt x="375" y="891"/>
                </a:lnTo>
                <a:lnTo>
                  <a:pt x="378" y="888"/>
                </a:lnTo>
                <a:lnTo>
                  <a:pt x="380" y="883"/>
                </a:lnTo>
                <a:lnTo>
                  <a:pt x="380" y="883"/>
                </a:lnTo>
                <a:lnTo>
                  <a:pt x="377" y="875"/>
                </a:lnTo>
                <a:lnTo>
                  <a:pt x="374" y="856"/>
                </a:lnTo>
                <a:lnTo>
                  <a:pt x="358" y="805"/>
                </a:lnTo>
                <a:lnTo>
                  <a:pt x="341" y="754"/>
                </a:lnTo>
                <a:lnTo>
                  <a:pt x="333" y="735"/>
                </a:lnTo>
                <a:lnTo>
                  <a:pt x="329" y="724"/>
                </a:lnTo>
                <a:lnTo>
                  <a:pt x="329" y="724"/>
                </a:lnTo>
                <a:lnTo>
                  <a:pt x="323" y="714"/>
                </a:lnTo>
                <a:lnTo>
                  <a:pt x="319" y="706"/>
                </a:lnTo>
                <a:lnTo>
                  <a:pt x="315" y="696"/>
                </a:lnTo>
                <a:lnTo>
                  <a:pt x="315" y="696"/>
                </a:lnTo>
                <a:lnTo>
                  <a:pt x="307" y="614"/>
                </a:lnTo>
                <a:lnTo>
                  <a:pt x="307" y="614"/>
                </a:lnTo>
                <a:lnTo>
                  <a:pt x="321" y="602"/>
                </a:lnTo>
                <a:lnTo>
                  <a:pt x="333" y="591"/>
                </a:lnTo>
                <a:lnTo>
                  <a:pt x="341" y="584"/>
                </a:lnTo>
                <a:lnTo>
                  <a:pt x="341" y="584"/>
                </a:lnTo>
                <a:lnTo>
                  <a:pt x="342" y="577"/>
                </a:lnTo>
                <a:lnTo>
                  <a:pt x="342" y="559"/>
                </a:lnTo>
                <a:lnTo>
                  <a:pt x="342" y="514"/>
                </a:lnTo>
                <a:lnTo>
                  <a:pt x="340" y="468"/>
                </a:lnTo>
                <a:lnTo>
                  <a:pt x="337" y="446"/>
                </a:lnTo>
                <a:lnTo>
                  <a:pt x="337" y="446"/>
                </a:lnTo>
                <a:lnTo>
                  <a:pt x="336" y="445"/>
                </a:lnTo>
                <a:lnTo>
                  <a:pt x="332" y="445"/>
                </a:lnTo>
                <a:lnTo>
                  <a:pt x="324" y="446"/>
                </a:lnTo>
                <a:lnTo>
                  <a:pt x="313" y="449"/>
                </a:lnTo>
                <a:lnTo>
                  <a:pt x="287" y="452"/>
                </a:lnTo>
                <a:lnTo>
                  <a:pt x="253" y="382"/>
                </a:lnTo>
                <a:lnTo>
                  <a:pt x="270" y="371"/>
                </a:lnTo>
                <a:lnTo>
                  <a:pt x="270" y="371"/>
                </a:lnTo>
                <a:lnTo>
                  <a:pt x="282" y="378"/>
                </a:lnTo>
                <a:lnTo>
                  <a:pt x="310" y="394"/>
                </a:lnTo>
                <a:lnTo>
                  <a:pt x="327" y="403"/>
                </a:lnTo>
                <a:lnTo>
                  <a:pt x="343" y="409"/>
                </a:lnTo>
                <a:lnTo>
                  <a:pt x="350" y="410"/>
                </a:lnTo>
                <a:lnTo>
                  <a:pt x="358" y="411"/>
                </a:lnTo>
                <a:lnTo>
                  <a:pt x="364" y="411"/>
                </a:lnTo>
                <a:lnTo>
                  <a:pt x="369" y="410"/>
                </a:lnTo>
                <a:lnTo>
                  <a:pt x="369" y="410"/>
                </a:lnTo>
                <a:lnTo>
                  <a:pt x="372" y="407"/>
                </a:lnTo>
                <a:lnTo>
                  <a:pt x="375" y="403"/>
                </a:lnTo>
                <a:lnTo>
                  <a:pt x="377" y="396"/>
                </a:lnTo>
                <a:lnTo>
                  <a:pt x="378" y="389"/>
                </a:lnTo>
                <a:lnTo>
                  <a:pt x="380" y="371"/>
                </a:lnTo>
                <a:lnTo>
                  <a:pt x="378" y="351"/>
                </a:lnTo>
                <a:lnTo>
                  <a:pt x="377" y="332"/>
                </a:lnTo>
                <a:lnTo>
                  <a:pt x="375" y="315"/>
                </a:lnTo>
                <a:lnTo>
                  <a:pt x="371" y="292"/>
                </a:lnTo>
                <a:lnTo>
                  <a:pt x="371" y="292"/>
                </a:lnTo>
                <a:lnTo>
                  <a:pt x="366" y="258"/>
                </a:lnTo>
                <a:lnTo>
                  <a:pt x="363" y="233"/>
                </a:lnTo>
                <a:lnTo>
                  <a:pt x="363" y="233"/>
                </a:lnTo>
                <a:lnTo>
                  <a:pt x="365" y="219"/>
                </a:lnTo>
                <a:lnTo>
                  <a:pt x="366" y="205"/>
                </a:lnTo>
                <a:lnTo>
                  <a:pt x="365" y="194"/>
                </a:lnTo>
                <a:lnTo>
                  <a:pt x="365" y="194"/>
                </a:lnTo>
                <a:lnTo>
                  <a:pt x="365" y="188"/>
                </a:lnTo>
                <a:lnTo>
                  <a:pt x="363" y="185"/>
                </a:lnTo>
                <a:lnTo>
                  <a:pt x="358" y="176"/>
                </a:lnTo>
                <a:lnTo>
                  <a:pt x="354" y="170"/>
                </a:lnTo>
                <a:lnTo>
                  <a:pt x="352" y="169"/>
                </a:lnTo>
                <a:lnTo>
                  <a:pt x="352" y="169"/>
                </a:lnTo>
                <a:lnTo>
                  <a:pt x="352" y="155"/>
                </a:lnTo>
                <a:lnTo>
                  <a:pt x="350" y="146"/>
                </a:lnTo>
                <a:lnTo>
                  <a:pt x="350" y="142"/>
                </a:lnTo>
                <a:lnTo>
                  <a:pt x="349" y="141"/>
                </a:lnTo>
                <a:lnTo>
                  <a:pt x="349" y="141"/>
                </a:lnTo>
                <a:lnTo>
                  <a:pt x="346" y="140"/>
                </a:lnTo>
                <a:lnTo>
                  <a:pt x="341" y="138"/>
                </a:lnTo>
                <a:lnTo>
                  <a:pt x="338" y="140"/>
                </a:lnTo>
                <a:lnTo>
                  <a:pt x="337" y="140"/>
                </a:lnTo>
                <a:lnTo>
                  <a:pt x="337" y="141"/>
                </a:lnTo>
                <a:lnTo>
                  <a:pt x="337" y="141"/>
                </a:lnTo>
                <a:lnTo>
                  <a:pt x="338" y="149"/>
                </a:lnTo>
                <a:lnTo>
                  <a:pt x="338" y="155"/>
                </a:lnTo>
                <a:lnTo>
                  <a:pt x="337" y="158"/>
                </a:lnTo>
                <a:lnTo>
                  <a:pt x="337" y="158"/>
                </a:lnTo>
                <a:lnTo>
                  <a:pt x="336" y="154"/>
                </a:lnTo>
                <a:lnTo>
                  <a:pt x="335" y="146"/>
                </a:lnTo>
                <a:lnTo>
                  <a:pt x="331" y="138"/>
                </a:lnTo>
                <a:lnTo>
                  <a:pt x="329" y="136"/>
                </a:lnTo>
                <a:lnTo>
                  <a:pt x="326" y="135"/>
                </a:lnTo>
                <a:lnTo>
                  <a:pt x="326" y="135"/>
                </a:lnTo>
                <a:lnTo>
                  <a:pt x="323" y="137"/>
                </a:lnTo>
                <a:lnTo>
                  <a:pt x="320" y="140"/>
                </a:lnTo>
                <a:lnTo>
                  <a:pt x="318" y="143"/>
                </a:lnTo>
                <a:lnTo>
                  <a:pt x="318" y="143"/>
                </a:lnTo>
                <a:lnTo>
                  <a:pt x="314" y="141"/>
                </a:lnTo>
                <a:lnTo>
                  <a:pt x="312" y="140"/>
                </a:lnTo>
                <a:lnTo>
                  <a:pt x="309" y="141"/>
                </a:lnTo>
                <a:lnTo>
                  <a:pt x="309" y="141"/>
                </a:lnTo>
                <a:lnTo>
                  <a:pt x="307" y="145"/>
                </a:lnTo>
                <a:lnTo>
                  <a:pt x="307" y="146"/>
                </a:lnTo>
                <a:lnTo>
                  <a:pt x="307" y="146"/>
                </a:lnTo>
                <a:lnTo>
                  <a:pt x="305" y="145"/>
                </a:lnTo>
                <a:lnTo>
                  <a:pt x="303" y="143"/>
                </a:lnTo>
                <a:lnTo>
                  <a:pt x="301" y="143"/>
                </a:lnTo>
                <a:lnTo>
                  <a:pt x="301" y="143"/>
                </a:lnTo>
                <a:lnTo>
                  <a:pt x="298" y="145"/>
                </a:lnTo>
                <a:lnTo>
                  <a:pt x="298" y="148"/>
                </a:lnTo>
                <a:lnTo>
                  <a:pt x="298" y="152"/>
                </a:lnTo>
                <a:lnTo>
                  <a:pt x="287" y="152"/>
                </a:lnTo>
                <a:lnTo>
                  <a:pt x="287" y="152"/>
                </a:lnTo>
                <a:lnTo>
                  <a:pt x="290" y="151"/>
                </a:lnTo>
                <a:lnTo>
                  <a:pt x="291" y="148"/>
                </a:lnTo>
                <a:lnTo>
                  <a:pt x="290" y="146"/>
                </a:lnTo>
                <a:lnTo>
                  <a:pt x="290" y="146"/>
                </a:lnTo>
                <a:lnTo>
                  <a:pt x="286" y="145"/>
                </a:lnTo>
                <a:lnTo>
                  <a:pt x="280" y="143"/>
                </a:lnTo>
                <a:lnTo>
                  <a:pt x="273" y="143"/>
                </a:lnTo>
                <a:lnTo>
                  <a:pt x="273" y="143"/>
                </a:lnTo>
                <a:lnTo>
                  <a:pt x="274" y="140"/>
                </a:lnTo>
                <a:lnTo>
                  <a:pt x="275" y="137"/>
                </a:lnTo>
                <a:lnTo>
                  <a:pt x="274" y="136"/>
                </a:lnTo>
                <a:lnTo>
                  <a:pt x="273" y="135"/>
                </a:lnTo>
                <a:lnTo>
                  <a:pt x="273" y="135"/>
                </a:lnTo>
                <a:lnTo>
                  <a:pt x="267" y="135"/>
                </a:lnTo>
                <a:lnTo>
                  <a:pt x="257" y="135"/>
                </a:lnTo>
                <a:lnTo>
                  <a:pt x="246" y="136"/>
                </a:lnTo>
                <a:lnTo>
                  <a:pt x="239" y="137"/>
                </a:lnTo>
                <a:lnTo>
                  <a:pt x="239" y="137"/>
                </a:lnTo>
                <a:lnTo>
                  <a:pt x="236" y="140"/>
                </a:lnTo>
                <a:lnTo>
                  <a:pt x="232" y="143"/>
                </a:lnTo>
                <a:lnTo>
                  <a:pt x="225" y="154"/>
                </a:lnTo>
                <a:lnTo>
                  <a:pt x="218" y="165"/>
                </a:lnTo>
                <a:lnTo>
                  <a:pt x="215" y="170"/>
                </a:lnTo>
                <a:lnTo>
                  <a:pt x="214" y="174"/>
                </a:lnTo>
                <a:lnTo>
                  <a:pt x="214" y="174"/>
                </a:lnTo>
                <a:lnTo>
                  <a:pt x="213" y="182"/>
                </a:lnTo>
                <a:lnTo>
                  <a:pt x="213" y="192"/>
                </a:lnTo>
                <a:lnTo>
                  <a:pt x="214" y="205"/>
                </a:lnTo>
                <a:lnTo>
                  <a:pt x="214" y="205"/>
                </a:lnTo>
                <a:lnTo>
                  <a:pt x="206" y="209"/>
                </a:lnTo>
                <a:lnTo>
                  <a:pt x="200" y="211"/>
                </a:lnTo>
                <a:lnTo>
                  <a:pt x="195" y="214"/>
                </a:lnTo>
                <a:lnTo>
                  <a:pt x="195" y="214"/>
                </a:lnTo>
                <a:lnTo>
                  <a:pt x="166" y="216"/>
                </a:lnTo>
                <a:lnTo>
                  <a:pt x="157" y="199"/>
                </a:lnTo>
                <a:lnTo>
                  <a:pt x="161" y="191"/>
                </a:lnTo>
                <a:lnTo>
                  <a:pt x="161" y="174"/>
                </a:lnTo>
                <a:lnTo>
                  <a:pt x="161" y="174"/>
                </a:lnTo>
                <a:lnTo>
                  <a:pt x="170" y="168"/>
                </a:lnTo>
                <a:lnTo>
                  <a:pt x="179" y="163"/>
                </a:lnTo>
                <a:lnTo>
                  <a:pt x="181" y="160"/>
                </a:lnTo>
                <a:lnTo>
                  <a:pt x="183" y="158"/>
                </a:lnTo>
                <a:lnTo>
                  <a:pt x="183" y="158"/>
                </a:lnTo>
                <a:lnTo>
                  <a:pt x="185" y="149"/>
                </a:lnTo>
                <a:lnTo>
                  <a:pt x="186" y="137"/>
                </a:lnTo>
                <a:lnTo>
                  <a:pt x="189" y="121"/>
                </a:lnTo>
                <a:lnTo>
                  <a:pt x="189" y="121"/>
                </a:lnTo>
                <a:lnTo>
                  <a:pt x="191" y="120"/>
                </a:lnTo>
                <a:lnTo>
                  <a:pt x="194" y="120"/>
                </a:lnTo>
                <a:lnTo>
                  <a:pt x="195" y="118"/>
                </a:lnTo>
                <a:lnTo>
                  <a:pt x="195" y="118"/>
                </a:lnTo>
                <a:lnTo>
                  <a:pt x="192" y="112"/>
                </a:lnTo>
                <a:lnTo>
                  <a:pt x="189" y="101"/>
                </a:lnTo>
                <a:lnTo>
                  <a:pt x="184" y="89"/>
                </a:lnTo>
                <a:lnTo>
                  <a:pt x="183" y="85"/>
                </a:lnTo>
                <a:lnTo>
                  <a:pt x="183" y="81"/>
                </a:lnTo>
                <a:lnTo>
                  <a:pt x="183" y="81"/>
                </a:lnTo>
                <a:lnTo>
                  <a:pt x="186" y="65"/>
                </a:lnTo>
                <a:lnTo>
                  <a:pt x="186" y="65"/>
                </a:lnTo>
                <a:lnTo>
                  <a:pt x="189" y="68"/>
                </a:lnTo>
                <a:lnTo>
                  <a:pt x="191" y="70"/>
                </a:lnTo>
                <a:lnTo>
                  <a:pt x="191" y="70"/>
                </a:lnTo>
                <a:lnTo>
                  <a:pt x="191" y="64"/>
                </a:lnTo>
                <a:lnTo>
                  <a:pt x="191" y="59"/>
                </a:lnTo>
                <a:lnTo>
                  <a:pt x="202" y="62"/>
                </a:lnTo>
                <a:lnTo>
                  <a:pt x="195" y="40"/>
                </a:lnTo>
                <a:lnTo>
                  <a:pt x="195" y="40"/>
                </a:lnTo>
                <a:lnTo>
                  <a:pt x="192" y="36"/>
                </a:lnTo>
                <a:lnTo>
                  <a:pt x="185" y="26"/>
                </a:lnTo>
                <a:lnTo>
                  <a:pt x="175" y="16"/>
                </a:lnTo>
                <a:lnTo>
                  <a:pt x="169" y="9"/>
                </a:lnTo>
                <a:lnTo>
                  <a:pt x="163" y="6"/>
                </a:lnTo>
                <a:lnTo>
                  <a:pt x="163" y="6"/>
                </a:lnTo>
                <a:lnTo>
                  <a:pt x="156" y="3"/>
                </a:lnTo>
                <a:lnTo>
                  <a:pt x="147" y="1"/>
                </a:lnTo>
                <a:lnTo>
                  <a:pt x="128" y="0"/>
                </a:lnTo>
                <a:lnTo>
                  <a:pt x="111" y="0"/>
                </a:lnTo>
                <a:lnTo>
                  <a:pt x="105" y="1"/>
                </a:lnTo>
                <a:lnTo>
                  <a:pt x="105" y="1"/>
                </a:lnTo>
                <a:close/>
                <a:moveTo>
                  <a:pt x="264" y="160"/>
                </a:moveTo>
                <a:lnTo>
                  <a:pt x="264" y="197"/>
                </a:lnTo>
                <a:lnTo>
                  <a:pt x="264" y="197"/>
                </a:lnTo>
                <a:lnTo>
                  <a:pt x="259" y="196"/>
                </a:lnTo>
                <a:lnTo>
                  <a:pt x="254" y="196"/>
                </a:lnTo>
                <a:lnTo>
                  <a:pt x="251" y="197"/>
                </a:lnTo>
                <a:lnTo>
                  <a:pt x="251" y="197"/>
                </a:lnTo>
                <a:lnTo>
                  <a:pt x="250" y="197"/>
                </a:lnTo>
                <a:lnTo>
                  <a:pt x="248" y="196"/>
                </a:lnTo>
                <a:lnTo>
                  <a:pt x="247" y="191"/>
                </a:lnTo>
                <a:lnTo>
                  <a:pt x="247" y="180"/>
                </a:lnTo>
                <a:lnTo>
                  <a:pt x="247" y="180"/>
                </a:lnTo>
                <a:lnTo>
                  <a:pt x="248" y="176"/>
                </a:lnTo>
                <a:lnTo>
                  <a:pt x="250" y="173"/>
                </a:lnTo>
                <a:lnTo>
                  <a:pt x="253" y="166"/>
                </a:lnTo>
                <a:lnTo>
                  <a:pt x="253" y="166"/>
                </a:lnTo>
                <a:lnTo>
                  <a:pt x="257" y="164"/>
                </a:lnTo>
                <a:lnTo>
                  <a:pt x="260" y="162"/>
                </a:lnTo>
                <a:lnTo>
                  <a:pt x="264" y="160"/>
                </a:lnTo>
                <a:lnTo>
                  <a:pt x="264" y="160"/>
                </a:lnTo>
                <a:close/>
                <a:moveTo>
                  <a:pt x="307" y="197"/>
                </a:moveTo>
                <a:lnTo>
                  <a:pt x="307" y="197"/>
                </a:lnTo>
                <a:lnTo>
                  <a:pt x="309" y="197"/>
                </a:lnTo>
                <a:lnTo>
                  <a:pt x="309" y="197"/>
                </a:lnTo>
                <a:lnTo>
                  <a:pt x="312" y="203"/>
                </a:lnTo>
                <a:lnTo>
                  <a:pt x="315" y="219"/>
                </a:lnTo>
                <a:lnTo>
                  <a:pt x="315" y="219"/>
                </a:lnTo>
                <a:lnTo>
                  <a:pt x="318" y="227"/>
                </a:lnTo>
                <a:lnTo>
                  <a:pt x="320" y="232"/>
                </a:lnTo>
                <a:lnTo>
                  <a:pt x="324" y="236"/>
                </a:lnTo>
                <a:lnTo>
                  <a:pt x="329" y="328"/>
                </a:lnTo>
                <a:lnTo>
                  <a:pt x="307" y="311"/>
                </a:lnTo>
                <a:lnTo>
                  <a:pt x="290" y="292"/>
                </a:lnTo>
                <a:lnTo>
                  <a:pt x="290" y="292"/>
                </a:lnTo>
                <a:lnTo>
                  <a:pt x="290" y="283"/>
                </a:lnTo>
                <a:lnTo>
                  <a:pt x="290" y="264"/>
                </a:lnTo>
                <a:lnTo>
                  <a:pt x="290" y="264"/>
                </a:lnTo>
                <a:lnTo>
                  <a:pt x="288" y="258"/>
                </a:lnTo>
                <a:lnTo>
                  <a:pt x="286" y="250"/>
                </a:lnTo>
                <a:lnTo>
                  <a:pt x="280" y="233"/>
                </a:lnTo>
                <a:lnTo>
                  <a:pt x="270" y="214"/>
                </a:lnTo>
                <a:lnTo>
                  <a:pt x="270" y="214"/>
                </a:lnTo>
                <a:lnTo>
                  <a:pt x="280" y="209"/>
                </a:lnTo>
                <a:lnTo>
                  <a:pt x="288" y="205"/>
                </a:lnTo>
                <a:lnTo>
                  <a:pt x="292" y="202"/>
                </a:lnTo>
                <a:lnTo>
                  <a:pt x="292" y="202"/>
                </a:lnTo>
                <a:lnTo>
                  <a:pt x="293" y="199"/>
                </a:lnTo>
                <a:lnTo>
                  <a:pt x="293" y="198"/>
                </a:lnTo>
                <a:lnTo>
                  <a:pt x="292" y="197"/>
                </a:lnTo>
                <a:lnTo>
                  <a:pt x="292" y="197"/>
                </a:lnTo>
                <a:lnTo>
                  <a:pt x="307" y="197"/>
                </a:lnTo>
                <a:lnTo>
                  <a:pt x="307" y="197"/>
                </a:lnTo>
                <a:close/>
                <a:moveTo>
                  <a:pt x="268" y="932"/>
                </a:moveTo>
                <a:lnTo>
                  <a:pt x="268" y="932"/>
                </a:lnTo>
                <a:lnTo>
                  <a:pt x="262" y="940"/>
                </a:lnTo>
                <a:lnTo>
                  <a:pt x="250" y="962"/>
                </a:lnTo>
                <a:lnTo>
                  <a:pt x="236" y="990"/>
                </a:lnTo>
                <a:lnTo>
                  <a:pt x="230" y="1006"/>
                </a:lnTo>
                <a:lnTo>
                  <a:pt x="225" y="1021"/>
                </a:lnTo>
                <a:lnTo>
                  <a:pt x="225" y="1021"/>
                </a:lnTo>
                <a:lnTo>
                  <a:pt x="222" y="1035"/>
                </a:lnTo>
                <a:lnTo>
                  <a:pt x="219" y="1050"/>
                </a:lnTo>
                <a:lnTo>
                  <a:pt x="217" y="1074"/>
                </a:lnTo>
                <a:lnTo>
                  <a:pt x="217" y="1096"/>
                </a:lnTo>
                <a:lnTo>
                  <a:pt x="217" y="1111"/>
                </a:lnTo>
                <a:lnTo>
                  <a:pt x="217" y="1111"/>
                </a:lnTo>
                <a:lnTo>
                  <a:pt x="214" y="1131"/>
                </a:lnTo>
                <a:lnTo>
                  <a:pt x="208" y="1162"/>
                </a:lnTo>
                <a:lnTo>
                  <a:pt x="202" y="1190"/>
                </a:lnTo>
                <a:lnTo>
                  <a:pt x="197" y="1206"/>
                </a:lnTo>
                <a:lnTo>
                  <a:pt x="197" y="1206"/>
                </a:lnTo>
                <a:lnTo>
                  <a:pt x="189" y="1219"/>
                </a:lnTo>
                <a:lnTo>
                  <a:pt x="183" y="1226"/>
                </a:lnTo>
                <a:lnTo>
                  <a:pt x="183" y="1226"/>
                </a:lnTo>
                <a:lnTo>
                  <a:pt x="183" y="1225"/>
                </a:lnTo>
                <a:lnTo>
                  <a:pt x="181" y="1225"/>
                </a:lnTo>
                <a:lnTo>
                  <a:pt x="178" y="1226"/>
                </a:lnTo>
                <a:lnTo>
                  <a:pt x="178" y="1226"/>
                </a:lnTo>
                <a:lnTo>
                  <a:pt x="173" y="1231"/>
                </a:lnTo>
                <a:lnTo>
                  <a:pt x="163" y="1243"/>
                </a:lnTo>
                <a:lnTo>
                  <a:pt x="152" y="1259"/>
                </a:lnTo>
                <a:lnTo>
                  <a:pt x="152" y="1259"/>
                </a:lnTo>
                <a:lnTo>
                  <a:pt x="147" y="1256"/>
                </a:lnTo>
                <a:lnTo>
                  <a:pt x="142" y="1251"/>
                </a:lnTo>
                <a:lnTo>
                  <a:pt x="138" y="1242"/>
                </a:lnTo>
                <a:lnTo>
                  <a:pt x="138" y="1242"/>
                </a:lnTo>
                <a:lnTo>
                  <a:pt x="136" y="1232"/>
                </a:lnTo>
                <a:lnTo>
                  <a:pt x="138" y="1215"/>
                </a:lnTo>
                <a:lnTo>
                  <a:pt x="141" y="1166"/>
                </a:lnTo>
                <a:lnTo>
                  <a:pt x="147" y="1117"/>
                </a:lnTo>
                <a:lnTo>
                  <a:pt x="150" y="1099"/>
                </a:lnTo>
                <a:lnTo>
                  <a:pt x="152" y="1089"/>
                </a:lnTo>
                <a:lnTo>
                  <a:pt x="152" y="1089"/>
                </a:lnTo>
                <a:lnTo>
                  <a:pt x="156" y="1069"/>
                </a:lnTo>
                <a:lnTo>
                  <a:pt x="159" y="1040"/>
                </a:lnTo>
                <a:lnTo>
                  <a:pt x="163" y="1012"/>
                </a:lnTo>
                <a:lnTo>
                  <a:pt x="166" y="999"/>
                </a:lnTo>
                <a:lnTo>
                  <a:pt x="166" y="999"/>
                </a:lnTo>
                <a:lnTo>
                  <a:pt x="169" y="988"/>
                </a:lnTo>
                <a:lnTo>
                  <a:pt x="173" y="967"/>
                </a:lnTo>
                <a:lnTo>
                  <a:pt x="178" y="940"/>
                </a:lnTo>
                <a:lnTo>
                  <a:pt x="178" y="940"/>
                </a:lnTo>
                <a:lnTo>
                  <a:pt x="183" y="942"/>
                </a:lnTo>
                <a:lnTo>
                  <a:pt x="191" y="943"/>
                </a:lnTo>
                <a:lnTo>
                  <a:pt x="206" y="943"/>
                </a:lnTo>
                <a:lnTo>
                  <a:pt x="206" y="943"/>
                </a:lnTo>
                <a:lnTo>
                  <a:pt x="214" y="942"/>
                </a:lnTo>
                <a:lnTo>
                  <a:pt x="224" y="940"/>
                </a:lnTo>
                <a:lnTo>
                  <a:pt x="245" y="936"/>
                </a:lnTo>
                <a:lnTo>
                  <a:pt x="262" y="932"/>
                </a:lnTo>
                <a:lnTo>
                  <a:pt x="265" y="932"/>
                </a:lnTo>
                <a:lnTo>
                  <a:pt x="268" y="932"/>
                </a:lnTo>
                <a:lnTo>
                  <a:pt x="268" y="932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Freeform 23">
            <a:extLst>
              <a:ext uri="{FF2B5EF4-FFF2-40B4-BE49-F238E27FC236}">
                <a16:creationId xmlns:a16="http://schemas.microsoft.com/office/drawing/2014/main" id="{93FDE6C0-ED9B-4910-A72B-65566D2009DC}"/>
              </a:ext>
            </a:extLst>
          </p:cNvPr>
          <p:cNvSpPr>
            <a:spLocks noEditPoints="1"/>
          </p:cNvSpPr>
          <p:nvPr/>
        </p:nvSpPr>
        <p:spPr bwMode="auto">
          <a:xfrm>
            <a:off x="2798532" y="4660387"/>
            <a:ext cx="566792" cy="1642182"/>
          </a:xfrm>
          <a:custGeom>
            <a:avLst/>
            <a:gdLst>
              <a:gd name="T0" fmla="*/ 174 w 487"/>
              <a:gd name="T1" fmla="*/ 146 h 1411"/>
              <a:gd name="T2" fmla="*/ 205 w 487"/>
              <a:gd name="T3" fmla="*/ 169 h 1411"/>
              <a:gd name="T4" fmla="*/ 244 w 487"/>
              <a:gd name="T5" fmla="*/ 205 h 1411"/>
              <a:gd name="T6" fmla="*/ 211 w 487"/>
              <a:gd name="T7" fmla="*/ 247 h 1411"/>
              <a:gd name="T8" fmla="*/ 118 w 487"/>
              <a:gd name="T9" fmla="*/ 215 h 1411"/>
              <a:gd name="T10" fmla="*/ 39 w 487"/>
              <a:gd name="T11" fmla="*/ 231 h 1411"/>
              <a:gd name="T12" fmla="*/ 27 w 487"/>
              <a:gd name="T13" fmla="*/ 221 h 1411"/>
              <a:gd name="T14" fmla="*/ 22 w 487"/>
              <a:gd name="T15" fmla="*/ 244 h 1411"/>
              <a:gd name="T16" fmla="*/ 20 w 487"/>
              <a:gd name="T17" fmla="*/ 271 h 1411"/>
              <a:gd name="T18" fmla="*/ 1 w 487"/>
              <a:gd name="T19" fmla="*/ 284 h 1411"/>
              <a:gd name="T20" fmla="*/ 22 w 487"/>
              <a:gd name="T21" fmla="*/ 334 h 1411"/>
              <a:gd name="T22" fmla="*/ 55 w 487"/>
              <a:gd name="T23" fmla="*/ 328 h 1411"/>
              <a:gd name="T24" fmla="*/ 78 w 487"/>
              <a:gd name="T25" fmla="*/ 446 h 1411"/>
              <a:gd name="T26" fmla="*/ 112 w 487"/>
              <a:gd name="T27" fmla="*/ 471 h 1411"/>
              <a:gd name="T28" fmla="*/ 150 w 487"/>
              <a:gd name="T29" fmla="*/ 505 h 1411"/>
              <a:gd name="T30" fmla="*/ 139 w 487"/>
              <a:gd name="T31" fmla="*/ 602 h 1411"/>
              <a:gd name="T32" fmla="*/ 147 w 487"/>
              <a:gd name="T33" fmla="*/ 646 h 1411"/>
              <a:gd name="T34" fmla="*/ 150 w 487"/>
              <a:gd name="T35" fmla="*/ 697 h 1411"/>
              <a:gd name="T36" fmla="*/ 151 w 487"/>
              <a:gd name="T37" fmla="*/ 1018 h 1411"/>
              <a:gd name="T38" fmla="*/ 205 w 487"/>
              <a:gd name="T39" fmla="*/ 1175 h 1411"/>
              <a:gd name="T40" fmla="*/ 211 w 487"/>
              <a:gd name="T41" fmla="*/ 1262 h 1411"/>
              <a:gd name="T42" fmla="*/ 274 w 487"/>
              <a:gd name="T43" fmla="*/ 1341 h 1411"/>
              <a:gd name="T44" fmla="*/ 236 w 487"/>
              <a:gd name="T45" fmla="*/ 1361 h 1411"/>
              <a:gd name="T46" fmla="*/ 179 w 487"/>
              <a:gd name="T47" fmla="*/ 1391 h 1411"/>
              <a:gd name="T48" fmla="*/ 228 w 487"/>
              <a:gd name="T49" fmla="*/ 1406 h 1411"/>
              <a:gd name="T50" fmla="*/ 370 w 487"/>
              <a:gd name="T51" fmla="*/ 1395 h 1411"/>
              <a:gd name="T52" fmla="*/ 416 w 487"/>
              <a:gd name="T53" fmla="*/ 1411 h 1411"/>
              <a:gd name="T54" fmla="*/ 464 w 487"/>
              <a:gd name="T55" fmla="*/ 1371 h 1411"/>
              <a:gd name="T56" fmla="*/ 475 w 487"/>
              <a:gd name="T57" fmla="*/ 1327 h 1411"/>
              <a:gd name="T58" fmla="*/ 463 w 487"/>
              <a:gd name="T59" fmla="*/ 1265 h 1411"/>
              <a:gd name="T60" fmla="*/ 448 w 487"/>
              <a:gd name="T61" fmla="*/ 1249 h 1411"/>
              <a:gd name="T62" fmla="*/ 440 w 487"/>
              <a:gd name="T63" fmla="*/ 1153 h 1411"/>
              <a:gd name="T64" fmla="*/ 391 w 487"/>
              <a:gd name="T65" fmla="*/ 987 h 1411"/>
              <a:gd name="T66" fmla="*/ 403 w 487"/>
              <a:gd name="T67" fmla="*/ 906 h 1411"/>
              <a:gd name="T68" fmla="*/ 421 w 487"/>
              <a:gd name="T69" fmla="*/ 817 h 1411"/>
              <a:gd name="T70" fmla="*/ 427 w 487"/>
              <a:gd name="T71" fmla="*/ 675 h 1411"/>
              <a:gd name="T72" fmla="*/ 435 w 487"/>
              <a:gd name="T73" fmla="*/ 642 h 1411"/>
              <a:gd name="T74" fmla="*/ 452 w 487"/>
              <a:gd name="T75" fmla="*/ 536 h 1411"/>
              <a:gd name="T76" fmla="*/ 469 w 487"/>
              <a:gd name="T77" fmla="*/ 452 h 1411"/>
              <a:gd name="T78" fmla="*/ 487 w 487"/>
              <a:gd name="T79" fmla="*/ 281 h 1411"/>
              <a:gd name="T80" fmla="*/ 463 w 487"/>
              <a:gd name="T81" fmla="*/ 223 h 1411"/>
              <a:gd name="T82" fmla="*/ 367 w 487"/>
              <a:gd name="T83" fmla="*/ 189 h 1411"/>
              <a:gd name="T84" fmla="*/ 371 w 487"/>
              <a:gd name="T85" fmla="*/ 146 h 1411"/>
              <a:gd name="T86" fmla="*/ 394 w 487"/>
              <a:gd name="T87" fmla="*/ 101 h 1411"/>
              <a:gd name="T88" fmla="*/ 393 w 487"/>
              <a:gd name="T89" fmla="*/ 67 h 1411"/>
              <a:gd name="T90" fmla="*/ 351 w 487"/>
              <a:gd name="T91" fmla="*/ 18 h 1411"/>
              <a:gd name="T92" fmla="*/ 315 w 487"/>
              <a:gd name="T93" fmla="*/ 0 h 1411"/>
              <a:gd name="T94" fmla="*/ 256 w 487"/>
              <a:gd name="T95" fmla="*/ 4 h 1411"/>
              <a:gd name="T96" fmla="*/ 202 w 487"/>
              <a:gd name="T97" fmla="*/ 42 h 1411"/>
              <a:gd name="T98" fmla="*/ 195 w 487"/>
              <a:gd name="T99" fmla="*/ 96 h 1411"/>
              <a:gd name="T100" fmla="*/ 126 w 487"/>
              <a:gd name="T101" fmla="*/ 278 h 1411"/>
              <a:gd name="T102" fmla="*/ 140 w 487"/>
              <a:gd name="T103" fmla="*/ 293 h 1411"/>
              <a:gd name="T104" fmla="*/ 112 w 487"/>
              <a:gd name="T105" fmla="*/ 300 h 1411"/>
              <a:gd name="T106" fmla="*/ 102 w 487"/>
              <a:gd name="T107" fmla="*/ 328 h 1411"/>
              <a:gd name="T108" fmla="*/ 150 w 487"/>
              <a:gd name="T109" fmla="*/ 342 h 1411"/>
              <a:gd name="T110" fmla="*/ 112 w 487"/>
              <a:gd name="T111" fmla="*/ 360 h 1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487" h="1411">
                <a:moveTo>
                  <a:pt x="202" y="110"/>
                </a:moveTo>
                <a:lnTo>
                  <a:pt x="202" y="110"/>
                </a:lnTo>
                <a:lnTo>
                  <a:pt x="197" y="114"/>
                </a:lnTo>
                <a:lnTo>
                  <a:pt x="185" y="124"/>
                </a:lnTo>
                <a:lnTo>
                  <a:pt x="180" y="131"/>
                </a:lnTo>
                <a:lnTo>
                  <a:pt x="175" y="138"/>
                </a:lnTo>
                <a:lnTo>
                  <a:pt x="174" y="142"/>
                </a:lnTo>
                <a:lnTo>
                  <a:pt x="174" y="146"/>
                </a:lnTo>
                <a:lnTo>
                  <a:pt x="174" y="149"/>
                </a:lnTo>
                <a:lnTo>
                  <a:pt x="175" y="153"/>
                </a:lnTo>
                <a:lnTo>
                  <a:pt x="175" y="153"/>
                </a:lnTo>
                <a:lnTo>
                  <a:pt x="178" y="155"/>
                </a:lnTo>
                <a:lnTo>
                  <a:pt x="180" y="159"/>
                </a:lnTo>
                <a:lnTo>
                  <a:pt x="188" y="164"/>
                </a:lnTo>
                <a:lnTo>
                  <a:pt x="196" y="166"/>
                </a:lnTo>
                <a:lnTo>
                  <a:pt x="205" y="169"/>
                </a:lnTo>
                <a:lnTo>
                  <a:pt x="219" y="171"/>
                </a:lnTo>
                <a:lnTo>
                  <a:pt x="227" y="171"/>
                </a:lnTo>
                <a:lnTo>
                  <a:pt x="227" y="171"/>
                </a:lnTo>
                <a:lnTo>
                  <a:pt x="231" y="183"/>
                </a:lnTo>
                <a:lnTo>
                  <a:pt x="235" y="193"/>
                </a:lnTo>
                <a:lnTo>
                  <a:pt x="239" y="199"/>
                </a:lnTo>
                <a:lnTo>
                  <a:pt x="239" y="199"/>
                </a:lnTo>
                <a:lnTo>
                  <a:pt x="244" y="205"/>
                </a:lnTo>
                <a:lnTo>
                  <a:pt x="248" y="210"/>
                </a:lnTo>
                <a:lnTo>
                  <a:pt x="255" y="215"/>
                </a:lnTo>
                <a:lnTo>
                  <a:pt x="255" y="215"/>
                </a:lnTo>
                <a:lnTo>
                  <a:pt x="227" y="237"/>
                </a:lnTo>
                <a:lnTo>
                  <a:pt x="227" y="237"/>
                </a:lnTo>
                <a:lnTo>
                  <a:pt x="218" y="243"/>
                </a:lnTo>
                <a:lnTo>
                  <a:pt x="211" y="247"/>
                </a:lnTo>
                <a:lnTo>
                  <a:pt x="211" y="247"/>
                </a:lnTo>
                <a:lnTo>
                  <a:pt x="202" y="254"/>
                </a:lnTo>
                <a:lnTo>
                  <a:pt x="192" y="267"/>
                </a:lnTo>
                <a:lnTo>
                  <a:pt x="179" y="284"/>
                </a:lnTo>
                <a:lnTo>
                  <a:pt x="157" y="265"/>
                </a:lnTo>
                <a:lnTo>
                  <a:pt x="144" y="258"/>
                </a:lnTo>
                <a:lnTo>
                  <a:pt x="130" y="250"/>
                </a:lnTo>
                <a:lnTo>
                  <a:pt x="141" y="239"/>
                </a:lnTo>
                <a:lnTo>
                  <a:pt x="118" y="215"/>
                </a:lnTo>
                <a:lnTo>
                  <a:pt x="99" y="210"/>
                </a:lnTo>
                <a:lnTo>
                  <a:pt x="96" y="197"/>
                </a:lnTo>
                <a:lnTo>
                  <a:pt x="96" y="192"/>
                </a:lnTo>
                <a:lnTo>
                  <a:pt x="71" y="194"/>
                </a:lnTo>
                <a:lnTo>
                  <a:pt x="67" y="203"/>
                </a:lnTo>
                <a:lnTo>
                  <a:pt x="62" y="208"/>
                </a:lnTo>
                <a:lnTo>
                  <a:pt x="49" y="231"/>
                </a:lnTo>
                <a:lnTo>
                  <a:pt x="39" y="231"/>
                </a:lnTo>
                <a:lnTo>
                  <a:pt x="39" y="231"/>
                </a:lnTo>
                <a:lnTo>
                  <a:pt x="40" y="225"/>
                </a:lnTo>
                <a:lnTo>
                  <a:pt x="40" y="221"/>
                </a:lnTo>
                <a:lnTo>
                  <a:pt x="40" y="219"/>
                </a:lnTo>
                <a:lnTo>
                  <a:pt x="39" y="219"/>
                </a:lnTo>
                <a:lnTo>
                  <a:pt x="39" y="219"/>
                </a:lnTo>
                <a:lnTo>
                  <a:pt x="33" y="219"/>
                </a:lnTo>
                <a:lnTo>
                  <a:pt x="27" y="221"/>
                </a:lnTo>
                <a:lnTo>
                  <a:pt x="21" y="226"/>
                </a:lnTo>
                <a:lnTo>
                  <a:pt x="18" y="228"/>
                </a:lnTo>
                <a:lnTo>
                  <a:pt x="17" y="231"/>
                </a:lnTo>
                <a:lnTo>
                  <a:pt x="17" y="231"/>
                </a:lnTo>
                <a:lnTo>
                  <a:pt x="17" y="234"/>
                </a:lnTo>
                <a:lnTo>
                  <a:pt x="17" y="237"/>
                </a:lnTo>
                <a:lnTo>
                  <a:pt x="20" y="241"/>
                </a:lnTo>
                <a:lnTo>
                  <a:pt x="22" y="244"/>
                </a:lnTo>
                <a:lnTo>
                  <a:pt x="22" y="244"/>
                </a:lnTo>
                <a:lnTo>
                  <a:pt x="18" y="245"/>
                </a:lnTo>
                <a:lnTo>
                  <a:pt x="16" y="248"/>
                </a:lnTo>
                <a:lnTo>
                  <a:pt x="15" y="253"/>
                </a:lnTo>
                <a:lnTo>
                  <a:pt x="15" y="253"/>
                </a:lnTo>
                <a:lnTo>
                  <a:pt x="15" y="261"/>
                </a:lnTo>
                <a:lnTo>
                  <a:pt x="15" y="265"/>
                </a:lnTo>
                <a:lnTo>
                  <a:pt x="20" y="271"/>
                </a:lnTo>
                <a:lnTo>
                  <a:pt x="20" y="271"/>
                </a:lnTo>
                <a:lnTo>
                  <a:pt x="18" y="270"/>
                </a:lnTo>
                <a:lnTo>
                  <a:pt x="15" y="270"/>
                </a:lnTo>
                <a:lnTo>
                  <a:pt x="10" y="272"/>
                </a:lnTo>
                <a:lnTo>
                  <a:pt x="8" y="275"/>
                </a:lnTo>
                <a:lnTo>
                  <a:pt x="4" y="278"/>
                </a:lnTo>
                <a:lnTo>
                  <a:pt x="4" y="278"/>
                </a:lnTo>
                <a:lnTo>
                  <a:pt x="1" y="284"/>
                </a:lnTo>
                <a:lnTo>
                  <a:pt x="0" y="290"/>
                </a:lnTo>
                <a:lnTo>
                  <a:pt x="0" y="298"/>
                </a:lnTo>
                <a:lnTo>
                  <a:pt x="1" y="306"/>
                </a:lnTo>
                <a:lnTo>
                  <a:pt x="4" y="314"/>
                </a:lnTo>
                <a:lnTo>
                  <a:pt x="9" y="321"/>
                </a:lnTo>
                <a:lnTo>
                  <a:pt x="15" y="328"/>
                </a:lnTo>
                <a:lnTo>
                  <a:pt x="22" y="334"/>
                </a:lnTo>
                <a:lnTo>
                  <a:pt x="22" y="334"/>
                </a:lnTo>
                <a:lnTo>
                  <a:pt x="31" y="338"/>
                </a:lnTo>
                <a:lnTo>
                  <a:pt x="38" y="339"/>
                </a:lnTo>
                <a:lnTo>
                  <a:pt x="43" y="338"/>
                </a:lnTo>
                <a:lnTo>
                  <a:pt x="48" y="337"/>
                </a:lnTo>
                <a:lnTo>
                  <a:pt x="50" y="334"/>
                </a:lnTo>
                <a:lnTo>
                  <a:pt x="53" y="332"/>
                </a:lnTo>
                <a:lnTo>
                  <a:pt x="55" y="328"/>
                </a:lnTo>
                <a:lnTo>
                  <a:pt x="55" y="328"/>
                </a:lnTo>
                <a:lnTo>
                  <a:pt x="55" y="342"/>
                </a:lnTo>
                <a:lnTo>
                  <a:pt x="57" y="371"/>
                </a:lnTo>
                <a:lnTo>
                  <a:pt x="60" y="389"/>
                </a:lnTo>
                <a:lnTo>
                  <a:pt x="64" y="406"/>
                </a:lnTo>
                <a:lnTo>
                  <a:pt x="67" y="423"/>
                </a:lnTo>
                <a:lnTo>
                  <a:pt x="73" y="436"/>
                </a:lnTo>
                <a:lnTo>
                  <a:pt x="73" y="436"/>
                </a:lnTo>
                <a:lnTo>
                  <a:pt x="78" y="446"/>
                </a:lnTo>
                <a:lnTo>
                  <a:pt x="83" y="455"/>
                </a:lnTo>
                <a:lnTo>
                  <a:pt x="88" y="461"/>
                </a:lnTo>
                <a:lnTo>
                  <a:pt x="93" y="466"/>
                </a:lnTo>
                <a:lnTo>
                  <a:pt x="98" y="468"/>
                </a:lnTo>
                <a:lnTo>
                  <a:pt x="102" y="469"/>
                </a:lnTo>
                <a:lnTo>
                  <a:pt x="107" y="471"/>
                </a:lnTo>
                <a:lnTo>
                  <a:pt x="112" y="471"/>
                </a:lnTo>
                <a:lnTo>
                  <a:pt x="112" y="471"/>
                </a:lnTo>
                <a:lnTo>
                  <a:pt x="122" y="469"/>
                </a:lnTo>
                <a:lnTo>
                  <a:pt x="130" y="467"/>
                </a:lnTo>
                <a:lnTo>
                  <a:pt x="137" y="462"/>
                </a:lnTo>
                <a:lnTo>
                  <a:pt x="137" y="462"/>
                </a:lnTo>
                <a:lnTo>
                  <a:pt x="139" y="468"/>
                </a:lnTo>
                <a:lnTo>
                  <a:pt x="145" y="483"/>
                </a:lnTo>
                <a:lnTo>
                  <a:pt x="147" y="494"/>
                </a:lnTo>
                <a:lnTo>
                  <a:pt x="150" y="505"/>
                </a:lnTo>
                <a:lnTo>
                  <a:pt x="151" y="516"/>
                </a:lnTo>
                <a:lnTo>
                  <a:pt x="150" y="528"/>
                </a:lnTo>
                <a:lnTo>
                  <a:pt x="150" y="528"/>
                </a:lnTo>
                <a:lnTo>
                  <a:pt x="145" y="553"/>
                </a:lnTo>
                <a:lnTo>
                  <a:pt x="140" y="576"/>
                </a:lnTo>
                <a:lnTo>
                  <a:pt x="139" y="587"/>
                </a:lnTo>
                <a:lnTo>
                  <a:pt x="138" y="596"/>
                </a:lnTo>
                <a:lnTo>
                  <a:pt x="139" y="602"/>
                </a:lnTo>
                <a:lnTo>
                  <a:pt x="141" y="607"/>
                </a:lnTo>
                <a:lnTo>
                  <a:pt x="141" y="607"/>
                </a:lnTo>
                <a:lnTo>
                  <a:pt x="147" y="613"/>
                </a:lnTo>
                <a:lnTo>
                  <a:pt x="152" y="618"/>
                </a:lnTo>
                <a:lnTo>
                  <a:pt x="157" y="620"/>
                </a:lnTo>
                <a:lnTo>
                  <a:pt x="157" y="620"/>
                </a:lnTo>
                <a:lnTo>
                  <a:pt x="151" y="635"/>
                </a:lnTo>
                <a:lnTo>
                  <a:pt x="147" y="646"/>
                </a:lnTo>
                <a:lnTo>
                  <a:pt x="146" y="649"/>
                </a:lnTo>
                <a:lnTo>
                  <a:pt x="146" y="652"/>
                </a:lnTo>
                <a:lnTo>
                  <a:pt x="146" y="652"/>
                </a:lnTo>
                <a:lnTo>
                  <a:pt x="149" y="654"/>
                </a:lnTo>
                <a:lnTo>
                  <a:pt x="150" y="656"/>
                </a:lnTo>
                <a:lnTo>
                  <a:pt x="152" y="657"/>
                </a:lnTo>
                <a:lnTo>
                  <a:pt x="152" y="657"/>
                </a:lnTo>
                <a:lnTo>
                  <a:pt x="150" y="697"/>
                </a:lnTo>
                <a:lnTo>
                  <a:pt x="146" y="791"/>
                </a:lnTo>
                <a:lnTo>
                  <a:pt x="145" y="845"/>
                </a:lnTo>
                <a:lnTo>
                  <a:pt x="144" y="898"/>
                </a:lnTo>
                <a:lnTo>
                  <a:pt x="145" y="944"/>
                </a:lnTo>
                <a:lnTo>
                  <a:pt x="145" y="962"/>
                </a:lnTo>
                <a:lnTo>
                  <a:pt x="146" y="978"/>
                </a:lnTo>
                <a:lnTo>
                  <a:pt x="146" y="978"/>
                </a:lnTo>
                <a:lnTo>
                  <a:pt x="151" y="1018"/>
                </a:lnTo>
                <a:lnTo>
                  <a:pt x="151" y="1039"/>
                </a:lnTo>
                <a:lnTo>
                  <a:pt x="152" y="1046"/>
                </a:lnTo>
                <a:lnTo>
                  <a:pt x="154" y="1053"/>
                </a:lnTo>
                <a:lnTo>
                  <a:pt x="160" y="1073"/>
                </a:lnTo>
                <a:lnTo>
                  <a:pt x="160" y="1073"/>
                </a:lnTo>
                <a:lnTo>
                  <a:pt x="174" y="1105"/>
                </a:lnTo>
                <a:lnTo>
                  <a:pt x="191" y="1142"/>
                </a:lnTo>
                <a:lnTo>
                  <a:pt x="205" y="1175"/>
                </a:lnTo>
                <a:lnTo>
                  <a:pt x="211" y="1189"/>
                </a:lnTo>
                <a:lnTo>
                  <a:pt x="211" y="1189"/>
                </a:lnTo>
                <a:lnTo>
                  <a:pt x="208" y="1195"/>
                </a:lnTo>
                <a:lnTo>
                  <a:pt x="207" y="1212"/>
                </a:lnTo>
                <a:lnTo>
                  <a:pt x="206" y="1232"/>
                </a:lnTo>
                <a:lnTo>
                  <a:pt x="207" y="1252"/>
                </a:lnTo>
                <a:lnTo>
                  <a:pt x="207" y="1252"/>
                </a:lnTo>
                <a:lnTo>
                  <a:pt x="211" y="1262"/>
                </a:lnTo>
                <a:lnTo>
                  <a:pt x="217" y="1274"/>
                </a:lnTo>
                <a:lnTo>
                  <a:pt x="225" y="1287"/>
                </a:lnTo>
                <a:lnTo>
                  <a:pt x="234" y="1302"/>
                </a:lnTo>
                <a:lnTo>
                  <a:pt x="251" y="1325"/>
                </a:lnTo>
                <a:lnTo>
                  <a:pt x="258" y="1336"/>
                </a:lnTo>
                <a:lnTo>
                  <a:pt x="258" y="1336"/>
                </a:lnTo>
                <a:lnTo>
                  <a:pt x="274" y="1341"/>
                </a:lnTo>
                <a:lnTo>
                  <a:pt x="274" y="1341"/>
                </a:lnTo>
                <a:lnTo>
                  <a:pt x="272" y="1347"/>
                </a:lnTo>
                <a:lnTo>
                  <a:pt x="269" y="1352"/>
                </a:lnTo>
                <a:lnTo>
                  <a:pt x="263" y="1356"/>
                </a:lnTo>
                <a:lnTo>
                  <a:pt x="263" y="1356"/>
                </a:lnTo>
                <a:lnTo>
                  <a:pt x="255" y="1359"/>
                </a:lnTo>
                <a:lnTo>
                  <a:pt x="246" y="1361"/>
                </a:lnTo>
                <a:lnTo>
                  <a:pt x="236" y="1361"/>
                </a:lnTo>
                <a:lnTo>
                  <a:pt x="236" y="1361"/>
                </a:lnTo>
                <a:lnTo>
                  <a:pt x="229" y="1363"/>
                </a:lnTo>
                <a:lnTo>
                  <a:pt x="212" y="1366"/>
                </a:lnTo>
                <a:lnTo>
                  <a:pt x="195" y="1371"/>
                </a:lnTo>
                <a:lnTo>
                  <a:pt x="188" y="1373"/>
                </a:lnTo>
                <a:lnTo>
                  <a:pt x="184" y="1377"/>
                </a:lnTo>
                <a:lnTo>
                  <a:pt x="184" y="1377"/>
                </a:lnTo>
                <a:lnTo>
                  <a:pt x="180" y="1386"/>
                </a:lnTo>
                <a:lnTo>
                  <a:pt x="179" y="1391"/>
                </a:lnTo>
                <a:lnTo>
                  <a:pt x="179" y="1395"/>
                </a:lnTo>
                <a:lnTo>
                  <a:pt x="180" y="1399"/>
                </a:lnTo>
                <a:lnTo>
                  <a:pt x="182" y="1403"/>
                </a:lnTo>
                <a:lnTo>
                  <a:pt x="185" y="1405"/>
                </a:lnTo>
                <a:lnTo>
                  <a:pt x="189" y="1406"/>
                </a:lnTo>
                <a:lnTo>
                  <a:pt x="189" y="1406"/>
                </a:lnTo>
                <a:lnTo>
                  <a:pt x="206" y="1406"/>
                </a:lnTo>
                <a:lnTo>
                  <a:pt x="228" y="1406"/>
                </a:lnTo>
                <a:lnTo>
                  <a:pt x="258" y="1406"/>
                </a:lnTo>
                <a:lnTo>
                  <a:pt x="342" y="1409"/>
                </a:lnTo>
                <a:lnTo>
                  <a:pt x="360" y="1401"/>
                </a:lnTo>
                <a:lnTo>
                  <a:pt x="360" y="1401"/>
                </a:lnTo>
                <a:lnTo>
                  <a:pt x="374" y="1383"/>
                </a:lnTo>
                <a:lnTo>
                  <a:pt x="374" y="1383"/>
                </a:lnTo>
                <a:lnTo>
                  <a:pt x="373" y="1387"/>
                </a:lnTo>
                <a:lnTo>
                  <a:pt x="370" y="1395"/>
                </a:lnTo>
                <a:lnTo>
                  <a:pt x="370" y="1399"/>
                </a:lnTo>
                <a:lnTo>
                  <a:pt x="370" y="1404"/>
                </a:lnTo>
                <a:lnTo>
                  <a:pt x="371" y="1406"/>
                </a:lnTo>
                <a:lnTo>
                  <a:pt x="374" y="1409"/>
                </a:lnTo>
                <a:lnTo>
                  <a:pt x="374" y="1409"/>
                </a:lnTo>
                <a:lnTo>
                  <a:pt x="380" y="1410"/>
                </a:lnTo>
                <a:lnTo>
                  <a:pt x="390" y="1411"/>
                </a:lnTo>
                <a:lnTo>
                  <a:pt x="416" y="1411"/>
                </a:lnTo>
                <a:lnTo>
                  <a:pt x="442" y="1410"/>
                </a:lnTo>
                <a:lnTo>
                  <a:pt x="452" y="1408"/>
                </a:lnTo>
                <a:lnTo>
                  <a:pt x="455" y="1406"/>
                </a:lnTo>
                <a:lnTo>
                  <a:pt x="455" y="1406"/>
                </a:lnTo>
                <a:lnTo>
                  <a:pt x="458" y="1403"/>
                </a:lnTo>
                <a:lnTo>
                  <a:pt x="459" y="1398"/>
                </a:lnTo>
                <a:lnTo>
                  <a:pt x="461" y="1386"/>
                </a:lnTo>
                <a:lnTo>
                  <a:pt x="464" y="1371"/>
                </a:lnTo>
                <a:lnTo>
                  <a:pt x="466" y="1364"/>
                </a:lnTo>
                <a:lnTo>
                  <a:pt x="469" y="1359"/>
                </a:lnTo>
                <a:lnTo>
                  <a:pt x="469" y="1359"/>
                </a:lnTo>
                <a:lnTo>
                  <a:pt x="474" y="1350"/>
                </a:lnTo>
                <a:lnTo>
                  <a:pt x="475" y="1343"/>
                </a:lnTo>
                <a:lnTo>
                  <a:pt x="475" y="1336"/>
                </a:lnTo>
                <a:lnTo>
                  <a:pt x="475" y="1327"/>
                </a:lnTo>
                <a:lnTo>
                  <a:pt x="475" y="1327"/>
                </a:lnTo>
                <a:lnTo>
                  <a:pt x="471" y="1298"/>
                </a:lnTo>
                <a:lnTo>
                  <a:pt x="471" y="1298"/>
                </a:lnTo>
                <a:lnTo>
                  <a:pt x="470" y="1281"/>
                </a:lnTo>
                <a:lnTo>
                  <a:pt x="469" y="1272"/>
                </a:lnTo>
                <a:lnTo>
                  <a:pt x="468" y="1269"/>
                </a:lnTo>
                <a:lnTo>
                  <a:pt x="466" y="1266"/>
                </a:lnTo>
                <a:lnTo>
                  <a:pt x="466" y="1266"/>
                </a:lnTo>
                <a:lnTo>
                  <a:pt x="463" y="1265"/>
                </a:lnTo>
                <a:lnTo>
                  <a:pt x="459" y="1265"/>
                </a:lnTo>
                <a:lnTo>
                  <a:pt x="455" y="1266"/>
                </a:lnTo>
                <a:lnTo>
                  <a:pt x="455" y="1266"/>
                </a:lnTo>
                <a:lnTo>
                  <a:pt x="452" y="1260"/>
                </a:lnTo>
                <a:lnTo>
                  <a:pt x="449" y="1255"/>
                </a:lnTo>
                <a:lnTo>
                  <a:pt x="448" y="1252"/>
                </a:lnTo>
                <a:lnTo>
                  <a:pt x="448" y="1252"/>
                </a:lnTo>
                <a:lnTo>
                  <a:pt x="448" y="1249"/>
                </a:lnTo>
                <a:lnTo>
                  <a:pt x="449" y="1249"/>
                </a:lnTo>
                <a:lnTo>
                  <a:pt x="449" y="1243"/>
                </a:lnTo>
                <a:lnTo>
                  <a:pt x="448" y="1225"/>
                </a:lnTo>
                <a:lnTo>
                  <a:pt x="448" y="1225"/>
                </a:lnTo>
                <a:lnTo>
                  <a:pt x="444" y="1191"/>
                </a:lnTo>
                <a:lnTo>
                  <a:pt x="443" y="1175"/>
                </a:lnTo>
                <a:lnTo>
                  <a:pt x="443" y="1175"/>
                </a:lnTo>
                <a:lnTo>
                  <a:pt x="440" y="1153"/>
                </a:lnTo>
                <a:lnTo>
                  <a:pt x="432" y="1115"/>
                </a:lnTo>
                <a:lnTo>
                  <a:pt x="424" y="1079"/>
                </a:lnTo>
                <a:lnTo>
                  <a:pt x="419" y="1060"/>
                </a:lnTo>
                <a:lnTo>
                  <a:pt x="419" y="1060"/>
                </a:lnTo>
                <a:lnTo>
                  <a:pt x="413" y="1046"/>
                </a:lnTo>
                <a:lnTo>
                  <a:pt x="403" y="1023"/>
                </a:lnTo>
                <a:lnTo>
                  <a:pt x="393" y="997"/>
                </a:lnTo>
                <a:lnTo>
                  <a:pt x="391" y="987"/>
                </a:lnTo>
                <a:lnTo>
                  <a:pt x="390" y="978"/>
                </a:lnTo>
                <a:lnTo>
                  <a:pt x="390" y="978"/>
                </a:lnTo>
                <a:lnTo>
                  <a:pt x="391" y="967"/>
                </a:lnTo>
                <a:lnTo>
                  <a:pt x="393" y="960"/>
                </a:lnTo>
                <a:lnTo>
                  <a:pt x="397" y="950"/>
                </a:lnTo>
                <a:lnTo>
                  <a:pt x="401" y="933"/>
                </a:lnTo>
                <a:lnTo>
                  <a:pt x="401" y="933"/>
                </a:lnTo>
                <a:lnTo>
                  <a:pt x="403" y="906"/>
                </a:lnTo>
                <a:lnTo>
                  <a:pt x="404" y="877"/>
                </a:lnTo>
                <a:lnTo>
                  <a:pt x="405" y="844"/>
                </a:lnTo>
                <a:lnTo>
                  <a:pt x="405" y="844"/>
                </a:lnTo>
                <a:lnTo>
                  <a:pt x="407" y="843"/>
                </a:lnTo>
                <a:lnTo>
                  <a:pt x="410" y="839"/>
                </a:lnTo>
                <a:lnTo>
                  <a:pt x="415" y="831"/>
                </a:lnTo>
                <a:lnTo>
                  <a:pt x="421" y="817"/>
                </a:lnTo>
                <a:lnTo>
                  <a:pt x="421" y="817"/>
                </a:lnTo>
                <a:lnTo>
                  <a:pt x="425" y="808"/>
                </a:lnTo>
                <a:lnTo>
                  <a:pt x="426" y="794"/>
                </a:lnTo>
                <a:lnTo>
                  <a:pt x="427" y="781"/>
                </a:lnTo>
                <a:lnTo>
                  <a:pt x="427" y="765"/>
                </a:lnTo>
                <a:lnTo>
                  <a:pt x="427" y="737"/>
                </a:lnTo>
                <a:lnTo>
                  <a:pt x="427" y="718"/>
                </a:lnTo>
                <a:lnTo>
                  <a:pt x="427" y="675"/>
                </a:lnTo>
                <a:lnTo>
                  <a:pt x="427" y="675"/>
                </a:lnTo>
                <a:lnTo>
                  <a:pt x="431" y="675"/>
                </a:lnTo>
                <a:lnTo>
                  <a:pt x="433" y="674"/>
                </a:lnTo>
                <a:lnTo>
                  <a:pt x="435" y="673"/>
                </a:lnTo>
                <a:lnTo>
                  <a:pt x="435" y="673"/>
                </a:lnTo>
                <a:lnTo>
                  <a:pt x="433" y="658"/>
                </a:lnTo>
                <a:lnTo>
                  <a:pt x="432" y="645"/>
                </a:lnTo>
                <a:lnTo>
                  <a:pt x="432" y="645"/>
                </a:lnTo>
                <a:lnTo>
                  <a:pt x="435" y="642"/>
                </a:lnTo>
                <a:lnTo>
                  <a:pt x="440" y="638"/>
                </a:lnTo>
                <a:lnTo>
                  <a:pt x="446" y="632"/>
                </a:lnTo>
                <a:lnTo>
                  <a:pt x="447" y="629"/>
                </a:lnTo>
                <a:lnTo>
                  <a:pt x="448" y="625"/>
                </a:lnTo>
                <a:lnTo>
                  <a:pt x="448" y="604"/>
                </a:lnTo>
                <a:lnTo>
                  <a:pt x="448" y="604"/>
                </a:lnTo>
                <a:lnTo>
                  <a:pt x="449" y="567"/>
                </a:lnTo>
                <a:lnTo>
                  <a:pt x="452" y="536"/>
                </a:lnTo>
                <a:lnTo>
                  <a:pt x="453" y="523"/>
                </a:lnTo>
                <a:lnTo>
                  <a:pt x="455" y="513"/>
                </a:lnTo>
                <a:lnTo>
                  <a:pt x="455" y="513"/>
                </a:lnTo>
                <a:lnTo>
                  <a:pt x="461" y="496"/>
                </a:lnTo>
                <a:lnTo>
                  <a:pt x="465" y="479"/>
                </a:lnTo>
                <a:lnTo>
                  <a:pt x="469" y="463"/>
                </a:lnTo>
                <a:lnTo>
                  <a:pt x="469" y="452"/>
                </a:lnTo>
                <a:lnTo>
                  <a:pt x="469" y="452"/>
                </a:lnTo>
                <a:lnTo>
                  <a:pt x="470" y="432"/>
                </a:lnTo>
                <a:lnTo>
                  <a:pt x="474" y="396"/>
                </a:lnTo>
                <a:lnTo>
                  <a:pt x="480" y="342"/>
                </a:lnTo>
                <a:lnTo>
                  <a:pt x="480" y="342"/>
                </a:lnTo>
                <a:lnTo>
                  <a:pt x="482" y="328"/>
                </a:lnTo>
                <a:lnTo>
                  <a:pt x="486" y="306"/>
                </a:lnTo>
                <a:lnTo>
                  <a:pt x="487" y="293"/>
                </a:lnTo>
                <a:lnTo>
                  <a:pt x="487" y="281"/>
                </a:lnTo>
                <a:lnTo>
                  <a:pt x="486" y="269"/>
                </a:lnTo>
                <a:lnTo>
                  <a:pt x="482" y="258"/>
                </a:lnTo>
                <a:lnTo>
                  <a:pt x="482" y="258"/>
                </a:lnTo>
                <a:lnTo>
                  <a:pt x="476" y="242"/>
                </a:lnTo>
                <a:lnTo>
                  <a:pt x="474" y="236"/>
                </a:lnTo>
                <a:lnTo>
                  <a:pt x="471" y="231"/>
                </a:lnTo>
                <a:lnTo>
                  <a:pt x="468" y="227"/>
                </a:lnTo>
                <a:lnTo>
                  <a:pt x="463" y="223"/>
                </a:lnTo>
                <a:lnTo>
                  <a:pt x="455" y="220"/>
                </a:lnTo>
                <a:lnTo>
                  <a:pt x="446" y="215"/>
                </a:lnTo>
                <a:lnTo>
                  <a:pt x="446" y="215"/>
                </a:lnTo>
                <a:lnTo>
                  <a:pt x="424" y="208"/>
                </a:lnTo>
                <a:lnTo>
                  <a:pt x="405" y="203"/>
                </a:lnTo>
                <a:lnTo>
                  <a:pt x="390" y="199"/>
                </a:lnTo>
                <a:lnTo>
                  <a:pt x="367" y="189"/>
                </a:lnTo>
                <a:lnTo>
                  <a:pt x="367" y="189"/>
                </a:lnTo>
                <a:lnTo>
                  <a:pt x="369" y="180"/>
                </a:lnTo>
                <a:lnTo>
                  <a:pt x="371" y="171"/>
                </a:lnTo>
                <a:lnTo>
                  <a:pt x="371" y="163"/>
                </a:lnTo>
                <a:lnTo>
                  <a:pt x="371" y="163"/>
                </a:lnTo>
                <a:lnTo>
                  <a:pt x="371" y="149"/>
                </a:lnTo>
                <a:lnTo>
                  <a:pt x="371" y="144"/>
                </a:lnTo>
                <a:lnTo>
                  <a:pt x="371" y="144"/>
                </a:lnTo>
                <a:lnTo>
                  <a:pt x="371" y="146"/>
                </a:lnTo>
                <a:lnTo>
                  <a:pt x="374" y="146"/>
                </a:lnTo>
                <a:lnTo>
                  <a:pt x="375" y="144"/>
                </a:lnTo>
                <a:lnTo>
                  <a:pt x="376" y="140"/>
                </a:lnTo>
                <a:lnTo>
                  <a:pt x="376" y="140"/>
                </a:lnTo>
                <a:lnTo>
                  <a:pt x="379" y="124"/>
                </a:lnTo>
                <a:lnTo>
                  <a:pt x="379" y="115"/>
                </a:lnTo>
                <a:lnTo>
                  <a:pt x="379" y="115"/>
                </a:lnTo>
                <a:lnTo>
                  <a:pt x="394" y="101"/>
                </a:lnTo>
                <a:lnTo>
                  <a:pt x="404" y="88"/>
                </a:lnTo>
                <a:lnTo>
                  <a:pt x="407" y="84"/>
                </a:lnTo>
                <a:lnTo>
                  <a:pt x="408" y="79"/>
                </a:lnTo>
                <a:lnTo>
                  <a:pt x="408" y="79"/>
                </a:lnTo>
                <a:lnTo>
                  <a:pt x="408" y="77"/>
                </a:lnTo>
                <a:lnTo>
                  <a:pt x="407" y="75"/>
                </a:lnTo>
                <a:lnTo>
                  <a:pt x="401" y="71"/>
                </a:lnTo>
                <a:lnTo>
                  <a:pt x="393" y="67"/>
                </a:lnTo>
                <a:lnTo>
                  <a:pt x="386" y="63"/>
                </a:lnTo>
                <a:lnTo>
                  <a:pt x="370" y="58"/>
                </a:lnTo>
                <a:lnTo>
                  <a:pt x="363" y="56"/>
                </a:lnTo>
                <a:lnTo>
                  <a:pt x="363" y="56"/>
                </a:lnTo>
                <a:lnTo>
                  <a:pt x="359" y="40"/>
                </a:lnTo>
                <a:lnTo>
                  <a:pt x="356" y="28"/>
                </a:lnTo>
                <a:lnTo>
                  <a:pt x="353" y="23"/>
                </a:lnTo>
                <a:lnTo>
                  <a:pt x="351" y="18"/>
                </a:lnTo>
                <a:lnTo>
                  <a:pt x="351" y="18"/>
                </a:lnTo>
                <a:lnTo>
                  <a:pt x="343" y="12"/>
                </a:lnTo>
                <a:lnTo>
                  <a:pt x="336" y="4"/>
                </a:lnTo>
                <a:lnTo>
                  <a:pt x="331" y="2"/>
                </a:lnTo>
                <a:lnTo>
                  <a:pt x="326" y="1"/>
                </a:lnTo>
                <a:lnTo>
                  <a:pt x="321" y="0"/>
                </a:lnTo>
                <a:lnTo>
                  <a:pt x="315" y="0"/>
                </a:lnTo>
                <a:lnTo>
                  <a:pt x="315" y="0"/>
                </a:lnTo>
                <a:lnTo>
                  <a:pt x="306" y="2"/>
                </a:lnTo>
                <a:lnTo>
                  <a:pt x="300" y="4"/>
                </a:lnTo>
                <a:lnTo>
                  <a:pt x="293" y="6"/>
                </a:lnTo>
                <a:lnTo>
                  <a:pt x="287" y="6"/>
                </a:lnTo>
                <a:lnTo>
                  <a:pt x="287" y="6"/>
                </a:lnTo>
                <a:lnTo>
                  <a:pt x="276" y="4"/>
                </a:lnTo>
                <a:lnTo>
                  <a:pt x="263" y="3"/>
                </a:lnTo>
                <a:lnTo>
                  <a:pt x="256" y="4"/>
                </a:lnTo>
                <a:lnTo>
                  <a:pt x="248" y="6"/>
                </a:lnTo>
                <a:lnTo>
                  <a:pt x="241" y="7"/>
                </a:lnTo>
                <a:lnTo>
                  <a:pt x="234" y="11"/>
                </a:lnTo>
                <a:lnTo>
                  <a:pt x="234" y="11"/>
                </a:lnTo>
                <a:lnTo>
                  <a:pt x="228" y="14"/>
                </a:lnTo>
                <a:lnTo>
                  <a:pt x="222" y="19"/>
                </a:lnTo>
                <a:lnTo>
                  <a:pt x="211" y="30"/>
                </a:lnTo>
                <a:lnTo>
                  <a:pt x="202" y="42"/>
                </a:lnTo>
                <a:lnTo>
                  <a:pt x="197" y="56"/>
                </a:lnTo>
                <a:lnTo>
                  <a:pt x="197" y="56"/>
                </a:lnTo>
                <a:lnTo>
                  <a:pt x="194" y="67"/>
                </a:lnTo>
                <a:lnTo>
                  <a:pt x="191" y="75"/>
                </a:lnTo>
                <a:lnTo>
                  <a:pt x="190" y="82"/>
                </a:lnTo>
                <a:lnTo>
                  <a:pt x="191" y="90"/>
                </a:lnTo>
                <a:lnTo>
                  <a:pt x="191" y="90"/>
                </a:lnTo>
                <a:lnTo>
                  <a:pt x="195" y="96"/>
                </a:lnTo>
                <a:lnTo>
                  <a:pt x="199" y="103"/>
                </a:lnTo>
                <a:lnTo>
                  <a:pt x="202" y="110"/>
                </a:lnTo>
                <a:lnTo>
                  <a:pt x="202" y="110"/>
                </a:lnTo>
                <a:close/>
                <a:moveTo>
                  <a:pt x="112" y="271"/>
                </a:moveTo>
                <a:lnTo>
                  <a:pt x="112" y="271"/>
                </a:lnTo>
                <a:lnTo>
                  <a:pt x="121" y="276"/>
                </a:lnTo>
                <a:lnTo>
                  <a:pt x="121" y="276"/>
                </a:lnTo>
                <a:lnTo>
                  <a:pt x="126" y="278"/>
                </a:lnTo>
                <a:lnTo>
                  <a:pt x="129" y="279"/>
                </a:lnTo>
                <a:lnTo>
                  <a:pt x="134" y="281"/>
                </a:lnTo>
                <a:lnTo>
                  <a:pt x="134" y="281"/>
                </a:lnTo>
                <a:lnTo>
                  <a:pt x="138" y="286"/>
                </a:lnTo>
                <a:lnTo>
                  <a:pt x="140" y="289"/>
                </a:lnTo>
                <a:lnTo>
                  <a:pt x="141" y="292"/>
                </a:lnTo>
                <a:lnTo>
                  <a:pt x="141" y="292"/>
                </a:lnTo>
                <a:lnTo>
                  <a:pt x="140" y="293"/>
                </a:lnTo>
                <a:lnTo>
                  <a:pt x="137" y="294"/>
                </a:lnTo>
                <a:lnTo>
                  <a:pt x="128" y="294"/>
                </a:lnTo>
                <a:lnTo>
                  <a:pt x="128" y="294"/>
                </a:lnTo>
                <a:lnTo>
                  <a:pt x="124" y="295"/>
                </a:lnTo>
                <a:lnTo>
                  <a:pt x="121" y="298"/>
                </a:lnTo>
                <a:lnTo>
                  <a:pt x="116" y="299"/>
                </a:lnTo>
                <a:lnTo>
                  <a:pt x="112" y="300"/>
                </a:lnTo>
                <a:lnTo>
                  <a:pt x="112" y="300"/>
                </a:lnTo>
                <a:lnTo>
                  <a:pt x="104" y="298"/>
                </a:lnTo>
                <a:lnTo>
                  <a:pt x="96" y="297"/>
                </a:lnTo>
                <a:lnTo>
                  <a:pt x="96" y="297"/>
                </a:lnTo>
                <a:lnTo>
                  <a:pt x="89" y="297"/>
                </a:lnTo>
                <a:lnTo>
                  <a:pt x="96" y="292"/>
                </a:lnTo>
                <a:lnTo>
                  <a:pt x="118" y="289"/>
                </a:lnTo>
                <a:lnTo>
                  <a:pt x="112" y="271"/>
                </a:lnTo>
                <a:close/>
                <a:moveTo>
                  <a:pt x="102" y="328"/>
                </a:moveTo>
                <a:lnTo>
                  <a:pt x="102" y="328"/>
                </a:lnTo>
                <a:lnTo>
                  <a:pt x="112" y="334"/>
                </a:lnTo>
                <a:lnTo>
                  <a:pt x="121" y="339"/>
                </a:lnTo>
                <a:lnTo>
                  <a:pt x="128" y="342"/>
                </a:lnTo>
                <a:lnTo>
                  <a:pt x="128" y="342"/>
                </a:lnTo>
                <a:lnTo>
                  <a:pt x="143" y="342"/>
                </a:lnTo>
                <a:lnTo>
                  <a:pt x="150" y="342"/>
                </a:lnTo>
                <a:lnTo>
                  <a:pt x="150" y="342"/>
                </a:lnTo>
                <a:lnTo>
                  <a:pt x="128" y="357"/>
                </a:lnTo>
                <a:lnTo>
                  <a:pt x="128" y="357"/>
                </a:lnTo>
                <a:lnTo>
                  <a:pt x="124" y="362"/>
                </a:lnTo>
                <a:lnTo>
                  <a:pt x="122" y="368"/>
                </a:lnTo>
                <a:lnTo>
                  <a:pt x="121" y="376"/>
                </a:lnTo>
                <a:lnTo>
                  <a:pt x="121" y="376"/>
                </a:lnTo>
                <a:lnTo>
                  <a:pt x="117" y="370"/>
                </a:lnTo>
                <a:lnTo>
                  <a:pt x="112" y="360"/>
                </a:lnTo>
                <a:lnTo>
                  <a:pt x="112" y="360"/>
                </a:lnTo>
                <a:lnTo>
                  <a:pt x="102" y="328"/>
                </a:lnTo>
                <a:lnTo>
                  <a:pt x="102" y="328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8" name="Freeform 26">
            <a:extLst>
              <a:ext uri="{FF2B5EF4-FFF2-40B4-BE49-F238E27FC236}">
                <a16:creationId xmlns:a16="http://schemas.microsoft.com/office/drawing/2014/main" id="{C0453F8B-7551-4BF1-9CAF-A866A18E2CE7}"/>
              </a:ext>
            </a:extLst>
          </p:cNvPr>
          <p:cNvSpPr>
            <a:spLocks noEditPoints="1"/>
          </p:cNvSpPr>
          <p:nvPr/>
        </p:nvSpPr>
        <p:spPr bwMode="auto">
          <a:xfrm>
            <a:off x="4781831" y="4660387"/>
            <a:ext cx="507335" cy="1700660"/>
          </a:xfrm>
          <a:custGeom>
            <a:avLst/>
            <a:gdLst>
              <a:gd name="T0" fmla="*/ 196 w 443"/>
              <a:gd name="T1" fmla="*/ 9 h 1485"/>
              <a:gd name="T2" fmla="*/ 183 w 443"/>
              <a:gd name="T3" fmla="*/ 11 h 1485"/>
              <a:gd name="T4" fmla="*/ 135 w 443"/>
              <a:gd name="T5" fmla="*/ 61 h 1485"/>
              <a:gd name="T6" fmla="*/ 124 w 443"/>
              <a:gd name="T7" fmla="*/ 104 h 1485"/>
              <a:gd name="T8" fmla="*/ 84 w 443"/>
              <a:gd name="T9" fmla="*/ 142 h 1485"/>
              <a:gd name="T10" fmla="*/ 53 w 443"/>
              <a:gd name="T11" fmla="*/ 182 h 1485"/>
              <a:gd name="T12" fmla="*/ 2 w 443"/>
              <a:gd name="T13" fmla="*/ 249 h 1485"/>
              <a:gd name="T14" fmla="*/ 5 w 443"/>
              <a:gd name="T15" fmla="*/ 310 h 1485"/>
              <a:gd name="T16" fmla="*/ 48 w 443"/>
              <a:gd name="T17" fmla="*/ 462 h 1485"/>
              <a:gd name="T18" fmla="*/ 15 w 443"/>
              <a:gd name="T19" fmla="*/ 632 h 1485"/>
              <a:gd name="T20" fmla="*/ 36 w 443"/>
              <a:gd name="T21" fmla="*/ 771 h 1485"/>
              <a:gd name="T22" fmla="*/ 44 w 443"/>
              <a:gd name="T23" fmla="*/ 1242 h 1485"/>
              <a:gd name="T24" fmla="*/ 40 w 443"/>
              <a:gd name="T25" fmla="*/ 1400 h 1485"/>
              <a:gd name="T26" fmla="*/ 36 w 443"/>
              <a:gd name="T27" fmla="*/ 1468 h 1485"/>
              <a:gd name="T28" fmla="*/ 88 w 443"/>
              <a:gd name="T29" fmla="*/ 1477 h 1485"/>
              <a:gd name="T30" fmla="*/ 126 w 443"/>
              <a:gd name="T31" fmla="*/ 1463 h 1485"/>
              <a:gd name="T32" fmla="*/ 112 w 443"/>
              <a:gd name="T33" fmla="*/ 1423 h 1485"/>
              <a:gd name="T34" fmla="*/ 96 w 443"/>
              <a:gd name="T35" fmla="*/ 1311 h 1485"/>
              <a:gd name="T36" fmla="*/ 104 w 443"/>
              <a:gd name="T37" fmla="*/ 1248 h 1485"/>
              <a:gd name="T38" fmla="*/ 141 w 443"/>
              <a:gd name="T39" fmla="*/ 1216 h 1485"/>
              <a:gd name="T40" fmla="*/ 205 w 443"/>
              <a:gd name="T41" fmla="*/ 1206 h 1485"/>
              <a:gd name="T42" fmla="*/ 222 w 443"/>
              <a:gd name="T43" fmla="*/ 1278 h 1485"/>
              <a:gd name="T44" fmla="*/ 222 w 443"/>
              <a:gd name="T45" fmla="*/ 1324 h 1485"/>
              <a:gd name="T46" fmla="*/ 213 w 443"/>
              <a:gd name="T47" fmla="*/ 1411 h 1485"/>
              <a:gd name="T48" fmla="*/ 196 w 443"/>
              <a:gd name="T49" fmla="*/ 1472 h 1485"/>
              <a:gd name="T50" fmla="*/ 240 w 443"/>
              <a:gd name="T51" fmla="*/ 1485 h 1485"/>
              <a:gd name="T52" fmla="*/ 296 w 443"/>
              <a:gd name="T53" fmla="*/ 1477 h 1485"/>
              <a:gd name="T54" fmla="*/ 298 w 443"/>
              <a:gd name="T55" fmla="*/ 1434 h 1485"/>
              <a:gd name="T56" fmla="*/ 270 w 443"/>
              <a:gd name="T57" fmla="*/ 1385 h 1485"/>
              <a:gd name="T58" fmla="*/ 279 w 443"/>
              <a:gd name="T59" fmla="*/ 1264 h 1485"/>
              <a:gd name="T60" fmla="*/ 315 w 443"/>
              <a:gd name="T61" fmla="*/ 1244 h 1485"/>
              <a:gd name="T62" fmla="*/ 335 w 443"/>
              <a:gd name="T63" fmla="*/ 1143 h 1485"/>
              <a:gd name="T64" fmla="*/ 353 w 443"/>
              <a:gd name="T65" fmla="*/ 838 h 1485"/>
              <a:gd name="T66" fmla="*/ 397 w 443"/>
              <a:gd name="T67" fmla="*/ 732 h 1485"/>
              <a:gd name="T68" fmla="*/ 388 w 443"/>
              <a:gd name="T69" fmla="*/ 678 h 1485"/>
              <a:gd name="T70" fmla="*/ 365 w 443"/>
              <a:gd name="T71" fmla="*/ 549 h 1485"/>
              <a:gd name="T72" fmla="*/ 371 w 443"/>
              <a:gd name="T73" fmla="*/ 463 h 1485"/>
              <a:gd name="T74" fmla="*/ 423 w 443"/>
              <a:gd name="T75" fmla="*/ 387 h 1485"/>
              <a:gd name="T76" fmla="*/ 440 w 443"/>
              <a:gd name="T77" fmla="*/ 323 h 1485"/>
              <a:gd name="T78" fmla="*/ 440 w 443"/>
              <a:gd name="T79" fmla="*/ 252 h 1485"/>
              <a:gd name="T80" fmla="*/ 362 w 443"/>
              <a:gd name="T81" fmla="*/ 144 h 1485"/>
              <a:gd name="T82" fmla="*/ 329 w 443"/>
              <a:gd name="T83" fmla="*/ 77 h 1485"/>
              <a:gd name="T84" fmla="*/ 306 w 443"/>
              <a:gd name="T85" fmla="*/ 17 h 1485"/>
              <a:gd name="T86" fmla="*/ 266 w 443"/>
              <a:gd name="T87" fmla="*/ 0 h 1485"/>
              <a:gd name="T88" fmla="*/ 118 w 443"/>
              <a:gd name="T89" fmla="*/ 254 h 1485"/>
              <a:gd name="T90" fmla="*/ 122 w 443"/>
              <a:gd name="T91" fmla="*/ 211 h 1485"/>
              <a:gd name="T92" fmla="*/ 135 w 443"/>
              <a:gd name="T93" fmla="*/ 235 h 1485"/>
              <a:gd name="T94" fmla="*/ 155 w 443"/>
              <a:gd name="T95" fmla="*/ 245 h 1485"/>
              <a:gd name="T96" fmla="*/ 152 w 443"/>
              <a:gd name="T97" fmla="*/ 257 h 1485"/>
              <a:gd name="T98" fmla="*/ 331 w 443"/>
              <a:gd name="T99" fmla="*/ 235 h 1485"/>
              <a:gd name="T100" fmla="*/ 345 w 443"/>
              <a:gd name="T101" fmla="*/ 246 h 1485"/>
              <a:gd name="T102" fmla="*/ 341 w 443"/>
              <a:gd name="T103" fmla="*/ 271 h 1485"/>
              <a:gd name="T104" fmla="*/ 324 w 443"/>
              <a:gd name="T105" fmla="*/ 268 h 1485"/>
              <a:gd name="T106" fmla="*/ 306 w 443"/>
              <a:gd name="T107" fmla="*/ 258 h 1485"/>
              <a:gd name="T108" fmla="*/ 326 w 443"/>
              <a:gd name="T109" fmla="*/ 240 h 1485"/>
              <a:gd name="T110" fmla="*/ 331 w 443"/>
              <a:gd name="T111" fmla="*/ 235 h 14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443" h="1485">
                <a:moveTo>
                  <a:pt x="201" y="14"/>
                </a:moveTo>
                <a:lnTo>
                  <a:pt x="196" y="14"/>
                </a:lnTo>
                <a:lnTo>
                  <a:pt x="196" y="14"/>
                </a:lnTo>
                <a:lnTo>
                  <a:pt x="197" y="13"/>
                </a:lnTo>
                <a:lnTo>
                  <a:pt x="197" y="11"/>
                </a:lnTo>
                <a:lnTo>
                  <a:pt x="196" y="9"/>
                </a:lnTo>
                <a:lnTo>
                  <a:pt x="196" y="9"/>
                </a:lnTo>
                <a:lnTo>
                  <a:pt x="195" y="8"/>
                </a:lnTo>
                <a:lnTo>
                  <a:pt x="193" y="8"/>
                </a:lnTo>
                <a:lnTo>
                  <a:pt x="188" y="9"/>
                </a:lnTo>
                <a:lnTo>
                  <a:pt x="188" y="9"/>
                </a:lnTo>
                <a:lnTo>
                  <a:pt x="183" y="11"/>
                </a:lnTo>
                <a:lnTo>
                  <a:pt x="177" y="16"/>
                </a:lnTo>
                <a:lnTo>
                  <a:pt x="161" y="31"/>
                </a:lnTo>
                <a:lnTo>
                  <a:pt x="161" y="31"/>
                </a:lnTo>
                <a:lnTo>
                  <a:pt x="152" y="41"/>
                </a:lnTo>
                <a:lnTo>
                  <a:pt x="144" y="49"/>
                </a:lnTo>
                <a:lnTo>
                  <a:pt x="135" y="61"/>
                </a:lnTo>
                <a:lnTo>
                  <a:pt x="135" y="61"/>
                </a:lnTo>
                <a:lnTo>
                  <a:pt x="133" y="69"/>
                </a:lnTo>
                <a:lnTo>
                  <a:pt x="131" y="80"/>
                </a:lnTo>
                <a:lnTo>
                  <a:pt x="127" y="100"/>
                </a:lnTo>
                <a:lnTo>
                  <a:pt x="127" y="100"/>
                </a:lnTo>
                <a:lnTo>
                  <a:pt x="124" y="104"/>
                </a:lnTo>
                <a:lnTo>
                  <a:pt x="122" y="109"/>
                </a:lnTo>
                <a:lnTo>
                  <a:pt x="112" y="117"/>
                </a:lnTo>
                <a:lnTo>
                  <a:pt x="100" y="127"/>
                </a:lnTo>
                <a:lnTo>
                  <a:pt x="96" y="131"/>
                </a:lnTo>
                <a:lnTo>
                  <a:pt x="96" y="131"/>
                </a:lnTo>
                <a:lnTo>
                  <a:pt x="84" y="142"/>
                </a:lnTo>
                <a:lnTo>
                  <a:pt x="75" y="153"/>
                </a:lnTo>
                <a:lnTo>
                  <a:pt x="70" y="160"/>
                </a:lnTo>
                <a:lnTo>
                  <a:pt x="66" y="166"/>
                </a:lnTo>
                <a:lnTo>
                  <a:pt x="66" y="166"/>
                </a:lnTo>
                <a:lnTo>
                  <a:pt x="60" y="173"/>
                </a:lnTo>
                <a:lnTo>
                  <a:pt x="53" y="182"/>
                </a:lnTo>
                <a:lnTo>
                  <a:pt x="34" y="202"/>
                </a:lnTo>
                <a:lnTo>
                  <a:pt x="16" y="222"/>
                </a:lnTo>
                <a:lnTo>
                  <a:pt x="9" y="232"/>
                </a:lnTo>
                <a:lnTo>
                  <a:pt x="5" y="240"/>
                </a:lnTo>
                <a:lnTo>
                  <a:pt x="5" y="240"/>
                </a:lnTo>
                <a:lnTo>
                  <a:pt x="2" y="249"/>
                </a:lnTo>
                <a:lnTo>
                  <a:pt x="0" y="257"/>
                </a:lnTo>
                <a:lnTo>
                  <a:pt x="0" y="267"/>
                </a:lnTo>
                <a:lnTo>
                  <a:pt x="0" y="277"/>
                </a:lnTo>
                <a:lnTo>
                  <a:pt x="3" y="295"/>
                </a:lnTo>
                <a:lnTo>
                  <a:pt x="5" y="310"/>
                </a:lnTo>
                <a:lnTo>
                  <a:pt x="5" y="310"/>
                </a:lnTo>
                <a:lnTo>
                  <a:pt x="12" y="338"/>
                </a:lnTo>
                <a:lnTo>
                  <a:pt x="27" y="384"/>
                </a:lnTo>
                <a:lnTo>
                  <a:pt x="42" y="429"/>
                </a:lnTo>
                <a:lnTo>
                  <a:pt x="48" y="453"/>
                </a:lnTo>
                <a:lnTo>
                  <a:pt x="48" y="453"/>
                </a:lnTo>
                <a:lnTo>
                  <a:pt x="48" y="462"/>
                </a:lnTo>
                <a:lnTo>
                  <a:pt x="44" y="477"/>
                </a:lnTo>
                <a:lnTo>
                  <a:pt x="34" y="524"/>
                </a:lnTo>
                <a:lnTo>
                  <a:pt x="23" y="571"/>
                </a:lnTo>
                <a:lnTo>
                  <a:pt x="17" y="602"/>
                </a:lnTo>
                <a:lnTo>
                  <a:pt x="17" y="602"/>
                </a:lnTo>
                <a:lnTo>
                  <a:pt x="15" y="632"/>
                </a:lnTo>
                <a:lnTo>
                  <a:pt x="10" y="679"/>
                </a:lnTo>
                <a:lnTo>
                  <a:pt x="5" y="745"/>
                </a:lnTo>
                <a:lnTo>
                  <a:pt x="5" y="745"/>
                </a:lnTo>
                <a:lnTo>
                  <a:pt x="20" y="759"/>
                </a:lnTo>
                <a:lnTo>
                  <a:pt x="36" y="771"/>
                </a:lnTo>
                <a:lnTo>
                  <a:pt x="36" y="771"/>
                </a:lnTo>
                <a:lnTo>
                  <a:pt x="38" y="856"/>
                </a:lnTo>
                <a:lnTo>
                  <a:pt x="39" y="922"/>
                </a:lnTo>
                <a:lnTo>
                  <a:pt x="39" y="967"/>
                </a:lnTo>
                <a:lnTo>
                  <a:pt x="39" y="967"/>
                </a:lnTo>
                <a:lnTo>
                  <a:pt x="31" y="1233"/>
                </a:lnTo>
                <a:lnTo>
                  <a:pt x="44" y="1242"/>
                </a:lnTo>
                <a:lnTo>
                  <a:pt x="44" y="1242"/>
                </a:lnTo>
                <a:lnTo>
                  <a:pt x="44" y="1276"/>
                </a:lnTo>
                <a:lnTo>
                  <a:pt x="44" y="1311"/>
                </a:lnTo>
                <a:lnTo>
                  <a:pt x="44" y="1311"/>
                </a:lnTo>
                <a:lnTo>
                  <a:pt x="42" y="1363"/>
                </a:lnTo>
                <a:lnTo>
                  <a:pt x="40" y="1400"/>
                </a:lnTo>
                <a:lnTo>
                  <a:pt x="39" y="1419"/>
                </a:lnTo>
                <a:lnTo>
                  <a:pt x="39" y="1419"/>
                </a:lnTo>
                <a:lnTo>
                  <a:pt x="36" y="1445"/>
                </a:lnTo>
                <a:lnTo>
                  <a:pt x="34" y="1460"/>
                </a:lnTo>
                <a:lnTo>
                  <a:pt x="34" y="1466"/>
                </a:lnTo>
                <a:lnTo>
                  <a:pt x="36" y="1468"/>
                </a:lnTo>
                <a:lnTo>
                  <a:pt x="36" y="1468"/>
                </a:lnTo>
                <a:lnTo>
                  <a:pt x="42" y="1470"/>
                </a:lnTo>
                <a:lnTo>
                  <a:pt x="55" y="1473"/>
                </a:lnTo>
                <a:lnTo>
                  <a:pt x="71" y="1475"/>
                </a:lnTo>
                <a:lnTo>
                  <a:pt x="88" y="1477"/>
                </a:lnTo>
                <a:lnTo>
                  <a:pt x="88" y="1477"/>
                </a:lnTo>
                <a:lnTo>
                  <a:pt x="103" y="1475"/>
                </a:lnTo>
                <a:lnTo>
                  <a:pt x="109" y="1474"/>
                </a:lnTo>
                <a:lnTo>
                  <a:pt x="115" y="1472"/>
                </a:lnTo>
                <a:lnTo>
                  <a:pt x="120" y="1469"/>
                </a:lnTo>
                <a:lnTo>
                  <a:pt x="123" y="1466"/>
                </a:lnTo>
                <a:lnTo>
                  <a:pt x="126" y="1463"/>
                </a:lnTo>
                <a:lnTo>
                  <a:pt x="127" y="1460"/>
                </a:lnTo>
                <a:lnTo>
                  <a:pt x="127" y="1460"/>
                </a:lnTo>
                <a:lnTo>
                  <a:pt x="127" y="1455"/>
                </a:lnTo>
                <a:lnTo>
                  <a:pt x="124" y="1449"/>
                </a:lnTo>
                <a:lnTo>
                  <a:pt x="118" y="1436"/>
                </a:lnTo>
                <a:lnTo>
                  <a:pt x="112" y="1423"/>
                </a:lnTo>
                <a:lnTo>
                  <a:pt x="110" y="1417"/>
                </a:lnTo>
                <a:lnTo>
                  <a:pt x="109" y="1411"/>
                </a:lnTo>
                <a:lnTo>
                  <a:pt x="109" y="1411"/>
                </a:lnTo>
                <a:lnTo>
                  <a:pt x="103" y="1356"/>
                </a:lnTo>
                <a:lnTo>
                  <a:pt x="96" y="1311"/>
                </a:lnTo>
                <a:lnTo>
                  <a:pt x="96" y="1311"/>
                </a:lnTo>
                <a:lnTo>
                  <a:pt x="98" y="1284"/>
                </a:lnTo>
                <a:lnTo>
                  <a:pt x="99" y="1265"/>
                </a:lnTo>
                <a:lnTo>
                  <a:pt x="99" y="1258"/>
                </a:lnTo>
                <a:lnTo>
                  <a:pt x="100" y="1254"/>
                </a:lnTo>
                <a:lnTo>
                  <a:pt x="100" y="1254"/>
                </a:lnTo>
                <a:lnTo>
                  <a:pt x="104" y="1248"/>
                </a:lnTo>
                <a:lnTo>
                  <a:pt x="109" y="1237"/>
                </a:lnTo>
                <a:lnTo>
                  <a:pt x="113" y="1220"/>
                </a:lnTo>
                <a:lnTo>
                  <a:pt x="113" y="1220"/>
                </a:lnTo>
                <a:lnTo>
                  <a:pt x="117" y="1217"/>
                </a:lnTo>
                <a:lnTo>
                  <a:pt x="128" y="1216"/>
                </a:lnTo>
                <a:lnTo>
                  <a:pt x="141" y="1216"/>
                </a:lnTo>
                <a:lnTo>
                  <a:pt x="157" y="1215"/>
                </a:lnTo>
                <a:lnTo>
                  <a:pt x="157" y="1215"/>
                </a:lnTo>
                <a:lnTo>
                  <a:pt x="173" y="1214"/>
                </a:lnTo>
                <a:lnTo>
                  <a:pt x="189" y="1211"/>
                </a:lnTo>
                <a:lnTo>
                  <a:pt x="205" y="1206"/>
                </a:lnTo>
                <a:lnTo>
                  <a:pt x="205" y="1206"/>
                </a:lnTo>
                <a:lnTo>
                  <a:pt x="210" y="1240"/>
                </a:lnTo>
                <a:lnTo>
                  <a:pt x="214" y="1265"/>
                </a:lnTo>
                <a:lnTo>
                  <a:pt x="217" y="1273"/>
                </a:lnTo>
                <a:lnTo>
                  <a:pt x="218" y="1276"/>
                </a:lnTo>
                <a:lnTo>
                  <a:pt x="218" y="1276"/>
                </a:lnTo>
                <a:lnTo>
                  <a:pt x="222" y="1278"/>
                </a:lnTo>
                <a:lnTo>
                  <a:pt x="222" y="1281"/>
                </a:lnTo>
                <a:lnTo>
                  <a:pt x="222" y="1281"/>
                </a:lnTo>
                <a:lnTo>
                  <a:pt x="223" y="1303"/>
                </a:lnTo>
                <a:lnTo>
                  <a:pt x="223" y="1317"/>
                </a:lnTo>
                <a:lnTo>
                  <a:pt x="222" y="1324"/>
                </a:lnTo>
                <a:lnTo>
                  <a:pt x="222" y="1324"/>
                </a:lnTo>
                <a:lnTo>
                  <a:pt x="221" y="1334"/>
                </a:lnTo>
                <a:lnTo>
                  <a:pt x="217" y="1356"/>
                </a:lnTo>
                <a:lnTo>
                  <a:pt x="214" y="1382"/>
                </a:lnTo>
                <a:lnTo>
                  <a:pt x="213" y="1402"/>
                </a:lnTo>
                <a:lnTo>
                  <a:pt x="213" y="1402"/>
                </a:lnTo>
                <a:lnTo>
                  <a:pt x="213" y="1411"/>
                </a:lnTo>
                <a:lnTo>
                  <a:pt x="211" y="1421"/>
                </a:lnTo>
                <a:lnTo>
                  <a:pt x="204" y="1440"/>
                </a:lnTo>
                <a:lnTo>
                  <a:pt x="197" y="1460"/>
                </a:lnTo>
                <a:lnTo>
                  <a:pt x="196" y="1467"/>
                </a:lnTo>
                <a:lnTo>
                  <a:pt x="196" y="1472"/>
                </a:lnTo>
                <a:lnTo>
                  <a:pt x="196" y="1472"/>
                </a:lnTo>
                <a:lnTo>
                  <a:pt x="197" y="1475"/>
                </a:lnTo>
                <a:lnTo>
                  <a:pt x="201" y="1479"/>
                </a:lnTo>
                <a:lnTo>
                  <a:pt x="206" y="1481"/>
                </a:lnTo>
                <a:lnTo>
                  <a:pt x="212" y="1483"/>
                </a:lnTo>
                <a:lnTo>
                  <a:pt x="225" y="1485"/>
                </a:lnTo>
                <a:lnTo>
                  <a:pt x="240" y="1485"/>
                </a:lnTo>
                <a:lnTo>
                  <a:pt x="240" y="1485"/>
                </a:lnTo>
                <a:lnTo>
                  <a:pt x="256" y="1484"/>
                </a:lnTo>
                <a:lnTo>
                  <a:pt x="275" y="1481"/>
                </a:lnTo>
                <a:lnTo>
                  <a:pt x="290" y="1478"/>
                </a:lnTo>
                <a:lnTo>
                  <a:pt x="296" y="1477"/>
                </a:lnTo>
                <a:lnTo>
                  <a:pt x="296" y="1477"/>
                </a:lnTo>
                <a:lnTo>
                  <a:pt x="297" y="1473"/>
                </a:lnTo>
                <a:lnTo>
                  <a:pt x="298" y="1467"/>
                </a:lnTo>
                <a:lnTo>
                  <a:pt x="301" y="1456"/>
                </a:lnTo>
                <a:lnTo>
                  <a:pt x="301" y="1441"/>
                </a:lnTo>
                <a:lnTo>
                  <a:pt x="301" y="1441"/>
                </a:lnTo>
                <a:lnTo>
                  <a:pt x="298" y="1434"/>
                </a:lnTo>
                <a:lnTo>
                  <a:pt x="295" y="1425"/>
                </a:lnTo>
                <a:lnTo>
                  <a:pt x="290" y="1418"/>
                </a:lnTo>
                <a:lnTo>
                  <a:pt x="285" y="1411"/>
                </a:lnTo>
                <a:lnTo>
                  <a:pt x="275" y="1396"/>
                </a:lnTo>
                <a:lnTo>
                  <a:pt x="272" y="1390"/>
                </a:lnTo>
                <a:lnTo>
                  <a:pt x="270" y="1385"/>
                </a:lnTo>
                <a:lnTo>
                  <a:pt x="270" y="1385"/>
                </a:lnTo>
                <a:lnTo>
                  <a:pt x="273" y="1345"/>
                </a:lnTo>
                <a:lnTo>
                  <a:pt x="274" y="1311"/>
                </a:lnTo>
                <a:lnTo>
                  <a:pt x="274" y="1311"/>
                </a:lnTo>
                <a:lnTo>
                  <a:pt x="277" y="1284"/>
                </a:lnTo>
                <a:lnTo>
                  <a:pt x="279" y="1264"/>
                </a:lnTo>
                <a:lnTo>
                  <a:pt x="279" y="1264"/>
                </a:lnTo>
                <a:lnTo>
                  <a:pt x="284" y="1262"/>
                </a:lnTo>
                <a:lnTo>
                  <a:pt x="295" y="1259"/>
                </a:lnTo>
                <a:lnTo>
                  <a:pt x="302" y="1255"/>
                </a:lnTo>
                <a:lnTo>
                  <a:pt x="309" y="1250"/>
                </a:lnTo>
                <a:lnTo>
                  <a:pt x="315" y="1244"/>
                </a:lnTo>
                <a:lnTo>
                  <a:pt x="323" y="1237"/>
                </a:lnTo>
                <a:lnTo>
                  <a:pt x="323" y="1237"/>
                </a:lnTo>
                <a:lnTo>
                  <a:pt x="325" y="1231"/>
                </a:lnTo>
                <a:lnTo>
                  <a:pt x="328" y="1220"/>
                </a:lnTo>
                <a:lnTo>
                  <a:pt x="331" y="1187"/>
                </a:lnTo>
                <a:lnTo>
                  <a:pt x="335" y="1143"/>
                </a:lnTo>
                <a:lnTo>
                  <a:pt x="336" y="1094"/>
                </a:lnTo>
                <a:lnTo>
                  <a:pt x="339" y="1002"/>
                </a:lnTo>
                <a:lnTo>
                  <a:pt x="340" y="945"/>
                </a:lnTo>
                <a:lnTo>
                  <a:pt x="340" y="945"/>
                </a:lnTo>
                <a:lnTo>
                  <a:pt x="345" y="901"/>
                </a:lnTo>
                <a:lnTo>
                  <a:pt x="353" y="838"/>
                </a:lnTo>
                <a:lnTo>
                  <a:pt x="365" y="754"/>
                </a:lnTo>
                <a:lnTo>
                  <a:pt x="365" y="754"/>
                </a:lnTo>
                <a:lnTo>
                  <a:pt x="379" y="746"/>
                </a:lnTo>
                <a:lnTo>
                  <a:pt x="388" y="740"/>
                </a:lnTo>
                <a:lnTo>
                  <a:pt x="393" y="735"/>
                </a:lnTo>
                <a:lnTo>
                  <a:pt x="397" y="732"/>
                </a:lnTo>
                <a:lnTo>
                  <a:pt x="397" y="732"/>
                </a:lnTo>
                <a:lnTo>
                  <a:pt x="397" y="729"/>
                </a:lnTo>
                <a:lnTo>
                  <a:pt x="397" y="725"/>
                </a:lnTo>
                <a:lnTo>
                  <a:pt x="396" y="712"/>
                </a:lnTo>
                <a:lnTo>
                  <a:pt x="393" y="697"/>
                </a:lnTo>
                <a:lnTo>
                  <a:pt x="388" y="678"/>
                </a:lnTo>
                <a:lnTo>
                  <a:pt x="379" y="642"/>
                </a:lnTo>
                <a:lnTo>
                  <a:pt x="370" y="615"/>
                </a:lnTo>
                <a:lnTo>
                  <a:pt x="370" y="615"/>
                </a:lnTo>
                <a:lnTo>
                  <a:pt x="368" y="603"/>
                </a:lnTo>
                <a:lnTo>
                  <a:pt x="367" y="587"/>
                </a:lnTo>
                <a:lnTo>
                  <a:pt x="365" y="549"/>
                </a:lnTo>
                <a:lnTo>
                  <a:pt x="365" y="484"/>
                </a:lnTo>
                <a:lnTo>
                  <a:pt x="365" y="484"/>
                </a:lnTo>
                <a:lnTo>
                  <a:pt x="367" y="476"/>
                </a:lnTo>
                <a:lnTo>
                  <a:pt x="368" y="470"/>
                </a:lnTo>
                <a:lnTo>
                  <a:pt x="369" y="465"/>
                </a:lnTo>
                <a:lnTo>
                  <a:pt x="371" y="463"/>
                </a:lnTo>
                <a:lnTo>
                  <a:pt x="375" y="459"/>
                </a:lnTo>
                <a:lnTo>
                  <a:pt x="379" y="458"/>
                </a:lnTo>
                <a:lnTo>
                  <a:pt x="379" y="458"/>
                </a:lnTo>
                <a:lnTo>
                  <a:pt x="386" y="448"/>
                </a:lnTo>
                <a:lnTo>
                  <a:pt x="399" y="426"/>
                </a:lnTo>
                <a:lnTo>
                  <a:pt x="423" y="387"/>
                </a:lnTo>
                <a:lnTo>
                  <a:pt x="423" y="387"/>
                </a:lnTo>
                <a:lnTo>
                  <a:pt x="425" y="383"/>
                </a:lnTo>
                <a:lnTo>
                  <a:pt x="427" y="375"/>
                </a:lnTo>
                <a:lnTo>
                  <a:pt x="432" y="356"/>
                </a:lnTo>
                <a:lnTo>
                  <a:pt x="437" y="336"/>
                </a:lnTo>
                <a:lnTo>
                  <a:pt x="440" y="323"/>
                </a:lnTo>
                <a:lnTo>
                  <a:pt x="440" y="323"/>
                </a:lnTo>
                <a:lnTo>
                  <a:pt x="442" y="308"/>
                </a:lnTo>
                <a:lnTo>
                  <a:pt x="443" y="286"/>
                </a:lnTo>
                <a:lnTo>
                  <a:pt x="443" y="274"/>
                </a:lnTo>
                <a:lnTo>
                  <a:pt x="441" y="262"/>
                </a:lnTo>
                <a:lnTo>
                  <a:pt x="440" y="252"/>
                </a:lnTo>
                <a:lnTo>
                  <a:pt x="436" y="244"/>
                </a:lnTo>
                <a:lnTo>
                  <a:pt x="436" y="244"/>
                </a:lnTo>
                <a:lnTo>
                  <a:pt x="419" y="221"/>
                </a:lnTo>
                <a:lnTo>
                  <a:pt x="395" y="188"/>
                </a:lnTo>
                <a:lnTo>
                  <a:pt x="362" y="144"/>
                </a:lnTo>
                <a:lnTo>
                  <a:pt x="362" y="144"/>
                </a:lnTo>
                <a:lnTo>
                  <a:pt x="346" y="118"/>
                </a:lnTo>
                <a:lnTo>
                  <a:pt x="336" y="99"/>
                </a:lnTo>
                <a:lnTo>
                  <a:pt x="333" y="92"/>
                </a:lnTo>
                <a:lnTo>
                  <a:pt x="331" y="88"/>
                </a:lnTo>
                <a:lnTo>
                  <a:pt x="331" y="88"/>
                </a:lnTo>
                <a:lnTo>
                  <a:pt x="329" y="77"/>
                </a:lnTo>
                <a:lnTo>
                  <a:pt x="324" y="58"/>
                </a:lnTo>
                <a:lnTo>
                  <a:pt x="317" y="37"/>
                </a:lnTo>
                <a:lnTo>
                  <a:pt x="313" y="28"/>
                </a:lnTo>
                <a:lnTo>
                  <a:pt x="309" y="22"/>
                </a:lnTo>
                <a:lnTo>
                  <a:pt x="309" y="22"/>
                </a:lnTo>
                <a:lnTo>
                  <a:pt x="306" y="17"/>
                </a:lnTo>
                <a:lnTo>
                  <a:pt x="300" y="14"/>
                </a:lnTo>
                <a:lnTo>
                  <a:pt x="286" y="7"/>
                </a:lnTo>
                <a:lnTo>
                  <a:pt x="273" y="2"/>
                </a:lnTo>
                <a:lnTo>
                  <a:pt x="269" y="0"/>
                </a:lnTo>
                <a:lnTo>
                  <a:pt x="266" y="0"/>
                </a:lnTo>
                <a:lnTo>
                  <a:pt x="266" y="0"/>
                </a:lnTo>
                <a:lnTo>
                  <a:pt x="264" y="2"/>
                </a:lnTo>
                <a:lnTo>
                  <a:pt x="264" y="3"/>
                </a:lnTo>
                <a:lnTo>
                  <a:pt x="267" y="8"/>
                </a:lnTo>
                <a:lnTo>
                  <a:pt x="270" y="14"/>
                </a:lnTo>
                <a:lnTo>
                  <a:pt x="201" y="14"/>
                </a:lnTo>
                <a:close/>
                <a:moveTo>
                  <a:pt x="118" y="254"/>
                </a:moveTo>
                <a:lnTo>
                  <a:pt x="118" y="254"/>
                </a:lnTo>
                <a:lnTo>
                  <a:pt x="120" y="246"/>
                </a:lnTo>
                <a:lnTo>
                  <a:pt x="122" y="235"/>
                </a:lnTo>
                <a:lnTo>
                  <a:pt x="122" y="235"/>
                </a:lnTo>
                <a:lnTo>
                  <a:pt x="122" y="211"/>
                </a:lnTo>
                <a:lnTo>
                  <a:pt x="122" y="211"/>
                </a:lnTo>
                <a:lnTo>
                  <a:pt x="123" y="217"/>
                </a:lnTo>
                <a:lnTo>
                  <a:pt x="124" y="226"/>
                </a:lnTo>
                <a:lnTo>
                  <a:pt x="127" y="229"/>
                </a:lnTo>
                <a:lnTo>
                  <a:pt x="128" y="232"/>
                </a:lnTo>
                <a:lnTo>
                  <a:pt x="132" y="234"/>
                </a:lnTo>
                <a:lnTo>
                  <a:pt x="135" y="235"/>
                </a:lnTo>
                <a:lnTo>
                  <a:pt x="135" y="235"/>
                </a:lnTo>
                <a:lnTo>
                  <a:pt x="144" y="237"/>
                </a:lnTo>
                <a:lnTo>
                  <a:pt x="151" y="237"/>
                </a:lnTo>
                <a:lnTo>
                  <a:pt x="157" y="235"/>
                </a:lnTo>
                <a:lnTo>
                  <a:pt x="157" y="235"/>
                </a:lnTo>
                <a:lnTo>
                  <a:pt x="155" y="245"/>
                </a:lnTo>
                <a:lnTo>
                  <a:pt x="152" y="257"/>
                </a:lnTo>
                <a:lnTo>
                  <a:pt x="152" y="257"/>
                </a:lnTo>
                <a:lnTo>
                  <a:pt x="134" y="255"/>
                </a:lnTo>
                <a:lnTo>
                  <a:pt x="118" y="254"/>
                </a:lnTo>
                <a:lnTo>
                  <a:pt x="118" y="254"/>
                </a:lnTo>
                <a:close/>
                <a:moveTo>
                  <a:pt x="152" y="257"/>
                </a:moveTo>
                <a:lnTo>
                  <a:pt x="152" y="257"/>
                </a:lnTo>
                <a:lnTo>
                  <a:pt x="152" y="257"/>
                </a:lnTo>
                <a:lnTo>
                  <a:pt x="152" y="257"/>
                </a:lnTo>
                <a:lnTo>
                  <a:pt x="152" y="257"/>
                </a:lnTo>
                <a:lnTo>
                  <a:pt x="152" y="257"/>
                </a:lnTo>
                <a:close/>
                <a:moveTo>
                  <a:pt x="331" y="235"/>
                </a:moveTo>
                <a:lnTo>
                  <a:pt x="340" y="223"/>
                </a:lnTo>
                <a:lnTo>
                  <a:pt x="340" y="223"/>
                </a:lnTo>
                <a:lnTo>
                  <a:pt x="345" y="232"/>
                </a:lnTo>
                <a:lnTo>
                  <a:pt x="345" y="232"/>
                </a:lnTo>
                <a:lnTo>
                  <a:pt x="345" y="238"/>
                </a:lnTo>
                <a:lnTo>
                  <a:pt x="345" y="246"/>
                </a:lnTo>
                <a:lnTo>
                  <a:pt x="345" y="257"/>
                </a:lnTo>
                <a:lnTo>
                  <a:pt x="345" y="257"/>
                </a:lnTo>
                <a:lnTo>
                  <a:pt x="345" y="262"/>
                </a:lnTo>
                <a:lnTo>
                  <a:pt x="345" y="266"/>
                </a:lnTo>
                <a:lnTo>
                  <a:pt x="345" y="266"/>
                </a:lnTo>
                <a:lnTo>
                  <a:pt x="341" y="271"/>
                </a:lnTo>
                <a:lnTo>
                  <a:pt x="340" y="274"/>
                </a:lnTo>
                <a:lnTo>
                  <a:pt x="340" y="274"/>
                </a:lnTo>
                <a:lnTo>
                  <a:pt x="337" y="274"/>
                </a:lnTo>
                <a:lnTo>
                  <a:pt x="331" y="271"/>
                </a:lnTo>
                <a:lnTo>
                  <a:pt x="331" y="271"/>
                </a:lnTo>
                <a:lnTo>
                  <a:pt x="324" y="268"/>
                </a:lnTo>
                <a:lnTo>
                  <a:pt x="314" y="266"/>
                </a:lnTo>
                <a:lnTo>
                  <a:pt x="305" y="263"/>
                </a:lnTo>
                <a:lnTo>
                  <a:pt x="301" y="262"/>
                </a:lnTo>
                <a:lnTo>
                  <a:pt x="301" y="262"/>
                </a:lnTo>
                <a:lnTo>
                  <a:pt x="303" y="260"/>
                </a:lnTo>
                <a:lnTo>
                  <a:pt x="306" y="258"/>
                </a:lnTo>
                <a:lnTo>
                  <a:pt x="309" y="257"/>
                </a:lnTo>
                <a:lnTo>
                  <a:pt x="309" y="257"/>
                </a:lnTo>
                <a:lnTo>
                  <a:pt x="314" y="256"/>
                </a:lnTo>
                <a:lnTo>
                  <a:pt x="319" y="251"/>
                </a:lnTo>
                <a:lnTo>
                  <a:pt x="323" y="246"/>
                </a:lnTo>
                <a:lnTo>
                  <a:pt x="326" y="240"/>
                </a:lnTo>
                <a:lnTo>
                  <a:pt x="326" y="240"/>
                </a:lnTo>
                <a:lnTo>
                  <a:pt x="329" y="235"/>
                </a:lnTo>
                <a:lnTo>
                  <a:pt x="330" y="235"/>
                </a:lnTo>
                <a:lnTo>
                  <a:pt x="331" y="235"/>
                </a:lnTo>
                <a:lnTo>
                  <a:pt x="331" y="235"/>
                </a:lnTo>
                <a:lnTo>
                  <a:pt x="331" y="235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9" name="Freeform 12">
            <a:extLst>
              <a:ext uri="{FF2B5EF4-FFF2-40B4-BE49-F238E27FC236}">
                <a16:creationId xmlns:a16="http://schemas.microsoft.com/office/drawing/2014/main" id="{D3538490-A850-4AAF-B922-B92FD4F4FACD}"/>
              </a:ext>
            </a:extLst>
          </p:cNvPr>
          <p:cNvSpPr>
            <a:spLocks noEditPoints="1"/>
          </p:cNvSpPr>
          <p:nvPr/>
        </p:nvSpPr>
        <p:spPr bwMode="auto">
          <a:xfrm>
            <a:off x="8270364" y="4660387"/>
            <a:ext cx="718093" cy="1666700"/>
          </a:xfrm>
          <a:custGeom>
            <a:avLst/>
            <a:gdLst>
              <a:gd name="T0" fmla="*/ 434 w 595"/>
              <a:gd name="T1" fmla="*/ 136 h 1381"/>
              <a:gd name="T2" fmla="*/ 437 w 595"/>
              <a:gd name="T3" fmla="*/ 113 h 1381"/>
              <a:gd name="T4" fmla="*/ 402 w 595"/>
              <a:gd name="T5" fmla="*/ 49 h 1381"/>
              <a:gd name="T6" fmla="*/ 339 w 595"/>
              <a:gd name="T7" fmla="*/ 1 h 1381"/>
              <a:gd name="T8" fmla="*/ 275 w 595"/>
              <a:gd name="T9" fmla="*/ 15 h 1381"/>
              <a:gd name="T10" fmla="*/ 252 w 595"/>
              <a:gd name="T11" fmla="*/ 75 h 1381"/>
              <a:gd name="T12" fmla="*/ 203 w 595"/>
              <a:gd name="T13" fmla="*/ 171 h 1381"/>
              <a:gd name="T14" fmla="*/ 154 w 595"/>
              <a:gd name="T15" fmla="*/ 222 h 1381"/>
              <a:gd name="T16" fmla="*/ 127 w 595"/>
              <a:gd name="T17" fmla="*/ 246 h 1381"/>
              <a:gd name="T18" fmla="*/ 63 w 595"/>
              <a:gd name="T19" fmla="*/ 265 h 1381"/>
              <a:gd name="T20" fmla="*/ 38 w 595"/>
              <a:gd name="T21" fmla="*/ 351 h 1381"/>
              <a:gd name="T22" fmla="*/ 9 w 595"/>
              <a:gd name="T23" fmla="*/ 502 h 1381"/>
              <a:gd name="T24" fmla="*/ 15 w 595"/>
              <a:gd name="T25" fmla="*/ 596 h 1381"/>
              <a:gd name="T26" fmla="*/ 60 w 595"/>
              <a:gd name="T27" fmla="*/ 655 h 1381"/>
              <a:gd name="T28" fmla="*/ 108 w 595"/>
              <a:gd name="T29" fmla="*/ 704 h 1381"/>
              <a:gd name="T30" fmla="*/ 164 w 595"/>
              <a:gd name="T31" fmla="*/ 779 h 1381"/>
              <a:gd name="T32" fmla="*/ 189 w 595"/>
              <a:gd name="T33" fmla="*/ 1104 h 1381"/>
              <a:gd name="T34" fmla="*/ 210 w 595"/>
              <a:gd name="T35" fmla="*/ 1206 h 1381"/>
              <a:gd name="T36" fmla="*/ 222 w 595"/>
              <a:gd name="T37" fmla="*/ 1318 h 1381"/>
              <a:gd name="T38" fmla="*/ 220 w 595"/>
              <a:gd name="T39" fmla="*/ 1346 h 1381"/>
              <a:gd name="T40" fmla="*/ 241 w 595"/>
              <a:gd name="T41" fmla="*/ 1379 h 1381"/>
              <a:gd name="T42" fmla="*/ 315 w 595"/>
              <a:gd name="T43" fmla="*/ 1357 h 1381"/>
              <a:gd name="T44" fmla="*/ 356 w 595"/>
              <a:gd name="T45" fmla="*/ 1373 h 1381"/>
              <a:gd name="T46" fmla="*/ 434 w 595"/>
              <a:gd name="T47" fmla="*/ 1369 h 1381"/>
              <a:gd name="T48" fmla="*/ 533 w 595"/>
              <a:gd name="T49" fmla="*/ 1360 h 1381"/>
              <a:gd name="T50" fmla="*/ 548 w 595"/>
              <a:gd name="T51" fmla="*/ 1336 h 1381"/>
              <a:gd name="T52" fmla="*/ 467 w 595"/>
              <a:gd name="T53" fmla="*/ 1255 h 1381"/>
              <a:gd name="T54" fmla="*/ 486 w 595"/>
              <a:gd name="T55" fmla="*/ 985 h 1381"/>
              <a:gd name="T56" fmla="*/ 420 w 595"/>
              <a:gd name="T57" fmla="*/ 832 h 1381"/>
              <a:gd name="T58" fmla="*/ 392 w 595"/>
              <a:gd name="T59" fmla="*/ 643 h 1381"/>
              <a:gd name="T60" fmla="*/ 389 w 595"/>
              <a:gd name="T61" fmla="*/ 558 h 1381"/>
              <a:gd name="T62" fmla="*/ 377 w 595"/>
              <a:gd name="T63" fmla="*/ 439 h 1381"/>
              <a:gd name="T64" fmla="*/ 411 w 595"/>
              <a:gd name="T65" fmla="*/ 389 h 1381"/>
              <a:gd name="T66" fmla="*/ 511 w 595"/>
              <a:gd name="T67" fmla="*/ 378 h 1381"/>
              <a:gd name="T68" fmla="*/ 568 w 595"/>
              <a:gd name="T69" fmla="*/ 346 h 1381"/>
              <a:gd name="T70" fmla="*/ 582 w 595"/>
              <a:gd name="T71" fmla="*/ 327 h 1381"/>
              <a:gd name="T72" fmla="*/ 593 w 595"/>
              <a:gd name="T73" fmla="*/ 312 h 1381"/>
              <a:gd name="T74" fmla="*/ 561 w 595"/>
              <a:gd name="T75" fmla="*/ 275 h 1381"/>
              <a:gd name="T76" fmla="*/ 568 w 595"/>
              <a:gd name="T77" fmla="*/ 239 h 1381"/>
              <a:gd name="T78" fmla="*/ 561 w 595"/>
              <a:gd name="T79" fmla="*/ 196 h 1381"/>
              <a:gd name="T80" fmla="*/ 543 w 595"/>
              <a:gd name="T81" fmla="*/ 216 h 1381"/>
              <a:gd name="T82" fmla="*/ 534 w 595"/>
              <a:gd name="T83" fmla="*/ 186 h 1381"/>
              <a:gd name="T84" fmla="*/ 470 w 595"/>
              <a:gd name="T85" fmla="*/ 171 h 1381"/>
              <a:gd name="T86" fmla="*/ 445 w 595"/>
              <a:gd name="T87" fmla="*/ 193 h 1381"/>
              <a:gd name="T88" fmla="*/ 411 w 595"/>
              <a:gd name="T89" fmla="*/ 209 h 1381"/>
              <a:gd name="T90" fmla="*/ 389 w 595"/>
              <a:gd name="T91" fmla="*/ 170 h 1381"/>
              <a:gd name="T92" fmla="*/ 389 w 595"/>
              <a:gd name="T93" fmla="*/ 157 h 1381"/>
              <a:gd name="T94" fmla="*/ 401 w 595"/>
              <a:gd name="T95" fmla="*/ 137 h 1381"/>
              <a:gd name="T96" fmla="*/ 352 w 595"/>
              <a:gd name="T97" fmla="*/ 952 h 1381"/>
              <a:gd name="T98" fmla="*/ 376 w 595"/>
              <a:gd name="T99" fmla="*/ 1010 h 1381"/>
              <a:gd name="T100" fmla="*/ 374 w 595"/>
              <a:gd name="T101" fmla="*/ 1037 h 1381"/>
              <a:gd name="T102" fmla="*/ 361 w 595"/>
              <a:gd name="T103" fmla="*/ 1121 h 1381"/>
              <a:gd name="T104" fmla="*/ 334 w 595"/>
              <a:gd name="T105" fmla="*/ 1227 h 1381"/>
              <a:gd name="T106" fmla="*/ 318 w 595"/>
              <a:gd name="T107" fmla="*/ 1225 h 1381"/>
              <a:gd name="T108" fmla="*/ 308 w 595"/>
              <a:gd name="T109" fmla="*/ 1061 h 1381"/>
              <a:gd name="T110" fmla="*/ 312 w 595"/>
              <a:gd name="T111" fmla="*/ 890 h 1381"/>
              <a:gd name="T112" fmla="*/ 506 w 595"/>
              <a:gd name="T113" fmla="*/ 265 h 1381"/>
              <a:gd name="T114" fmla="*/ 492 w 595"/>
              <a:gd name="T115" fmla="*/ 277 h 1381"/>
              <a:gd name="T116" fmla="*/ 462 w 595"/>
              <a:gd name="T117" fmla="*/ 244 h 1381"/>
              <a:gd name="T118" fmla="*/ 476 w 595"/>
              <a:gd name="T119" fmla="*/ 234 h 13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95" h="1381">
                <a:moveTo>
                  <a:pt x="405" y="126"/>
                </a:moveTo>
                <a:lnTo>
                  <a:pt x="405" y="126"/>
                </a:lnTo>
                <a:lnTo>
                  <a:pt x="409" y="127"/>
                </a:lnTo>
                <a:lnTo>
                  <a:pt x="415" y="130"/>
                </a:lnTo>
                <a:lnTo>
                  <a:pt x="426" y="133"/>
                </a:lnTo>
                <a:lnTo>
                  <a:pt x="426" y="133"/>
                </a:lnTo>
                <a:lnTo>
                  <a:pt x="431" y="134"/>
                </a:lnTo>
                <a:lnTo>
                  <a:pt x="434" y="136"/>
                </a:lnTo>
                <a:lnTo>
                  <a:pt x="437" y="134"/>
                </a:lnTo>
                <a:lnTo>
                  <a:pt x="438" y="133"/>
                </a:lnTo>
                <a:lnTo>
                  <a:pt x="439" y="130"/>
                </a:lnTo>
                <a:lnTo>
                  <a:pt x="442" y="124"/>
                </a:lnTo>
                <a:lnTo>
                  <a:pt x="442" y="124"/>
                </a:lnTo>
                <a:lnTo>
                  <a:pt x="442" y="121"/>
                </a:lnTo>
                <a:lnTo>
                  <a:pt x="440" y="119"/>
                </a:lnTo>
                <a:lnTo>
                  <a:pt x="437" y="113"/>
                </a:lnTo>
                <a:lnTo>
                  <a:pt x="426" y="97"/>
                </a:lnTo>
                <a:lnTo>
                  <a:pt x="407" y="77"/>
                </a:lnTo>
                <a:lnTo>
                  <a:pt x="407" y="77"/>
                </a:lnTo>
                <a:lnTo>
                  <a:pt x="406" y="66"/>
                </a:lnTo>
                <a:lnTo>
                  <a:pt x="406" y="59"/>
                </a:lnTo>
                <a:lnTo>
                  <a:pt x="405" y="52"/>
                </a:lnTo>
                <a:lnTo>
                  <a:pt x="405" y="52"/>
                </a:lnTo>
                <a:lnTo>
                  <a:pt x="402" y="49"/>
                </a:lnTo>
                <a:lnTo>
                  <a:pt x="399" y="45"/>
                </a:lnTo>
                <a:lnTo>
                  <a:pt x="390" y="35"/>
                </a:lnTo>
                <a:lnTo>
                  <a:pt x="374" y="19"/>
                </a:lnTo>
                <a:lnTo>
                  <a:pt x="374" y="19"/>
                </a:lnTo>
                <a:lnTo>
                  <a:pt x="367" y="13"/>
                </a:lnTo>
                <a:lnTo>
                  <a:pt x="356" y="7"/>
                </a:lnTo>
                <a:lnTo>
                  <a:pt x="344" y="2"/>
                </a:lnTo>
                <a:lnTo>
                  <a:pt x="339" y="1"/>
                </a:lnTo>
                <a:lnTo>
                  <a:pt x="333" y="0"/>
                </a:lnTo>
                <a:lnTo>
                  <a:pt x="333" y="0"/>
                </a:lnTo>
                <a:lnTo>
                  <a:pt x="327" y="0"/>
                </a:lnTo>
                <a:lnTo>
                  <a:pt x="320" y="1"/>
                </a:lnTo>
                <a:lnTo>
                  <a:pt x="305" y="5"/>
                </a:lnTo>
                <a:lnTo>
                  <a:pt x="288" y="10"/>
                </a:lnTo>
                <a:lnTo>
                  <a:pt x="275" y="15"/>
                </a:lnTo>
                <a:lnTo>
                  <a:pt x="275" y="15"/>
                </a:lnTo>
                <a:lnTo>
                  <a:pt x="270" y="18"/>
                </a:lnTo>
                <a:lnTo>
                  <a:pt x="266" y="22"/>
                </a:lnTo>
                <a:lnTo>
                  <a:pt x="263" y="27"/>
                </a:lnTo>
                <a:lnTo>
                  <a:pt x="261" y="33"/>
                </a:lnTo>
                <a:lnTo>
                  <a:pt x="256" y="45"/>
                </a:lnTo>
                <a:lnTo>
                  <a:pt x="253" y="58"/>
                </a:lnTo>
                <a:lnTo>
                  <a:pt x="253" y="58"/>
                </a:lnTo>
                <a:lnTo>
                  <a:pt x="252" y="75"/>
                </a:lnTo>
                <a:lnTo>
                  <a:pt x="252" y="91"/>
                </a:lnTo>
                <a:lnTo>
                  <a:pt x="253" y="111"/>
                </a:lnTo>
                <a:lnTo>
                  <a:pt x="263" y="118"/>
                </a:lnTo>
                <a:lnTo>
                  <a:pt x="259" y="130"/>
                </a:lnTo>
                <a:lnTo>
                  <a:pt x="235" y="130"/>
                </a:lnTo>
                <a:lnTo>
                  <a:pt x="226" y="157"/>
                </a:lnTo>
                <a:lnTo>
                  <a:pt x="226" y="157"/>
                </a:lnTo>
                <a:lnTo>
                  <a:pt x="203" y="171"/>
                </a:lnTo>
                <a:lnTo>
                  <a:pt x="184" y="183"/>
                </a:lnTo>
                <a:lnTo>
                  <a:pt x="168" y="195"/>
                </a:lnTo>
                <a:lnTo>
                  <a:pt x="168" y="195"/>
                </a:lnTo>
                <a:lnTo>
                  <a:pt x="162" y="200"/>
                </a:lnTo>
                <a:lnTo>
                  <a:pt x="158" y="206"/>
                </a:lnTo>
                <a:lnTo>
                  <a:pt x="156" y="211"/>
                </a:lnTo>
                <a:lnTo>
                  <a:pt x="154" y="215"/>
                </a:lnTo>
                <a:lnTo>
                  <a:pt x="154" y="222"/>
                </a:lnTo>
                <a:lnTo>
                  <a:pt x="154" y="226"/>
                </a:lnTo>
                <a:lnTo>
                  <a:pt x="154" y="226"/>
                </a:lnTo>
                <a:lnTo>
                  <a:pt x="145" y="238"/>
                </a:lnTo>
                <a:lnTo>
                  <a:pt x="137" y="245"/>
                </a:lnTo>
                <a:lnTo>
                  <a:pt x="133" y="247"/>
                </a:lnTo>
                <a:lnTo>
                  <a:pt x="131" y="247"/>
                </a:lnTo>
                <a:lnTo>
                  <a:pt x="131" y="247"/>
                </a:lnTo>
                <a:lnTo>
                  <a:pt x="127" y="246"/>
                </a:lnTo>
                <a:lnTo>
                  <a:pt x="121" y="246"/>
                </a:lnTo>
                <a:lnTo>
                  <a:pt x="114" y="246"/>
                </a:lnTo>
                <a:lnTo>
                  <a:pt x="104" y="249"/>
                </a:lnTo>
                <a:lnTo>
                  <a:pt x="95" y="251"/>
                </a:lnTo>
                <a:lnTo>
                  <a:pt x="84" y="255"/>
                </a:lnTo>
                <a:lnTo>
                  <a:pt x="73" y="259"/>
                </a:lnTo>
                <a:lnTo>
                  <a:pt x="63" y="265"/>
                </a:lnTo>
                <a:lnTo>
                  <a:pt x="63" y="265"/>
                </a:lnTo>
                <a:lnTo>
                  <a:pt x="58" y="270"/>
                </a:lnTo>
                <a:lnTo>
                  <a:pt x="53" y="275"/>
                </a:lnTo>
                <a:lnTo>
                  <a:pt x="50" y="281"/>
                </a:lnTo>
                <a:lnTo>
                  <a:pt x="47" y="288"/>
                </a:lnTo>
                <a:lnTo>
                  <a:pt x="43" y="305"/>
                </a:lnTo>
                <a:lnTo>
                  <a:pt x="40" y="321"/>
                </a:lnTo>
                <a:lnTo>
                  <a:pt x="39" y="337"/>
                </a:lnTo>
                <a:lnTo>
                  <a:pt x="38" y="351"/>
                </a:lnTo>
                <a:lnTo>
                  <a:pt x="38" y="368"/>
                </a:lnTo>
                <a:lnTo>
                  <a:pt x="38" y="368"/>
                </a:lnTo>
                <a:lnTo>
                  <a:pt x="35" y="396"/>
                </a:lnTo>
                <a:lnTo>
                  <a:pt x="32" y="426"/>
                </a:lnTo>
                <a:lnTo>
                  <a:pt x="32" y="426"/>
                </a:lnTo>
                <a:lnTo>
                  <a:pt x="27" y="442"/>
                </a:lnTo>
                <a:lnTo>
                  <a:pt x="19" y="469"/>
                </a:lnTo>
                <a:lnTo>
                  <a:pt x="9" y="502"/>
                </a:lnTo>
                <a:lnTo>
                  <a:pt x="4" y="519"/>
                </a:lnTo>
                <a:lnTo>
                  <a:pt x="1" y="534"/>
                </a:lnTo>
                <a:lnTo>
                  <a:pt x="1" y="534"/>
                </a:lnTo>
                <a:lnTo>
                  <a:pt x="0" y="549"/>
                </a:lnTo>
                <a:lnTo>
                  <a:pt x="1" y="562"/>
                </a:lnTo>
                <a:lnTo>
                  <a:pt x="4" y="574"/>
                </a:lnTo>
                <a:lnTo>
                  <a:pt x="9" y="586"/>
                </a:lnTo>
                <a:lnTo>
                  <a:pt x="15" y="596"/>
                </a:lnTo>
                <a:lnTo>
                  <a:pt x="22" y="608"/>
                </a:lnTo>
                <a:lnTo>
                  <a:pt x="31" y="620"/>
                </a:lnTo>
                <a:lnTo>
                  <a:pt x="38" y="633"/>
                </a:lnTo>
                <a:lnTo>
                  <a:pt x="38" y="633"/>
                </a:lnTo>
                <a:lnTo>
                  <a:pt x="43" y="640"/>
                </a:lnTo>
                <a:lnTo>
                  <a:pt x="47" y="645"/>
                </a:lnTo>
                <a:lnTo>
                  <a:pt x="53" y="650"/>
                </a:lnTo>
                <a:lnTo>
                  <a:pt x="60" y="655"/>
                </a:lnTo>
                <a:lnTo>
                  <a:pt x="73" y="661"/>
                </a:lnTo>
                <a:lnTo>
                  <a:pt x="88" y="664"/>
                </a:lnTo>
                <a:lnTo>
                  <a:pt x="113" y="669"/>
                </a:lnTo>
                <a:lnTo>
                  <a:pt x="119" y="671"/>
                </a:lnTo>
                <a:lnTo>
                  <a:pt x="121" y="673"/>
                </a:lnTo>
                <a:lnTo>
                  <a:pt x="121" y="674"/>
                </a:lnTo>
                <a:lnTo>
                  <a:pt x="121" y="674"/>
                </a:lnTo>
                <a:lnTo>
                  <a:pt x="108" y="704"/>
                </a:lnTo>
                <a:lnTo>
                  <a:pt x="102" y="720"/>
                </a:lnTo>
                <a:lnTo>
                  <a:pt x="100" y="726"/>
                </a:lnTo>
                <a:lnTo>
                  <a:pt x="100" y="730"/>
                </a:lnTo>
                <a:lnTo>
                  <a:pt x="100" y="730"/>
                </a:lnTo>
                <a:lnTo>
                  <a:pt x="110" y="738"/>
                </a:lnTo>
                <a:lnTo>
                  <a:pt x="132" y="755"/>
                </a:lnTo>
                <a:lnTo>
                  <a:pt x="164" y="779"/>
                </a:lnTo>
                <a:lnTo>
                  <a:pt x="164" y="779"/>
                </a:lnTo>
                <a:lnTo>
                  <a:pt x="169" y="825"/>
                </a:lnTo>
                <a:lnTo>
                  <a:pt x="180" y="927"/>
                </a:lnTo>
                <a:lnTo>
                  <a:pt x="185" y="985"/>
                </a:lnTo>
                <a:lnTo>
                  <a:pt x="189" y="1038"/>
                </a:lnTo>
                <a:lnTo>
                  <a:pt x="190" y="1080"/>
                </a:lnTo>
                <a:lnTo>
                  <a:pt x="190" y="1094"/>
                </a:lnTo>
                <a:lnTo>
                  <a:pt x="189" y="1104"/>
                </a:lnTo>
                <a:lnTo>
                  <a:pt x="189" y="1104"/>
                </a:lnTo>
                <a:lnTo>
                  <a:pt x="187" y="1117"/>
                </a:lnTo>
                <a:lnTo>
                  <a:pt x="187" y="1131"/>
                </a:lnTo>
                <a:lnTo>
                  <a:pt x="189" y="1144"/>
                </a:lnTo>
                <a:lnTo>
                  <a:pt x="193" y="1158"/>
                </a:lnTo>
                <a:lnTo>
                  <a:pt x="196" y="1171"/>
                </a:lnTo>
                <a:lnTo>
                  <a:pt x="201" y="1183"/>
                </a:lnTo>
                <a:lnTo>
                  <a:pt x="210" y="1206"/>
                </a:lnTo>
                <a:lnTo>
                  <a:pt x="210" y="1206"/>
                </a:lnTo>
                <a:lnTo>
                  <a:pt x="218" y="1225"/>
                </a:lnTo>
                <a:lnTo>
                  <a:pt x="222" y="1244"/>
                </a:lnTo>
                <a:lnTo>
                  <a:pt x="225" y="1267"/>
                </a:lnTo>
                <a:lnTo>
                  <a:pt x="226" y="1292"/>
                </a:lnTo>
                <a:lnTo>
                  <a:pt x="226" y="1292"/>
                </a:lnTo>
                <a:lnTo>
                  <a:pt x="225" y="1304"/>
                </a:lnTo>
                <a:lnTo>
                  <a:pt x="225" y="1312"/>
                </a:lnTo>
                <a:lnTo>
                  <a:pt x="222" y="1318"/>
                </a:lnTo>
                <a:lnTo>
                  <a:pt x="221" y="1321"/>
                </a:lnTo>
                <a:lnTo>
                  <a:pt x="219" y="1323"/>
                </a:lnTo>
                <a:lnTo>
                  <a:pt x="218" y="1324"/>
                </a:lnTo>
                <a:lnTo>
                  <a:pt x="216" y="1323"/>
                </a:lnTo>
                <a:lnTo>
                  <a:pt x="226" y="1329"/>
                </a:lnTo>
                <a:lnTo>
                  <a:pt x="226" y="1329"/>
                </a:lnTo>
                <a:lnTo>
                  <a:pt x="222" y="1338"/>
                </a:lnTo>
                <a:lnTo>
                  <a:pt x="220" y="1346"/>
                </a:lnTo>
                <a:lnTo>
                  <a:pt x="220" y="1354"/>
                </a:lnTo>
                <a:lnTo>
                  <a:pt x="220" y="1354"/>
                </a:lnTo>
                <a:lnTo>
                  <a:pt x="221" y="1361"/>
                </a:lnTo>
                <a:lnTo>
                  <a:pt x="224" y="1367"/>
                </a:lnTo>
                <a:lnTo>
                  <a:pt x="226" y="1370"/>
                </a:lnTo>
                <a:lnTo>
                  <a:pt x="230" y="1373"/>
                </a:lnTo>
                <a:lnTo>
                  <a:pt x="241" y="1379"/>
                </a:lnTo>
                <a:lnTo>
                  <a:pt x="241" y="1379"/>
                </a:lnTo>
                <a:lnTo>
                  <a:pt x="249" y="1381"/>
                </a:lnTo>
                <a:lnTo>
                  <a:pt x="256" y="1381"/>
                </a:lnTo>
                <a:lnTo>
                  <a:pt x="263" y="1380"/>
                </a:lnTo>
                <a:lnTo>
                  <a:pt x="271" y="1379"/>
                </a:lnTo>
                <a:lnTo>
                  <a:pt x="284" y="1374"/>
                </a:lnTo>
                <a:lnTo>
                  <a:pt x="294" y="1369"/>
                </a:lnTo>
                <a:lnTo>
                  <a:pt x="294" y="1369"/>
                </a:lnTo>
                <a:lnTo>
                  <a:pt x="315" y="1357"/>
                </a:lnTo>
                <a:lnTo>
                  <a:pt x="331" y="1348"/>
                </a:lnTo>
                <a:lnTo>
                  <a:pt x="331" y="1348"/>
                </a:lnTo>
                <a:lnTo>
                  <a:pt x="336" y="1356"/>
                </a:lnTo>
                <a:lnTo>
                  <a:pt x="342" y="1363"/>
                </a:lnTo>
                <a:lnTo>
                  <a:pt x="349" y="1369"/>
                </a:lnTo>
                <a:lnTo>
                  <a:pt x="349" y="1369"/>
                </a:lnTo>
                <a:lnTo>
                  <a:pt x="352" y="1372"/>
                </a:lnTo>
                <a:lnTo>
                  <a:pt x="356" y="1373"/>
                </a:lnTo>
                <a:lnTo>
                  <a:pt x="361" y="1373"/>
                </a:lnTo>
                <a:lnTo>
                  <a:pt x="364" y="1373"/>
                </a:lnTo>
                <a:lnTo>
                  <a:pt x="372" y="1370"/>
                </a:lnTo>
                <a:lnTo>
                  <a:pt x="380" y="1369"/>
                </a:lnTo>
                <a:lnTo>
                  <a:pt x="380" y="1369"/>
                </a:lnTo>
                <a:lnTo>
                  <a:pt x="398" y="1369"/>
                </a:lnTo>
                <a:lnTo>
                  <a:pt x="413" y="1369"/>
                </a:lnTo>
                <a:lnTo>
                  <a:pt x="434" y="1369"/>
                </a:lnTo>
                <a:lnTo>
                  <a:pt x="434" y="1369"/>
                </a:lnTo>
                <a:lnTo>
                  <a:pt x="459" y="1370"/>
                </a:lnTo>
                <a:lnTo>
                  <a:pt x="483" y="1372"/>
                </a:lnTo>
                <a:lnTo>
                  <a:pt x="504" y="1370"/>
                </a:lnTo>
                <a:lnTo>
                  <a:pt x="513" y="1369"/>
                </a:lnTo>
                <a:lnTo>
                  <a:pt x="521" y="1367"/>
                </a:lnTo>
                <a:lnTo>
                  <a:pt x="521" y="1367"/>
                </a:lnTo>
                <a:lnTo>
                  <a:pt x="533" y="1360"/>
                </a:lnTo>
                <a:lnTo>
                  <a:pt x="538" y="1357"/>
                </a:lnTo>
                <a:lnTo>
                  <a:pt x="543" y="1354"/>
                </a:lnTo>
                <a:lnTo>
                  <a:pt x="545" y="1350"/>
                </a:lnTo>
                <a:lnTo>
                  <a:pt x="548" y="1346"/>
                </a:lnTo>
                <a:lnTo>
                  <a:pt x="549" y="1343"/>
                </a:lnTo>
                <a:lnTo>
                  <a:pt x="549" y="1338"/>
                </a:lnTo>
                <a:lnTo>
                  <a:pt x="549" y="1338"/>
                </a:lnTo>
                <a:lnTo>
                  <a:pt x="548" y="1336"/>
                </a:lnTo>
                <a:lnTo>
                  <a:pt x="545" y="1333"/>
                </a:lnTo>
                <a:lnTo>
                  <a:pt x="536" y="1327"/>
                </a:lnTo>
                <a:lnTo>
                  <a:pt x="523" y="1320"/>
                </a:lnTo>
                <a:lnTo>
                  <a:pt x="507" y="1314"/>
                </a:lnTo>
                <a:lnTo>
                  <a:pt x="479" y="1302"/>
                </a:lnTo>
                <a:lnTo>
                  <a:pt x="465" y="1298"/>
                </a:lnTo>
                <a:lnTo>
                  <a:pt x="465" y="1298"/>
                </a:lnTo>
                <a:lnTo>
                  <a:pt x="467" y="1255"/>
                </a:lnTo>
                <a:lnTo>
                  <a:pt x="467" y="1220"/>
                </a:lnTo>
                <a:lnTo>
                  <a:pt x="469" y="1193"/>
                </a:lnTo>
                <a:lnTo>
                  <a:pt x="469" y="1193"/>
                </a:lnTo>
                <a:lnTo>
                  <a:pt x="480" y="1090"/>
                </a:lnTo>
                <a:lnTo>
                  <a:pt x="484" y="1027"/>
                </a:lnTo>
                <a:lnTo>
                  <a:pt x="487" y="992"/>
                </a:lnTo>
                <a:lnTo>
                  <a:pt x="487" y="992"/>
                </a:lnTo>
                <a:lnTo>
                  <a:pt x="486" y="985"/>
                </a:lnTo>
                <a:lnTo>
                  <a:pt x="482" y="975"/>
                </a:lnTo>
                <a:lnTo>
                  <a:pt x="470" y="950"/>
                </a:lnTo>
                <a:lnTo>
                  <a:pt x="455" y="920"/>
                </a:lnTo>
                <a:lnTo>
                  <a:pt x="446" y="902"/>
                </a:lnTo>
                <a:lnTo>
                  <a:pt x="438" y="884"/>
                </a:lnTo>
                <a:lnTo>
                  <a:pt x="438" y="884"/>
                </a:lnTo>
                <a:lnTo>
                  <a:pt x="430" y="861"/>
                </a:lnTo>
                <a:lnTo>
                  <a:pt x="420" y="832"/>
                </a:lnTo>
                <a:lnTo>
                  <a:pt x="403" y="768"/>
                </a:lnTo>
                <a:lnTo>
                  <a:pt x="390" y="712"/>
                </a:lnTo>
                <a:lnTo>
                  <a:pt x="386" y="689"/>
                </a:lnTo>
                <a:lnTo>
                  <a:pt x="386" y="689"/>
                </a:lnTo>
                <a:lnTo>
                  <a:pt x="387" y="673"/>
                </a:lnTo>
                <a:lnTo>
                  <a:pt x="388" y="657"/>
                </a:lnTo>
                <a:lnTo>
                  <a:pt x="392" y="643"/>
                </a:lnTo>
                <a:lnTo>
                  <a:pt x="392" y="643"/>
                </a:lnTo>
                <a:lnTo>
                  <a:pt x="395" y="631"/>
                </a:lnTo>
                <a:lnTo>
                  <a:pt x="396" y="620"/>
                </a:lnTo>
                <a:lnTo>
                  <a:pt x="398" y="606"/>
                </a:lnTo>
                <a:lnTo>
                  <a:pt x="398" y="606"/>
                </a:lnTo>
                <a:lnTo>
                  <a:pt x="398" y="601"/>
                </a:lnTo>
                <a:lnTo>
                  <a:pt x="398" y="594"/>
                </a:lnTo>
                <a:lnTo>
                  <a:pt x="394" y="576"/>
                </a:lnTo>
                <a:lnTo>
                  <a:pt x="389" y="558"/>
                </a:lnTo>
                <a:lnTo>
                  <a:pt x="389" y="551"/>
                </a:lnTo>
                <a:lnTo>
                  <a:pt x="389" y="548"/>
                </a:lnTo>
                <a:lnTo>
                  <a:pt x="389" y="548"/>
                </a:lnTo>
                <a:lnTo>
                  <a:pt x="388" y="531"/>
                </a:lnTo>
                <a:lnTo>
                  <a:pt x="386" y="502"/>
                </a:lnTo>
                <a:lnTo>
                  <a:pt x="380" y="447"/>
                </a:lnTo>
                <a:lnTo>
                  <a:pt x="380" y="447"/>
                </a:lnTo>
                <a:lnTo>
                  <a:pt x="377" y="439"/>
                </a:lnTo>
                <a:lnTo>
                  <a:pt x="375" y="427"/>
                </a:lnTo>
                <a:lnTo>
                  <a:pt x="367" y="401"/>
                </a:lnTo>
                <a:lnTo>
                  <a:pt x="355" y="371"/>
                </a:lnTo>
                <a:lnTo>
                  <a:pt x="355" y="371"/>
                </a:lnTo>
                <a:lnTo>
                  <a:pt x="382" y="380"/>
                </a:lnTo>
                <a:lnTo>
                  <a:pt x="401" y="386"/>
                </a:lnTo>
                <a:lnTo>
                  <a:pt x="411" y="389"/>
                </a:lnTo>
                <a:lnTo>
                  <a:pt x="411" y="389"/>
                </a:lnTo>
                <a:lnTo>
                  <a:pt x="414" y="390"/>
                </a:lnTo>
                <a:lnTo>
                  <a:pt x="423" y="390"/>
                </a:lnTo>
                <a:lnTo>
                  <a:pt x="444" y="389"/>
                </a:lnTo>
                <a:lnTo>
                  <a:pt x="444" y="389"/>
                </a:lnTo>
                <a:lnTo>
                  <a:pt x="457" y="389"/>
                </a:lnTo>
                <a:lnTo>
                  <a:pt x="475" y="387"/>
                </a:lnTo>
                <a:lnTo>
                  <a:pt x="498" y="382"/>
                </a:lnTo>
                <a:lnTo>
                  <a:pt x="511" y="378"/>
                </a:lnTo>
                <a:lnTo>
                  <a:pt x="524" y="374"/>
                </a:lnTo>
                <a:lnTo>
                  <a:pt x="524" y="374"/>
                </a:lnTo>
                <a:lnTo>
                  <a:pt x="537" y="369"/>
                </a:lnTo>
                <a:lnTo>
                  <a:pt x="545" y="364"/>
                </a:lnTo>
                <a:lnTo>
                  <a:pt x="552" y="361"/>
                </a:lnTo>
                <a:lnTo>
                  <a:pt x="556" y="356"/>
                </a:lnTo>
                <a:lnTo>
                  <a:pt x="564" y="350"/>
                </a:lnTo>
                <a:lnTo>
                  <a:pt x="568" y="346"/>
                </a:lnTo>
                <a:lnTo>
                  <a:pt x="574" y="343"/>
                </a:lnTo>
                <a:lnTo>
                  <a:pt x="574" y="343"/>
                </a:lnTo>
                <a:lnTo>
                  <a:pt x="579" y="339"/>
                </a:lnTo>
                <a:lnTo>
                  <a:pt x="582" y="337"/>
                </a:lnTo>
                <a:lnTo>
                  <a:pt x="583" y="334"/>
                </a:lnTo>
                <a:lnTo>
                  <a:pt x="585" y="332"/>
                </a:lnTo>
                <a:lnTo>
                  <a:pt x="583" y="330"/>
                </a:lnTo>
                <a:lnTo>
                  <a:pt x="582" y="327"/>
                </a:lnTo>
                <a:lnTo>
                  <a:pt x="582" y="327"/>
                </a:lnTo>
                <a:lnTo>
                  <a:pt x="585" y="326"/>
                </a:lnTo>
                <a:lnTo>
                  <a:pt x="588" y="325"/>
                </a:lnTo>
                <a:lnTo>
                  <a:pt x="595" y="321"/>
                </a:lnTo>
                <a:lnTo>
                  <a:pt x="595" y="321"/>
                </a:lnTo>
                <a:lnTo>
                  <a:pt x="595" y="320"/>
                </a:lnTo>
                <a:lnTo>
                  <a:pt x="594" y="318"/>
                </a:lnTo>
                <a:lnTo>
                  <a:pt x="593" y="312"/>
                </a:lnTo>
                <a:lnTo>
                  <a:pt x="592" y="302"/>
                </a:lnTo>
                <a:lnTo>
                  <a:pt x="592" y="302"/>
                </a:lnTo>
                <a:lnTo>
                  <a:pt x="592" y="300"/>
                </a:lnTo>
                <a:lnTo>
                  <a:pt x="590" y="296"/>
                </a:lnTo>
                <a:lnTo>
                  <a:pt x="586" y="292"/>
                </a:lnTo>
                <a:lnTo>
                  <a:pt x="580" y="286"/>
                </a:lnTo>
                <a:lnTo>
                  <a:pt x="573" y="281"/>
                </a:lnTo>
                <a:lnTo>
                  <a:pt x="561" y="275"/>
                </a:lnTo>
                <a:lnTo>
                  <a:pt x="555" y="271"/>
                </a:lnTo>
                <a:lnTo>
                  <a:pt x="555" y="271"/>
                </a:lnTo>
                <a:lnTo>
                  <a:pt x="560" y="265"/>
                </a:lnTo>
                <a:lnTo>
                  <a:pt x="567" y="250"/>
                </a:lnTo>
                <a:lnTo>
                  <a:pt x="567" y="250"/>
                </a:lnTo>
                <a:lnTo>
                  <a:pt x="569" y="246"/>
                </a:lnTo>
                <a:lnTo>
                  <a:pt x="569" y="243"/>
                </a:lnTo>
                <a:lnTo>
                  <a:pt x="568" y="239"/>
                </a:lnTo>
                <a:lnTo>
                  <a:pt x="567" y="237"/>
                </a:lnTo>
                <a:lnTo>
                  <a:pt x="563" y="231"/>
                </a:lnTo>
                <a:lnTo>
                  <a:pt x="561" y="226"/>
                </a:lnTo>
                <a:lnTo>
                  <a:pt x="561" y="226"/>
                </a:lnTo>
                <a:lnTo>
                  <a:pt x="561" y="218"/>
                </a:lnTo>
                <a:lnTo>
                  <a:pt x="562" y="208"/>
                </a:lnTo>
                <a:lnTo>
                  <a:pt x="562" y="200"/>
                </a:lnTo>
                <a:lnTo>
                  <a:pt x="561" y="196"/>
                </a:lnTo>
                <a:lnTo>
                  <a:pt x="558" y="195"/>
                </a:lnTo>
                <a:lnTo>
                  <a:pt x="558" y="195"/>
                </a:lnTo>
                <a:lnTo>
                  <a:pt x="555" y="195"/>
                </a:lnTo>
                <a:lnTo>
                  <a:pt x="552" y="196"/>
                </a:lnTo>
                <a:lnTo>
                  <a:pt x="548" y="205"/>
                </a:lnTo>
                <a:lnTo>
                  <a:pt x="544" y="213"/>
                </a:lnTo>
                <a:lnTo>
                  <a:pt x="543" y="216"/>
                </a:lnTo>
                <a:lnTo>
                  <a:pt x="543" y="216"/>
                </a:lnTo>
                <a:lnTo>
                  <a:pt x="542" y="211"/>
                </a:lnTo>
                <a:lnTo>
                  <a:pt x="540" y="200"/>
                </a:lnTo>
                <a:lnTo>
                  <a:pt x="540" y="189"/>
                </a:lnTo>
                <a:lnTo>
                  <a:pt x="539" y="182"/>
                </a:lnTo>
                <a:lnTo>
                  <a:pt x="539" y="182"/>
                </a:lnTo>
                <a:lnTo>
                  <a:pt x="538" y="182"/>
                </a:lnTo>
                <a:lnTo>
                  <a:pt x="537" y="182"/>
                </a:lnTo>
                <a:lnTo>
                  <a:pt x="534" y="186"/>
                </a:lnTo>
                <a:lnTo>
                  <a:pt x="530" y="191"/>
                </a:lnTo>
                <a:lnTo>
                  <a:pt x="524" y="172"/>
                </a:lnTo>
                <a:lnTo>
                  <a:pt x="527" y="149"/>
                </a:lnTo>
                <a:lnTo>
                  <a:pt x="524" y="141"/>
                </a:lnTo>
                <a:lnTo>
                  <a:pt x="479" y="141"/>
                </a:lnTo>
                <a:lnTo>
                  <a:pt x="475" y="170"/>
                </a:lnTo>
                <a:lnTo>
                  <a:pt x="475" y="170"/>
                </a:lnTo>
                <a:lnTo>
                  <a:pt x="470" y="171"/>
                </a:lnTo>
                <a:lnTo>
                  <a:pt x="463" y="172"/>
                </a:lnTo>
                <a:lnTo>
                  <a:pt x="463" y="172"/>
                </a:lnTo>
                <a:lnTo>
                  <a:pt x="459" y="176"/>
                </a:lnTo>
                <a:lnTo>
                  <a:pt x="458" y="180"/>
                </a:lnTo>
                <a:lnTo>
                  <a:pt x="456" y="186"/>
                </a:lnTo>
                <a:lnTo>
                  <a:pt x="456" y="186"/>
                </a:lnTo>
                <a:lnTo>
                  <a:pt x="450" y="189"/>
                </a:lnTo>
                <a:lnTo>
                  <a:pt x="445" y="193"/>
                </a:lnTo>
                <a:lnTo>
                  <a:pt x="442" y="197"/>
                </a:lnTo>
                <a:lnTo>
                  <a:pt x="428" y="222"/>
                </a:lnTo>
                <a:lnTo>
                  <a:pt x="428" y="222"/>
                </a:lnTo>
                <a:lnTo>
                  <a:pt x="427" y="221"/>
                </a:lnTo>
                <a:lnTo>
                  <a:pt x="423" y="216"/>
                </a:lnTo>
                <a:lnTo>
                  <a:pt x="423" y="216"/>
                </a:lnTo>
                <a:lnTo>
                  <a:pt x="419" y="214"/>
                </a:lnTo>
                <a:lnTo>
                  <a:pt x="411" y="209"/>
                </a:lnTo>
                <a:lnTo>
                  <a:pt x="389" y="199"/>
                </a:lnTo>
                <a:lnTo>
                  <a:pt x="358" y="186"/>
                </a:lnTo>
                <a:lnTo>
                  <a:pt x="358" y="176"/>
                </a:lnTo>
                <a:lnTo>
                  <a:pt x="370" y="180"/>
                </a:lnTo>
                <a:lnTo>
                  <a:pt x="370" y="180"/>
                </a:lnTo>
                <a:lnTo>
                  <a:pt x="376" y="177"/>
                </a:lnTo>
                <a:lnTo>
                  <a:pt x="383" y="175"/>
                </a:lnTo>
                <a:lnTo>
                  <a:pt x="389" y="170"/>
                </a:lnTo>
                <a:lnTo>
                  <a:pt x="389" y="170"/>
                </a:lnTo>
                <a:lnTo>
                  <a:pt x="392" y="168"/>
                </a:lnTo>
                <a:lnTo>
                  <a:pt x="392" y="165"/>
                </a:lnTo>
                <a:lnTo>
                  <a:pt x="392" y="163"/>
                </a:lnTo>
                <a:lnTo>
                  <a:pt x="392" y="161"/>
                </a:lnTo>
                <a:lnTo>
                  <a:pt x="390" y="158"/>
                </a:lnTo>
                <a:lnTo>
                  <a:pt x="389" y="157"/>
                </a:lnTo>
                <a:lnTo>
                  <a:pt x="389" y="157"/>
                </a:lnTo>
                <a:lnTo>
                  <a:pt x="394" y="156"/>
                </a:lnTo>
                <a:lnTo>
                  <a:pt x="401" y="155"/>
                </a:lnTo>
                <a:lnTo>
                  <a:pt x="401" y="155"/>
                </a:lnTo>
                <a:lnTo>
                  <a:pt x="402" y="153"/>
                </a:lnTo>
                <a:lnTo>
                  <a:pt x="402" y="151"/>
                </a:lnTo>
                <a:lnTo>
                  <a:pt x="401" y="141"/>
                </a:lnTo>
                <a:lnTo>
                  <a:pt x="401" y="141"/>
                </a:lnTo>
                <a:lnTo>
                  <a:pt x="401" y="137"/>
                </a:lnTo>
                <a:lnTo>
                  <a:pt x="402" y="132"/>
                </a:lnTo>
                <a:lnTo>
                  <a:pt x="405" y="126"/>
                </a:lnTo>
                <a:lnTo>
                  <a:pt x="405" y="126"/>
                </a:lnTo>
                <a:close/>
                <a:moveTo>
                  <a:pt x="312" y="890"/>
                </a:moveTo>
                <a:lnTo>
                  <a:pt x="312" y="890"/>
                </a:lnTo>
                <a:lnTo>
                  <a:pt x="328" y="914"/>
                </a:lnTo>
                <a:lnTo>
                  <a:pt x="343" y="936"/>
                </a:lnTo>
                <a:lnTo>
                  <a:pt x="352" y="952"/>
                </a:lnTo>
                <a:lnTo>
                  <a:pt x="352" y="952"/>
                </a:lnTo>
                <a:lnTo>
                  <a:pt x="365" y="981"/>
                </a:lnTo>
                <a:lnTo>
                  <a:pt x="371" y="994"/>
                </a:lnTo>
                <a:lnTo>
                  <a:pt x="372" y="999"/>
                </a:lnTo>
                <a:lnTo>
                  <a:pt x="374" y="1001"/>
                </a:lnTo>
                <a:lnTo>
                  <a:pt x="374" y="1001"/>
                </a:lnTo>
                <a:lnTo>
                  <a:pt x="374" y="1006"/>
                </a:lnTo>
                <a:lnTo>
                  <a:pt x="376" y="1010"/>
                </a:lnTo>
                <a:lnTo>
                  <a:pt x="377" y="1015"/>
                </a:lnTo>
                <a:lnTo>
                  <a:pt x="377" y="1018"/>
                </a:lnTo>
                <a:lnTo>
                  <a:pt x="376" y="1020"/>
                </a:lnTo>
                <a:lnTo>
                  <a:pt x="376" y="1020"/>
                </a:lnTo>
                <a:lnTo>
                  <a:pt x="374" y="1025"/>
                </a:lnTo>
                <a:lnTo>
                  <a:pt x="374" y="1032"/>
                </a:lnTo>
                <a:lnTo>
                  <a:pt x="374" y="1032"/>
                </a:lnTo>
                <a:lnTo>
                  <a:pt x="374" y="1037"/>
                </a:lnTo>
                <a:lnTo>
                  <a:pt x="375" y="1040"/>
                </a:lnTo>
                <a:lnTo>
                  <a:pt x="375" y="1043"/>
                </a:lnTo>
                <a:lnTo>
                  <a:pt x="374" y="1048"/>
                </a:lnTo>
                <a:lnTo>
                  <a:pt x="374" y="1048"/>
                </a:lnTo>
                <a:lnTo>
                  <a:pt x="371" y="1054"/>
                </a:lnTo>
                <a:lnTo>
                  <a:pt x="370" y="1062"/>
                </a:lnTo>
                <a:lnTo>
                  <a:pt x="365" y="1087"/>
                </a:lnTo>
                <a:lnTo>
                  <a:pt x="361" y="1121"/>
                </a:lnTo>
                <a:lnTo>
                  <a:pt x="361" y="1121"/>
                </a:lnTo>
                <a:lnTo>
                  <a:pt x="358" y="1144"/>
                </a:lnTo>
                <a:lnTo>
                  <a:pt x="355" y="1160"/>
                </a:lnTo>
                <a:lnTo>
                  <a:pt x="352" y="1171"/>
                </a:lnTo>
                <a:lnTo>
                  <a:pt x="352" y="1171"/>
                </a:lnTo>
                <a:lnTo>
                  <a:pt x="347" y="1185"/>
                </a:lnTo>
                <a:lnTo>
                  <a:pt x="340" y="1206"/>
                </a:lnTo>
                <a:lnTo>
                  <a:pt x="334" y="1227"/>
                </a:lnTo>
                <a:lnTo>
                  <a:pt x="331" y="1239"/>
                </a:lnTo>
                <a:lnTo>
                  <a:pt x="331" y="1239"/>
                </a:lnTo>
                <a:lnTo>
                  <a:pt x="326" y="1250"/>
                </a:lnTo>
                <a:lnTo>
                  <a:pt x="321" y="1267"/>
                </a:lnTo>
                <a:lnTo>
                  <a:pt x="315" y="1289"/>
                </a:lnTo>
                <a:lnTo>
                  <a:pt x="315" y="1289"/>
                </a:lnTo>
                <a:lnTo>
                  <a:pt x="316" y="1254"/>
                </a:lnTo>
                <a:lnTo>
                  <a:pt x="318" y="1225"/>
                </a:lnTo>
                <a:lnTo>
                  <a:pt x="318" y="1202"/>
                </a:lnTo>
                <a:lnTo>
                  <a:pt x="318" y="1202"/>
                </a:lnTo>
                <a:lnTo>
                  <a:pt x="316" y="1177"/>
                </a:lnTo>
                <a:lnTo>
                  <a:pt x="313" y="1145"/>
                </a:lnTo>
                <a:lnTo>
                  <a:pt x="309" y="1114"/>
                </a:lnTo>
                <a:lnTo>
                  <a:pt x="308" y="1100"/>
                </a:lnTo>
                <a:lnTo>
                  <a:pt x="308" y="1100"/>
                </a:lnTo>
                <a:lnTo>
                  <a:pt x="308" y="1061"/>
                </a:lnTo>
                <a:lnTo>
                  <a:pt x="307" y="1033"/>
                </a:lnTo>
                <a:lnTo>
                  <a:pt x="306" y="1017"/>
                </a:lnTo>
                <a:lnTo>
                  <a:pt x="306" y="1017"/>
                </a:lnTo>
                <a:lnTo>
                  <a:pt x="305" y="998"/>
                </a:lnTo>
                <a:lnTo>
                  <a:pt x="303" y="965"/>
                </a:lnTo>
                <a:lnTo>
                  <a:pt x="302" y="921"/>
                </a:lnTo>
                <a:lnTo>
                  <a:pt x="306" y="869"/>
                </a:lnTo>
                <a:lnTo>
                  <a:pt x="312" y="890"/>
                </a:lnTo>
                <a:close/>
                <a:moveTo>
                  <a:pt x="481" y="238"/>
                </a:moveTo>
                <a:lnTo>
                  <a:pt x="481" y="238"/>
                </a:lnTo>
                <a:lnTo>
                  <a:pt x="479" y="243"/>
                </a:lnTo>
                <a:lnTo>
                  <a:pt x="479" y="246"/>
                </a:lnTo>
                <a:lnTo>
                  <a:pt x="480" y="249"/>
                </a:lnTo>
                <a:lnTo>
                  <a:pt x="481" y="250"/>
                </a:lnTo>
                <a:lnTo>
                  <a:pt x="481" y="250"/>
                </a:lnTo>
                <a:lnTo>
                  <a:pt x="506" y="265"/>
                </a:lnTo>
                <a:lnTo>
                  <a:pt x="506" y="265"/>
                </a:lnTo>
                <a:lnTo>
                  <a:pt x="509" y="268"/>
                </a:lnTo>
                <a:lnTo>
                  <a:pt x="511" y="270"/>
                </a:lnTo>
                <a:lnTo>
                  <a:pt x="512" y="271"/>
                </a:lnTo>
                <a:lnTo>
                  <a:pt x="512" y="271"/>
                </a:lnTo>
                <a:lnTo>
                  <a:pt x="502" y="287"/>
                </a:lnTo>
                <a:lnTo>
                  <a:pt x="502" y="287"/>
                </a:lnTo>
                <a:lnTo>
                  <a:pt x="492" y="277"/>
                </a:lnTo>
                <a:lnTo>
                  <a:pt x="483" y="269"/>
                </a:lnTo>
                <a:lnTo>
                  <a:pt x="479" y="263"/>
                </a:lnTo>
                <a:lnTo>
                  <a:pt x="479" y="263"/>
                </a:lnTo>
                <a:lnTo>
                  <a:pt x="474" y="257"/>
                </a:lnTo>
                <a:lnTo>
                  <a:pt x="469" y="252"/>
                </a:lnTo>
                <a:lnTo>
                  <a:pt x="463" y="247"/>
                </a:lnTo>
                <a:lnTo>
                  <a:pt x="463" y="247"/>
                </a:lnTo>
                <a:lnTo>
                  <a:pt x="462" y="244"/>
                </a:lnTo>
                <a:lnTo>
                  <a:pt x="463" y="240"/>
                </a:lnTo>
                <a:lnTo>
                  <a:pt x="465" y="238"/>
                </a:lnTo>
                <a:lnTo>
                  <a:pt x="465" y="238"/>
                </a:lnTo>
                <a:lnTo>
                  <a:pt x="471" y="234"/>
                </a:lnTo>
                <a:lnTo>
                  <a:pt x="471" y="232"/>
                </a:lnTo>
                <a:lnTo>
                  <a:pt x="471" y="232"/>
                </a:lnTo>
                <a:lnTo>
                  <a:pt x="474" y="232"/>
                </a:lnTo>
                <a:lnTo>
                  <a:pt x="476" y="234"/>
                </a:lnTo>
                <a:lnTo>
                  <a:pt x="481" y="238"/>
                </a:lnTo>
                <a:lnTo>
                  <a:pt x="481" y="238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2014-01-30T05:12:09Z</dcterms:created>
  <dcterms:modified xsi:type="dcterms:W3CDTF">2017-10-09T06:04:31Z</dcterms:modified>
  <cp:category/>
</cp:coreProperties>
</file>