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402" y="3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>
            <a:extLst>
              <a:ext uri="{FF2B5EF4-FFF2-40B4-BE49-F238E27FC236}">
                <a16:creationId xmlns:a16="http://schemas.microsoft.com/office/drawing/2014/main" id="{912C039A-603E-4F6A-95B4-A5A7DF9EFDBF}"/>
              </a:ext>
            </a:extLst>
          </p:cNvPr>
          <p:cNvSpPr>
            <a:spLocks/>
          </p:cNvSpPr>
          <p:nvPr/>
        </p:nvSpPr>
        <p:spPr bwMode="auto">
          <a:xfrm>
            <a:off x="957694" y="683695"/>
            <a:ext cx="533076" cy="1850030"/>
          </a:xfrm>
          <a:custGeom>
            <a:avLst/>
            <a:gdLst>
              <a:gd name="T0" fmla="*/ 177 w 559"/>
              <a:gd name="T1" fmla="*/ 201 h 1940"/>
              <a:gd name="T2" fmla="*/ 177 w 559"/>
              <a:gd name="T3" fmla="*/ 235 h 1940"/>
              <a:gd name="T4" fmla="*/ 165 w 559"/>
              <a:gd name="T5" fmla="*/ 257 h 1940"/>
              <a:gd name="T6" fmla="*/ 169 w 559"/>
              <a:gd name="T7" fmla="*/ 265 h 1940"/>
              <a:gd name="T8" fmla="*/ 187 w 559"/>
              <a:gd name="T9" fmla="*/ 267 h 1940"/>
              <a:gd name="T10" fmla="*/ 199 w 559"/>
              <a:gd name="T11" fmla="*/ 353 h 1940"/>
              <a:gd name="T12" fmla="*/ 237 w 559"/>
              <a:gd name="T13" fmla="*/ 385 h 1940"/>
              <a:gd name="T14" fmla="*/ 151 w 559"/>
              <a:gd name="T15" fmla="*/ 467 h 1940"/>
              <a:gd name="T16" fmla="*/ 105 w 559"/>
              <a:gd name="T17" fmla="*/ 591 h 1940"/>
              <a:gd name="T18" fmla="*/ 67 w 559"/>
              <a:gd name="T19" fmla="*/ 677 h 1940"/>
              <a:gd name="T20" fmla="*/ 31 w 559"/>
              <a:gd name="T21" fmla="*/ 830 h 1940"/>
              <a:gd name="T22" fmla="*/ 17 w 559"/>
              <a:gd name="T23" fmla="*/ 902 h 1940"/>
              <a:gd name="T24" fmla="*/ 10 w 559"/>
              <a:gd name="T25" fmla="*/ 1002 h 1940"/>
              <a:gd name="T26" fmla="*/ 43 w 559"/>
              <a:gd name="T27" fmla="*/ 1082 h 1940"/>
              <a:gd name="T28" fmla="*/ 49 w 559"/>
              <a:gd name="T29" fmla="*/ 1156 h 1940"/>
              <a:gd name="T30" fmla="*/ 23 w 559"/>
              <a:gd name="T31" fmla="*/ 1275 h 1940"/>
              <a:gd name="T32" fmla="*/ 4 w 559"/>
              <a:gd name="T33" fmla="*/ 1591 h 1940"/>
              <a:gd name="T34" fmla="*/ 14 w 559"/>
              <a:gd name="T35" fmla="*/ 1786 h 1940"/>
              <a:gd name="T36" fmla="*/ 85 w 559"/>
              <a:gd name="T37" fmla="*/ 1876 h 1940"/>
              <a:gd name="T38" fmla="*/ 193 w 559"/>
              <a:gd name="T39" fmla="*/ 1918 h 1940"/>
              <a:gd name="T40" fmla="*/ 261 w 559"/>
              <a:gd name="T41" fmla="*/ 1896 h 1940"/>
              <a:gd name="T42" fmla="*/ 321 w 559"/>
              <a:gd name="T43" fmla="*/ 1940 h 1940"/>
              <a:gd name="T44" fmla="*/ 357 w 559"/>
              <a:gd name="T45" fmla="*/ 1900 h 1940"/>
              <a:gd name="T46" fmla="*/ 377 w 559"/>
              <a:gd name="T47" fmla="*/ 1733 h 1940"/>
              <a:gd name="T48" fmla="*/ 415 w 559"/>
              <a:gd name="T49" fmla="*/ 1665 h 1940"/>
              <a:gd name="T50" fmla="*/ 397 w 559"/>
              <a:gd name="T51" fmla="*/ 1255 h 1940"/>
              <a:gd name="T52" fmla="*/ 373 w 559"/>
              <a:gd name="T53" fmla="*/ 942 h 1940"/>
              <a:gd name="T54" fmla="*/ 433 w 559"/>
              <a:gd name="T55" fmla="*/ 816 h 1940"/>
              <a:gd name="T56" fmla="*/ 521 w 559"/>
              <a:gd name="T57" fmla="*/ 720 h 1940"/>
              <a:gd name="T58" fmla="*/ 535 w 559"/>
              <a:gd name="T59" fmla="*/ 696 h 1940"/>
              <a:gd name="T60" fmla="*/ 549 w 559"/>
              <a:gd name="T61" fmla="*/ 617 h 1940"/>
              <a:gd name="T62" fmla="*/ 505 w 559"/>
              <a:gd name="T63" fmla="*/ 587 h 1940"/>
              <a:gd name="T64" fmla="*/ 491 w 559"/>
              <a:gd name="T65" fmla="*/ 569 h 1940"/>
              <a:gd name="T66" fmla="*/ 433 w 559"/>
              <a:gd name="T67" fmla="*/ 501 h 1940"/>
              <a:gd name="T68" fmla="*/ 431 w 559"/>
              <a:gd name="T69" fmla="*/ 435 h 1940"/>
              <a:gd name="T70" fmla="*/ 361 w 559"/>
              <a:gd name="T71" fmla="*/ 385 h 1940"/>
              <a:gd name="T72" fmla="*/ 391 w 559"/>
              <a:gd name="T73" fmla="*/ 359 h 1940"/>
              <a:gd name="T74" fmla="*/ 427 w 559"/>
              <a:gd name="T75" fmla="*/ 345 h 1940"/>
              <a:gd name="T76" fmla="*/ 471 w 559"/>
              <a:gd name="T77" fmla="*/ 353 h 1940"/>
              <a:gd name="T78" fmla="*/ 475 w 559"/>
              <a:gd name="T79" fmla="*/ 365 h 1940"/>
              <a:gd name="T80" fmla="*/ 475 w 559"/>
              <a:gd name="T81" fmla="*/ 335 h 1940"/>
              <a:gd name="T82" fmla="*/ 517 w 559"/>
              <a:gd name="T83" fmla="*/ 295 h 1940"/>
              <a:gd name="T84" fmla="*/ 511 w 559"/>
              <a:gd name="T85" fmla="*/ 291 h 1940"/>
              <a:gd name="T86" fmla="*/ 511 w 559"/>
              <a:gd name="T87" fmla="*/ 277 h 1940"/>
              <a:gd name="T88" fmla="*/ 491 w 559"/>
              <a:gd name="T89" fmla="*/ 247 h 1940"/>
              <a:gd name="T90" fmla="*/ 483 w 559"/>
              <a:gd name="T91" fmla="*/ 195 h 1940"/>
              <a:gd name="T92" fmla="*/ 533 w 559"/>
              <a:gd name="T93" fmla="*/ 154 h 1940"/>
              <a:gd name="T94" fmla="*/ 487 w 559"/>
              <a:gd name="T95" fmla="*/ 96 h 1940"/>
              <a:gd name="T96" fmla="*/ 461 w 559"/>
              <a:gd name="T97" fmla="*/ 56 h 1940"/>
              <a:gd name="T98" fmla="*/ 423 w 559"/>
              <a:gd name="T99" fmla="*/ 52 h 1940"/>
              <a:gd name="T100" fmla="*/ 415 w 559"/>
              <a:gd name="T101" fmla="*/ 52 h 1940"/>
              <a:gd name="T102" fmla="*/ 391 w 559"/>
              <a:gd name="T103" fmla="*/ 30 h 1940"/>
              <a:gd name="T104" fmla="*/ 357 w 559"/>
              <a:gd name="T105" fmla="*/ 14 h 1940"/>
              <a:gd name="T106" fmla="*/ 333 w 559"/>
              <a:gd name="T107" fmla="*/ 4 h 1940"/>
              <a:gd name="T108" fmla="*/ 277 w 559"/>
              <a:gd name="T109" fmla="*/ 34 h 1940"/>
              <a:gd name="T110" fmla="*/ 239 w 559"/>
              <a:gd name="T111" fmla="*/ 64 h 1940"/>
              <a:gd name="T112" fmla="*/ 203 w 559"/>
              <a:gd name="T113" fmla="*/ 102 h 1940"/>
              <a:gd name="T114" fmla="*/ 201 w 559"/>
              <a:gd name="T115" fmla="*/ 124 h 1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9" h="1940">
                <a:moveTo>
                  <a:pt x="209" y="154"/>
                </a:moveTo>
                <a:lnTo>
                  <a:pt x="193" y="183"/>
                </a:lnTo>
                <a:lnTo>
                  <a:pt x="193" y="183"/>
                </a:lnTo>
                <a:lnTo>
                  <a:pt x="185" y="189"/>
                </a:lnTo>
                <a:lnTo>
                  <a:pt x="179" y="195"/>
                </a:lnTo>
                <a:lnTo>
                  <a:pt x="177" y="199"/>
                </a:lnTo>
                <a:lnTo>
                  <a:pt x="177" y="201"/>
                </a:lnTo>
                <a:lnTo>
                  <a:pt x="177" y="201"/>
                </a:lnTo>
                <a:lnTo>
                  <a:pt x="179" y="215"/>
                </a:lnTo>
                <a:lnTo>
                  <a:pt x="179" y="215"/>
                </a:lnTo>
                <a:lnTo>
                  <a:pt x="177" y="217"/>
                </a:lnTo>
                <a:lnTo>
                  <a:pt x="177" y="221"/>
                </a:lnTo>
                <a:lnTo>
                  <a:pt x="177" y="221"/>
                </a:lnTo>
                <a:lnTo>
                  <a:pt x="181" y="227"/>
                </a:lnTo>
                <a:lnTo>
                  <a:pt x="181" y="227"/>
                </a:lnTo>
                <a:lnTo>
                  <a:pt x="177" y="235"/>
                </a:lnTo>
                <a:lnTo>
                  <a:pt x="175" y="241"/>
                </a:lnTo>
                <a:lnTo>
                  <a:pt x="169" y="245"/>
                </a:lnTo>
                <a:lnTo>
                  <a:pt x="169" y="245"/>
                </a:lnTo>
                <a:lnTo>
                  <a:pt x="157" y="249"/>
                </a:lnTo>
                <a:lnTo>
                  <a:pt x="151" y="251"/>
                </a:lnTo>
                <a:lnTo>
                  <a:pt x="169" y="253"/>
                </a:lnTo>
                <a:lnTo>
                  <a:pt x="169" y="253"/>
                </a:lnTo>
                <a:lnTo>
                  <a:pt x="165" y="257"/>
                </a:lnTo>
                <a:lnTo>
                  <a:pt x="163" y="259"/>
                </a:lnTo>
                <a:lnTo>
                  <a:pt x="161" y="263"/>
                </a:lnTo>
                <a:lnTo>
                  <a:pt x="161" y="263"/>
                </a:lnTo>
                <a:lnTo>
                  <a:pt x="163" y="265"/>
                </a:lnTo>
                <a:lnTo>
                  <a:pt x="163" y="265"/>
                </a:lnTo>
                <a:lnTo>
                  <a:pt x="165" y="263"/>
                </a:lnTo>
                <a:lnTo>
                  <a:pt x="169" y="259"/>
                </a:lnTo>
                <a:lnTo>
                  <a:pt x="169" y="265"/>
                </a:lnTo>
                <a:lnTo>
                  <a:pt x="177" y="259"/>
                </a:lnTo>
                <a:lnTo>
                  <a:pt x="177" y="265"/>
                </a:lnTo>
                <a:lnTo>
                  <a:pt x="187" y="235"/>
                </a:lnTo>
                <a:lnTo>
                  <a:pt x="187" y="235"/>
                </a:lnTo>
                <a:lnTo>
                  <a:pt x="187" y="249"/>
                </a:lnTo>
                <a:lnTo>
                  <a:pt x="189" y="259"/>
                </a:lnTo>
                <a:lnTo>
                  <a:pt x="187" y="267"/>
                </a:lnTo>
                <a:lnTo>
                  <a:pt x="187" y="267"/>
                </a:lnTo>
                <a:lnTo>
                  <a:pt x="183" y="275"/>
                </a:lnTo>
                <a:lnTo>
                  <a:pt x="181" y="285"/>
                </a:lnTo>
                <a:lnTo>
                  <a:pt x="181" y="297"/>
                </a:lnTo>
                <a:lnTo>
                  <a:pt x="185" y="313"/>
                </a:lnTo>
                <a:lnTo>
                  <a:pt x="185" y="313"/>
                </a:lnTo>
                <a:lnTo>
                  <a:pt x="195" y="337"/>
                </a:lnTo>
                <a:lnTo>
                  <a:pt x="197" y="345"/>
                </a:lnTo>
                <a:lnTo>
                  <a:pt x="199" y="353"/>
                </a:lnTo>
                <a:lnTo>
                  <a:pt x="199" y="353"/>
                </a:lnTo>
                <a:lnTo>
                  <a:pt x="203" y="369"/>
                </a:lnTo>
                <a:lnTo>
                  <a:pt x="205" y="375"/>
                </a:lnTo>
                <a:lnTo>
                  <a:pt x="211" y="381"/>
                </a:lnTo>
                <a:lnTo>
                  <a:pt x="211" y="381"/>
                </a:lnTo>
                <a:lnTo>
                  <a:pt x="215" y="383"/>
                </a:lnTo>
                <a:lnTo>
                  <a:pt x="221" y="385"/>
                </a:lnTo>
                <a:lnTo>
                  <a:pt x="237" y="385"/>
                </a:lnTo>
                <a:lnTo>
                  <a:pt x="257" y="383"/>
                </a:lnTo>
                <a:lnTo>
                  <a:pt x="207" y="421"/>
                </a:lnTo>
                <a:lnTo>
                  <a:pt x="207" y="421"/>
                </a:lnTo>
                <a:lnTo>
                  <a:pt x="185" y="437"/>
                </a:lnTo>
                <a:lnTo>
                  <a:pt x="167" y="451"/>
                </a:lnTo>
                <a:lnTo>
                  <a:pt x="157" y="459"/>
                </a:lnTo>
                <a:lnTo>
                  <a:pt x="151" y="467"/>
                </a:lnTo>
                <a:lnTo>
                  <a:pt x="151" y="467"/>
                </a:lnTo>
                <a:lnTo>
                  <a:pt x="141" y="485"/>
                </a:lnTo>
                <a:lnTo>
                  <a:pt x="129" y="509"/>
                </a:lnTo>
                <a:lnTo>
                  <a:pt x="121" y="529"/>
                </a:lnTo>
                <a:lnTo>
                  <a:pt x="117" y="545"/>
                </a:lnTo>
                <a:lnTo>
                  <a:pt x="117" y="545"/>
                </a:lnTo>
                <a:lnTo>
                  <a:pt x="111" y="567"/>
                </a:lnTo>
                <a:lnTo>
                  <a:pt x="111" y="567"/>
                </a:lnTo>
                <a:lnTo>
                  <a:pt x="105" y="591"/>
                </a:lnTo>
                <a:lnTo>
                  <a:pt x="99" y="609"/>
                </a:lnTo>
                <a:lnTo>
                  <a:pt x="91" y="625"/>
                </a:lnTo>
                <a:lnTo>
                  <a:pt x="91" y="625"/>
                </a:lnTo>
                <a:lnTo>
                  <a:pt x="77" y="647"/>
                </a:lnTo>
                <a:lnTo>
                  <a:pt x="69" y="659"/>
                </a:lnTo>
                <a:lnTo>
                  <a:pt x="67" y="667"/>
                </a:lnTo>
                <a:lnTo>
                  <a:pt x="67" y="677"/>
                </a:lnTo>
                <a:lnTo>
                  <a:pt x="67" y="677"/>
                </a:lnTo>
                <a:lnTo>
                  <a:pt x="63" y="712"/>
                </a:lnTo>
                <a:lnTo>
                  <a:pt x="61" y="734"/>
                </a:lnTo>
                <a:lnTo>
                  <a:pt x="61" y="734"/>
                </a:lnTo>
                <a:lnTo>
                  <a:pt x="51" y="774"/>
                </a:lnTo>
                <a:lnTo>
                  <a:pt x="45" y="798"/>
                </a:lnTo>
                <a:lnTo>
                  <a:pt x="39" y="818"/>
                </a:lnTo>
                <a:lnTo>
                  <a:pt x="39" y="818"/>
                </a:lnTo>
                <a:lnTo>
                  <a:pt x="31" y="830"/>
                </a:lnTo>
                <a:lnTo>
                  <a:pt x="31" y="836"/>
                </a:lnTo>
                <a:lnTo>
                  <a:pt x="31" y="836"/>
                </a:lnTo>
                <a:lnTo>
                  <a:pt x="33" y="846"/>
                </a:lnTo>
                <a:lnTo>
                  <a:pt x="35" y="852"/>
                </a:lnTo>
                <a:lnTo>
                  <a:pt x="35" y="852"/>
                </a:lnTo>
                <a:lnTo>
                  <a:pt x="27" y="870"/>
                </a:lnTo>
                <a:lnTo>
                  <a:pt x="17" y="902"/>
                </a:lnTo>
                <a:lnTo>
                  <a:pt x="17" y="902"/>
                </a:lnTo>
                <a:lnTo>
                  <a:pt x="16" y="918"/>
                </a:lnTo>
                <a:lnTo>
                  <a:pt x="14" y="934"/>
                </a:lnTo>
                <a:lnTo>
                  <a:pt x="12" y="950"/>
                </a:lnTo>
                <a:lnTo>
                  <a:pt x="10" y="964"/>
                </a:lnTo>
                <a:lnTo>
                  <a:pt x="10" y="964"/>
                </a:lnTo>
                <a:lnTo>
                  <a:pt x="4" y="984"/>
                </a:lnTo>
                <a:lnTo>
                  <a:pt x="4" y="984"/>
                </a:lnTo>
                <a:lnTo>
                  <a:pt x="10" y="1002"/>
                </a:lnTo>
                <a:lnTo>
                  <a:pt x="17" y="1040"/>
                </a:lnTo>
                <a:lnTo>
                  <a:pt x="17" y="1040"/>
                </a:lnTo>
                <a:lnTo>
                  <a:pt x="21" y="1068"/>
                </a:lnTo>
                <a:lnTo>
                  <a:pt x="25" y="1076"/>
                </a:lnTo>
                <a:lnTo>
                  <a:pt x="29" y="1080"/>
                </a:lnTo>
                <a:lnTo>
                  <a:pt x="29" y="1080"/>
                </a:lnTo>
                <a:lnTo>
                  <a:pt x="37" y="1082"/>
                </a:lnTo>
                <a:lnTo>
                  <a:pt x="43" y="1082"/>
                </a:lnTo>
                <a:lnTo>
                  <a:pt x="47" y="1078"/>
                </a:lnTo>
                <a:lnTo>
                  <a:pt x="47" y="1078"/>
                </a:lnTo>
                <a:lnTo>
                  <a:pt x="47" y="1090"/>
                </a:lnTo>
                <a:lnTo>
                  <a:pt x="47" y="1110"/>
                </a:lnTo>
                <a:lnTo>
                  <a:pt x="47" y="1110"/>
                </a:lnTo>
                <a:lnTo>
                  <a:pt x="51" y="1126"/>
                </a:lnTo>
                <a:lnTo>
                  <a:pt x="51" y="1140"/>
                </a:lnTo>
                <a:lnTo>
                  <a:pt x="49" y="1156"/>
                </a:lnTo>
                <a:lnTo>
                  <a:pt x="49" y="1156"/>
                </a:lnTo>
                <a:lnTo>
                  <a:pt x="41" y="1210"/>
                </a:lnTo>
                <a:lnTo>
                  <a:pt x="35" y="1236"/>
                </a:lnTo>
                <a:lnTo>
                  <a:pt x="31" y="1249"/>
                </a:lnTo>
                <a:lnTo>
                  <a:pt x="31" y="1249"/>
                </a:lnTo>
                <a:lnTo>
                  <a:pt x="25" y="1261"/>
                </a:lnTo>
                <a:lnTo>
                  <a:pt x="23" y="1269"/>
                </a:lnTo>
                <a:lnTo>
                  <a:pt x="23" y="1275"/>
                </a:lnTo>
                <a:lnTo>
                  <a:pt x="23" y="1275"/>
                </a:lnTo>
                <a:lnTo>
                  <a:pt x="31" y="1295"/>
                </a:lnTo>
                <a:lnTo>
                  <a:pt x="35" y="1307"/>
                </a:lnTo>
                <a:lnTo>
                  <a:pt x="35" y="1307"/>
                </a:lnTo>
                <a:lnTo>
                  <a:pt x="23" y="1445"/>
                </a:lnTo>
                <a:lnTo>
                  <a:pt x="23" y="1445"/>
                </a:lnTo>
                <a:lnTo>
                  <a:pt x="12" y="1539"/>
                </a:lnTo>
                <a:lnTo>
                  <a:pt x="4" y="1591"/>
                </a:lnTo>
                <a:lnTo>
                  <a:pt x="2" y="1623"/>
                </a:lnTo>
                <a:lnTo>
                  <a:pt x="2" y="1623"/>
                </a:lnTo>
                <a:lnTo>
                  <a:pt x="0" y="1705"/>
                </a:lnTo>
                <a:lnTo>
                  <a:pt x="2" y="1753"/>
                </a:lnTo>
                <a:lnTo>
                  <a:pt x="4" y="1771"/>
                </a:lnTo>
                <a:lnTo>
                  <a:pt x="6" y="1780"/>
                </a:lnTo>
                <a:lnTo>
                  <a:pt x="6" y="1780"/>
                </a:lnTo>
                <a:lnTo>
                  <a:pt x="14" y="1786"/>
                </a:lnTo>
                <a:lnTo>
                  <a:pt x="23" y="1790"/>
                </a:lnTo>
                <a:lnTo>
                  <a:pt x="33" y="1794"/>
                </a:lnTo>
                <a:lnTo>
                  <a:pt x="33" y="1794"/>
                </a:lnTo>
                <a:lnTo>
                  <a:pt x="45" y="1824"/>
                </a:lnTo>
                <a:lnTo>
                  <a:pt x="55" y="1848"/>
                </a:lnTo>
                <a:lnTo>
                  <a:pt x="61" y="1858"/>
                </a:lnTo>
                <a:lnTo>
                  <a:pt x="67" y="1864"/>
                </a:lnTo>
                <a:lnTo>
                  <a:pt x="85" y="1876"/>
                </a:lnTo>
                <a:lnTo>
                  <a:pt x="149" y="1890"/>
                </a:lnTo>
                <a:lnTo>
                  <a:pt x="149" y="1890"/>
                </a:lnTo>
                <a:lnTo>
                  <a:pt x="151" y="1894"/>
                </a:lnTo>
                <a:lnTo>
                  <a:pt x="159" y="1904"/>
                </a:lnTo>
                <a:lnTo>
                  <a:pt x="165" y="1910"/>
                </a:lnTo>
                <a:lnTo>
                  <a:pt x="173" y="1914"/>
                </a:lnTo>
                <a:lnTo>
                  <a:pt x="183" y="1916"/>
                </a:lnTo>
                <a:lnTo>
                  <a:pt x="193" y="1918"/>
                </a:lnTo>
                <a:lnTo>
                  <a:pt x="193" y="1918"/>
                </a:lnTo>
                <a:lnTo>
                  <a:pt x="201" y="1916"/>
                </a:lnTo>
                <a:lnTo>
                  <a:pt x="209" y="1914"/>
                </a:lnTo>
                <a:lnTo>
                  <a:pt x="213" y="1910"/>
                </a:lnTo>
                <a:lnTo>
                  <a:pt x="217" y="1906"/>
                </a:lnTo>
                <a:lnTo>
                  <a:pt x="219" y="1898"/>
                </a:lnTo>
                <a:lnTo>
                  <a:pt x="219" y="1894"/>
                </a:lnTo>
                <a:lnTo>
                  <a:pt x="261" y="1896"/>
                </a:lnTo>
                <a:lnTo>
                  <a:pt x="261" y="1896"/>
                </a:lnTo>
                <a:lnTo>
                  <a:pt x="265" y="1902"/>
                </a:lnTo>
                <a:lnTo>
                  <a:pt x="275" y="1916"/>
                </a:lnTo>
                <a:lnTo>
                  <a:pt x="289" y="1928"/>
                </a:lnTo>
                <a:lnTo>
                  <a:pt x="297" y="1934"/>
                </a:lnTo>
                <a:lnTo>
                  <a:pt x="305" y="1938"/>
                </a:lnTo>
                <a:lnTo>
                  <a:pt x="305" y="1938"/>
                </a:lnTo>
                <a:lnTo>
                  <a:pt x="321" y="1940"/>
                </a:lnTo>
                <a:lnTo>
                  <a:pt x="335" y="1938"/>
                </a:lnTo>
                <a:lnTo>
                  <a:pt x="341" y="1936"/>
                </a:lnTo>
                <a:lnTo>
                  <a:pt x="345" y="1934"/>
                </a:lnTo>
                <a:lnTo>
                  <a:pt x="349" y="1930"/>
                </a:lnTo>
                <a:lnTo>
                  <a:pt x="353" y="1924"/>
                </a:lnTo>
                <a:lnTo>
                  <a:pt x="353" y="1924"/>
                </a:lnTo>
                <a:lnTo>
                  <a:pt x="355" y="1912"/>
                </a:lnTo>
                <a:lnTo>
                  <a:pt x="357" y="1900"/>
                </a:lnTo>
                <a:lnTo>
                  <a:pt x="357" y="1884"/>
                </a:lnTo>
                <a:lnTo>
                  <a:pt x="357" y="1884"/>
                </a:lnTo>
                <a:lnTo>
                  <a:pt x="353" y="1880"/>
                </a:lnTo>
                <a:lnTo>
                  <a:pt x="347" y="1876"/>
                </a:lnTo>
                <a:lnTo>
                  <a:pt x="371" y="1868"/>
                </a:lnTo>
                <a:lnTo>
                  <a:pt x="371" y="1868"/>
                </a:lnTo>
                <a:lnTo>
                  <a:pt x="377" y="1733"/>
                </a:lnTo>
                <a:lnTo>
                  <a:pt x="377" y="1733"/>
                </a:lnTo>
                <a:lnTo>
                  <a:pt x="379" y="1697"/>
                </a:lnTo>
                <a:lnTo>
                  <a:pt x="379" y="1697"/>
                </a:lnTo>
                <a:lnTo>
                  <a:pt x="383" y="1695"/>
                </a:lnTo>
                <a:lnTo>
                  <a:pt x="393" y="1691"/>
                </a:lnTo>
                <a:lnTo>
                  <a:pt x="403" y="1681"/>
                </a:lnTo>
                <a:lnTo>
                  <a:pt x="409" y="1675"/>
                </a:lnTo>
                <a:lnTo>
                  <a:pt x="415" y="1665"/>
                </a:lnTo>
                <a:lnTo>
                  <a:pt x="415" y="1665"/>
                </a:lnTo>
                <a:lnTo>
                  <a:pt x="427" y="1637"/>
                </a:lnTo>
                <a:lnTo>
                  <a:pt x="431" y="1627"/>
                </a:lnTo>
                <a:lnTo>
                  <a:pt x="429" y="1613"/>
                </a:lnTo>
                <a:lnTo>
                  <a:pt x="429" y="1613"/>
                </a:lnTo>
                <a:lnTo>
                  <a:pt x="415" y="1489"/>
                </a:lnTo>
                <a:lnTo>
                  <a:pt x="415" y="1489"/>
                </a:lnTo>
                <a:lnTo>
                  <a:pt x="397" y="1255"/>
                </a:lnTo>
                <a:lnTo>
                  <a:pt x="397" y="1255"/>
                </a:lnTo>
                <a:lnTo>
                  <a:pt x="391" y="1162"/>
                </a:lnTo>
                <a:lnTo>
                  <a:pt x="391" y="1162"/>
                </a:lnTo>
                <a:lnTo>
                  <a:pt x="391" y="1122"/>
                </a:lnTo>
                <a:lnTo>
                  <a:pt x="391" y="1042"/>
                </a:lnTo>
                <a:lnTo>
                  <a:pt x="391" y="1042"/>
                </a:lnTo>
                <a:lnTo>
                  <a:pt x="387" y="1004"/>
                </a:lnTo>
                <a:lnTo>
                  <a:pt x="381" y="972"/>
                </a:lnTo>
                <a:lnTo>
                  <a:pt x="373" y="942"/>
                </a:lnTo>
                <a:lnTo>
                  <a:pt x="373" y="942"/>
                </a:lnTo>
                <a:lnTo>
                  <a:pt x="379" y="928"/>
                </a:lnTo>
                <a:lnTo>
                  <a:pt x="383" y="912"/>
                </a:lnTo>
                <a:lnTo>
                  <a:pt x="383" y="912"/>
                </a:lnTo>
                <a:lnTo>
                  <a:pt x="377" y="894"/>
                </a:lnTo>
                <a:lnTo>
                  <a:pt x="395" y="844"/>
                </a:lnTo>
                <a:lnTo>
                  <a:pt x="395" y="844"/>
                </a:lnTo>
                <a:lnTo>
                  <a:pt x="433" y="816"/>
                </a:lnTo>
                <a:lnTo>
                  <a:pt x="481" y="776"/>
                </a:lnTo>
                <a:lnTo>
                  <a:pt x="481" y="776"/>
                </a:lnTo>
                <a:lnTo>
                  <a:pt x="487" y="768"/>
                </a:lnTo>
                <a:lnTo>
                  <a:pt x="493" y="758"/>
                </a:lnTo>
                <a:lnTo>
                  <a:pt x="503" y="734"/>
                </a:lnTo>
                <a:lnTo>
                  <a:pt x="515" y="702"/>
                </a:lnTo>
                <a:lnTo>
                  <a:pt x="515" y="702"/>
                </a:lnTo>
                <a:lnTo>
                  <a:pt x="521" y="720"/>
                </a:lnTo>
                <a:lnTo>
                  <a:pt x="525" y="730"/>
                </a:lnTo>
                <a:lnTo>
                  <a:pt x="529" y="734"/>
                </a:lnTo>
                <a:lnTo>
                  <a:pt x="531" y="734"/>
                </a:lnTo>
                <a:lnTo>
                  <a:pt x="531" y="734"/>
                </a:lnTo>
                <a:lnTo>
                  <a:pt x="531" y="732"/>
                </a:lnTo>
                <a:lnTo>
                  <a:pt x="533" y="728"/>
                </a:lnTo>
                <a:lnTo>
                  <a:pt x="533" y="714"/>
                </a:lnTo>
                <a:lnTo>
                  <a:pt x="535" y="696"/>
                </a:lnTo>
                <a:lnTo>
                  <a:pt x="539" y="679"/>
                </a:lnTo>
                <a:lnTo>
                  <a:pt x="539" y="679"/>
                </a:lnTo>
                <a:lnTo>
                  <a:pt x="551" y="649"/>
                </a:lnTo>
                <a:lnTo>
                  <a:pt x="559" y="633"/>
                </a:lnTo>
                <a:lnTo>
                  <a:pt x="559" y="633"/>
                </a:lnTo>
                <a:lnTo>
                  <a:pt x="559" y="629"/>
                </a:lnTo>
                <a:lnTo>
                  <a:pt x="557" y="627"/>
                </a:lnTo>
                <a:lnTo>
                  <a:pt x="549" y="617"/>
                </a:lnTo>
                <a:lnTo>
                  <a:pt x="531" y="601"/>
                </a:lnTo>
                <a:lnTo>
                  <a:pt x="531" y="601"/>
                </a:lnTo>
                <a:lnTo>
                  <a:pt x="527" y="591"/>
                </a:lnTo>
                <a:lnTo>
                  <a:pt x="523" y="589"/>
                </a:lnTo>
                <a:lnTo>
                  <a:pt x="517" y="589"/>
                </a:lnTo>
                <a:lnTo>
                  <a:pt x="517" y="589"/>
                </a:lnTo>
                <a:lnTo>
                  <a:pt x="507" y="587"/>
                </a:lnTo>
                <a:lnTo>
                  <a:pt x="505" y="587"/>
                </a:lnTo>
                <a:lnTo>
                  <a:pt x="505" y="587"/>
                </a:lnTo>
                <a:lnTo>
                  <a:pt x="505" y="583"/>
                </a:lnTo>
                <a:lnTo>
                  <a:pt x="503" y="579"/>
                </a:lnTo>
                <a:lnTo>
                  <a:pt x="499" y="577"/>
                </a:lnTo>
                <a:lnTo>
                  <a:pt x="499" y="577"/>
                </a:lnTo>
                <a:lnTo>
                  <a:pt x="491" y="571"/>
                </a:lnTo>
                <a:lnTo>
                  <a:pt x="491" y="571"/>
                </a:lnTo>
                <a:lnTo>
                  <a:pt x="491" y="569"/>
                </a:lnTo>
                <a:lnTo>
                  <a:pt x="485" y="565"/>
                </a:lnTo>
                <a:lnTo>
                  <a:pt x="485" y="565"/>
                </a:lnTo>
                <a:lnTo>
                  <a:pt x="475" y="561"/>
                </a:lnTo>
                <a:lnTo>
                  <a:pt x="475" y="561"/>
                </a:lnTo>
                <a:lnTo>
                  <a:pt x="461" y="539"/>
                </a:lnTo>
                <a:lnTo>
                  <a:pt x="439" y="509"/>
                </a:lnTo>
                <a:lnTo>
                  <a:pt x="439" y="509"/>
                </a:lnTo>
                <a:lnTo>
                  <a:pt x="433" y="501"/>
                </a:lnTo>
                <a:lnTo>
                  <a:pt x="427" y="493"/>
                </a:lnTo>
                <a:lnTo>
                  <a:pt x="423" y="481"/>
                </a:lnTo>
                <a:lnTo>
                  <a:pt x="423" y="481"/>
                </a:lnTo>
                <a:lnTo>
                  <a:pt x="409" y="469"/>
                </a:lnTo>
                <a:lnTo>
                  <a:pt x="409" y="469"/>
                </a:lnTo>
                <a:lnTo>
                  <a:pt x="419" y="455"/>
                </a:lnTo>
                <a:lnTo>
                  <a:pt x="431" y="435"/>
                </a:lnTo>
                <a:lnTo>
                  <a:pt x="431" y="435"/>
                </a:lnTo>
                <a:lnTo>
                  <a:pt x="433" y="427"/>
                </a:lnTo>
                <a:lnTo>
                  <a:pt x="433" y="423"/>
                </a:lnTo>
                <a:lnTo>
                  <a:pt x="431" y="419"/>
                </a:lnTo>
                <a:lnTo>
                  <a:pt x="431" y="419"/>
                </a:lnTo>
                <a:lnTo>
                  <a:pt x="425" y="415"/>
                </a:lnTo>
                <a:lnTo>
                  <a:pt x="415" y="409"/>
                </a:lnTo>
                <a:lnTo>
                  <a:pt x="403" y="401"/>
                </a:lnTo>
                <a:lnTo>
                  <a:pt x="361" y="385"/>
                </a:lnTo>
                <a:lnTo>
                  <a:pt x="365" y="345"/>
                </a:lnTo>
                <a:lnTo>
                  <a:pt x="365" y="345"/>
                </a:lnTo>
                <a:lnTo>
                  <a:pt x="365" y="345"/>
                </a:lnTo>
                <a:lnTo>
                  <a:pt x="365" y="349"/>
                </a:lnTo>
                <a:lnTo>
                  <a:pt x="371" y="353"/>
                </a:lnTo>
                <a:lnTo>
                  <a:pt x="385" y="357"/>
                </a:lnTo>
                <a:lnTo>
                  <a:pt x="385" y="357"/>
                </a:lnTo>
                <a:lnTo>
                  <a:pt x="391" y="359"/>
                </a:lnTo>
                <a:lnTo>
                  <a:pt x="399" y="357"/>
                </a:lnTo>
                <a:lnTo>
                  <a:pt x="405" y="355"/>
                </a:lnTo>
                <a:lnTo>
                  <a:pt x="409" y="351"/>
                </a:lnTo>
                <a:lnTo>
                  <a:pt x="417" y="341"/>
                </a:lnTo>
                <a:lnTo>
                  <a:pt x="419" y="337"/>
                </a:lnTo>
                <a:lnTo>
                  <a:pt x="419" y="337"/>
                </a:lnTo>
                <a:lnTo>
                  <a:pt x="423" y="341"/>
                </a:lnTo>
                <a:lnTo>
                  <a:pt x="427" y="345"/>
                </a:lnTo>
                <a:lnTo>
                  <a:pt x="435" y="343"/>
                </a:lnTo>
                <a:lnTo>
                  <a:pt x="435" y="343"/>
                </a:lnTo>
                <a:lnTo>
                  <a:pt x="447" y="339"/>
                </a:lnTo>
                <a:lnTo>
                  <a:pt x="449" y="335"/>
                </a:lnTo>
                <a:lnTo>
                  <a:pt x="449" y="335"/>
                </a:lnTo>
                <a:lnTo>
                  <a:pt x="457" y="339"/>
                </a:lnTo>
                <a:lnTo>
                  <a:pt x="465" y="345"/>
                </a:lnTo>
                <a:lnTo>
                  <a:pt x="471" y="353"/>
                </a:lnTo>
                <a:lnTo>
                  <a:pt x="471" y="353"/>
                </a:lnTo>
                <a:lnTo>
                  <a:pt x="471" y="357"/>
                </a:lnTo>
                <a:lnTo>
                  <a:pt x="469" y="359"/>
                </a:lnTo>
                <a:lnTo>
                  <a:pt x="461" y="359"/>
                </a:lnTo>
                <a:lnTo>
                  <a:pt x="447" y="357"/>
                </a:lnTo>
                <a:lnTo>
                  <a:pt x="447" y="357"/>
                </a:lnTo>
                <a:lnTo>
                  <a:pt x="463" y="363"/>
                </a:lnTo>
                <a:lnTo>
                  <a:pt x="475" y="365"/>
                </a:lnTo>
                <a:lnTo>
                  <a:pt x="481" y="365"/>
                </a:lnTo>
                <a:lnTo>
                  <a:pt x="483" y="361"/>
                </a:lnTo>
                <a:lnTo>
                  <a:pt x="483" y="361"/>
                </a:lnTo>
                <a:lnTo>
                  <a:pt x="483" y="357"/>
                </a:lnTo>
                <a:lnTo>
                  <a:pt x="483" y="353"/>
                </a:lnTo>
                <a:lnTo>
                  <a:pt x="481" y="343"/>
                </a:lnTo>
                <a:lnTo>
                  <a:pt x="475" y="335"/>
                </a:lnTo>
                <a:lnTo>
                  <a:pt x="475" y="335"/>
                </a:lnTo>
                <a:lnTo>
                  <a:pt x="479" y="335"/>
                </a:lnTo>
                <a:lnTo>
                  <a:pt x="485" y="335"/>
                </a:lnTo>
                <a:lnTo>
                  <a:pt x="491" y="333"/>
                </a:lnTo>
                <a:lnTo>
                  <a:pt x="497" y="329"/>
                </a:lnTo>
                <a:lnTo>
                  <a:pt x="503" y="323"/>
                </a:lnTo>
                <a:lnTo>
                  <a:pt x="509" y="315"/>
                </a:lnTo>
                <a:lnTo>
                  <a:pt x="509" y="315"/>
                </a:lnTo>
                <a:lnTo>
                  <a:pt x="517" y="295"/>
                </a:lnTo>
                <a:lnTo>
                  <a:pt x="521" y="281"/>
                </a:lnTo>
                <a:lnTo>
                  <a:pt x="523" y="271"/>
                </a:lnTo>
                <a:lnTo>
                  <a:pt x="523" y="267"/>
                </a:lnTo>
                <a:lnTo>
                  <a:pt x="523" y="267"/>
                </a:lnTo>
                <a:lnTo>
                  <a:pt x="519" y="277"/>
                </a:lnTo>
                <a:lnTo>
                  <a:pt x="517" y="285"/>
                </a:lnTo>
                <a:lnTo>
                  <a:pt x="511" y="291"/>
                </a:lnTo>
                <a:lnTo>
                  <a:pt x="511" y="291"/>
                </a:lnTo>
                <a:lnTo>
                  <a:pt x="507" y="293"/>
                </a:lnTo>
                <a:lnTo>
                  <a:pt x="501" y="295"/>
                </a:lnTo>
                <a:lnTo>
                  <a:pt x="493" y="295"/>
                </a:lnTo>
                <a:lnTo>
                  <a:pt x="493" y="295"/>
                </a:lnTo>
                <a:lnTo>
                  <a:pt x="497" y="293"/>
                </a:lnTo>
                <a:lnTo>
                  <a:pt x="505" y="287"/>
                </a:lnTo>
                <a:lnTo>
                  <a:pt x="509" y="283"/>
                </a:lnTo>
                <a:lnTo>
                  <a:pt x="511" y="277"/>
                </a:lnTo>
                <a:lnTo>
                  <a:pt x="513" y="273"/>
                </a:lnTo>
                <a:lnTo>
                  <a:pt x="511" y="265"/>
                </a:lnTo>
                <a:lnTo>
                  <a:pt x="511" y="265"/>
                </a:lnTo>
                <a:lnTo>
                  <a:pt x="509" y="261"/>
                </a:lnTo>
                <a:lnTo>
                  <a:pt x="507" y="255"/>
                </a:lnTo>
                <a:lnTo>
                  <a:pt x="499" y="251"/>
                </a:lnTo>
                <a:lnTo>
                  <a:pt x="493" y="247"/>
                </a:lnTo>
                <a:lnTo>
                  <a:pt x="491" y="247"/>
                </a:lnTo>
                <a:lnTo>
                  <a:pt x="491" y="247"/>
                </a:lnTo>
                <a:lnTo>
                  <a:pt x="491" y="245"/>
                </a:lnTo>
                <a:lnTo>
                  <a:pt x="495" y="239"/>
                </a:lnTo>
                <a:lnTo>
                  <a:pt x="495" y="227"/>
                </a:lnTo>
                <a:lnTo>
                  <a:pt x="495" y="221"/>
                </a:lnTo>
                <a:lnTo>
                  <a:pt x="491" y="215"/>
                </a:lnTo>
                <a:lnTo>
                  <a:pt x="491" y="215"/>
                </a:lnTo>
                <a:lnTo>
                  <a:pt x="483" y="195"/>
                </a:lnTo>
                <a:lnTo>
                  <a:pt x="479" y="191"/>
                </a:lnTo>
                <a:lnTo>
                  <a:pt x="495" y="169"/>
                </a:lnTo>
                <a:lnTo>
                  <a:pt x="495" y="169"/>
                </a:lnTo>
                <a:lnTo>
                  <a:pt x="501" y="169"/>
                </a:lnTo>
                <a:lnTo>
                  <a:pt x="515" y="167"/>
                </a:lnTo>
                <a:lnTo>
                  <a:pt x="521" y="165"/>
                </a:lnTo>
                <a:lnTo>
                  <a:pt x="529" y="159"/>
                </a:lnTo>
                <a:lnTo>
                  <a:pt x="533" y="154"/>
                </a:lnTo>
                <a:lnTo>
                  <a:pt x="537" y="144"/>
                </a:lnTo>
                <a:lnTo>
                  <a:pt x="537" y="144"/>
                </a:lnTo>
                <a:lnTo>
                  <a:pt x="535" y="138"/>
                </a:lnTo>
                <a:lnTo>
                  <a:pt x="535" y="132"/>
                </a:lnTo>
                <a:lnTo>
                  <a:pt x="529" y="122"/>
                </a:lnTo>
                <a:lnTo>
                  <a:pt x="519" y="114"/>
                </a:lnTo>
                <a:lnTo>
                  <a:pt x="509" y="106"/>
                </a:lnTo>
                <a:lnTo>
                  <a:pt x="487" y="96"/>
                </a:lnTo>
                <a:lnTo>
                  <a:pt x="479" y="92"/>
                </a:lnTo>
                <a:lnTo>
                  <a:pt x="479" y="92"/>
                </a:lnTo>
                <a:lnTo>
                  <a:pt x="479" y="90"/>
                </a:lnTo>
                <a:lnTo>
                  <a:pt x="479" y="82"/>
                </a:lnTo>
                <a:lnTo>
                  <a:pt x="477" y="76"/>
                </a:lnTo>
                <a:lnTo>
                  <a:pt x="475" y="70"/>
                </a:lnTo>
                <a:lnTo>
                  <a:pt x="469" y="64"/>
                </a:lnTo>
                <a:lnTo>
                  <a:pt x="461" y="56"/>
                </a:lnTo>
                <a:lnTo>
                  <a:pt x="461" y="56"/>
                </a:lnTo>
                <a:lnTo>
                  <a:pt x="453" y="50"/>
                </a:lnTo>
                <a:lnTo>
                  <a:pt x="445" y="46"/>
                </a:lnTo>
                <a:lnTo>
                  <a:pt x="437" y="46"/>
                </a:lnTo>
                <a:lnTo>
                  <a:pt x="431" y="46"/>
                </a:lnTo>
                <a:lnTo>
                  <a:pt x="427" y="46"/>
                </a:lnTo>
                <a:lnTo>
                  <a:pt x="425" y="50"/>
                </a:lnTo>
                <a:lnTo>
                  <a:pt x="423" y="52"/>
                </a:lnTo>
                <a:lnTo>
                  <a:pt x="425" y="56"/>
                </a:lnTo>
                <a:lnTo>
                  <a:pt x="425" y="56"/>
                </a:lnTo>
                <a:lnTo>
                  <a:pt x="429" y="62"/>
                </a:lnTo>
                <a:lnTo>
                  <a:pt x="431" y="66"/>
                </a:lnTo>
                <a:lnTo>
                  <a:pt x="433" y="72"/>
                </a:lnTo>
                <a:lnTo>
                  <a:pt x="433" y="72"/>
                </a:lnTo>
                <a:lnTo>
                  <a:pt x="425" y="62"/>
                </a:lnTo>
                <a:lnTo>
                  <a:pt x="415" y="52"/>
                </a:lnTo>
                <a:lnTo>
                  <a:pt x="407" y="44"/>
                </a:lnTo>
                <a:lnTo>
                  <a:pt x="407" y="44"/>
                </a:lnTo>
                <a:lnTo>
                  <a:pt x="399" y="38"/>
                </a:lnTo>
                <a:lnTo>
                  <a:pt x="395" y="38"/>
                </a:lnTo>
                <a:lnTo>
                  <a:pt x="391" y="38"/>
                </a:lnTo>
                <a:lnTo>
                  <a:pt x="391" y="38"/>
                </a:lnTo>
                <a:lnTo>
                  <a:pt x="391" y="36"/>
                </a:lnTo>
                <a:lnTo>
                  <a:pt x="391" y="30"/>
                </a:lnTo>
                <a:lnTo>
                  <a:pt x="391" y="26"/>
                </a:lnTo>
                <a:lnTo>
                  <a:pt x="389" y="22"/>
                </a:lnTo>
                <a:lnTo>
                  <a:pt x="385" y="18"/>
                </a:lnTo>
                <a:lnTo>
                  <a:pt x="377" y="14"/>
                </a:lnTo>
                <a:lnTo>
                  <a:pt x="377" y="14"/>
                </a:lnTo>
                <a:lnTo>
                  <a:pt x="371" y="12"/>
                </a:lnTo>
                <a:lnTo>
                  <a:pt x="363" y="12"/>
                </a:lnTo>
                <a:lnTo>
                  <a:pt x="357" y="14"/>
                </a:lnTo>
                <a:lnTo>
                  <a:pt x="351" y="18"/>
                </a:lnTo>
                <a:lnTo>
                  <a:pt x="343" y="24"/>
                </a:lnTo>
                <a:lnTo>
                  <a:pt x="339" y="26"/>
                </a:lnTo>
                <a:lnTo>
                  <a:pt x="339" y="26"/>
                </a:lnTo>
                <a:lnTo>
                  <a:pt x="341" y="24"/>
                </a:lnTo>
                <a:lnTo>
                  <a:pt x="339" y="16"/>
                </a:lnTo>
                <a:lnTo>
                  <a:pt x="337" y="8"/>
                </a:lnTo>
                <a:lnTo>
                  <a:pt x="333" y="4"/>
                </a:lnTo>
                <a:lnTo>
                  <a:pt x="329" y="0"/>
                </a:lnTo>
                <a:lnTo>
                  <a:pt x="329" y="0"/>
                </a:lnTo>
                <a:lnTo>
                  <a:pt x="323" y="0"/>
                </a:lnTo>
                <a:lnTo>
                  <a:pt x="315" y="4"/>
                </a:lnTo>
                <a:lnTo>
                  <a:pt x="297" y="16"/>
                </a:lnTo>
                <a:lnTo>
                  <a:pt x="283" y="28"/>
                </a:lnTo>
                <a:lnTo>
                  <a:pt x="277" y="34"/>
                </a:lnTo>
                <a:lnTo>
                  <a:pt x="277" y="34"/>
                </a:lnTo>
                <a:lnTo>
                  <a:pt x="255" y="40"/>
                </a:lnTo>
                <a:lnTo>
                  <a:pt x="241" y="44"/>
                </a:lnTo>
                <a:lnTo>
                  <a:pt x="237" y="48"/>
                </a:lnTo>
                <a:lnTo>
                  <a:pt x="237" y="50"/>
                </a:lnTo>
                <a:lnTo>
                  <a:pt x="237" y="50"/>
                </a:lnTo>
                <a:lnTo>
                  <a:pt x="239" y="58"/>
                </a:lnTo>
                <a:lnTo>
                  <a:pt x="239" y="64"/>
                </a:lnTo>
                <a:lnTo>
                  <a:pt x="239" y="64"/>
                </a:lnTo>
                <a:lnTo>
                  <a:pt x="233" y="64"/>
                </a:lnTo>
                <a:lnTo>
                  <a:pt x="227" y="68"/>
                </a:lnTo>
                <a:lnTo>
                  <a:pt x="225" y="72"/>
                </a:lnTo>
                <a:lnTo>
                  <a:pt x="225" y="72"/>
                </a:lnTo>
                <a:lnTo>
                  <a:pt x="219" y="94"/>
                </a:lnTo>
                <a:lnTo>
                  <a:pt x="207" y="94"/>
                </a:lnTo>
                <a:lnTo>
                  <a:pt x="213" y="100"/>
                </a:lnTo>
                <a:lnTo>
                  <a:pt x="203" y="102"/>
                </a:lnTo>
                <a:lnTo>
                  <a:pt x="213" y="108"/>
                </a:lnTo>
                <a:lnTo>
                  <a:pt x="199" y="114"/>
                </a:lnTo>
                <a:lnTo>
                  <a:pt x="199" y="114"/>
                </a:lnTo>
                <a:lnTo>
                  <a:pt x="203" y="114"/>
                </a:lnTo>
                <a:lnTo>
                  <a:pt x="207" y="114"/>
                </a:lnTo>
                <a:lnTo>
                  <a:pt x="207" y="114"/>
                </a:lnTo>
                <a:lnTo>
                  <a:pt x="203" y="120"/>
                </a:lnTo>
                <a:lnTo>
                  <a:pt x="201" y="124"/>
                </a:lnTo>
                <a:lnTo>
                  <a:pt x="203" y="126"/>
                </a:lnTo>
                <a:lnTo>
                  <a:pt x="203" y="126"/>
                </a:lnTo>
                <a:lnTo>
                  <a:pt x="207" y="128"/>
                </a:lnTo>
                <a:lnTo>
                  <a:pt x="209" y="126"/>
                </a:lnTo>
                <a:lnTo>
                  <a:pt x="213" y="124"/>
                </a:lnTo>
                <a:lnTo>
                  <a:pt x="211" y="146"/>
                </a:lnTo>
                <a:lnTo>
                  <a:pt x="209" y="154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id="{4678CB05-6A95-425D-B90A-32D760132F93}"/>
              </a:ext>
            </a:extLst>
          </p:cNvPr>
          <p:cNvSpPr>
            <a:spLocks/>
          </p:cNvSpPr>
          <p:nvPr/>
        </p:nvSpPr>
        <p:spPr bwMode="auto">
          <a:xfrm>
            <a:off x="4682970" y="746281"/>
            <a:ext cx="601663" cy="1674813"/>
          </a:xfrm>
          <a:custGeom>
            <a:avLst/>
            <a:gdLst>
              <a:gd name="T0" fmla="*/ 130 w 379"/>
              <a:gd name="T1" fmla="*/ 26 h 1055"/>
              <a:gd name="T2" fmla="*/ 118 w 379"/>
              <a:gd name="T3" fmla="*/ 59 h 1055"/>
              <a:gd name="T4" fmla="*/ 106 w 379"/>
              <a:gd name="T5" fmla="*/ 67 h 1055"/>
              <a:gd name="T6" fmla="*/ 110 w 379"/>
              <a:gd name="T7" fmla="*/ 100 h 1055"/>
              <a:gd name="T8" fmla="*/ 114 w 379"/>
              <a:gd name="T9" fmla="*/ 120 h 1055"/>
              <a:gd name="T10" fmla="*/ 112 w 379"/>
              <a:gd name="T11" fmla="*/ 132 h 1055"/>
              <a:gd name="T12" fmla="*/ 120 w 379"/>
              <a:gd name="T13" fmla="*/ 153 h 1055"/>
              <a:gd name="T14" fmla="*/ 129 w 379"/>
              <a:gd name="T15" fmla="*/ 170 h 1055"/>
              <a:gd name="T16" fmla="*/ 160 w 379"/>
              <a:gd name="T17" fmla="*/ 171 h 1055"/>
              <a:gd name="T18" fmla="*/ 114 w 379"/>
              <a:gd name="T19" fmla="*/ 239 h 1055"/>
              <a:gd name="T20" fmla="*/ 94 w 379"/>
              <a:gd name="T21" fmla="*/ 307 h 1055"/>
              <a:gd name="T22" fmla="*/ 74 w 379"/>
              <a:gd name="T23" fmla="*/ 467 h 1055"/>
              <a:gd name="T24" fmla="*/ 88 w 379"/>
              <a:gd name="T25" fmla="*/ 527 h 1055"/>
              <a:gd name="T26" fmla="*/ 74 w 379"/>
              <a:gd name="T27" fmla="*/ 687 h 1055"/>
              <a:gd name="T28" fmla="*/ 59 w 379"/>
              <a:gd name="T29" fmla="*/ 779 h 1055"/>
              <a:gd name="T30" fmla="*/ 43 w 379"/>
              <a:gd name="T31" fmla="*/ 949 h 1055"/>
              <a:gd name="T32" fmla="*/ 69 w 379"/>
              <a:gd name="T33" fmla="*/ 963 h 1055"/>
              <a:gd name="T34" fmla="*/ 34 w 379"/>
              <a:gd name="T35" fmla="*/ 1005 h 1055"/>
              <a:gd name="T36" fmla="*/ 0 w 379"/>
              <a:gd name="T37" fmla="*/ 1031 h 1055"/>
              <a:gd name="T38" fmla="*/ 11 w 379"/>
              <a:gd name="T39" fmla="*/ 1051 h 1055"/>
              <a:gd name="T40" fmla="*/ 36 w 379"/>
              <a:gd name="T41" fmla="*/ 1054 h 1055"/>
              <a:gd name="T42" fmla="*/ 92 w 379"/>
              <a:gd name="T43" fmla="*/ 1045 h 1055"/>
              <a:gd name="T44" fmla="*/ 128 w 379"/>
              <a:gd name="T45" fmla="*/ 1032 h 1055"/>
              <a:gd name="T46" fmla="*/ 135 w 379"/>
              <a:gd name="T47" fmla="*/ 1008 h 1055"/>
              <a:gd name="T48" fmla="*/ 131 w 379"/>
              <a:gd name="T49" fmla="*/ 966 h 1055"/>
              <a:gd name="T50" fmla="*/ 187 w 379"/>
              <a:gd name="T51" fmla="*/ 978 h 1055"/>
              <a:gd name="T52" fmla="*/ 152 w 379"/>
              <a:gd name="T53" fmla="*/ 1016 h 1055"/>
              <a:gd name="T54" fmla="*/ 154 w 379"/>
              <a:gd name="T55" fmla="*/ 1032 h 1055"/>
              <a:gd name="T56" fmla="*/ 155 w 379"/>
              <a:gd name="T57" fmla="*/ 1042 h 1055"/>
              <a:gd name="T58" fmla="*/ 200 w 379"/>
              <a:gd name="T59" fmla="*/ 1049 h 1055"/>
              <a:gd name="T60" fmla="*/ 243 w 379"/>
              <a:gd name="T61" fmla="*/ 1040 h 1055"/>
              <a:gd name="T62" fmla="*/ 275 w 379"/>
              <a:gd name="T63" fmla="*/ 1023 h 1055"/>
              <a:gd name="T64" fmla="*/ 254 w 379"/>
              <a:gd name="T65" fmla="*/ 987 h 1055"/>
              <a:gd name="T66" fmla="*/ 262 w 379"/>
              <a:gd name="T67" fmla="*/ 954 h 1055"/>
              <a:gd name="T68" fmla="*/ 271 w 379"/>
              <a:gd name="T69" fmla="*/ 869 h 1055"/>
              <a:gd name="T70" fmla="*/ 283 w 379"/>
              <a:gd name="T71" fmla="*/ 637 h 1055"/>
              <a:gd name="T72" fmla="*/ 299 w 379"/>
              <a:gd name="T73" fmla="*/ 622 h 1055"/>
              <a:gd name="T74" fmla="*/ 308 w 379"/>
              <a:gd name="T75" fmla="*/ 608 h 1055"/>
              <a:gd name="T76" fmla="*/ 313 w 379"/>
              <a:gd name="T77" fmla="*/ 632 h 1055"/>
              <a:gd name="T78" fmla="*/ 334 w 379"/>
              <a:gd name="T79" fmla="*/ 608 h 1055"/>
              <a:gd name="T80" fmla="*/ 343 w 379"/>
              <a:gd name="T81" fmla="*/ 602 h 1055"/>
              <a:gd name="T82" fmla="*/ 334 w 379"/>
              <a:gd name="T83" fmla="*/ 517 h 1055"/>
              <a:gd name="T84" fmla="*/ 374 w 379"/>
              <a:gd name="T85" fmla="*/ 521 h 1055"/>
              <a:gd name="T86" fmla="*/ 378 w 379"/>
              <a:gd name="T87" fmla="*/ 446 h 1055"/>
              <a:gd name="T88" fmla="*/ 376 w 379"/>
              <a:gd name="T89" fmla="*/ 333 h 1055"/>
              <a:gd name="T90" fmla="*/ 346 w 379"/>
              <a:gd name="T91" fmla="*/ 247 h 1055"/>
              <a:gd name="T92" fmla="*/ 299 w 379"/>
              <a:gd name="T93" fmla="*/ 185 h 1055"/>
              <a:gd name="T94" fmla="*/ 238 w 379"/>
              <a:gd name="T95" fmla="*/ 153 h 1055"/>
              <a:gd name="T96" fmla="*/ 265 w 379"/>
              <a:gd name="T97" fmla="*/ 150 h 1055"/>
              <a:gd name="T98" fmla="*/ 272 w 379"/>
              <a:gd name="T99" fmla="*/ 123 h 1055"/>
              <a:gd name="T100" fmla="*/ 238 w 379"/>
              <a:gd name="T101" fmla="*/ 108 h 1055"/>
              <a:gd name="T102" fmla="*/ 254 w 379"/>
              <a:gd name="T103" fmla="*/ 84 h 1055"/>
              <a:gd name="T104" fmla="*/ 244 w 379"/>
              <a:gd name="T105" fmla="*/ 43 h 1055"/>
              <a:gd name="T106" fmla="*/ 236 w 379"/>
              <a:gd name="T107" fmla="*/ 17 h 1055"/>
              <a:gd name="T108" fmla="*/ 207 w 379"/>
              <a:gd name="T109" fmla="*/ 0 h 1055"/>
              <a:gd name="T110" fmla="*/ 172 w 379"/>
              <a:gd name="T111" fmla="*/ 9 h 1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79" h="1055">
                <a:moveTo>
                  <a:pt x="147" y="18"/>
                </a:moveTo>
                <a:lnTo>
                  <a:pt x="147" y="18"/>
                </a:lnTo>
                <a:lnTo>
                  <a:pt x="145" y="18"/>
                </a:lnTo>
                <a:lnTo>
                  <a:pt x="137" y="21"/>
                </a:lnTo>
                <a:lnTo>
                  <a:pt x="134" y="24"/>
                </a:lnTo>
                <a:lnTo>
                  <a:pt x="130" y="26"/>
                </a:lnTo>
                <a:lnTo>
                  <a:pt x="128" y="30"/>
                </a:lnTo>
                <a:lnTo>
                  <a:pt x="126" y="34"/>
                </a:lnTo>
                <a:lnTo>
                  <a:pt x="126" y="34"/>
                </a:lnTo>
                <a:lnTo>
                  <a:pt x="125" y="43"/>
                </a:lnTo>
                <a:lnTo>
                  <a:pt x="123" y="52"/>
                </a:lnTo>
                <a:lnTo>
                  <a:pt x="118" y="59"/>
                </a:lnTo>
                <a:lnTo>
                  <a:pt x="118" y="59"/>
                </a:lnTo>
                <a:lnTo>
                  <a:pt x="111" y="61"/>
                </a:lnTo>
                <a:lnTo>
                  <a:pt x="107" y="64"/>
                </a:lnTo>
                <a:lnTo>
                  <a:pt x="106" y="65"/>
                </a:lnTo>
                <a:lnTo>
                  <a:pt x="106" y="67"/>
                </a:lnTo>
                <a:lnTo>
                  <a:pt x="106" y="67"/>
                </a:lnTo>
                <a:lnTo>
                  <a:pt x="110" y="74"/>
                </a:lnTo>
                <a:lnTo>
                  <a:pt x="110" y="79"/>
                </a:lnTo>
                <a:lnTo>
                  <a:pt x="110" y="79"/>
                </a:lnTo>
                <a:lnTo>
                  <a:pt x="110" y="89"/>
                </a:lnTo>
                <a:lnTo>
                  <a:pt x="108" y="95"/>
                </a:lnTo>
                <a:lnTo>
                  <a:pt x="110" y="100"/>
                </a:lnTo>
                <a:lnTo>
                  <a:pt x="110" y="100"/>
                </a:lnTo>
                <a:lnTo>
                  <a:pt x="112" y="105"/>
                </a:lnTo>
                <a:lnTo>
                  <a:pt x="114" y="111"/>
                </a:lnTo>
                <a:lnTo>
                  <a:pt x="114" y="117"/>
                </a:lnTo>
                <a:lnTo>
                  <a:pt x="114" y="120"/>
                </a:lnTo>
                <a:lnTo>
                  <a:pt x="114" y="120"/>
                </a:lnTo>
                <a:lnTo>
                  <a:pt x="112" y="123"/>
                </a:lnTo>
                <a:lnTo>
                  <a:pt x="111" y="125"/>
                </a:lnTo>
                <a:lnTo>
                  <a:pt x="110" y="126"/>
                </a:lnTo>
                <a:lnTo>
                  <a:pt x="110" y="129"/>
                </a:lnTo>
                <a:lnTo>
                  <a:pt x="110" y="129"/>
                </a:lnTo>
                <a:lnTo>
                  <a:pt x="112" y="132"/>
                </a:lnTo>
                <a:lnTo>
                  <a:pt x="116" y="135"/>
                </a:lnTo>
                <a:lnTo>
                  <a:pt x="118" y="137"/>
                </a:lnTo>
                <a:lnTo>
                  <a:pt x="118" y="137"/>
                </a:lnTo>
                <a:lnTo>
                  <a:pt x="118" y="139"/>
                </a:lnTo>
                <a:lnTo>
                  <a:pt x="118" y="145"/>
                </a:lnTo>
                <a:lnTo>
                  <a:pt x="120" y="153"/>
                </a:lnTo>
                <a:lnTo>
                  <a:pt x="123" y="157"/>
                </a:lnTo>
                <a:lnTo>
                  <a:pt x="123" y="157"/>
                </a:lnTo>
                <a:lnTo>
                  <a:pt x="124" y="162"/>
                </a:lnTo>
                <a:lnTo>
                  <a:pt x="126" y="166"/>
                </a:lnTo>
                <a:lnTo>
                  <a:pt x="128" y="168"/>
                </a:lnTo>
                <a:lnTo>
                  <a:pt x="129" y="170"/>
                </a:lnTo>
                <a:lnTo>
                  <a:pt x="131" y="171"/>
                </a:lnTo>
                <a:lnTo>
                  <a:pt x="135" y="171"/>
                </a:lnTo>
                <a:lnTo>
                  <a:pt x="135" y="171"/>
                </a:lnTo>
                <a:lnTo>
                  <a:pt x="143" y="170"/>
                </a:lnTo>
                <a:lnTo>
                  <a:pt x="151" y="170"/>
                </a:lnTo>
                <a:lnTo>
                  <a:pt x="160" y="171"/>
                </a:lnTo>
                <a:lnTo>
                  <a:pt x="167" y="186"/>
                </a:lnTo>
                <a:lnTo>
                  <a:pt x="152" y="207"/>
                </a:lnTo>
                <a:lnTo>
                  <a:pt x="152" y="207"/>
                </a:lnTo>
                <a:lnTo>
                  <a:pt x="134" y="221"/>
                </a:lnTo>
                <a:lnTo>
                  <a:pt x="119" y="233"/>
                </a:lnTo>
                <a:lnTo>
                  <a:pt x="114" y="239"/>
                </a:lnTo>
                <a:lnTo>
                  <a:pt x="110" y="244"/>
                </a:lnTo>
                <a:lnTo>
                  <a:pt x="110" y="244"/>
                </a:lnTo>
                <a:lnTo>
                  <a:pt x="106" y="254"/>
                </a:lnTo>
                <a:lnTo>
                  <a:pt x="104" y="265"/>
                </a:lnTo>
                <a:lnTo>
                  <a:pt x="100" y="281"/>
                </a:lnTo>
                <a:lnTo>
                  <a:pt x="94" y="307"/>
                </a:lnTo>
                <a:lnTo>
                  <a:pt x="94" y="307"/>
                </a:lnTo>
                <a:lnTo>
                  <a:pt x="89" y="324"/>
                </a:lnTo>
                <a:lnTo>
                  <a:pt x="86" y="346"/>
                </a:lnTo>
                <a:lnTo>
                  <a:pt x="80" y="396"/>
                </a:lnTo>
                <a:lnTo>
                  <a:pt x="75" y="440"/>
                </a:lnTo>
                <a:lnTo>
                  <a:pt x="74" y="467"/>
                </a:lnTo>
                <a:lnTo>
                  <a:pt x="74" y="467"/>
                </a:lnTo>
                <a:lnTo>
                  <a:pt x="75" y="482"/>
                </a:lnTo>
                <a:lnTo>
                  <a:pt x="80" y="498"/>
                </a:lnTo>
                <a:lnTo>
                  <a:pt x="86" y="521"/>
                </a:lnTo>
                <a:lnTo>
                  <a:pt x="86" y="521"/>
                </a:lnTo>
                <a:lnTo>
                  <a:pt x="88" y="527"/>
                </a:lnTo>
                <a:lnTo>
                  <a:pt x="92" y="535"/>
                </a:lnTo>
                <a:lnTo>
                  <a:pt x="98" y="546"/>
                </a:lnTo>
                <a:lnTo>
                  <a:pt x="98" y="546"/>
                </a:lnTo>
                <a:lnTo>
                  <a:pt x="87" y="612"/>
                </a:lnTo>
                <a:lnTo>
                  <a:pt x="77" y="664"/>
                </a:lnTo>
                <a:lnTo>
                  <a:pt x="74" y="687"/>
                </a:lnTo>
                <a:lnTo>
                  <a:pt x="69" y="703"/>
                </a:lnTo>
                <a:lnTo>
                  <a:pt x="69" y="703"/>
                </a:lnTo>
                <a:lnTo>
                  <a:pt x="65" y="715"/>
                </a:lnTo>
                <a:lnTo>
                  <a:pt x="64" y="727"/>
                </a:lnTo>
                <a:lnTo>
                  <a:pt x="61" y="752"/>
                </a:lnTo>
                <a:lnTo>
                  <a:pt x="59" y="779"/>
                </a:lnTo>
                <a:lnTo>
                  <a:pt x="57" y="806"/>
                </a:lnTo>
                <a:lnTo>
                  <a:pt x="57" y="806"/>
                </a:lnTo>
                <a:lnTo>
                  <a:pt x="52" y="845"/>
                </a:lnTo>
                <a:lnTo>
                  <a:pt x="47" y="894"/>
                </a:lnTo>
                <a:lnTo>
                  <a:pt x="45" y="935"/>
                </a:lnTo>
                <a:lnTo>
                  <a:pt x="43" y="949"/>
                </a:lnTo>
                <a:lnTo>
                  <a:pt x="45" y="954"/>
                </a:lnTo>
                <a:lnTo>
                  <a:pt x="45" y="954"/>
                </a:lnTo>
                <a:lnTo>
                  <a:pt x="49" y="957"/>
                </a:lnTo>
                <a:lnTo>
                  <a:pt x="52" y="958"/>
                </a:lnTo>
                <a:lnTo>
                  <a:pt x="69" y="963"/>
                </a:lnTo>
                <a:lnTo>
                  <a:pt x="69" y="963"/>
                </a:lnTo>
                <a:lnTo>
                  <a:pt x="64" y="975"/>
                </a:lnTo>
                <a:lnTo>
                  <a:pt x="57" y="992"/>
                </a:lnTo>
                <a:lnTo>
                  <a:pt x="57" y="992"/>
                </a:lnTo>
                <a:lnTo>
                  <a:pt x="54" y="994"/>
                </a:lnTo>
                <a:lnTo>
                  <a:pt x="49" y="998"/>
                </a:lnTo>
                <a:lnTo>
                  <a:pt x="34" y="1005"/>
                </a:lnTo>
                <a:lnTo>
                  <a:pt x="17" y="1013"/>
                </a:lnTo>
                <a:lnTo>
                  <a:pt x="11" y="1017"/>
                </a:lnTo>
                <a:lnTo>
                  <a:pt x="7" y="1020"/>
                </a:lnTo>
                <a:lnTo>
                  <a:pt x="7" y="1020"/>
                </a:lnTo>
                <a:lnTo>
                  <a:pt x="2" y="1026"/>
                </a:lnTo>
                <a:lnTo>
                  <a:pt x="0" y="1031"/>
                </a:lnTo>
                <a:lnTo>
                  <a:pt x="0" y="1035"/>
                </a:lnTo>
                <a:lnTo>
                  <a:pt x="2" y="1037"/>
                </a:lnTo>
                <a:lnTo>
                  <a:pt x="2" y="1037"/>
                </a:lnTo>
                <a:lnTo>
                  <a:pt x="6" y="1040"/>
                </a:lnTo>
                <a:lnTo>
                  <a:pt x="9" y="1046"/>
                </a:lnTo>
                <a:lnTo>
                  <a:pt x="11" y="1051"/>
                </a:lnTo>
                <a:lnTo>
                  <a:pt x="13" y="1053"/>
                </a:lnTo>
                <a:lnTo>
                  <a:pt x="16" y="1053"/>
                </a:lnTo>
                <a:lnTo>
                  <a:pt x="16" y="1053"/>
                </a:lnTo>
                <a:lnTo>
                  <a:pt x="19" y="1054"/>
                </a:lnTo>
                <a:lnTo>
                  <a:pt x="24" y="1055"/>
                </a:lnTo>
                <a:lnTo>
                  <a:pt x="36" y="1054"/>
                </a:lnTo>
                <a:lnTo>
                  <a:pt x="57" y="1053"/>
                </a:lnTo>
                <a:lnTo>
                  <a:pt x="57" y="1053"/>
                </a:lnTo>
                <a:lnTo>
                  <a:pt x="69" y="1052"/>
                </a:lnTo>
                <a:lnTo>
                  <a:pt x="78" y="1049"/>
                </a:lnTo>
                <a:lnTo>
                  <a:pt x="86" y="1047"/>
                </a:lnTo>
                <a:lnTo>
                  <a:pt x="92" y="1045"/>
                </a:lnTo>
                <a:lnTo>
                  <a:pt x="100" y="1040"/>
                </a:lnTo>
                <a:lnTo>
                  <a:pt x="105" y="1039"/>
                </a:lnTo>
                <a:lnTo>
                  <a:pt x="110" y="1037"/>
                </a:lnTo>
                <a:lnTo>
                  <a:pt x="110" y="1037"/>
                </a:lnTo>
                <a:lnTo>
                  <a:pt x="124" y="1035"/>
                </a:lnTo>
                <a:lnTo>
                  <a:pt x="128" y="1032"/>
                </a:lnTo>
                <a:lnTo>
                  <a:pt x="131" y="1029"/>
                </a:lnTo>
                <a:lnTo>
                  <a:pt x="131" y="1029"/>
                </a:lnTo>
                <a:lnTo>
                  <a:pt x="134" y="1023"/>
                </a:lnTo>
                <a:lnTo>
                  <a:pt x="135" y="1019"/>
                </a:lnTo>
                <a:lnTo>
                  <a:pt x="135" y="1014"/>
                </a:lnTo>
                <a:lnTo>
                  <a:pt x="135" y="1008"/>
                </a:lnTo>
                <a:lnTo>
                  <a:pt x="135" y="1008"/>
                </a:lnTo>
                <a:lnTo>
                  <a:pt x="131" y="984"/>
                </a:lnTo>
                <a:lnTo>
                  <a:pt x="130" y="972"/>
                </a:lnTo>
                <a:lnTo>
                  <a:pt x="130" y="969"/>
                </a:lnTo>
                <a:lnTo>
                  <a:pt x="131" y="966"/>
                </a:lnTo>
                <a:lnTo>
                  <a:pt x="131" y="966"/>
                </a:lnTo>
                <a:lnTo>
                  <a:pt x="141" y="965"/>
                </a:lnTo>
                <a:lnTo>
                  <a:pt x="160" y="964"/>
                </a:lnTo>
                <a:lnTo>
                  <a:pt x="189" y="963"/>
                </a:lnTo>
                <a:lnTo>
                  <a:pt x="189" y="963"/>
                </a:lnTo>
                <a:lnTo>
                  <a:pt x="188" y="971"/>
                </a:lnTo>
                <a:lnTo>
                  <a:pt x="187" y="978"/>
                </a:lnTo>
                <a:lnTo>
                  <a:pt x="185" y="981"/>
                </a:lnTo>
                <a:lnTo>
                  <a:pt x="184" y="983"/>
                </a:lnTo>
                <a:lnTo>
                  <a:pt x="184" y="983"/>
                </a:lnTo>
                <a:lnTo>
                  <a:pt x="167" y="999"/>
                </a:lnTo>
                <a:lnTo>
                  <a:pt x="158" y="1010"/>
                </a:lnTo>
                <a:lnTo>
                  <a:pt x="152" y="1016"/>
                </a:lnTo>
                <a:lnTo>
                  <a:pt x="152" y="1016"/>
                </a:lnTo>
                <a:lnTo>
                  <a:pt x="151" y="1019"/>
                </a:lnTo>
                <a:lnTo>
                  <a:pt x="151" y="1022"/>
                </a:lnTo>
                <a:lnTo>
                  <a:pt x="152" y="1024"/>
                </a:lnTo>
                <a:lnTo>
                  <a:pt x="152" y="1024"/>
                </a:lnTo>
                <a:lnTo>
                  <a:pt x="154" y="1032"/>
                </a:lnTo>
                <a:lnTo>
                  <a:pt x="155" y="1039"/>
                </a:lnTo>
                <a:lnTo>
                  <a:pt x="155" y="1040"/>
                </a:lnTo>
                <a:lnTo>
                  <a:pt x="155" y="1041"/>
                </a:lnTo>
                <a:lnTo>
                  <a:pt x="155" y="1041"/>
                </a:lnTo>
                <a:lnTo>
                  <a:pt x="155" y="1041"/>
                </a:lnTo>
                <a:lnTo>
                  <a:pt x="155" y="1042"/>
                </a:lnTo>
                <a:lnTo>
                  <a:pt x="158" y="1045"/>
                </a:lnTo>
                <a:lnTo>
                  <a:pt x="165" y="1048"/>
                </a:lnTo>
                <a:lnTo>
                  <a:pt x="170" y="1049"/>
                </a:lnTo>
                <a:lnTo>
                  <a:pt x="176" y="1049"/>
                </a:lnTo>
                <a:lnTo>
                  <a:pt x="176" y="1049"/>
                </a:lnTo>
                <a:lnTo>
                  <a:pt x="200" y="1049"/>
                </a:lnTo>
                <a:lnTo>
                  <a:pt x="210" y="1048"/>
                </a:lnTo>
                <a:lnTo>
                  <a:pt x="222" y="1045"/>
                </a:lnTo>
                <a:lnTo>
                  <a:pt x="222" y="1045"/>
                </a:lnTo>
                <a:lnTo>
                  <a:pt x="231" y="1042"/>
                </a:lnTo>
                <a:lnTo>
                  <a:pt x="237" y="1041"/>
                </a:lnTo>
                <a:lnTo>
                  <a:pt x="243" y="1040"/>
                </a:lnTo>
                <a:lnTo>
                  <a:pt x="250" y="1037"/>
                </a:lnTo>
                <a:lnTo>
                  <a:pt x="250" y="1037"/>
                </a:lnTo>
                <a:lnTo>
                  <a:pt x="260" y="1032"/>
                </a:lnTo>
                <a:lnTo>
                  <a:pt x="267" y="1029"/>
                </a:lnTo>
                <a:lnTo>
                  <a:pt x="273" y="1025"/>
                </a:lnTo>
                <a:lnTo>
                  <a:pt x="275" y="1023"/>
                </a:lnTo>
                <a:lnTo>
                  <a:pt x="276" y="1020"/>
                </a:lnTo>
                <a:lnTo>
                  <a:pt x="276" y="1020"/>
                </a:lnTo>
                <a:lnTo>
                  <a:pt x="272" y="1013"/>
                </a:lnTo>
                <a:lnTo>
                  <a:pt x="266" y="1002"/>
                </a:lnTo>
                <a:lnTo>
                  <a:pt x="254" y="987"/>
                </a:lnTo>
                <a:lnTo>
                  <a:pt x="254" y="987"/>
                </a:lnTo>
                <a:lnTo>
                  <a:pt x="254" y="986"/>
                </a:lnTo>
                <a:lnTo>
                  <a:pt x="253" y="982"/>
                </a:lnTo>
                <a:lnTo>
                  <a:pt x="252" y="971"/>
                </a:lnTo>
                <a:lnTo>
                  <a:pt x="250" y="958"/>
                </a:lnTo>
                <a:lnTo>
                  <a:pt x="262" y="954"/>
                </a:lnTo>
                <a:lnTo>
                  <a:pt x="262" y="954"/>
                </a:lnTo>
                <a:lnTo>
                  <a:pt x="262" y="925"/>
                </a:lnTo>
                <a:lnTo>
                  <a:pt x="264" y="903"/>
                </a:lnTo>
                <a:lnTo>
                  <a:pt x="265" y="892"/>
                </a:lnTo>
                <a:lnTo>
                  <a:pt x="267" y="884"/>
                </a:lnTo>
                <a:lnTo>
                  <a:pt x="267" y="884"/>
                </a:lnTo>
                <a:lnTo>
                  <a:pt x="271" y="869"/>
                </a:lnTo>
                <a:lnTo>
                  <a:pt x="275" y="848"/>
                </a:lnTo>
                <a:lnTo>
                  <a:pt x="278" y="824"/>
                </a:lnTo>
                <a:lnTo>
                  <a:pt x="279" y="801"/>
                </a:lnTo>
                <a:lnTo>
                  <a:pt x="279" y="801"/>
                </a:lnTo>
                <a:lnTo>
                  <a:pt x="282" y="711"/>
                </a:lnTo>
                <a:lnTo>
                  <a:pt x="283" y="637"/>
                </a:lnTo>
                <a:lnTo>
                  <a:pt x="288" y="599"/>
                </a:lnTo>
                <a:lnTo>
                  <a:pt x="291" y="558"/>
                </a:lnTo>
                <a:lnTo>
                  <a:pt x="291" y="558"/>
                </a:lnTo>
                <a:lnTo>
                  <a:pt x="295" y="592"/>
                </a:lnTo>
                <a:lnTo>
                  <a:pt x="297" y="614"/>
                </a:lnTo>
                <a:lnTo>
                  <a:pt x="299" y="622"/>
                </a:lnTo>
                <a:lnTo>
                  <a:pt x="300" y="624"/>
                </a:lnTo>
                <a:lnTo>
                  <a:pt x="300" y="624"/>
                </a:lnTo>
                <a:lnTo>
                  <a:pt x="302" y="621"/>
                </a:lnTo>
                <a:lnTo>
                  <a:pt x="306" y="616"/>
                </a:lnTo>
                <a:lnTo>
                  <a:pt x="308" y="608"/>
                </a:lnTo>
                <a:lnTo>
                  <a:pt x="308" y="608"/>
                </a:lnTo>
                <a:lnTo>
                  <a:pt x="309" y="620"/>
                </a:lnTo>
                <a:lnTo>
                  <a:pt x="311" y="628"/>
                </a:lnTo>
                <a:lnTo>
                  <a:pt x="312" y="630"/>
                </a:lnTo>
                <a:lnTo>
                  <a:pt x="312" y="633"/>
                </a:lnTo>
                <a:lnTo>
                  <a:pt x="312" y="633"/>
                </a:lnTo>
                <a:lnTo>
                  <a:pt x="313" y="632"/>
                </a:lnTo>
                <a:lnTo>
                  <a:pt x="315" y="629"/>
                </a:lnTo>
                <a:lnTo>
                  <a:pt x="318" y="622"/>
                </a:lnTo>
                <a:lnTo>
                  <a:pt x="320" y="611"/>
                </a:lnTo>
                <a:lnTo>
                  <a:pt x="329" y="633"/>
                </a:lnTo>
                <a:lnTo>
                  <a:pt x="334" y="608"/>
                </a:lnTo>
                <a:lnTo>
                  <a:pt x="334" y="608"/>
                </a:lnTo>
                <a:lnTo>
                  <a:pt x="341" y="615"/>
                </a:lnTo>
                <a:lnTo>
                  <a:pt x="344" y="618"/>
                </a:lnTo>
                <a:lnTo>
                  <a:pt x="346" y="618"/>
                </a:lnTo>
                <a:lnTo>
                  <a:pt x="346" y="616"/>
                </a:lnTo>
                <a:lnTo>
                  <a:pt x="346" y="616"/>
                </a:lnTo>
                <a:lnTo>
                  <a:pt x="343" y="602"/>
                </a:lnTo>
                <a:lnTo>
                  <a:pt x="341" y="578"/>
                </a:lnTo>
                <a:lnTo>
                  <a:pt x="340" y="553"/>
                </a:lnTo>
                <a:lnTo>
                  <a:pt x="337" y="538"/>
                </a:lnTo>
                <a:lnTo>
                  <a:pt x="337" y="538"/>
                </a:lnTo>
                <a:lnTo>
                  <a:pt x="334" y="523"/>
                </a:lnTo>
                <a:lnTo>
                  <a:pt x="334" y="517"/>
                </a:lnTo>
                <a:lnTo>
                  <a:pt x="334" y="517"/>
                </a:lnTo>
                <a:lnTo>
                  <a:pt x="352" y="521"/>
                </a:lnTo>
                <a:lnTo>
                  <a:pt x="366" y="522"/>
                </a:lnTo>
                <a:lnTo>
                  <a:pt x="371" y="522"/>
                </a:lnTo>
                <a:lnTo>
                  <a:pt x="374" y="521"/>
                </a:lnTo>
                <a:lnTo>
                  <a:pt x="374" y="521"/>
                </a:lnTo>
                <a:lnTo>
                  <a:pt x="376" y="519"/>
                </a:lnTo>
                <a:lnTo>
                  <a:pt x="378" y="514"/>
                </a:lnTo>
                <a:lnTo>
                  <a:pt x="379" y="498"/>
                </a:lnTo>
                <a:lnTo>
                  <a:pt x="379" y="475"/>
                </a:lnTo>
                <a:lnTo>
                  <a:pt x="378" y="446"/>
                </a:lnTo>
                <a:lnTo>
                  <a:pt x="378" y="446"/>
                </a:lnTo>
                <a:lnTo>
                  <a:pt x="377" y="417"/>
                </a:lnTo>
                <a:lnTo>
                  <a:pt x="377" y="395"/>
                </a:lnTo>
                <a:lnTo>
                  <a:pt x="378" y="373"/>
                </a:lnTo>
                <a:lnTo>
                  <a:pt x="378" y="373"/>
                </a:lnTo>
                <a:lnTo>
                  <a:pt x="378" y="361"/>
                </a:lnTo>
                <a:lnTo>
                  <a:pt x="376" y="333"/>
                </a:lnTo>
                <a:lnTo>
                  <a:pt x="372" y="316"/>
                </a:lnTo>
                <a:lnTo>
                  <a:pt x="368" y="298"/>
                </a:lnTo>
                <a:lnTo>
                  <a:pt x="364" y="283"/>
                </a:lnTo>
                <a:lnTo>
                  <a:pt x="358" y="269"/>
                </a:lnTo>
                <a:lnTo>
                  <a:pt x="358" y="269"/>
                </a:lnTo>
                <a:lnTo>
                  <a:pt x="346" y="247"/>
                </a:lnTo>
                <a:lnTo>
                  <a:pt x="335" y="225"/>
                </a:lnTo>
                <a:lnTo>
                  <a:pt x="324" y="208"/>
                </a:lnTo>
                <a:lnTo>
                  <a:pt x="318" y="201"/>
                </a:lnTo>
                <a:lnTo>
                  <a:pt x="312" y="195"/>
                </a:lnTo>
                <a:lnTo>
                  <a:pt x="312" y="195"/>
                </a:lnTo>
                <a:lnTo>
                  <a:pt x="299" y="185"/>
                </a:lnTo>
                <a:lnTo>
                  <a:pt x="285" y="178"/>
                </a:lnTo>
                <a:lnTo>
                  <a:pt x="271" y="171"/>
                </a:lnTo>
                <a:lnTo>
                  <a:pt x="250" y="171"/>
                </a:lnTo>
                <a:lnTo>
                  <a:pt x="225" y="149"/>
                </a:lnTo>
                <a:lnTo>
                  <a:pt x="225" y="149"/>
                </a:lnTo>
                <a:lnTo>
                  <a:pt x="238" y="153"/>
                </a:lnTo>
                <a:lnTo>
                  <a:pt x="249" y="155"/>
                </a:lnTo>
                <a:lnTo>
                  <a:pt x="254" y="155"/>
                </a:lnTo>
                <a:lnTo>
                  <a:pt x="259" y="154"/>
                </a:lnTo>
                <a:lnTo>
                  <a:pt x="259" y="154"/>
                </a:lnTo>
                <a:lnTo>
                  <a:pt x="262" y="151"/>
                </a:lnTo>
                <a:lnTo>
                  <a:pt x="265" y="150"/>
                </a:lnTo>
                <a:lnTo>
                  <a:pt x="267" y="145"/>
                </a:lnTo>
                <a:lnTo>
                  <a:pt x="267" y="143"/>
                </a:lnTo>
                <a:lnTo>
                  <a:pt x="267" y="142"/>
                </a:lnTo>
                <a:lnTo>
                  <a:pt x="271" y="129"/>
                </a:lnTo>
                <a:lnTo>
                  <a:pt x="271" y="129"/>
                </a:lnTo>
                <a:lnTo>
                  <a:pt x="272" y="123"/>
                </a:lnTo>
                <a:lnTo>
                  <a:pt x="272" y="119"/>
                </a:lnTo>
                <a:lnTo>
                  <a:pt x="271" y="117"/>
                </a:lnTo>
                <a:lnTo>
                  <a:pt x="271" y="117"/>
                </a:lnTo>
                <a:lnTo>
                  <a:pt x="262" y="119"/>
                </a:lnTo>
                <a:lnTo>
                  <a:pt x="254" y="120"/>
                </a:lnTo>
                <a:lnTo>
                  <a:pt x="238" y="108"/>
                </a:lnTo>
                <a:lnTo>
                  <a:pt x="238" y="108"/>
                </a:lnTo>
                <a:lnTo>
                  <a:pt x="241" y="107"/>
                </a:lnTo>
                <a:lnTo>
                  <a:pt x="247" y="102"/>
                </a:lnTo>
                <a:lnTo>
                  <a:pt x="249" y="97"/>
                </a:lnTo>
                <a:lnTo>
                  <a:pt x="252" y="91"/>
                </a:lnTo>
                <a:lnTo>
                  <a:pt x="254" y="84"/>
                </a:lnTo>
                <a:lnTo>
                  <a:pt x="254" y="76"/>
                </a:lnTo>
                <a:lnTo>
                  <a:pt x="254" y="76"/>
                </a:lnTo>
                <a:lnTo>
                  <a:pt x="254" y="66"/>
                </a:lnTo>
                <a:lnTo>
                  <a:pt x="252" y="58"/>
                </a:lnTo>
                <a:lnTo>
                  <a:pt x="248" y="50"/>
                </a:lnTo>
                <a:lnTo>
                  <a:pt x="244" y="43"/>
                </a:lnTo>
                <a:lnTo>
                  <a:pt x="237" y="35"/>
                </a:lnTo>
                <a:lnTo>
                  <a:pt x="234" y="30"/>
                </a:lnTo>
                <a:lnTo>
                  <a:pt x="234" y="30"/>
                </a:lnTo>
                <a:lnTo>
                  <a:pt x="235" y="25"/>
                </a:lnTo>
                <a:lnTo>
                  <a:pt x="236" y="21"/>
                </a:lnTo>
                <a:lnTo>
                  <a:pt x="236" y="17"/>
                </a:lnTo>
                <a:lnTo>
                  <a:pt x="235" y="12"/>
                </a:lnTo>
                <a:lnTo>
                  <a:pt x="232" y="8"/>
                </a:lnTo>
                <a:lnTo>
                  <a:pt x="226" y="3"/>
                </a:lnTo>
                <a:lnTo>
                  <a:pt x="218" y="1"/>
                </a:lnTo>
                <a:lnTo>
                  <a:pt x="218" y="1"/>
                </a:lnTo>
                <a:lnTo>
                  <a:pt x="207" y="0"/>
                </a:lnTo>
                <a:lnTo>
                  <a:pt x="199" y="0"/>
                </a:lnTo>
                <a:lnTo>
                  <a:pt x="191" y="0"/>
                </a:lnTo>
                <a:lnTo>
                  <a:pt x="185" y="2"/>
                </a:lnTo>
                <a:lnTo>
                  <a:pt x="176" y="6"/>
                </a:lnTo>
                <a:lnTo>
                  <a:pt x="172" y="9"/>
                </a:lnTo>
                <a:lnTo>
                  <a:pt x="172" y="9"/>
                </a:lnTo>
                <a:lnTo>
                  <a:pt x="166" y="14"/>
                </a:lnTo>
                <a:lnTo>
                  <a:pt x="164" y="18"/>
                </a:lnTo>
                <a:lnTo>
                  <a:pt x="147" y="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6">
            <a:extLst>
              <a:ext uri="{FF2B5EF4-FFF2-40B4-BE49-F238E27FC236}">
                <a16:creationId xmlns:a16="http://schemas.microsoft.com/office/drawing/2014/main" id="{395E7D6C-DEE0-4851-B8BB-775D454C3768}"/>
              </a:ext>
            </a:extLst>
          </p:cNvPr>
          <p:cNvSpPr>
            <a:spLocks noEditPoints="1"/>
          </p:cNvSpPr>
          <p:nvPr/>
        </p:nvSpPr>
        <p:spPr bwMode="auto">
          <a:xfrm>
            <a:off x="2847468" y="750717"/>
            <a:ext cx="360363" cy="1684338"/>
          </a:xfrm>
          <a:custGeom>
            <a:avLst/>
            <a:gdLst>
              <a:gd name="T0" fmla="*/ 21 w 227"/>
              <a:gd name="T1" fmla="*/ 91 h 1061"/>
              <a:gd name="T2" fmla="*/ 10 w 227"/>
              <a:gd name="T3" fmla="*/ 108 h 1061"/>
              <a:gd name="T4" fmla="*/ 26 w 227"/>
              <a:gd name="T5" fmla="*/ 145 h 1061"/>
              <a:gd name="T6" fmla="*/ 36 w 227"/>
              <a:gd name="T7" fmla="*/ 154 h 1061"/>
              <a:gd name="T8" fmla="*/ 58 w 227"/>
              <a:gd name="T9" fmla="*/ 176 h 1061"/>
              <a:gd name="T10" fmla="*/ 34 w 227"/>
              <a:gd name="T11" fmla="*/ 221 h 1061"/>
              <a:gd name="T12" fmla="*/ 10 w 227"/>
              <a:gd name="T13" fmla="*/ 296 h 1061"/>
              <a:gd name="T14" fmla="*/ 0 w 227"/>
              <a:gd name="T15" fmla="*/ 427 h 1061"/>
              <a:gd name="T16" fmla="*/ 0 w 227"/>
              <a:gd name="T17" fmla="*/ 521 h 1061"/>
              <a:gd name="T18" fmla="*/ 3 w 227"/>
              <a:gd name="T19" fmla="*/ 540 h 1061"/>
              <a:gd name="T20" fmla="*/ 17 w 227"/>
              <a:gd name="T21" fmla="*/ 572 h 1061"/>
              <a:gd name="T22" fmla="*/ 16 w 227"/>
              <a:gd name="T23" fmla="*/ 617 h 1061"/>
              <a:gd name="T24" fmla="*/ 29 w 227"/>
              <a:gd name="T25" fmla="*/ 623 h 1061"/>
              <a:gd name="T26" fmla="*/ 34 w 227"/>
              <a:gd name="T27" fmla="*/ 883 h 1061"/>
              <a:gd name="T28" fmla="*/ 44 w 227"/>
              <a:gd name="T29" fmla="*/ 964 h 1061"/>
              <a:gd name="T30" fmla="*/ 46 w 227"/>
              <a:gd name="T31" fmla="*/ 999 h 1061"/>
              <a:gd name="T32" fmla="*/ 83 w 227"/>
              <a:gd name="T33" fmla="*/ 999 h 1061"/>
              <a:gd name="T34" fmla="*/ 42 w 227"/>
              <a:gd name="T35" fmla="*/ 1041 h 1061"/>
              <a:gd name="T36" fmla="*/ 50 w 227"/>
              <a:gd name="T37" fmla="*/ 1050 h 1061"/>
              <a:gd name="T38" fmla="*/ 77 w 227"/>
              <a:gd name="T39" fmla="*/ 1061 h 1061"/>
              <a:gd name="T40" fmla="*/ 86 w 227"/>
              <a:gd name="T41" fmla="*/ 1058 h 1061"/>
              <a:gd name="T42" fmla="*/ 112 w 227"/>
              <a:gd name="T43" fmla="*/ 1060 h 1061"/>
              <a:gd name="T44" fmla="*/ 180 w 227"/>
              <a:gd name="T45" fmla="*/ 1058 h 1061"/>
              <a:gd name="T46" fmla="*/ 195 w 227"/>
              <a:gd name="T47" fmla="*/ 1048 h 1061"/>
              <a:gd name="T48" fmla="*/ 187 w 227"/>
              <a:gd name="T49" fmla="*/ 1002 h 1061"/>
              <a:gd name="T50" fmla="*/ 212 w 227"/>
              <a:gd name="T51" fmla="*/ 997 h 1061"/>
              <a:gd name="T52" fmla="*/ 222 w 227"/>
              <a:gd name="T53" fmla="*/ 971 h 1061"/>
              <a:gd name="T54" fmla="*/ 216 w 227"/>
              <a:gd name="T55" fmla="*/ 878 h 1061"/>
              <a:gd name="T56" fmla="*/ 190 w 227"/>
              <a:gd name="T57" fmla="*/ 779 h 1061"/>
              <a:gd name="T58" fmla="*/ 204 w 227"/>
              <a:gd name="T59" fmla="*/ 783 h 1061"/>
              <a:gd name="T60" fmla="*/ 219 w 227"/>
              <a:gd name="T61" fmla="*/ 771 h 1061"/>
              <a:gd name="T62" fmla="*/ 221 w 227"/>
              <a:gd name="T63" fmla="*/ 743 h 1061"/>
              <a:gd name="T64" fmla="*/ 205 w 227"/>
              <a:gd name="T65" fmla="*/ 658 h 1061"/>
              <a:gd name="T66" fmla="*/ 211 w 227"/>
              <a:gd name="T67" fmla="*/ 622 h 1061"/>
              <a:gd name="T68" fmla="*/ 219 w 227"/>
              <a:gd name="T69" fmla="*/ 491 h 1061"/>
              <a:gd name="T70" fmla="*/ 217 w 227"/>
              <a:gd name="T71" fmla="*/ 409 h 1061"/>
              <a:gd name="T72" fmla="*/ 213 w 227"/>
              <a:gd name="T73" fmla="*/ 390 h 1061"/>
              <a:gd name="T74" fmla="*/ 223 w 227"/>
              <a:gd name="T75" fmla="*/ 299 h 1061"/>
              <a:gd name="T76" fmla="*/ 218 w 227"/>
              <a:gd name="T77" fmla="*/ 251 h 1061"/>
              <a:gd name="T78" fmla="*/ 227 w 227"/>
              <a:gd name="T79" fmla="*/ 229 h 1061"/>
              <a:gd name="T80" fmla="*/ 213 w 227"/>
              <a:gd name="T81" fmla="*/ 191 h 1061"/>
              <a:gd name="T82" fmla="*/ 190 w 227"/>
              <a:gd name="T83" fmla="*/ 176 h 1061"/>
              <a:gd name="T84" fmla="*/ 136 w 227"/>
              <a:gd name="T85" fmla="*/ 136 h 1061"/>
              <a:gd name="T86" fmla="*/ 152 w 227"/>
              <a:gd name="T87" fmla="*/ 132 h 1061"/>
              <a:gd name="T88" fmla="*/ 141 w 227"/>
              <a:gd name="T89" fmla="*/ 103 h 1061"/>
              <a:gd name="T90" fmla="*/ 158 w 227"/>
              <a:gd name="T91" fmla="*/ 115 h 1061"/>
              <a:gd name="T92" fmla="*/ 150 w 227"/>
              <a:gd name="T93" fmla="*/ 86 h 1061"/>
              <a:gd name="T94" fmla="*/ 156 w 227"/>
              <a:gd name="T95" fmla="*/ 80 h 1061"/>
              <a:gd name="T96" fmla="*/ 162 w 227"/>
              <a:gd name="T97" fmla="*/ 53 h 1061"/>
              <a:gd name="T98" fmla="*/ 158 w 227"/>
              <a:gd name="T99" fmla="*/ 28 h 1061"/>
              <a:gd name="T100" fmla="*/ 125 w 227"/>
              <a:gd name="T101" fmla="*/ 3 h 1061"/>
              <a:gd name="T102" fmla="*/ 95 w 227"/>
              <a:gd name="T103" fmla="*/ 3 h 1061"/>
              <a:gd name="T104" fmla="*/ 59 w 227"/>
              <a:gd name="T105" fmla="*/ 0 h 1061"/>
              <a:gd name="T106" fmla="*/ 36 w 227"/>
              <a:gd name="T107" fmla="*/ 12 h 1061"/>
              <a:gd name="T108" fmla="*/ 21 w 227"/>
              <a:gd name="T109" fmla="*/ 37 h 1061"/>
              <a:gd name="T110" fmla="*/ 6 w 227"/>
              <a:gd name="T111" fmla="*/ 57 h 1061"/>
              <a:gd name="T112" fmla="*/ 21 w 227"/>
              <a:gd name="T113" fmla="*/ 68 h 1061"/>
              <a:gd name="T114" fmla="*/ 133 w 227"/>
              <a:gd name="T115" fmla="*/ 1011 h 1061"/>
              <a:gd name="T116" fmla="*/ 116 w 227"/>
              <a:gd name="T117" fmla="*/ 999 h 1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7" h="1061">
                <a:moveTo>
                  <a:pt x="21" y="69"/>
                </a:moveTo>
                <a:lnTo>
                  <a:pt x="21" y="69"/>
                </a:lnTo>
                <a:lnTo>
                  <a:pt x="22" y="74"/>
                </a:lnTo>
                <a:lnTo>
                  <a:pt x="22" y="83"/>
                </a:lnTo>
                <a:lnTo>
                  <a:pt x="21" y="91"/>
                </a:lnTo>
                <a:lnTo>
                  <a:pt x="20" y="95"/>
                </a:lnTo>
                <a:lnTo>
                  <a:pt x="17" y="98"/>
                </a:lnTo>
                <a:lnTo>
                  <a:pt x="17" y="98"/>
                </a:lnTo>
                <a:lnTo>
                  <a:pt x="12" y="104"/>
                </a:lnTo>
                <a:lnTo>
                  <a:pt x="10" y="108"/>
                </a:lnTo>
                <a:lnTo>
                  <a:pt x="9" y="110"/>
                </a:lnTo>
                <a:lnTo>
                  <a:pt x="21" y="119"/>
                </a:lnTo>
                <a:lnTo>
                  <a:pt x="21" y="119"/>
                </a:lnTo>
                <a:lnTo>
                  <a:pt x="23" y="134"/>
                </a:lnTo>
                <a:lnTo>
                  <a:pt x="26" y="145"/>
                </a:lnTo>
                <a:lnTo>
                  <a:pt x="28" y="150"/>
                </a:lnTo>
                <a:lnTo>
                  <a:pt x="29" y="152"/>
                </a:lnTo>
                <a:lnTo>
                  <a:pt x="29" y="152"/>
                </a:lnTo>
                <a:lnTo>
                  <a:pt x="33" y="154"/>
                </a:lnTo>
                <a:lnTo>
                  <a:pt x="36" y="154"/>
                </a:lnTo>
                <a:lnTo>
                  <a:pt x="46" y="154"/>
                </a:lnTo>
                <a:lnTo>
                  <a:pt x="58" y="152"/>
                </a:lnTo>
                <a:lnTo>
                  <a:pt x="66" y="168"/>
                </a:lnTo>
                <a:lnTo>
                  <a:pt x="66" y="168"/>
                </a:lnTo>
                <a:lnTo>
                  <a:pt x="58" y="176"/>
                </a:lnTo>
                <a:lnTo>
                  <a:pt x="52" y="183"/>
                </a:lnTo>
                <a:lnTo>
                  <a:pt x="46" y="190"/>
                </a:lnTo>
                <a:lnTo>
                  <a:pt x="46" y="190"/>
                </a:lnTo>
                <a:lnTo>
                  <a:pt x="41" y="201"/>
                </a:lnTo>
                <a:lnTo>
                  <a:pt x="34" y="221"/>
                </a:lnTo>
                <a:lnTo>
                  <a:pt x="26" y="245"/>
                </a:lnTo>
                <a:lnTo>
                  <a:pt x="17" y="268"/>
                </a:lnTo>
                <a:lnTo>
                  <a:pt x="17" y="268"/>
                </a:lnTo>
                <a:lnTo>
                  <a:pt x="14" y="280"/>
                </a:lnTo>
                <a:lnTo>
                  <a:pt x="10" y="296"/>
                </a:lnTo>
                <a:lnTo>
                  <a:pt x="5" y="332"/>
                </a:lnTo>
                <a:lnTo>
                  <a:pt x="0" y="379"/>
                </a:lnTo>
                <a:lnTo>
                  <a:pt x="0" y="379"/>
                </a:lnTo>
                <a:lnTo>
                  <a:pt x="0" y="394"/>
                </a:lnTo>
                <a:lnTo>
                  <a:pt x="0" y="427"/>
                </a:lnTo>
                <a:lnTo>
                  <a:pt x="1" y="463"/>
                </a:lnTo>
                <a:lnTo>
                  <a:pt x="0" y="491"/>
                </a:lnTo>
                <a:lnTo>
                  <a:pt x="0" y="491"/>
                </a:lnTo>
                <a:lnTo>
                  <a:pt x="0" y="507"/>
                </a:lnTo>
                <a:lnTo>
                  <a:pt x="0" y="521"/>
                </a:lnTo>
                <a:lnTo>
                  <a:pt x="1" y="530"/>
                </a:lnTo>
                <a:lnTo>
                  <a:pt x="0" y="536"/>
                </a:lnTo>
                <a:lnTo>
                  <a:pt x="0" y="536"/>
                </a:lnTo>
                <a:lnTo>
                  <a:pt x="1" y="538"/>
                </a:lnTo>
                <a:lnTo>
                  <a:pt x="3" y="540"/>
                </a:lnTo>
                <a:lnTo>
                  <a:pt x="9" y="547"/>
                </a:lnTo>
                <a:lnTo>
                  <a:pt x="11" y="552"/>
                </a:lnTo>
                <a:lnTo>
                  <a:pt x="15" y="558"/>
                </a:lnTo>
                <a:lnTo>
                  <a:pt x="16" y="565"/>
                </a:lnTo>
                <a:lnTo>
                  <a:pt x="17" y="572"/>
                </a:lnTo>
                <a:lnTo>
                  <a:pt x="17" y="572"/>
                </a:lnTo>
                <a:lnTo>
                  <a:pt x="16" y="589"/>
                </a:lnTo>
                <a:lnTo>
                  <a:pt x="15" y="603"/>
                </a:lnTo>
                <a:lnTo>
                  <a:pt x="15" y="613"/>
                </a:lnTo>
                <a:lnTo>
                  <a:pt x="16" y="617"/>
                </a:lnTo>
                <a:lnTo>
                  <a:pt x="17" y="618"/>
                </a:lnTo>
                <a:lnTo>
                  <a:pt x="17" y="618"/>
                </a:lnTo>
                <a:lnTo>
                  <a:pt x="21" y="621"/>
                </a:lnTo>
                <a:lnTo>
                  <a:pt x="26" y="622"/>
                </a:lnTo>
                <a:lnTo>
                  <a:pt x="29" y="623"/>
                </a:lnTo>
                <a:lnTo>
                  <a:pt x="29" y="623"/>
                </a:lnTo>
                <a:lnTo>
                  <a:pt x="33" y="745"/>
                </a:lnTo>
                <a:lnTo>
                  <a:pt x="34" y="834"/>
                </a:lnTo>
                <a:lnTo>
                  <a:pt x="34" y="865"/>
                </a:lnTo>
                <a:lnTo>
                  <a:pt x="34" y="883"/>
                </a:lnTo>
                <a:lnTo>
                  <a:pt x="34" y="883"/>
                </a:lnTo>
                <a:lnTo>
                  <a:pt x="33" y="893"/>
                </a:lnTo>
                <a:lnTo>
                  <a:pt x="34" y="906"/>
                </a:lnTo>
                <a:lnTo>
                  <a:pt x="39" y="936"/>
                </a:lnTo>
                <a:lnTo>
                  <a:pt x="44" y="964"/>
                </a:lnTo>
                <a:lnTo>
                  <a:pt x="46" y="977"/>
                </a:lnTo>
                <a:lnTo>
                  <a:pt x="46" y="977"/>
                </a:lnTo>
                <a:lnTo>
                  <a:pt x="45" y="988"/>
                </a:lnTo>
                <a:lnTo>
                  <a:pt x="45" y="994"/>
                </a:lnTo>
                <a:lnTo>
                  <a:pt x="46" y="999"/>
                </a:lnTo>
                <a:lnTo>
                  <a:pt x="46" y="999"/>
                </a:lnTo>
                <a:lnTo>
                  <a:pt x="48" y="999"/>
                </a:lnTo>
                <a:lnTo>
                  <a:pt x="53" y="1000"/>
                </a:lnTo>
                <a:lnTo>
                  <a:pt x="65" y="1000"/>
                </a:lnTo>
                <a:lnTo>
                  <a:pt x="83" y="999"/>
                </a:lnTo>
                <a:lnTo>
                  <a:pt x="83" y="1019"/>
                </a:lnTo>
                <a:lnTo>
                  <a:pt x="83" y="1019"/>
                </a:lnTo>
                <a:lnTo>
                  <a:pt x="60" y="1029"/>
                </a:lnTo>
                <a:lnTo>
                  <a:pt x="46" y="1037"/>
                </a:lnTo>
                <a:lnTo>
                  <a:pt x="42" y="1041"/>
                </a:lnTo>
                <a:lnTo>
                  <a:pt x="41" y="1042"/>
                </a:lnTo>
                <a:lnTo>
                  <a:pt x="42" y="1043"/>
                </a:lnTo>
                <a:lnTo>
                  <a:pt x="42" y="1043"/>
                </a:lnTo>
                <a:lnTo>
                  <a:pt x="48" y="1049"/>
                </a:lnTo>
                <a:lnTo>
                  <a:pt x="50" y="1050"/>
                </a:lnTo>
                <a:lnTo>
                  <a:pt x="50" y="1051"/>
                </a:lnTo>
                <a:lnTo>
                  <a:pt x="50" y="1060"/>
                </a:lnTo>
                <a:lnTo>
                  <a:pt x="50" y="1060"/>
                </a:lnTo>
                <a:lnTo>
                  <a:pt x="66" y="1061"/>
                </a:lnTo>
                <a:lnTo>
                  <a:pt x="77" y="1061"/>
                </a:lnTo>
                <a:lnTo>
                  <a:pt x="81" y="1061"/>
                </a:lnTo>
                <a:lnTo>
                  <a:pt x="83" y="1060"/>
                </a:lnTo>
                <a:lnTo>
                  <a:pt x="83" y="1060"/>
                </a:lnTo>
                <a:lnTo>
                  <a:pt x="85" y="1059"/>
                </a:lnTo>
                <a:lnTo>
                  <a:pt x="86" y="1058"/>
                </a:lnTo>
                <a:lnTo>
                  <a:pt x="92" y="1056"/>
                </a:lnTo>
                <a:lnTo>
                  <a:pt x="100" y="1056"/>
                </a:lnTo>
                <a:lnTo>
                  <a:pt x="100" y="1056"/>
                </a:lnTo>
                <a:lnTo>
                  <a:pt x="105" y="1058"/>
                </a:lnTo>
                <a:lnTo>
                  <a:pt x="112" y="1060"/>
                </a:lnTo>
                <a:lnTo>
                  <a:pt x="112" y="1060"/>
                </a:lnTo>
                <a:lnTo>
                  <a:pt x="123" y="1061"/>
                </a:lnTo>
                <a:lnTo>
                  <a:pt x="146" y="1060"/>
                </a:lnTo>
                <a:lnTo>
                  <a:pt x="170" y="1059"/>
                </a:lnTo>
                <a:lnTo>
                  <a:pt x="180" y="1058"/>
                </a:lnTo>
                <a:lnTo>
                  <a:pt x="187" y="1056"/>
                </a:lnTo>
                <a:lnTo>
                  <a:pt x="187" y="1056"/>
                </a:lnTo>
                <a:lnTo>
                  <a:pt x="190" y="1054"/>
                </a:lnTo>
                <a:lnTo>
                  <a:pt x="193" y="1050"/>
                </a:lnTo>
                <a:lnTo>
                  <a:pt x="195" y="1048"/>
                </a:lnTo>
                <a:lnTo>
                  <a:pt x="195" y="1044"/>
                </a:lnTo>
                <a:lnTo>
                  <a:pt x="195" y="1038"/>
                </a:lnTo>
                <a:lnTo>
                  <a:pt x="194" y="1035"/>
                </a:lnTo>
                <a:lnTo>
                  <a:pt x="187" y="1023"/>
                </a:lnTo>
                <a:lnTo>
                  <a:pt x="187" y="1002"/>
                </a:lnTo>
                <a:lnTo>
                  <a:pt x="187" y="1002"/>
                </a:lnTo>
                <a:lnTo>
                  <a:pt x="190" y="1002"/>
                </a:lnTo>
                <a:lnTo>
                  <a:pt x="201" y="1001"/>
                </a:lnTo>
                <a:lnTo>
                  <a:pt x="207" y="1000"/>
                </a:lnTo>
                <a:lnTo>
                  <a:pt x="212" y="997"/>
                </a:lnTo>
                <a:lnTo>
                  <a:pt x="217" y="994"/>
                </a:lnTo>
                <a:lnTo>
                  <a:pt x="219" y="990"/>
                </a:lnTo>
                <a:lnTo>
                  <a:pt x="219" y="990"/>
                </a:lnTo>
                <a:lnTo>
                  <a:pt x="221" y="983"/>
                </a:lnTo>
                <a:lnTo>
                  <a:pt x="222" y="971"/>
                </a:lnTo>
                <a:lnTo>
                  <a:pt x="223" y="940"/>
                </a:lnTo>
                <a:lnTo>
                  <a:pt x="222" y="923"/>
                </a:lnTo>
                <a:lnTo>
                  <a:pt x="221" y="906"/>
                </a:lnTo>
                <a:lnTo>
                  <a:pt x="218" y="891"/>
                </a:lnTo>
                <a:lnTo>
                  <a:pt x="216" y="878"/>
                </a:lnTo>
                <a:lnTo>
                  <a:pt x="216" y="878"/>
                </a:lnTo>
                <a:lnTo>
                  <a:pt x="209" y="852"/>
                </a:lnTo>
                <a:lnTo>
                  <a:pt x="200" y="822"/>
                </a:lnTo>
                <a:lnTo>
                  <a:pt x="194" y="794"/>
                </a:lnTo>
                <a:lnTo>
                  <a:pt x="190" y="779"/>
                </a:lnTo>
                <a:lnTo>
                  <a:pt x="190" y="779"/>
                </a:lnTo>
                <a:lnTo>
                  <a:pt x="190" y="777"/>
                </a:lnTo>
                <a:lnTo>
                  <a:pt x="192" y="778"/>
                </a:lnTo>
                <a:lnTo>
                  <a:pt x="199" y="782"/>
                </a:lnTo>
                <a:lnTo>
                  <a:pt x="204" y="783"/>
                </a:lnTo>
                <a:lnTo>
                  <a:pt x="210" y="783"/>
                </a:lnTo>
                <a:lnTo>
                  <a:pt x="212" y="781"/>
                </a:lnTo>
                <a:lnTo>
                  <a:pt x="215" y="778"/>
                </a:lnTo>
                <a:lnTo>
                  <a:pt x="217" y="776"/>
                </a:lnTo>
                <a:lnTo>
                  <a:pt x="219" y="771"/>
                </a:lnTo>
                <a:lnTo>
                  <a:pt x="219" y="771"/>
                </a:lnTo>
                <a:lnTo>
                  <a:pt x="222" y="765"/>
                </a:lnTo>
                <a:lnTo>
                  <a:pt x="222" y="759"/>
                </a:lnTo>
                <a:lnTo>
                  <a:pt x="222" y="752"/>
                </a:lnTo>
                <a:lnTo>
                  <a:pt x="221" y="743"/>
                </a:lnTo>
                <a:lnTo>
                  <a:pt x="218" y="725"/>
                </a:lnTo>
                <a:lnTo>
                  <a:pt x="213" y="705"/>
                </a:lnTo>
                <a:lnTo>
                  <a:pt x="209" y="686"/>
                </a:lnTo>
                <a:lnTo>
                  <a:pt x="205" y="666"/>
                </a:lnTo>
                <a:lnTo>
                  <a:pt x="205" y="658"/>
                </a:lnTo>
                <a:lnTo>
                  <a:pt x="205" y="649"/>
                </a:lnTo>
                <a:lnTo>
                  <a:pt x="205" y="641"/>
                </a:lnTo>
                <a:lnTo>
                  <a:pt x="207" y="635"/>
                </a:lnTo>
                <a:lnTo>
                  <a:pt x="207" y="635"/>
                </a:lnTo>
                <a:lnTo>
                  <a:pt x="211" y="622"/>
                </a:lnTo>
                <a:lnTo>
                  <a:pt x="213" y="606"/>
                </a:lnTo>
                <a:lnTo>
                  <a:pt x="216" y="589"/>
                </a:lnTo>
                <a:lnTo>
                  <a:pt x="217" y="572"/>
                </a:lnTo>
                <a:lnTo>
                  <a:pt x="218" y="533"/>
                </a:lnTo>
                <a:lnTo>
                  <a:pt x="219" y="491"/>
                </a:lnTo>
                <a:lnTo>
                  <a:pt x="219" y="491"/>
                </a:lnTo>
                <a:lnTo>
                  <a:pt x="221" y="470"/>
                </a:lnTo>
                <a:lnTo>
                  <a:pt x="221" y="452"/>
                </a:lnTo>
                <a:lnTo>
                  <a:pt x="218" y="426"/>
                </a:lnTo>
                <a:lnTo>
                  <a:pt x="217" y="409"/>
                </a:lnTo>
                <a:lnTo>
                  <a:pt x="216" y="404"/>
                </a:lnTo>
                <a:lnTo>
                  <a:pt x="216" y="404"/>
                </a:lnTo>
                <a:lnTo>
                  <a:pt x="215" y="403"/>
                </a:lnTo>
                <a:lnTo>
                  <a:pt x="213" y="399"/>
                </a:lnTo>
                <a:lnTo>
                  <a:pt x="213" y="390"/>
                </a:lnTo>
                <a:lnTo>
                  <a:pt x="216" y="370"/>
                </a:lnTo>
                <a:lnTo>
                  <a:pt x="216" y="370"/>
                </a:lnTo>
                <a:lnTo>
                  <a:pt x="219" y="344"/>
                </a:lnTo>
                <a:lnTo>
                  <a:pt x="222" y="314"/>
                </a:lnTo>
                <a:lnTo>
                  <a:pt x="223" y="299"/>
                </a:lnTo>
                <a:lnTo>
                  <a:pt x="223" y="284"/>
                </a:lnTo>
                <a:lnTo>
                  <a:pt x="222" y="270"/>
                </a:lnTo>
                <a:lnTo>
                  <a:pt x="219" y="260"/>
                </a:lnTo>
                <a:lnTo>
                  <a:pt x="219" y="260"/>
                </a:lnTo>
                <a:lnTo>
                  <a:pt x="218" y="251"/>
                </a:lnTo>
                <a:lnTo>
                  <a:pt x="219" y="245"/>
                </a:lnTo>
                <a:lnTo>
                  <a:pt x="221" y="240"/>
                </a:lnTo>
                <a:lnTo>
                  <a:pt x="223" y="238"/>
                </a:lnTo>
                <a:lnTo>
                  <a:pt x="225" y="234"/>
                </a:lnTo>
                <a:lnTo>
                  <a:pt x="227" y="229"/>
                </a:lnTo>
                <a:lnTo>
                  <a:pt x="227" y="223"/>
                </a:lnTo>
                <a:lnTo>
                  <a:pt x="224" y="214"/>
                </a:lnTo>
                <a:lnTo>
                  <a:pt x="224" y="214"/>
                </a:lnTo>
                <a:lnTo>
                  <a:pt x="216" y="197"/>
                </a:lnTo>
                <a:lnTo>
                  <a:pt x="213" y="191"/>
                </a:lnTo>
                <a:lnTo>
                  <a:pt x="210" y="186"/>
                </a:lnTo>
                <a:lnTo>
                  <a:pt x="206" y="184"/>
                </a:lnTo>
                <a:lnTo>
                  <a:pt x="203" y="181"/>
                </a:lnTo>
                <a:lnTo>
                  <a:pt x="190" y="176"/>
                </a:lnTo>
                <a:lnTo>
                  <a:pt x="190" y="176"/>
                </a:lnTo>
                <a:lnTo>
                  <a:pt x="178" y="173"/>
                </a:lnTo>
                <a:lnTo>
                  <a:pt x="171" y="168"/>
                </a:lnTo>
                <a:lnTo>
                  <a:pt x="165" y="164"/>
                </a:lnTo>
                <a:lnTo>
                  <a:pt x="141" y="161"/>
                </a:lnTo>
                <a:lnTo>
                  <a:pt x="136" y="136"/>
                </a:lnTo>
                <a:lnTo>
                  <a:pt x="129" y="124"/>
                </a:lnTo>
                <a:lnTo>
                  <a:pt x="129" y="124"/>
                </a:lnTo>
                <a:lnTo>
                  <a:pt x="141" y="128"/>
                </a:lnTo>
                <a:lnTo>
                  <a:pt x="150" y="132"/>
                </a:lnTo>
                <a:lnTo>
                  <a:pt x="152" y="132"/>
                </a:lnTo>
                <a:lnTo>
                  <a:pt x="153" y="132"/>
                </a:lnTo>
                <a:lnTo>
                  <a:pt x="153" y="132"/>
                </a:lnTo>
                <a:lnTo>
                  <a:pt x="152" y="126"/>
                </a:lnTo>
                <a:lnTo>
                  <a:pt x="147" y="116"/>
                </a:lnTo>
                <a:lnTo>
                  <a:pt x="141" y="103"/>
                </a:lnTo>
                <a:lnTo>
                  <a:pt x="141" y="103"/>
                </a:lnTo>
                <a:lnTo>
                  <a:pt x="144" y="104"/>
                </a:lnTo>
                <a:lnTo>
                  <a:pt x="150" y="109"/>
                </a:lnTo>
                <a:lnTo>
                  <a:pt x="156" y="114"/>
                </a:lnTo>
                <a:lnTo>
                  <a:pt x="158" y="115"/>
                </a:lnTo>
                <a:lnTo>
                  <a:pt x="158" y="115"/>
                </a:lnTo>
                <a:lnTo>
                  <a:pt x="156" y="109"/>
                </a:lnTo>
                <a:lnTo>
                  <a:pt x="153" y="101"/>
                </a:lnTo>
                <a:lnTo>
                  <a:pt x="151" y="91"/>
                </a:lnTo>
                <a:lnTo>
                  <a:pt x="150" y="86"/>
                </a:lnTo>
                <a:lnTo>
                  <a:pt x="150" y="86"/>
                </a:lnTo>
                <a:lnTo>
                  <a:pt x="150" y="85"/>
                </a:lnTo>
                <a:lnTo>
                  <a:pt x="150" y="85"/>
                </a:lnTo>
                <a:lnTo>
                  <a:pt x="152" y="84"/>
                </a:lnTo>
                <a:lnTo>
                  <a:pt x="156" y="80"/>
                </a:lnTo>
                <a:lnTo>
                  <a:pt x="157" y="78"/>
                </a:lnTo>
                <a:lnTo>
                  <a:pt x="158" y="74"/>
                </a:lnTo>
                <a:lnTo>
                  <a:pt x="158" y="74"/>
                </a:lnTo>
                <a:lnTo>
                  <a:pt x="159" y="63"/>
                </a:lnTo>
                <a:lnTo>
                  <a:pt x="162" y="53"/>
                </a:lnTo>
                <a:lnTo>
                  <a:pt x="163" y="47"/>
                </a:lnTo>
                <a:lnTo>
                  <a:pt x="162" y="39"/>
                </a:lnTo>
                <a:lnTo>
                  <a:pt x="160" y="34"/>
                </a:lnTo>
                <a:lnTo>
                  <a:pt x="158" y="28"/>
                </a:lnTo>
                <a:lnTo>
                  <a:pt x="158" y="28"/>
                </a:lnTo>
                <a:lnTo>
                  <a:pt x="150" y="18"/>
                </a:lnTo>
                <a:lnTo>
                  <a:pt x="140" y="9"/>
                </a:lnTo>
                <a:lnTo>
                  <a:pt x="135" y="6"/>
                </a:lnTo>
                <a:lnTo>
                  <a:pt x="130" y="4"/>
                </a:lnTo>
                <a:lnTo>
                  <a:pt x="125" y="3"/>
                </a:lnTo>
                <a:lnTo>
                  <a:pt x="121" y="3"/>
                </a:lnTo>
                <a:lnTo>
                  <a:pt x="121" y="3"/>
                </a:lnTo>
                <a:lnTo>
                  <a:pt x="111" y="4"/>
                </a:lnTo>
                <a:lnTo>
                  <a:pt x="104" y="4"/>
                </a:lnTo>
                <a:lnTo>
                  <a:pt x="95" y="3"/>
                </a:lnTo>
                <a:lnTo>
                  <a:pt x="95" y="3"/>
                </a:lnTo>
                <a:lnTo>
                  <a:pt x="89" y="2"/>
                </a:lnTo>
                <a:lnTo>
                  <a:pt x="76" y="1"/>
                </a:lnTo>
                <a:lnTo>
                  <a:pt x="68" y="0"/>
                </a:lnTo>
                <a:lnTo>
                  <a:pt x="59" y="0"/>
                </a:lnTo>
                <a:lnTo>
                  <a:pt x="52" y="1"/>
                </a:lnTo>
                <a:lnTo>
                  <a:pt x="46" y="3"/>
                </a:lnTo>
                <a:lnTo>
                  <a:pt x="46" y="3"/>
                </a:lnTo>
                <a:lnTo>
                  <a:pt x="41" y="7"/>
                </a:lnTo>
                <a:lnTo>
                  <a:pt x="36" y="12"/>
                </a:lnTo>
                <a:lnTo>
                  <a:pt x="29" y="24"/>
                </a:lnTo>
                <a:lnTo>
                  <a:pt x="23" y="32"/>
                </a:lnTo>
                <a:lnTo>
                  <a:pt x="21" y="37"/>
                </a:lnTo>
                <a:lnTo>
                  <a:pt x="21" y="37"/>
                </a:lnTo>
                <a:lnTo>
                  <a:pt x="21" y="37"/>
                </a:lnTo>
                <a:lnTo>
                  <a:pt x="21" y="37"/>
                </a:lnTo>
                <a:lnTo>
                  <a:pt x="14" y="45"/>
                </a:lnTo>
                <a:lnTo>
                  <a:pt x="14" y="45"/>
                </a:lnTo>
                <a:lnTo>
                  <a:pt x="9" y="51"/>
                </a:lnTo>
                <a:lnTo>
                  <a:pt x="6" y="57"/>
                </a:lnTo>
                <a:lnTo>
                  <a:pt x="5" y="61"/>
                </a:lnTo>
                <a:lnTo>
                  <a:pt x="5" y="61"/>
                </a:lnTo>
                <a:lnTo>
                  <a:pt x="14" y="65"/>
                </a:lnTo>
                <a:lnTo>
                  <a:pt x="20" y="67"/>
                </a:lnTo>
                <a:lnTo>
                  <a:pt x="21" y="68"/>
                </a:lnTo>
                <a:lnTo>
                  <a:pt x="21" y="69"/>
                </a:lnTo>
                <a:lnTo>
                  <a:pt x="21" y="69"/>
                </a:lnTo>
                <a:close/>
                <a:moveTo>
                  <a:pt x="136" y="999"/>
                </a:moveTo>
                <a:lnTo>
                  <a:pt x="133" y="1011"/>
                </a:lnTo>
                <a:lnTo>
                  <a:pt x="133" y="1011"/>
                </a:lnTo>
                <a:lnTo>
                  <a:pt x="124" y="1014"/>
                </a:lnTo>
                <a:lnTo>
                  <a:pt x="118" y="1015"/>
                </a:lnTo>
                <a:lnTo>
                  <a:pt x="117" y="1015"/>
                </a:lnTo>
                <a:lnTo>
                  <a:pt x="116" y="1014"/>
                </a:lnTo>
                <a:lnTo>
                  <a:pt x="116" y="999"/>
                </a:lnTo>
                <a:lnTo>
                  <a:pt x="136" y="9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1">
            <a:extLst>
              <a:ext uri="{FF2B5EF4-FFF2-40B4-BE49-F238E27FC236}">
                <a16:creationId xmlns:a16="http://schemas.microsoft.com/office/drawing/2014/main" id="{97EBFF9B-A20C-4778-B0A9-3496F54FCE8C}"/>
              </a:ext>
            </a:extLst>
          </p:cNvPr>
          <p:cNvSpPr>
            <a:spLocks/>
          </p:cNvSpPr>
          <p:nvPr/>
        </p:nvSpPr>
        <p:spPr bwMode="auto">
          <a:xfrm>
            <a:off x="8283370" y="771600"/>
            <a:ext cx="739775" cy="1762125"/>
          </a:xfrm>
          <a:custGeom>
            <a:avLst/>
            <a:gdLst>
              <a:gd name="T0" fmla="*/ 171 w 466"/>
              <a:gd name="T1" fmla="*/ 4 h 1110"/>
              <a:gd name="T2" fmla="*/ 135 w 466"/>
              <a:gd name="T3" fmla="*/ 43 h 1110"/>
              <a:gd name="T4" fmla="*/ 135 w 466"/>
              <a:gd name="T5" fmla="*/ 82 h 1110"/>
              <a:gd name="T6" fmla="*/ 142 w 466"/>
              <a:gd name="T7" fmla="*/ 95 h 1110"/>
              <a:gd name="T8" fmla="*/ 163 w 466"/>
              <a:gd name="T9" fmla="*/ 166 h 1110"/>
              <a:gd name="T10" fmla="*/ 193 w 466"/>
              <a:gd name="T11" fmla="*/ 178 h 1110"/>
              <a:gd name="T12" fmla="*/ 121 w 466"/>
              <a:gd name="T13" fmla="*/ 226 h 1110"/>
              <a:gd name="T14" fmla="*/ 4 w 466"/>
              <a:gd name="T15" fmla="*/ 465 h 1110"/>
              <a:gd name="T16" fmla="*/ 57 w 466"/>
              <a:gd name="T17" fmla="*/ 524 h 1110"/>
              <a:gd name="T18" fmla="*/ 42 w 466"/>
              <a:gd name="T19" fmla="*/ 603 h 1110"/>
              <a:gd name="T20" fmla="*/ 71 w 466"/>
              <a:gd name="T21" fmla="*/ 618 h 1110"/>
              <a:gd name="T22" fmla="*/ 69 w 466"/>
              <a:gd name="T23" fmla="*/ 604 h 1110"/>
              <a:gd name="T24" fmla="*/ 77 w 466"/>
              <a:gd name="T25" fmla="*/ 592 h 1110"/>
              <a:gd name="T26" fmla="*/ 87 w 466"/>
              <a:gd name="T27" fmla="*/ 559 h 1110"/>
              <a:gd name="T28" fmla="*/ 104 w 466"/>
              <a:gd name="T29" fmla="*/ 536 h 1110"/>
              <a:gd name="T30" fmla="*/ 98 w 466"/>
              <a:gd name="T31" fmla="*/ 556 h 1110"/>
              <a:gd name="T32" fmla="*/ 116 w 466"/>
              <a:gd name="T33" fmla="*/ 600 h 1110"/>
              <a:gd name="T34" fmla="*/ 148 w 466"/>
              <a:gd name="T35" fmla="*/ 591 h 1110"/>
              <a:gd name="T36" fmla="*/ 154 w 466"/>
              <a:gd name="T37" fmla="*/ 739 h 1110"/>
              <a:gd name="T38" fmla="*/ 163 w 466"/>
              <a:gd name="T39" fmla="*/ 820 h 1110"/>
              <a:gd name="T40" fmla="*/ 181 w 466"/>
              <a:gd name="T41" fmla="*/ 931 h 1110"/>
              <a:gd name="T42" fmla="*/ 158 w 466"/>
              <a:gd name="T43" fmla="*/ 969 h 1110"/>
              <a:gd name="T44" fmla="*/ 217 w 466"/>
              <a:gd name="T45" fmla="*/ 1038 h 1110"/>
              <a:gd name="T46" fmla="*/ 184 w 466"/>
              <a:gd name="T47" fmla="*/ 1050 h 1110"/>
              <a:gd name="T48" fmla="*/ 155 w 466"/>
              <a:gd name="T49" fmla="*/ 1071 h 1110"/>
              <a:gd name="T50" fmla="*/ 157 w 466"/>
              <a:gd name="T51" fmla="*/ 1088 h 1110"/>
              <a:gd name="T52" fmla="*/ 205 w 466"/>
              <a:gd name="T53" fmla="*/ 1104 h 1110"/>
              <a:gd name="T54" fmla="*/ 264 w 466"/>
              <a:gd name="T55" fmla="*/ 1107 h 1110"/>
              <a:gd name="T56" fmla="*/ 264 w 466"/>
              <a:gd name="T57" fmla="*/ 1070 h 1110"/>
              <a:gd name="T58" fmla="*/ 264 w 466"/>
              <a:gd name="T59" fmla="*/ 1002 h 1110"/>
              <a:gd name="T60" fmla="*/ 349 w 466"/>
              <a:gd name="T61" fmla="*/ 969 h 1110"/>
              <a:gd name="T62" fmla="*/ 355 w 466"/>
              <a:gd name="T63" fmla="*/ 1038 h 1110"/>
              <a:gd name="T64" fmla="*/ 355 w 466"/>
              <a:gd name="T65" fmla="*/ 1067 h 1110"/>
              <a:gd name="T66" fmla="*/ 364 w 466"/>
              <a:gd name="T67" fmla="*/ 1085 h 1110"/>
              <a:gd name="T68" fmla="*/ 417 w 466"/>
              <a:gd name="T69" fmla="*/ 1040 h 1110"/>
              <a:gd name="T70" fmla="*/ 436 w 466"/>
              <a:gd name="T71" fmla="*/ 999 h 1110"/>
              <a:gd name="T72" fmla="*/ 414 w 466"/>
              <a:gd name="T73" fmla="*/ 975 h 1110"/>
              <a:gd name="T74" fmla="*/ 381 w 466"/>
              <a:gd name="T75" fmla="*/ 884 h 1110"/>
              <a:gd name="T76" fmla="*/ 442 w 466"/>
              <a:gd name="T77" fmla="*/ 740 h 1110"/>
              <a:gd name="T78" fmla="*/ 458 w 466"/>
              <a:gd name="T79" fmla="*/ 709 h 1110"/>
              <a:gd name="T80" fmla="*/ 438 w 466"/>
              <a:gd name="T81" fmla="*/ 638 h 1110"/>
              <a:gd name="T82" fmla="*/ 376 w 466"/>
              <a:gd name="T83" fmla="*/ 568 h 1110"/>
              <a:gd name="T84" fmla="*/ 387 w 466"/>
              <a:gd name="T85" fmla="*/ 472 h 1110"/>
              <a:gd name="T86" fmla="*/ 390 w 466"/>
              <a:gd name="T87" fmla="*/ 443 h 1110"/>
              <a:gd name="T88" fmla="*/ 396 w 466"/>
              <a:gd name="T89" fmla="*/ 359 h 1110"/>
              <a:gd name="T90" fmla="*/ 369 w 466"/>
              <a:gd name="T91" fmla="*/ 302 h 1110"/>
              <a:gd name="T92" fmla="*/ 360 w 466"/>
              <a:gd name="T93" fmla="*/ 219 h 1110"/>
              <a:gd name="T94" fmla="*/ 302 w 466"/>
              <a:gd name="T95" fmla="*/ 163 h 1110"/>
              <a:gd name="T96" fmla="*/ 279 w 466"/>
              <a:gd name="T97" fmla="*/ 152 h 1110"/>
              <a:gd name="T98" fmla="*/ 305 w 466"/>
              <a:gd name="T99" fmla="*/ 154 h 1110"/>
              <a:gd name="T100" fmla="*/ 301 w 466"/>
              <a:gd name="T101" fmla="*/ 146 h 1110"/>
              <a:gd name="T102" fmla="*/ 284 w 466"/>
              <a:gd name="T103" fmla="*/ 86 h 1110"/>
              <a:gd name="T104" fmla="*/ 293 w 466"/>
              <a:gd name="T105" fmla="*/ 53 h 1110"/>
              <a:gd name="T106" fmla="*/ 267 w 466"/>
              <a:gd name="T107" fmla="*/ 33 h 1110"/>
              <a:gd name="T108" fmla="*/ 234 w 466"/>
              <a:gd name="T109" fmla="*/ 9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6" h="1110">
                <a:moveTo>
                  <a:pt x="213" y="4"/>
                </a:moveTo>
                <a:lnTo>
                  <a:pt x="213" y="4"/>
                </a:lnTo>
                <a:lnTo>
                  <a:pt x="206" y="1"/>
                </a:lnTo>
                <a:lnTo>
                  <a:pt x="199" y="0"/>
                </a:lnTo>
                <a:lnTo>
                  <a:pt x="190" y="0"/>
                </a:lnTo>
                <a:lnTo>
                  <a:pt x="181" y="1"/>
                </a:lnTo>
                <a:lnTo>
                  <a:pt x="171" y="4"/>
                </a:lnTo>
                <a:lnTo>
                  <a:pt x="162" y="9"/>
                </a:lnTo>
                <a:lnTo>
                  <a:pt x="157" y="11"/>
                </a:lnTo>
                <a:lnTo>
                  <a:pt x="152" y="16"/>
                </a:lnTo>
                <a:lnTo>
                  <a:pt x="152" y="16"/>
                </a:lnTo>
                <a:lnTo>
                  <a:pt x="143" y="24"/>
                </a:lnTo>
                <a:lnTo>
                  <a:pt x="139" y="34"/>
                </a:lnTo>
                <a:lnTo>
                  <a:pt x="135" y="43"/>
                </a:lnTo>
                <a:lnTo>
                  <a:pt x="134" y="53"/>
                </a:lnTo>
                <a:lnTo>
                  <a:pt x="133" y="60"/>
                </a:lnTo>
                <a:lnTo>
                  <a:pt x="134" y="68"/>
                </a:lnTo>
                <a:lnTo>
                  <a:pt x="134" y="75"/>
                </a:lnTo>
                <a:lnTo>
                  <a:pt x="134" y="75"/>
                </a:lnTo>
                <a:lnTo>
                  <a:pt x="134" y="77"/>
                </a:lnTo>
                <a:lnTo>
                  <a:pt x="135" y="82"/>
                </a:lnTo>
                <a:lnTo>
                  <a:pt x="136" y="87"/>
                </a:lnTo>
                <a:lnTo>
                  <a:pt x="136" y="89"/>
                </a:lnTo>
                <a:lnTo>
                  <a:pt x="136" y="89"/>
                </a:lnTo>
                <a:lnTo>
                  <a:pt x="137" y="90"/>
                </a:lnTo>
                <a:lnTo>
                  <a:pt x="139" y="93"/>
                </a:lnTo>
                <a:lnTo>
                  <a:pt x="142" y="95"/>
                </a:lnTo>
                <a:lnTo>
                  <a:pt x="142" y="95"/>
                </a:lnTo>
                <a:lnTo>
                  <a:pt x="146" y="107"/>
                </a:lnTo>
                <a:lnTo>
                  <a:pt x="152" y="128"/>
                </a:lnTo>
                <a:lnTo>
                  <a:pt x="152" y="128"/>
                </a:lnTo>
                <a:lnTo>
                  <a:pt x="155" y="149"/>
                </a:lnTo>
                <a:lnTo>
                  <a:pt x="159" y="160"/>
                </a:lnTo>
                <a:lnTo>
                  <a:pt x="160" y="164"/>
                </a:lnTo>
                <a:lnTo>
                  <a:pt x="163" y="166"/>
                </a:lnTo>
                <a:lnTo>
                  <a:pt x="163" y="166"/>
                </a:lnTo>
                <a:lnTo>
                  <a:pt x="166" y="167"/>
                </a:lnTo>
                <a:lnTo>
                  <a:pt x="170" y="167"/>
                </a:lnTo>
                <a:lnTo>
                  <a:pt x="180" y="167"/>
                </a:lnTo>
                <a:lnTo>
                  <a:pt x="189" y="166"/>
                </a:lnTo>
                <a:lnTo>
                  <a:pt x="193" y="178"/>
                </a:lnTo>
                <a:lnTo>
                  <a:pt x="193" y="178"/>
                </a:lnTo>
                <a:lnTo>
                  <a:pt x="168" y="184"/>
                </a:lnTo>
                <a:lnTo>
                  <a:pt x="148" y="192"/>
                </a:lnTo>
                <a:lnTo>
                  <a:pt x="141" y="195"/>
                </a:lnTo>
                <a:lnTo>
                  <a:pt x="136" y="199"/>
                </a:lnTo>
                <a:lnTo>
                  <a:pt x="136" y="199"/>
                </a:lnTo>
                <a:lnTo>
                  <a:pt x="131" y="207"/>
                </a:lnTo>
                <a:lnTo>
                  <a:pt x="121" y="226"/>
                </a:lnTo>
                <a:lnTo>
                  <a:pt x="92" y="282"/>
                </a:lnTo>
                <a:lnTo>
                  <a:pt x="62" y="342"/>
                </a:lnTo>
                <a:lnTo>
                  <a:pt x="42" y="384"/>
                </a:lnTo>
                <a:lnTo>
                  <a:pt x="42" y="384"/>
                </a:lnTo>
                <a:lnTo>
                  <a:pt x="29" y="413"/>
                </a:lnTo>
                <a:lnTo>
                  <a:pt x="15" y="441"/>
                </a:lnTo>
                <a:lnTo>
                  <a:pt x="4" y="465"/>
                </a:lnTo>
                <a:lnTo>
                  <a:pt x="1" y="473"/>
                </a:lnTo>
                <a:lnTo>
                  <a:pt x="0" y="479"/>
                </a:lnTo>
                <a:lnTo>
                  <a:pt x="0" y="479"/>
                </a:lnTo>
                <a:lnTo>
                  <a:pt x="4" y="484"/>
                </a:lnTo>
                <a:lnTo>
                  <a:pt x="11" y="490"/>
                </a:lnTo>
                <a:lnTo>
                  <a:pt x="30" y="504"/>
                </a:lnTo>
                <a:lnTo>
                  <a:pt x="57" y="524"/>
                </a:lnTo>
                <a:lnTo>
                  <a:pt x="57" y="524"/>
                </a:lnTo>
                <a:lnTo>
                  <a:pt x="50" y="544"/>
                </a:lnTo>
                <a:lnTo>
                  <a:pt x="45" y="562"/>
                </a:lnTo>
                <a:lnTo>
                  <a:pt x="42" y="577"/>
                </a:lnTo>
                <a:lnTo>
                  <a:pt x="42" y="577"/>
                </a:lnTo>
                <a:lnTo>
                  <a:pt x="41" y="591"/>
                </a:lnTo>
                <a:lnTo>
                  <a:pt x="42" y="603"/>
                </a:lnTo>
                <a:lnTo>
                  <a:pt x="42" y="603"/>
                </a:lnTo>
                <a:lnTo>
                  <a:pt x="44" y="607"/>
                </a:lnTo>
                <a:lnTo>
                  <a:pt x="47" y="610"/>
                </a:lnTo>
                <a:lnTo>
                  <a:pt x="52" y="613"/>
                </a:lnTo>
                <a:lnTo>
                  <a:pt x="57" y="615"/>
                </a:lnTo>
                <a:lnTo>
                  <a:pt x="66" y="618"/>
                </a:lnTo>
                <a:lnTo>
                  <a:pt x="71" y="618"/>
                </a:lnTo>
                <a:lnTo>
                  <a:pt x="71" y="618"/>
                </a:lnTo>
                <a:lnTo>
                  <a:pt x="74" y="615"/>
                </a:lnTo>
                <a:lnTo>
                  <a:pt x="72" y="613"/>
                </a:lnTo>
                <a:lnTo>
                  <a:pt x="71" y="612"/>
                </a:lnTo>
                <a:lnTo>
                  <a:pt x="71" y="612"/>
                </a:lnTo>
                <a:lnTo>
                  <a:pt x="70" y="609"/>
                </a:lnTo>
                <a:lnTo>
                  <a:pt x="69" y="604"/>
                </a:lnTo>
                <a:lnTo>
                  <a:pt x="69" y="598"/>
                </a:lnTo>
                <a:lnTo>
                  <a:pt x="69" y="595"/>
                </a:lnTo>
                <a:lnTo>
                  <a:pt x="69" y="595"/>
                </a:lnTo>
                <a:lnTo>
                  <a:pt x="71" y="579"/>
                </a:lnTo>
                <a:lnTo>
                  <a:pt x="71" y="579"/>
                </a:lnTo>
                <a:lnTo>
                  <a:pt x="75" y="588"/>
                </a:lnTo>
                <a:lnTo>
                  <a:pt x="77" y="592"/>
                </a:lnTo>
                <a:lnTo>
                  <a:pt x="80" y="595"/>
                </a:lnTo>
                <a:lnTo>
                  <a:pt x="81" y="595"/>
                </a:lnTo>
                <a:lnTo>
                  <a:pt x="81" y="595"/>
                </a:lnTo>
                <a:lnTo>
                  <a:pt x="82" y="592"/>
                </a:lnTo>
                <a:lnTo>
                  <a:pt x="83" y="588"/>
                </a:lnTo>
                <a:lnTo>
                  <a:pt x="86" y="573"/>
                </a:lnTo>
                <a:lnTo>
                  <a:pt x="87" y="559"/>
                </a:lnTo>
                <a:lnTo>
                  <a:pt x="87" y="550"/>
                </a:lnTo>
                <a:lnTo>
                  <a:pt x="87" y="550"/>
                </a:lnTo>
                <a:lnTo>
                  <a:pt x="87" y="545"/>
                </a:lnTo>
                <a:lnTo>
                  <a:pt x="89" y="539"/>
                </a:lnTo>
                <a:lnTo>
                  <a:pt x="93" y="532"/>
                </a:lnTo>
                <a:lnTo>
                  <a:pt x="93" y="532"/>
                </a:lnTo>
                <a:lnTo>
                  <a:pt x="104" y="536"/>
                </a:lnTo>
                <a:lnTo>
                  <a:pt x="111" y="538"/>
                </a:lnTo>
                <a:lnTo>
                  <a:pt x="113" y="538"/>
                </a:lnTo>
                <a:lnTo>
                  <a:pt x="113" y="538"/>
                </a:lnTo>
                <a:lnTo>
                  <a:pt x="111" y="539"/>
                </a:lnTo>
                <a:lnTo>
                  <a:pt x="109" y="542"/>
                </a:lnTo>
                <a:lnTo>
                  <a:pt x="101" y="551"/>
                </a:lnTo>
                <a:lnTo>
                  <a:pt x="98" y="556"/>
                </a:lnTo>
                <a:lnTo>
                  <a:pt x="95" y="563"/>
                </a:lnTo>
                <a:lnTo>
                  <a:pt x="94" y="568"/>
                </a:lnTo>
                <a:lnTo>
                  <a:pt x="95" y="573"/>
                </a:lnTo>
                <a:lnTo>
                  <a:pt x="95" y="573"/>
                </a:lnTo>
                <a:lnTo>
                  <a:pt x="99" y="579"/>
                </a:lnTo>
                <a:lnTo>
                  <a:pt x="104" y="585"/>
                </a:lnTo>
                <a:lnTo>
                  <a:pt x="116" y="600"/>
                </a:lnTo>
                <a:lnTo>
                  <a:pt x="129" y="612"/>
                </a:lnTo>
                <a:lnTo>
                  <a:pt x="134" y="614"/>
                </a:lnTo>
                <a:lnTo>
                  <a:pt x="136" y="615"/>
                </a:lnTo>
                <a:lnTo>
                  <a:pt x="136" y="615"/>
                </a:lnTo>
                <a:lnTo>
                  <a:pt x="139" y="613"/>
                </a:lnTo>
                <a:lnTo>
                  <a:pt x="142" y="607"/>
                </a:lnTo>
                <a:lnTo>
                  <a:pt x="148" y="591"/>
                </a:lnTo>
                <a:lnTo>
                  <a:pt x="153" y="577"/>
                </a:lnTo>
                <a:lnTo>
                  <a:pt x="154" y="571"/>
                </a:lnTo>
                <a:lnTo>
                  <a:pt x="154" y="571"/>
                </a:lnTo>
                <a:lnTo>
                  <a:pt x="154" y="579"/>
                </a:lnTo>
                <a:lnTo>
                  <a:pt x="153" y="600"/>
                </a:lnTo>
                <a:lnTo>
                  <a:pt x="154" y="667"/>
                </a:lnTo>
                <a:lnTo>
                  <a:pt x="154" y="739"/>
                </a:lnTo>
                <a:lnTo>
                  <a:pt x="154" y="786"/>
                </a:lnTo>
                <a:lnTo>
                  <a:pt x="154" y="786"/>
                </a:lnTo>
                <a:lnTo>
                  <a:pt x="154" y="796"/>
                </a:lnTo>
                <a:lnTo>
                  <a:pt x="155" y="803"/>
                </a:lnTo>
                <a:lnTo>
                  <a:pt x="158" y="809"/>
                </a:lnTo>
                <a:lnTo>
                  <a:pt x="160" y="814"/>
                </a:lnTo>
                <a:lnTo>
                  <a:pt x="163" y="820"/>
                </a:lnTo>
                <a:lnTo>
                  <a:pt x="166" y="828"/>
                </a:lnTo>
                <a:lnTo>
                  <a:pt x="169" y="839"/>
                </a:lnTo>
                <a:lnTo>
                  <a:pt x="172" y="855"/>
                </a:lnTo>
                <a:lnTo>
                  <a:pt x="172" y="855"/>
                </a:lnTo>
                <a:lnTo>
                  <a:pt x="180" y="911"/>
                </a:lnTo>
                <a:lnTo>
                  <a:pt x="181" y="931"/>
                </a:lnTo>
                <a:lnTo>
                  <a:pt x="181" y="931"/>
                </a:lnTo>
                <a:lnTo>
                  <a:pt x="176" y="937"/>
                </a:lnTo>
                <a:lnTo>
                  <a:pt x="166" y="949"/>
                </a:lnTo>
                <a:lnTo>
                  <a:pt x="162" y="955"/>
                </a:lnTo>
                <a:lnTo>
                  <a:pt x="158" y="961"/>
                </a:lnTo>
                <a:lnTo>
                  <a:pt x="155" y="967"/>
                </a:lnTo>
                <a:lnTo>
                  <a:pt x="157" y="968"/>
                </a:lnTo>
                <a:lnTo>
                  <a:pt x="158" y="969"/>
                </a:lnTo>
                <a:lnTo>
                  <a:pt x="158" y="969"/>
                </a:lnTo>
                <a:lnTo>
                  <a:pt x="169" y="976"/>
                </a:lnTo>
                <a:lnTo>
                  <a:pt x="186" y="985"/>
                </a:lnTo>
                <a:lnTo>
                  <a:pt x="207" y="996"/>
                </a:lnTo>
                <a:lnTo>
                  <a:pt x="213" y="1014"/>
                </a:lnTo>
                <a:lnTo>
                  <a:pt x="219" y="1017"/>
                </a:lnTo>
                <a:lnTo>
                  <a:pt x="217" y="1038"/>
                </a:lnTo>
                <a:lnTo>
                  <a:pt x="189" y="1050"/>
                </a:lnTo>
                <a:lnTo>
                  <a:pt x="189" y="1050"/>
                </a:lnTo>
                <a:lnTo>
                  <a:pt x="190" y="1048"/>
                </a:lnTo>
                <a:lnTo>
                  <a:pt x="189" y="1047"/>
                </a:lnTo>
                <a:lnTo>
                  <a:pt x="188" y="1047"/>
                </a:lnTo>
                <a:lnTo>
                  <a:pt x="184" y="1050"/>
                </a:lnTo>
                <a:lnTo>
                  <a:pt x="184" y="1050"/>
                </a:lnTo>
                <a:lnTo>
                  <a:pt x="180" y="1052"/>
                </a:lnTo>
                <a:lnTo>
                  <a:pt x="177" y="1056"/>
                </a:lnTo>
                <a:lnTo>
                  <a:pt x="175" y="1058"/>
                </a:lnTo>
                <a:lnTo>
                  <a:pt x="175" y="1058"/>
                </a:lnTo>
                <a:lnTo>
                  <a:pt x="165" y="1064"/>
                </a:lnTo>
                <a:lnTo>
                  <a:pt x="158" y="1069"/>
                </a:lnTo>
                <a:lnTo>
                  <a:pt x="155" y="1071"/>
                </a:lnTo>
                <a:lnTo>
                  <a:pt x="154" y="1073"/>
                </a:lnTo>
                <a:lnTo>
                  <a:pt x="154" y="1073"/>
                </a:lnTo>
                <a:lnTo>
                  <a:pt x="154" y="1080"/>
                </a:lnTo>
                <a:lnTo>
                  <a:pt x="154" y="1085"/>
                </a:lnTo>
                <a:lnTo>
                  <a:pt x="154" y="1085"/>
                </a:lnTo>
                <a:lnTo>
                  <a:pt x="154" y="1086"/>
                </a:lnTo>
                <a:lnTo>
                  <a:pt x="157" y="1088"/>
                </a:lnTo>
                <a:lnTo>
                  <a:pt x="162" y="1092"/>
                </a:lnTo>
                <a:lnTo>
                  <a:pt x="169" y="1095"/>
                </a:lnTo>
                <a:lnTo>
                  <a:pt x="175" y="1097"/>
                </a:lnTo>
                <a:lnTo>
                  <a:pt x="175" y="1097"/>
                </a:lnTo>
                <a:lnTo>
                  <a:pt x="201" y="1099"/>
                </a:lnTo>
                <a:lnTo>
                  <a:pt x="201" y="1099"/>
                </a:lnTo>
                <a:lnTo>
                  <a:pt x="205" y="1104"/>
                </a:lnTo>
                <a:lnTo>
                  <a:pt x="207" y="1106"/>
                </a:lnTo>
                <a:lnTo>
                  <a:pt x="211" y="1109"/>
                </a:lnTo>
                <a:lnTo>
                  <a:pt x="211" y="1109"/>
                </a:lnTo>
                <a:lnTo>
                  <a:pt x="220" y="1109"/>
                </a:lnTo>
                <a:lnTo>
                  <a:pt x="240" y="1110"/>
                </a:lnTo>
                <a:lnTo>
                  <a:pt x="258" y="1109"/>
                </a:lnTo>
                <a:lnTo>
                  <a:pt x="264" y="1107"/>
                </a:lnTo>
                <a:lnTo>
                  <a:pt x="266" y="1106"/>
                </a:lnTo>
                <a:lnTo>
                  <a:pt x="266" y="1105"/>
                </a:lnTo>
                <a:lnTo>
                  <a:pt x="266" y="1105"/>
                </a:lnTo>
                <a:lnTo>
                  <a:pt x="266" y="1098"/>
                </a:lnTo>
                <a:lnTo>
                  <a:pt x="265" y="1086"/>
                </a:lnTo>
                <a:lnTo>
                  <a:pt x="264" y="1076"/>
                </a:lnTo>
                <a:lnTo>
                  <a:pt x="264" y="1070"/>
                </a:lnTo>
                <a:lnTo>
                  <a:pt x="264" y="1070"/>
                </a:lnTo>
                <a:lnTo>
                  <a:pt x="264" y="1065"/>
                </a:lnTo>
                <a:lnTo>
                  <a:pt x="264" y="1058"/>
                </a:lnTo>
                <a:lnTo>
                  <a:pt x="264" y="1058"/>
                </a:lnTo>
                <a:lnTo>
                  <a:pt x="264" y="1027"/>
                </a:lnTo>
                <a:lnTo>
                  <a:pt x="264" y="1002"/>
                </a:lnTo>
                <a:lnTo>
                  <a:pt x="264" y="1002"/>
                </a:lnTo>
                <a:lnTo>
                  <a:pt x="279" y="999"/>
                </a:lnTo>
                <a:lnTo>
                  <a:pt x="305" y="996"/>
                </a:lnTo>
                <a:lnTo>
                  <a:pt x="305" y="996"/>
                </a:lnTo>
                <a:lnTo>
                  <a:pt x="311" y="994"/>
                </a:lnTo>
                <a:lnTo>
                  <a:pt x="318" y="992"/>
                </a:lnTo>
                <a:lnTo>
                  <a:pt x="332" y="982"/>
                </a:lnTo>
                <a:lnTo>
                  <a:pt x="349" y="969"/>
                </a:lnTo>
                <a:lnTo>
                  <a:pt x="349" y="969"/>
                </a:lnTo>
                <a:lnTo>
                  <a:pt x="354" y="997"/>
                </a:lnTo>
                <a:lnTo>
                  <a:pt x="357" y="1016"/>
                </a:lnTo>
                <a:lnTo>
                  <a:pt x="358" y="1028"/>
                </a:lnTo>
                <a:lnTo>
                  <a:pt x="358" y="1028"/>
                </a:lnTo>
                <a:lnTo>
                  <a:pt x="358" y="1034"/>
                </a:lnTo>
                <a:lnTo>
                  <a:pt x="355" y="1038"/>
                </a:lnTo>
                <a:lnTo>
                  <a:pt x="355" y="1042"/>
                </a:lnTo>
                <a:lnTo>
                  <a:pt x="355" y="1046"/>
                </a:lnTo>
                <a:lnTo>
                  <a:pt x="355" y="1046"/>
                </a:lnTo>
                <a:lnTo>
                  <a:pt x="355" y="1052"/>
                </a:lnTo>
                <a:lnTo>
                  <a:pt x="355" y="1058"/>
                </a:lnTo>
                <a:lnTo>
                  <a:pt x="355" y="1067"/>
                </a:lnTo>
                <a:lnTo>
                  <a:pt x="355" y="1067"/>
                </a:lnTo>
                <a:lnTo>
                  <a:pt x="354" y="1070"/>
                </a:lnTo>
                <a:lnTo>
                  <a:pt x="353" y="1075"/>
                </a:lnTo>
                <a:lnTo>
                  <a:pt x="353" y="1079"/>
                </a:lnTo>
                <a:lnTo>
                  <a:pt x="354" y="1081"/>
                </a:lnTo>
                <a:lnTo>
                  <a:pt x="358" y="1083"/>
                </a:lnTo>
                <a:lnTo>
                  <a:pt x="364" y="1085"/>
                </a:lnTo>
                <a:lnTo>
                  <a:pt x="364" y="1085"/>
                </a:lnTo>
                <a:lnTo>
                  <a:pt x="367" y="1085"/>
                </a:lnTo>
                <a:lnTo>
                  <a:pt x="371" y="1083"/>
                </a:lnTo>
                <a:lnTo>
                  <a:pt x="379" y="1080"/>
                </a:lnTo>
                <a:lnTo>
                  <a:pt x="388" y="1075"/>
                </a:lnTo>
                <a:lnTo>
                  <a:pt x="395" y="1068"/>
                </a:lnTo>
                <a:lnTo>
                  <a:pt x="408" y="1052"/>
                </a:lnTo>
                <a:lnTo>
                  <a:pt x="417" y="1040"/>
                </a:lnTo>
                <a:lnTo>
                  <a:pt x="417" y="1040"/>
                </a:lnTo>
                <a:lnTo>
                  <a:pt x="425" y="1024"/>
                </a:lnTo>
                <a:lnTo>
                  <a:pt x="428" y="1018"/>
                </a:lnTo>
                <a:lnTo>
                  <a:pt x="429" y="1014"/>
                </a:lnTo>
                <a:lnTo>
                  <a:pt x="429" y="1014"/>
                </a:lnTo>
                <a:lnTo>
                  <a:pt x="431" y="1009"/>
                </a:lnTo>
                <a:lnTo>
                  <a:pt x="436" y="999"/>
                </a:lnTo>
                <a:lnTo>
                  <a:pt x="437" y="994"/>
                </a:lnTo>
                <a:lnTo>
                  <a:pt x="438" y="991"/>
                </a:lnTo>
                <a:lnTo>
                  <a:pt x="437" y="987"/>
                </a:lnTo>
                <a:lnTo>
                  <a:pt x="435" y="985"/>
                </a:lnTo>
                <a:lnTo>
                  <a:pt x="435" y="985"/>
                </a:lnTo>
                <a:lnTo>
                  <a:pt x="422" y="977"/>
                </a:lnTo>
                <a:lnTo>
                  <a:pt x="414" y="975"/>
                </a:lnTo>
                <a:lnTo>
                  <a:pt x="414" y="975"/>
                </a:lnTo>
                <a:lnTo>
                  <a:pt x="411" y="971"/>
                </a:lnTo>
                <a:lnTo>
                  <a:pt x="403" y="962"/>
                </a:lnTo>
                <a:lnTo>
                  <a:pt x="394" y="949"/>
                </a:lnTo>
                <a:lnTo>
                  <a:pt x="396" y="934"/>
                </a:lnTo>
                <a:lnTo>
                  <a:pt x="396" y="934"/>
                </a:lnTo>
                <a:lnTo>
                  <a:pt x="381" y="884"/>
                </a:lnTo>
                <a:lnTo>
                  <a:pt x="367" y="844"/>
                </a:lnTo>
                <a:lnTo>
                  <a:pt x="358" y="819"/>
                </a:lnTo>
                <a:lnTo>
                  <a:pt x="358" y="819"/>
                </a:lnTo>
                <a:lnTo>
                  <a:pt x="337" y="768"/>
                </a:lnTo>
                <a:lnTo>
                  <a:pt x="337" y="768"/>
                </a:lnTo>
                <a:lnTo>
                  <a:pt x="399" y="752"/>
                </a:lnTo>
                <a:lnTo>
                  <a:pt x="442" y="740"/>
                </a:lnTo>
                <a:lnTo>
                  <a:pt x="458" y="736"/>
                </a:lnTo>
                <a:lnTo>
                  <a:pt x="465" y="733"/>
                </a:lnTo>
                <a:lnTo>
                  <a:pt x="465" y="733"/>
                </a:lnTo>
                <a:lnTo>
                  <a:pt x="466" y="731"/>
                </a:lnTo>
                <a:lnTo>
                  <a:pt x="466" y="728"/>
                </a:lnTo>
                <a:lnTo>
                  <a:pt x="464" y="720"/>
                </a:lnTo>
                <a:lnTo>
                  <a:pt x="458" y="709"/>
                </a:lnTo>
                <a:lnTo>
                  <a:pt x="453" y="695"/>
                </a:lnTo>
                <a:lnTo>
                  <a:pt x="453" y="695"/>
                </a:lnTo>
                <a:lnTo>
                  <a:pt x="448" y="677"/>
                </a:lnTo>
                <a:lnTo>
                  <a:pt x="446" y="659"/>
                </a:lnTo>
                <a:lnTo>
                  <a:pt x="443" y="638"/>
                </a:lnTo>
                <a:lnTo>
                  <a:pt x="438" y="638"/>
                </a:lnTo>
                <a:lnTo>
                  <a:pt x="438" y="638"/>
                </a:lnTo>
                <a:lnTo>
                  <a:pt x="428" y="621"/>
                </a:lnTo>
                <a:lnTo>
                  <a:pt x="415" y="607"/>
                </a:lnTo>
                <a:lnTo>
                  <a:pt x="402" y="591"/>
                </a:lnTo>
                <a:lnTo>
                  <a:pt x="402" y="591"/>
                </a:lnTo>
                <a:lnTo>
                  <a:pt x="390" y="580"/>
                </a:lnTo>
                <a:lnTo>
                  <a:pt x="382" y="573"/>
                </a:lnTo>
                <a:lnTo>
                  <a:pt x="376" y="568"/>
                </a:lnTo>
                <a:lnTo>
                  <a:pt x="376" y="568"/>
                </a:lnTo>
                <a:lnTo>
                  <a:pt x="382" y="526"/>
                </a:lnTo>
                <a:lnTo>
                  <a:pt x="387" y="496"/>
                </a:lnTo>
                <a:lnTo>
                  <a:pt x="388" y="485"/>
                </a:lnTo>
                <a:lnTo>
                  <a:pt x="388" y="479"/>
                </a:lnTo>
                <a:lnTo>
                  <a:pt x="388" y="479"/>
                </a:lnTo>
                <a:lnTo>
                  <a:pt x="387" y="472"/>
                </a:lnTo>
                <a:lnTo>
                  <a:pt x="387" y="462"/>
                </a:lnTo>
                <a:lnTo>
                  <a:pt x="388" y="449"/>
                </a:lnTo>
                <a:lnTo>
                  <a:pt x="388" y="449"/>
                </a:lnTo>
                <a:lnTo>
                  <a:pt x="388" y="450"/>
                </a:lnTo>
                <a:lnTo>
                  <a:pt x="389" y="452"/>
                </a:lnTo>
                <a:lnTo>
                  <a:pt x="390" y="449"/>
                </a:lnTo>
                <a:lnTo>
                  <a:pt x="390" y="443"/>
                </a:lnTo>
                <a:lnTo>
                  <a:pt x="390" y="443"/>
                </a:lnTo>
                <a:lnTo>
                  <a:pt x="391" y="420"/>
                </a:lnTo>
                <a:lnTo>
                  <a:pt x="390" y="402"/>
                </a:lnTo>
                <a:lnTo>
                  <a:pt x="390" y="402"/>
                </a:lnTo>
                <a:lnTo>
                  <a:pt x="391" y="394"/>
                </a:lnTo>
                <a:lnTo>
                  <a:pt x="394" y="378"/>
                </a:lnTo>
                <a:lnTo>
                  <a:pt x="396" y="359"/>
                </a:lnTo>
                <a:lnTo>
                  <a:pt x="397" y="350"/>
                </a:lnTo>
                <a:lnTo>
                  <a:pt x="396" y="343"/>
                </a:lnTo>
                <a:lnTo>
                  <a:pt x="396" y="343"/>
                </a:lnTo>
                <a:lnTo>
                  <a:pt x="394" y="336"/>
                </a:lnTo>
                <a:lnTo>
                  <a:pt x="390" y="329"/>
                </a:lnTo>
                <a:lnTo>
                  <a:pt x="379" y="314"/>
                </a:lnTo>
                <a:lnTo>
                  <a:pt x="369" y="302"/>
                </a:lnTo>
                <a:lnTo>
                  <a:pt x="364" y="296"/>
                </a:lnTo>
                <a:lnTo>
                  <a:pt x="364" y="296"/>
                </a:lnTo>
                <a:lnTo>
                  <a:pt x="364" y="264"/>
                </a:lnTo>
                <a:lnTo>
                  <a:pt x="363" y="240"/>
                </a:lnTo>
                <a:lnTo>
                  <a:pt x="361" y="222"/>
                </a:lnTo>
                <a:lnTo>
                  <a:pt x="361" y="222"/>
                </a:lnTo>
                <a:lnTo>
                  <a:pt x="360" y="219"/>
                </a:lnTo>
                <a:lnTo>
                  <a:pt x="358" y="216"/>
                </a:lnTo>
                <a:lnTo>
                  <a:pt x="353" y="210"/>
                </a:lnTo>
                <a:lnTo>
                  <a:pt x="344" y="202"/>
                </a:lnTo>
                <a:lnTo>
                  <a:pt x="336" y="196"/>
                </a:lnTo>
                <a:lnTo>
                  <a:pt x="320" y="186"/>
                </a:lnTo>
                <a:lnTo>
                  <a:pt x="314" y="181"/>
                </a:lnTo>
                <a:lnTo>
                  <a:pt x="302" y="163"/>
                </a:lnTo>
                <a:lnTo>
                  <a:pt x="278" y="163"/>
                </a:lnTo>
                <a:lnTo>
                  <a:pt x="264" y="140"/>
                </a:lnTo>
                <a:lnTo>
                  <a:pt x="264" y="140"/>
                </a:lnTo>
                <a:lnTo>
                  <a:pt x="270" y="145"/>
                </a:lnTo>
                <a:lnTo>
                  <a:pt x="278" y="151"/>
                </a:lnTo>
                <a:lnTo>
                  <a:pt x="278" y="151"/>
                </a:lnTo>
                <a:lnTo>
                  <a:pt x="279" y="152"/>
                </a:lnTo>
                <a:lnTo>
                  <a:pt x="281" y="152"/>
                </a:lnTo>
                <a:lnTo>
                  <a:pt x="283" y="149"/>
                </a:lnTo>
                <a:lnTo>
                  <a:pt x="284" y="146"/>
                </a:lnTo>
                <a:lnTo>
                  <a:pt x="284" y="146"/>
                </a:lnTo>
                <a:lnTo>
                  <a:pt x="293" y="149"/>
                </a:lnTo>
                <a:lnTo>
                  <a:pt x="300" y="153"/>
                </a:lnTo>
                <a:lnTo>
                  <a:pt x="305" y="154"/>
                </a:lnTo>
                <a:lnTo>
                  <a:pt x="305" y="154"/>
                </a:lnTo>
                <a:lnTo>
                  <a:pt x="310" y="153"/>
                </a:lnTo>
                <a:lnTo>
                  <a:pt x="313" y="152"/>
                </a:lnTo>
                <a:lnTo>
                  <a:pt x="317" y="148"/>
                </a:lnTo>
                <a:lnTo>
                  <a:pt x="317" y="148"/>
                </a:lnTo>
                <a:lnTo>
                  <a:pt x="307" y="147"/>
                </a:lnTo>
                <a:lnTo>
                  <a:pt x="301" y="146"/>
                </a:lnTo>
                <a:lnTo>
                  <a:pt x="298" y="145"/>
                </a:lnTo>
                <a:lnTo>
                  <a:pt x="296" y="142"/>
                </a:lnTo>
                <a:lnTo>
                  <a:pt x="296" y="142"/>
                </a:lnTo>
                <a:lnTo>
                  <a:pt x="294" y="137"/>
                </a:lnTo>
                <a:lnTo>
                  <a:pt x="292" y="131"/>
                </a:lnTo>
                <a:lnTo>
                  <a:pt x="290" y="124"/>
                </a:lnTo>
                <a:lnTo>
                  <a:pt x="284" y="86"/>
                </a:lnTo>
                <a:lnTo>
                  <a:pt x="284" y="86"/>
                </a:lnTo>
                <a:lnTo>
                  <a:pt x="287" y="83"/>
                </a:lnTo>
                <a:lnTo>
                  <a:pt x="290" y="75"/>
                </a:lnTo>
                <a:lnTo>
                  <a:pt x="294" y="65"/>
                </a:lnTo>
                <a:lnTo>
                  <a:pt x="294" y="59"/>
                </a:lnTo>
                <a:lnTo>
                  <a:pt x="293" y="53"/>
                </a:lnTo>
                <a:lnTo>
                  <a:pt x="293" y="53"/>
                </a:lnTo>
                <a:lnTo>
                  <a:pt x="292" y="46"/>
                </a:lnTo>
                <a:lnTo>
                  <a:pt x="292" y="41"/>
                </a:lnTo>
                <a:lnTo>
                  <a:pt x="289" y="39"/>
                </a:lnTo>
                <a:lnTo>
                  <a:pt x="284" y="36"/>
                </a:lnTo>
                <a:lnTo>
                  <a:pt x="284" y="36"/>
                </a:lnTo>
                <a:lnTo>
                  <a:pt x="276" y="34"/>
                </a:lnTo>
                <a:lnTo>
                  <a:pt x="267" y="33"/>
                </a:lnTo>
                <a:lnTo>
                  <a:pt x="258" y="33"/>
                </a:lnTo>
                <a:lnTo>
                  <a:pt x="258" y="33"/>
                </a:lnTo>
                <a:lnTo>
                  <a:pt x="251" y="24"/>
                </a:lnTo>
                <a:lnTo>
                  <a:pt x="246" y="18"/>
                </a:lnTo>
                <a:lnTo>
                  <a:pt x="240" y="12"/>
                </a:lnTo>
                <a:lnTo>
                  <a:pt x="240" y="12"/>
                </a:lnTo>
                <a:lnTo>
                  <a:pt x="234" y="9"/>
                </a:lnTo>
                <a:lnTo>
                  <a:pt x="225" y="6"/>
                </a:lnTo>
                <a:lnTo>
                  <a:pt x="213" y="4"/>
                </a:lnTo>
                <a:lnTo>
                  <a:pt x="213" y="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2">
            <a:extLst>
              <a:ext uri="{FF2B5EF4-FFF2-40B4-BE49-F238E27FC236}">
                <a16:creationId xmlns:a16="http://schemas.microsoft.com/office/drawing/2014/main" id="{A264EF54-83AE-4FCD-84F6-756E3FF87407}"/>
              </a:ext>
            </a:extLst>
          </p:cNvPr>
          <p:cNvSpPr>
            <a:spLocks/>
          </p:cNvSpPr>
          <p:nvPr/>
        </p:nvSpPr>
        <p:spPr bwMode="auto">
          <a:xfrm>
            <a:off x="6507391" y="698656"/>
            <a:ext cx="746125" cy="1722438"/>
          </a:xfrm>
          <a:custGeom>
            <a:avLst/>
            <a:gdLst>
              <a:gd name="T0" fmla="*/ 150 w 470"/>
              <a:gd name="T1" fmla="*/ 41 h 1085"/>
              <a:gd name="T2" fmla="*/ 136 w 470"/>
              <a:gd name="T3" fmla="*/ 50 h 1085"/>
              <a:gd name="T4" fmla="*/ 128 w 470"/>
              <a:gd name="T5" fmla="*/ 85 h 1085"/>
              <a:gd name="T6" fmla="*/ 124 w 470"/>
              <a:gd name="T7" fmla="*/ 95 h 1085"/>
              <a:gd name="T8" fmla="*/ 145 w 470"/>
              <a:gd name="T9" fmla="*/ 121 h 1085"/>
              <a:gd name="T10" fmla="*/ 146 w 470"/>
              <a:gd name="T11" fmla="*/ 127 h 1085"/>
              <a:gd name="T12" fmla="*/ 158 w 470"/>
              <a:gd name="T13" fmla="*/ 122 h 1085"/>
              <a:gd name="T14" fmla="*/ 165 w 470"/>
              <a:gd name="T15" fmla="*/ 133 h 1085"/>
              <a:gd name="T16" fmla="*/ 175 w 470"/>
              <a:gd name="T17" fmla="*/ 124 h 1085"/>
              <a:gd name="T18" fmla="*/ 144 w 470"/>
              <a:gd name="T19" fmla="*/ 169 h 1085"/>
              <a:gd name="T20" fmla="*/ 93 w 470"/>
              <a:gd name="T21" fmla="*/ 192 h 1085"/>
              <a:gd name="T22" fmla="*/ 82 w 470"/>
              <a:gd name="T23" fmla="*/ 233 h 1085"/>
              <a:gd name="T24" fmla="*/ 69 w 470"/>
              <a:gd name="T25" fmla="*/ 319 h 1085"/>
              <a:gd name="T26" fmla="*/ 23 w 470"/>
              <a:gd name="T27" fmla="*/ 479 h 1085"/>
              <a:gd name="T28" fmla="*/ 0 w 470"/>
              <a:gd name="T29" fmla="*/ 531 h 1085"/>
              <a:gd name="T30" fmla="*/ 10 w 470"/>
              <a:gd name="T31" fmla="*/ 547 h 1085"/>
              <a:gd name="T32" fmla="*/ 58 w 470"/>
              <a:gd name="T33" fmla="*/ 564 h 1085"/>
              <a:gd name="T34" fmla="*/ 71 w 470"/>
              <a:gd name="T35" fmla="*/ 582 h 1085"/>
              <a:gd name="T36" fmla="*/ 24 w 470"/>
              <a:gd name="T37" fmla="*/ 687 h 1085"/>
              <a:gd name="T38" fmla="*/ 27 w 470"/>
              <a:gd name="T39" fmla="*/ 765 h 1085"/>
              <a:gd name="T40" fmla="*/ 79 w 470"/>
              <a:gd name="T41" fmla="*/ 770 h 1085"/>
              <a:gd name="T42" fmla="*/ 137 w 470"/>
              <a:gd name="T43" fmla="*/ 829 h 1085"/>
              <a:gd name="T44" fmla="*/ 205 w 470"/>
              <a:gd name="T45" fmla="*/ 948 h 1085"/>
              <a:gd name="T46" fmla="*/ 201 w 470"/>
              <a:gd name="T47" fmla="*/ 1038 h 1085"/>
              <a:gd name="T48" fmla="*/ 212 w 470"/>
              <a:gd name="T49" fmla="*/ 1067 h 1085"/>
              <a:gd name="T50" fmla="*/ 247 w 470"/>
              <a:gd name="T51" fmla="*/ 1085 h 1085"/>
              <a:gd name="T52" fmla="*/ 272 w 470"/>
              <a:gd name="T53" fmla="*/ 1081 h 1085"/>
              <a:gd name="T54" fmla="*/ 278 w 470"/>
              <a:gd name="T55" fmla="*/ 1054 h 1085"/>
              <a:gd name="T56" fmla="*/ 278 w 470"/>
              <a:gd name="T57" fmla="*/ 1025 h 1085"/>
              <a:gd name="T58" fmla="*/ 294 w 470"/>
              <a:gd name="T59" fmla="*/ 985 h 1085"/>
              <a:gd name="T60" fmla="*/ 323 w 470"/>
              <a:gd name="T61" fmla="*/ 953 h 1085"/>
              <a:gd name="T62" fmla="*/ 330 w 470"/>
              <a:gd name="T63" fmla="*/ 918 h 1085"/>
              <a:gd name="T64" fmla="*/ 320 w 470"/>
              <a:gd name="T65" fmla="*/ 818 h 1085"/>
              <a:gd name="T66" fmla="*/ 317 w 470"/>
              <a:gd name="T67" fmla="*/ 763 h 1085"/>
              <a:gd name="T68" fmla="*/ 319 w 470"/>
              <a:gd name="T69" fmla="*/ 733 h 1085"/>
              <a:gd name="T70" fmla="*/ 352 w 470"/>
              <a:gd name="T71" fmla="*/ 632 h 1085"/>
              <a:gd name="T72" fmla="*/ 371 w 470"/>
              <a:gd name="T73" fmla="*/ 539 h 1085"/>
              <a:gd name="T74" fmla="*/ 376 w 470"/>
              <a:gd name="T75" fmla="*/ 585 h 1085"/>
              <a:gd name="T76" fmla="*/ 365 w 470"/>
              <a:gd name="T77" fmla="*/ 589 h 1085"/>
              <a:gd name="T78" fmla="*/ 388 w 470"/>
              <a:gd name="T79" fmla="*/ 611 h 1085"/>
              <a:gd name="T80" fmla="*/ 376 w 470"/>
              <a:gd name="T81" fmla="*/ 621 h 1085"/>
              <a:gd name="T82" fmla="*/ 394 w 470"/>
              <a:gd name="T83" fmla="*/ 617 h 1085"/>
              <a:gd name="T84" fmla="*/ 408 w 470"/>
              <a:gd name="T85" fmla="*/ 576 h 1085"/>
              <a:gd name="T86" fmla="*/ 423 w 470"/>
              <a:gd name="T87" fmla="*/ 543 h 1085"/>
              <a:gd name="T88" fmla="*/ 469 w 470"/>
              <a:gd name="T89" fmla="*/ 522 h 1085"/>
              <a:gd name="T90" fmla="*/ 461 w 470"/>
              <a:gd name="T91" fmla="*/ 499 h 1085"/>
              <a:gd name="T92" fmla="*/ 435 w 470"/>
              <a:gd name="T93" fmla="*/ 469 h 1085"/>
              <a:gd name="T94" fmla="*/ 447 w 470"/>
              <a:gd name="T95" fmla="*/ 415 h 1085"/>
              <a:gd name="T96" fmla="*/ 425 w 470"/>
              <a:gd name="T97" fmla="*/ 362 h 1085"/>
              <a:gd name="T98" fmla="*/ 370 w 470"/>
              <a:gd name="T99" fmla="*/ 268 h 1085"/>
              <a:gd name="T100" fmla="*/ 343 w 470"/>
              <a:gd name="T101" fmla="*/ 215 h 1085"/>
              <a:gd name="T102" fmla="*/ 264 w 470"/>
              <a:gd name="T103" fmla="*/ 160 h 1085"/>
              <a:gd name="T104" fmla="*/ 282 w 470"/>
              <a:gd name="T105" fmla="*/ 136 h 1085"/>
              <a:gd name="T106" fmla="*/ 284 w 470"/>
              <a:gd name="T107" fmla="*/ 98 h 1085"/>
              <a:gd name="T108" fmla="*/ 282 w 470"/>
              <a:gd name="T109" fmla="*/ 61 h 1085"/>
              <a:gd name="T110" fmla="*/ 254 w 470"/>
              <a:gd name="T111" fmla="*/ 18 h 1085"/>
              <a:gd name="T112" fmla="*/ 224 w 470"/>
              <a:gd name="T113" fmla="*/ 0 h 1085"/>
              <a:gd name="T114" fmla="*/ 195 w 470"/>
              <a:gd name="T115" fmla="*/ 2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0" h="1085">
                <a:moveTo>
                  <a:pt x="178" y="18"/>
                </a:moveTo>
                <a:lnTo>
                  <a:pt x="178" y="18"/>
                </a:lnTo>
                <a:lnTo>
                  <a:pt x="169" y="25"/>
                </a:lnTo>
                <a:lnTo>
                  <a:pt x="154" y="35"/>
                </a:lnTo>
                <a:lnTo>
                  <a:pt x="154" y="35"/>
                </a:lnTo>
                <a:lnTo>
                  <a:pt x="150" y="41"/>
                </a:lnTo>
                <a:lnTo>
                  <a:pt x="148" y="41"/>
                </a:lnTo>
                <a:lnTo>
                  <a:pt x="148" y="41"/>
                </a:lnTo>
                <a:lnTo>
                  <a:pt x="148" y="41"/>
                </a:lnTo>
                <a:lnTo>
                  <a:pt x="147" y="39"/>
                </a:lnTo>
                <a:lnTo>
                  <a:pt x="144" y="42"/>
                </a:lnTo>
                <a:lnTo>
                  <a:pt x="136" y="50"/>
                </a:lnTo>
                <a:lnTo>
                  <a:pt x="136" y="50"/>
                </a:lnTo>
                <a:lnTo>
                  <a:pt x="133" y="56"/>
                </a:lnTo>
                <a:lnTo>
                  <a:pt x="130" y="62"/>
                </a:lnTo>
                <a:lnTo>
                  <a:pt x="128" y="74"/>
                </a:lnTo>
                <a:lnTo>
                  <a:pt x="128" y="82"/>
                </a:lnTo>
                <a:lnTo>
                  <a:pt x="128" y="85"/>
                </a:lnTo>
                <a:lnTo>
                  <a:pt x="128" y="85"/>
                </a:lnTo>
                <a:lnTo>
                  <a:pt x="127" y="85"/>
                </a:lnTo>
                <a:lnTo>
                  <a:pt x="124" y="88"/>
                </a:lnTo>
                <a:lnTo>
                  <a:pt x="123" y="89"/>
                </a:lnTo>
                <a:lnTo>
                  <a:pt x="123" y="91"/>
                </a:lnTo>
                <a:lnTo>
                  <a:pt x="124" y="95"/>
                </a:lnTo>
                <a:lnTo>
                  <a:pt x="128" y="100"/>
                </a:lnTo>
                <a:lnTo>
                  <a:pt x="128" y="100"/>
                </a:lnTo>
                <a:lnTo>
                  <a:pt x="135" y="110"/>
                </a:lnTo>
                <a:lnTo>
                  <a:pt x="141" y="118"/>
                </a:lnTo>
                <a:lnTo>
                  <a:pt x="145" y="121"/>
                </a:lnTo>
                <a:lnTo>
                  <a:pt x="145" y="121"/>
                </a:lnTo>
                <a:lnTo>
                  <a:pt x="146" y="121"/>
                </a:lnTo>
                <a:lnTo>
                  <a:pt x="146" y="121"/>
                </a:lnTo>
                <a:lnTo>
                  <a:pt x="145" y="122"/>
                </a:lnTo>
                <a:lnTo>
                  <a:pt x="145" y="126"/>
                </a:lnTo>
                <a:lnTo>
                  <a:pt x="146" y="127"/>
                </a:lnTo>
                <a:lnTo>
                  <a:pt x="146" y="127"/>
                </a:lnTo>
                <a:lnTo>
                  <a:pt x="152" y="126"/>
                </a:lnTo>
                <a:lnTo>
                  <a:pt x="156" y="126"/>
                </a:lnTo>
                <a:lnTo>
                  <a:pt x="157" y="124"/>
                </a:lnTo>
                <a:lnTo>
                  <a:pt x="157" y="124"/>
                </a:lnTo>
                <a:lnTo>
                  <a:pt x="158" y="124"/>
                </a:lnTo>
                <a:lnTo>
                  <a:pt x="158" y="122"/>
                </a:lnTo>
                <a:lnTo>
                  <a:pt x="160" y="124"/>
                </a:lnTo>
                <a:lnTo>
                  <a:pt x="163" y="127"/>
                </a:lnTo>
                <a:lnTo>
                  <a:pt x="163" y="127"/>
                </a:lnTo>
                <a:lnTo>
                  <a:pt x="163" y="130"/>
                </a:lnTo>
                <a:lnTo>
                  <a:pt x="164" y="132"/>
                </a:lnTo>
                <a:lnTo>
                  <a:pt x="165" y="133"/>
                </a:lnTo>
                <a:lnTo>
                  <a:pt x="166" y="132"/>
                </a:lnTo>
                <a:lnTo>
                  <a:pt x="166" y="132"/>
                </a:lnTo>
                <a:lnTo>
                  <a:pt x="169" y="131"/>
                </a:lnTo>
                <a:lnTo>
                  <a:pt x="172" y="127"/>
                </a:lnTo>
                <a:lnTo>
                  <a:pt x="175" y="124"/>
                </a:lnTo>
                <a:lnTo>
                  <a:pt x="175" y="124"/>
                </a:lnTo>
                <a:lnTo>
                  <a:pt x="177" y="127"/>
                </a:lnTo>
                <a:lnTo>
                  <a:pt x="182" y="133"/>
                </a:lnTo>
                <a:lnTo>
                  <a:pt x="189" y="142"/>
                </a:lnTo>
                <a:lnTo>
                  <a:pt x="152" y="168"/>
                </a:lnTo>
                <a:lnTo>
                  <a:pt x="152" y="168"/>
                </a:lnTo>
                <a:lnTo>
                  <a:pt x="144" y="169"/>
                </a:lnTo>
                <a:lnTo>
                  <a:pt x="136" y="171"/>
                </a:lnTo>
                <a:lnTo>
                  <a:pt x="127" y="173"/>
                </a:lnTo>
                <a:lnTo>
                  <a:pt x="116" y="177"/>
                </a:lnTo>
                <a:lnTo>
                  <a:pt x="106" y="181"/>
                </a:lnTo>
                <a:lnTo>
                  <a:pt x="97" y="189"/>
                </a:lnTo>
                <a:lnTo>
                  <a:pt x="93" y="192"/>
                </a:lnTo>
                <a:lnTo>
                  <a:pt x="89" y="197"/>
                </a:lnTo>
                <a:lnTo>
                  <a:pt x="89" y="197"/>
                </a:lnTo>
                <a:lnTo>
                  <a:pt x="87" y="203"/>
                </a:lnTo>
                <a:lnTo>
                  <a:pt x="85" y="208"/>
                </a:lnTo>
                <a:lnTo>
                  <a:pt x="83" y="220"/>
                </a:lnTo>
                <a:lnTo>
                  <a:pt x="82" y="233"/>
                </a:lnTo>
                <a:lnTo>
                  <a:pt x="82" y="248"/>
                </a:lnTo>
                <a:lnTo>
                  <a:pt x="81" y="263"/>
                </a:lnTo>
                <a:lnTo>
                  <a:pt x="80" y="280"/>
                </a:lnTo>
                <a:lnTo>
                  <a:pt x="75" y="299"/>
                </a:lnTo>
                <a:lnTo>
                  <a:pt x="69" y="319"/>
                </a:lnTo>
                <a:lnTo>
                  <a:pt x="69" y="319"/>
                </a:lnTo>
                <a:lnTo>
                  <a:pt x="60" y="340"/>
                </a:lnTo>
                <a:lnTo>
                  <a:pt x="54" y="364"/>
                </a:lnTo>
                <a:lnTo>
                  <a:pt x="41" y="414"/>
                </a:lnTo>
                <a:lnTo>
                  <a:pt x="35" y="438"/>
                </a:lnTo>
                <a:lnTo>
                  <a:pt x="29" y="459"/>
                </a:lnTo>
                <a:lnTo>
                  <a:pt x="23" y="479"/>
                </a:lnTo>
                <a:lnTo>
                  <a:pt x="16" y="493"/>
                </a:lnTo>
                <a:lnTo>
                  <a:pt x="16" y="493"/>
                </a:lnTo>
                <a:lnTo>
                  <a:pt x="9" y="504"/>
                </a:lnTo>
                <a:lnTo>
                  <a:pt x="5" y="515"/>
                </a:lnTo>
                <a:lnTo>
                  <a:pt x="1" y="523"/>
                </a:lnTo>
                <a:lnTo>
                  <a:pt x="0" y="531"/>
                </a:lnTo>
                <a:lnTo>
                  <a:pt x="0" y="537"/>
                </a:lnTo>
                <a:lnTo>
                  <a:pt x="1" y="541"/>
                </a:lnTo>
                <a:lnTo>
                  <a:pt x="3" y="545"/>
                </a:lnTo>
                <a:lnTo>
                  <a:pt x="4" y="546"/>
                </a:lnTo>
                <a:lnTo>
                  <a:pt x="4" y="546"/>
                </a:lnTo>
                <a:lnTo>
                  <a:pt x="10" y="547"/>
                </a:lnTo>
                <a:lnTo>
                  <a:pt x="22" y="550"/>
                </a:lnTo>
                <a:lnTo>
                  <a:pt x="34" y="552"/>
                </a:lnTo>
                <a:lnTo>
                  <a:pt x="45" y="555"/>
                </a:lnTo>
                <a:lnTo>
                  <a:pt x="45" y="555"/>
                </a:lnTo>
                <a:lnTo>
                  <a:pt x="53" y="559"/>
                </a:lnTo>
                <a:lnTo>
                  <a:pt x="58" y="564"/>
                </a:lnTo>
                <a:lnTo>
                  <a:pt x="62" y="568"/>
                </a:lnTo>
                <a:lnTo>
                  <a:pt x="63" y="570"/>
                </a:lnTo>
                <a:lnTo>
                  <a:pt x="63" y="570"/>
                </a:lnTo>
                <a:lnTo>
                  <a:pt x="68" y="577"/>
                </a:lnTo>
                <a:lnTo>
                  <a:pt x="70" y="581"/>
                </a:lnTo>
                <a:lnTo>
                  <a:pt x="71" y="582"/>
                </a:lnTo>
                <a:lnTo>
                  <a:pt x="71" y="582"/>
                </a:lnTo>
                <a:lnTo>
                  <a:pt x="51" y="622"/>
                </a:lnTo>
                <a:lnTo>
                  <a:pt x="28" y="670"/>
                </a:lnTo>
                <a:lnTo>
                  <a:pt x="28" y="670"/>
                </a:lnTo>
                <a:lnTo>
                  <a:pt x="26" y="676"/>
                </a:lnTo>
                <a:lnTo>
                  <a:pt x="24" y="687"/>
                </a:lnTo>
                <a:lnTo>
                  <a:pt x="22" y="716"/>
                </a:lnTo>
                <a:lnTo>
                  <a:pt x="22" y="745"/>
                </a:lnTo>
                <a:lnTo>
                  <a:pt x="22" y="756"/>
                </a:lnTo>
                <a:lnTo>
                  <a:pt x="24" y="762"/>
                </a:lnTo>
                <a:lnTo>
                  <a:pt x="24" y="762"/>
                </a:lnTo>
                <a:lnTo>
                  <a:pt x="27" y="765"/>
                </a:lnTo>
                <a:lnTo>
                  <a:pt x="30" y="768"/>
                </a:lnTo>
                <a:lnTo>
                  <a:pt x="36" y="770"/>
                </a:lnTo>
                <a:lnTo>
                  <a:pt x="40" y="771"/>
                </a:lnTo>
                <a:lnTo>
                  <a:pt x="42" y="771"/>
                </a:lnTo>
                <a:lnTo>
                  <a:pt x="42" y="771"/>
                </a:lnTo>
                <a:lnTo>
                  <a:pt x="79" y="770"/>
                </a:lnTo>
                <a:lnTo>
                  <a:pt x="113" y="768"/>
                </a:lnTo>
                <a:lnTo>
                  <a:pt x="113" y="768"/>
                </a:lnTo>
                <a:lnTo>
                  <a:pt x="115" y="775"/>
                </a:lnTo>
                <a:lnTo>
                  <a:pt x="122" y="794"/>
                </a:lnTo>
                <a:lnTo>
                  <a:pt x="131" y="818"/>
                </a:lnTo>
                <a:lnTo>
                  <a:pt x="137" y="829"/>
                </a:lnTo>
                <a:lnTo>
                  <a:pt x="142" y="839"/>
                </a:lnTo>
                <a:lnTo>
                  <a:pt x="142" y="839"/>
                </a:lnTo>
                <a:lnTo>
                  <a:pt x="158" y="865"/>
                </a:lnTo>
                <a:lnTo>
                  <a:pt x="178" y="900"/>
                </a:lnTo>
                <a:lnTo>
                  <a:pt x="196" y="932"/>
                </a:lnTo>
                <a:lnTo>
                  <a:pt x="205" y="948"/>
                </a:lnTo>
                <a:lnTo>
                  <a:pt x="205" y="948"/>
                </a:lnTo>
                <a:lnTo>
                  <a:pt x="211" y="995"/>
                </a:lnTo>
                <a:lnTo>
                  <a:pt x="211" y="995"/>
                </a:lnTo>
                <a:lnTo>
                  <a:pt x="205" y="1016"/>
                </a:lnTo>
                <a:lnTo>
                  <a:pt x="201" y="1032"/>
                </a:lnTo>
                <a:lnTo>
                  <a:pt x="201" y="1038"/>
                </a:lnTo>
                <a:lnTo>
                  <a:pt x="201" y="1042"/>
                </a:lnTo>
                <a:lnTo>
                  <a:pt x="201" y="1042"/>
                </a:lnTo>
                <a:lnTo>
                  <a:pt x="207" y="1052"/>
                </a:lnTo>
                <a:lnTo>
                  <a:pt x="211" y="1054"/>
                </a:lnTo>
                <a:lnTo>
                  <a:pt x="211" y="1054"/>
                </a:lnTo>
                <a:lnTo>
                  <a:pt x="212" y="1067"/>
                </a:lnTo>
                <a:lnTo>
                  <a:pt x="215" y="1077"/>
                </a:lnTo>
                <a:lnTo>
                  <a:pt x="217" y="1079"/>
                </a:lnTo>
                <a:lnTo>
                  <a:pt x="219" y="1081"/>
                </a:lnTo>
                <a:lnTo>
                  <a:pt x="219" y="1081"/>
                </a:lnTo>
                <a:lnTo>
                  <a:pt x="230" y="1083"/>
                </a:lnTo>
                <a:lnTo>
                  <a:pt x="247" y="1085"/>
                </a:lnTo>
                <a:lnTo>
                  <a:pt x="257" y="1085"/>
                </a:lnTo>
                <a:lnTo>
                  <a:pt x="264" y="1085"/>
                </a:lnTo>
                <a:lnTo>
                  <a:pt x="270" y="1084"/>
                </a:lnTo>
                <a:lnTo>
                  <a:pt x="271" y="1083"/>
                </a:lnTo>
                <a:lnTo>
                  <a:pt x="272" y="1081"/>
                </a:lnTo>
                <a:lnTo>
                  <a:pt x="272" y="1081"/>
                </a:lnTo>
                <a:lnTo>
                  <a:pt x="275" y="1069"/>
                </a:lnTo>
                <a:lnTo>
                  <a:pt x="276" y="1064"/>
                </a:lnTo>
                <a:lnTo>
                  <a:pt x="276" y="1064"/>
                </a:lnTo>
                <a:lnTo>
                  <a:pt x="276" y="1060"/>
                </a:lnTo>
                <a:lnTo>
                  <a:pt x="276" y="1058"/>
                </a:lnTo>
                <a:lnTo>
                  <a:pt x="278" y="1054"/>
                </a:lnTo>
                <a:lnTo>
                  <a:pt x="278" y="1054"/>
                </a:lnTo>
                <a:lnTo>
                  <a:pt x="280" y="1052"/>
                </a:lnTo>
                <a:lnTo>
                  <a:pt x="280" y="1048"/>
                </a:lnTo>
                <a:lnTo>
                  <a:pt x="280" y="1038"/>
                </a:lnTo>
                <a:lnTo>
                  <a:pt x="278" y="1025"/>
                </a:lnTo>
                <a:lnTo>
                  <a:pt x="278" y="1025"/>
                </a:lnTo>
                <a:lnTo>
                  <a:pt x="286" y="1017"/>
                </a:lnTo>
                <a:lnTo>
                  <a:pt x="290" y="1008"/>
                </a:lnTo>
                <a:lnTo>
                  <a:pt x="293" y="1005"/>
                </a:lnTo>
                <a:lnTo>
                  <a:pt x="293" y="1001"/>
                </a:lnTo>
                <a:lnTo>
                  <a:pt x="293" y="1001"/>
                </a:lnTo>
                <a:lnTo>
                  <a:pt x="294" y="985"/>
                </a:lnTo>
                <a:lnTo>
                  <a:pt x="295" y="979"/>
                </a:lnTo>
                <a:lnTo>
                  <a:pt x="296" y="977"/>
                </a:lnTo>
                <a:lnTo>
                  <a:pt x="296" y="977"/>
                </a:lnTo>
                <a:lnTo>
                  <a:pt x="302" y="972"/>
                </a:lnTo>
                <a:lnTo>
                  <a:pt x="316" y="960"/>
                </a:lnTo>
                <a:lnTo>
                  <a:pt x="323" y="953"/>
                </a:lnTo>
                <a:lnTo>
                  <a:pt x="329" y="946"/>
                </a:lnTo>
                <a:lnTo>
                  <a:pt x="332" y="939"/>
                </a:lnTo>
                <a:lnTo>
                  <a:pt x="335" y="934"/>
                </a:lnTo>
                <a:lnTo>
                  <a:pt x="335" y="934"/>
                </a:lnTo>
                <a:lnTo>
                  <a:pt x="334" y="926"/>
                </a:lnTo>
                <a:lnTo>
                  <a:pt x="330" y="918"/>
                </a:lnTo>
                <a:lnTo>
                  <a:pt x="322" y="898"/>
                </a:lnTo>
                <a:lnTo>
                  <a:pt x="308" y="871"/>
                </a:lnTo>
                <a:lnTo>
                  <a:pt x="308" y="871"/>
                </a:lnTo>
                <a:lnTo>
                  <a:pt x="311" y="860"/>
                </a:lnTo>
                <a:lnTo>
                  <a:pt x="317" y="834"/>
                </a:lnTo>
                <a:lnTo>
                  <a:pt x="320" y="818"/>
                </a:lnTo>
                <a:lnTo>
                  <a:pt x="322" y="803"/>
                </a:lnTo>
                <a:lnTo>
                  <a:pt x="322" y="787"/>
                </a:lnTo>
                <a:lnTo>
                  <a:pt x="322" y="780"/>
                </a:lnTo>
                <a:lnTo>
                  <a:pt x="319" y="774"/>
                </a:lnTo>
                <a:lnTo>
                  <a:pt x="319" y="774"/>
                </a:lnTo>
                <a:lnTo>
                  <a:pt x="317" y="763"/>
                </a:lnTo>
                <a:lnTo>
                  <a:pt x="316" y="753"/>
                </a:lnTo>
                <a:lnTo>
                  <a:pt x="316" y="746"/>
                </a:lnTo>
                <a:lnTo>
                  <a:pt x="317" y="741"/>
                </a:lnTo>
                <a:lnTo>
                  <a:pt x="318" y="734"/>
                </a:lnTo>
                <a:lnTo>
                  <a:pt x="319" y="733"/>
                </a:lnTo>
                <a:lnTo>
                  <a:pt x="319" y="733"/>
                </a:lnTo>
                <a:lnTo>
                  <a:pt x="324" y="722"/>
                </a:lnTo>
                <a:lnTo>
                  <a:pt x="335" y="695"/>
                </a:lnTo>
                <a:lnTo>
                  <a:pt x="346" y="662"/>
                </a:lnTo>
                <a:lnTo>
                  <a:pt x="349" y="646"/>
                </a:lnTo>
                <a:lnTo>
                  <a:pt x="352" y="632"/>
                </a:lnTo>
                <a:lnTo>
                  <a:pt x="352" y="632"/>
                </a:lnTo>
                <a:lnTo>
                  <a:pt x="355" y="600"/>
                </a:lnTo>
                <a:lnTo>
                  <a:pt x="357" y="563"/>
                </a:lnTo>
                <a:lnTo>
                  <a:pt x="358" y="520"/>
                </a:lnTo>
                <a:lnTo>
                  <a:pt x="370" y="534"/>
                </a:lnTo>
                <a:lnTo>
                  <a:pt x="370" y="534"/>
                </a:lnTo>
                <a:lnTo>
                  <a:pt x="371" y="539"/>
                </a:lnTo>
                <a:lnTo>
                  <a:pt x="372" y="546"/>
                </a:lnTo>
                <a:lnTo>
                  <a:pt x="373" y="558"/>
                </a:lnTo>
                <a:lnTo>
                  <a:pt x="373" y="558"/>
                </a:lnTo>
                <a:lnTo>
                  <a:pt x="375" y="577"/>
                </a:lnTo>
                <a:lnTo>
                  <a:pt x="376" y="585"/>
                </a:lnTo>
                <a:lnTo>
                  <a:pt x="376" y="585"/>
                </a:lnTo>
                <a:lnTo>
                  <a:pt x="376" y="588"/>
                </a:lnTo>
                <a:lnTo>
                  <a:pt x="376" y="591"/>
                </a:lnTo>
                <a:lnTo>
                  <a:pt x="376" y="591"/>
                </a:lnTo>
                <a:lnTo>
                  <a:pt x="371" y="589"/>
                </a:lnTo>
                <a:lnTo>
                  <a:pt x="366" y="588"/>
                </a:lnTo>
                <a:lnTo>
                  <a:pt x="365" y="589"/>
                </a:lnTo>
                <a:lnTo>
                  <a:pt x="364" y="591"/>
                </a:lnTo>
                <a:lnTo>
                  <a:pt x="364" y="591"/>
                </a:lnTo>
                <a:lnTo>
                  <a:pt x="364" y="594"/>
                </a:lnTo>
                <a:lnTo>
                  <a:pt x="366" y="598"/>
                </a:lnTo>
                <a:lnTo>
                  <a:pt x="370" y="603"/>
                </a:lnTo>
                <a:lnTo>
                  <a:pt x="388" y="611"/>
                </a:lnTo>
                <a:lnTo>
                  <a:pt x="388" y="611"/>
                </a:lnTo>
                <a:lnTo>
                  <a:pt x="383" y="614"/>
                </a:lnTo>
                <a:lnTo>
                  <a:pt x="379" y="616"/>
                </a:lnTo>
                <a:lnTo>
                  <a:pt x="377" y="618"/>
                </a:lnTo>
                <a:lnTo>
                  <a:pt x="377" y="618"/>
                </a:lnTo>
                <a:lnTo>
                  <a:pt x="376" y="621"/>
                </a:lnTo>
                <a:lnTo>
                  <a:pt x="378" y="623"/>
                </a:lnTo>
                <a:lnTo>
                  <a:pt x="378" y="623"/>
                </a:lnTo>
                <a:lnTo>
                  <a:pt x="385" y="622"/>
                </a:lnTo>
                <a:lnTo>
                  <a:pt x="390" y="620"/>
                </a:lnTo>
                <a:lnTo>
                  <a:pt x="394" y="617"/>
                </a:lnTo>
                <a:lnTo>
                  <a:pt x="394" y="617"/>
                </a:lnTo>
                <a:lnTo>
                  <a:pt x="397" y="611"/>
                </a:lnTo>
                <a:lnTo>
                  <a:pt x="400" y="605"/>
                </a:lnTo>
                <a:lnTo>
                  <a:pt x="400" y="605"/>
                </a:lnTo>
                <a:lnTo>
                  <a:pt x="405" y="592"/>
                </a:lnTo>
                <a:lnTo>
                  <a:pt x="407" y="583"/>
                </a:lnTo>
                <a:lnTo>
                  <a:pt x="408" y="576"/>
                </a:lnTo>
                <a:lnTo>
                  <a:pt x="408" y="576"/>
                </a:lnTo>
                <a:lnTo>
                  <a:pt x="407" y="568"/>
                </a:lnTo>
                <a:lnTo>
                  <a:pt x="406" y="559"/>
                </a:lnTo>
                <a:lnTo>
                  <a:pt x="402" y="550"/>
                </a:lnTo>
                <a:lnTo>
                  <a:pt x="402" y="550"/>
                </a:lnTo>
                <a:lnTo>
                  <a:pt x="423" y="543"/>
                </a:lnTo>
                <a:lnTo>
                  <a:pt x="440" y="537"/>
                </a:lnTo>
                <a:lnTo>
                  <a:pt x="455" y="532"/>
                </a:lnTo>
                <a:lnTo>
                  <a:pt x="455" y="532"/>
                </a:lnTo>
                <a:lnTo>
                  <a:pt x="461" y="529"/>
                </a:lnTo>
                <a:lnTo>
                  <a:pt x="466" y="526"/>
                </a:lnTo>
                <a:lnTo>
                  <a:pt x="469" y="522"/>
                </a:lnTo>
                <a:lnTo>
                  <a:pt x="470" y="517"/>
                </a:lnTo>
                <a:lnTo>
                  <a:pt x="470" y="512"/>
                </a:lnTo>
                <a:lnTo>
                  <a:pt x="469" y="508"/>
                </a:lnTo>
                <a:lnTo>
                  <a:pt x="465" y="503"/>
                </a:lnTo>
                <a:lnTo>
                  <a:pt x="461" y="499"/>
                </a:lnTo>
                <a:lnTo>
                  <a:pt x="461" y="499"/>
                </a:lnTo>
                <a:lnTo>
                  <a:pt x="453" y="492"/>
                </a:lnTo>
                <a:lnTo>
                  <a:pt x="444" y="486"/>
                </a:lnTo>
                <a:lnTo>
                  <a:pt x="441" y="482"/>
                </a:lnTo>
                <a:lnTo>
                  <a:pt x="437" y="479"/>
                </a:lnTo>
                <a:lnTo>
                  <a:pt x="436" y="474"/>
                </a:lnTo>
                <a:lnTo>
                  <a:pt x="435" y="469"/>
                </a:lnTo>
                <a:lnTo>
                  <a:pt x="435" y="469"/>
                </a:lnTo>
                <a:lnTo>
                  <a:pt x="435" y="463"/>
                </a:lnTo>
                <a:lnTo>
                  <a:pt x="437" y="456"/>
                </a:lnTo>
                <a:lnTo>
                  <a:pt x="441" y="440"/>
                </a:lnTo>
                <a:lnTo>
                  <a:pt x="446" y="423"/>
                </a:lnTo>
                <a:lnTo>
                  <a:pt x="447" y="415"/>
                </a:lnTo>
                <a:lnTo>
                  <a:pt x="447" y="408"/>
                </a:lnTo>
                <a:lnTo>
                  <a:pt x="447" y="408"/>
                </a:lnTo>
                <a:lnTo>
                  <a:pt x="444" y="399"/>
                </a:lnTo>
                <a:lnTo>
                  <a:pt x="442" y="392"/>
                </a:lnTo>
                <a:lnTo>
                  <a:pt x="434" y="375"/>
                </a:lnTo>
                <a:lnTo>
                  <a:pt x="425" y="362"/>
                </a:lnTo>
                <a:lnTo>
                  <a:pt x="420" y="355"/>
                </a:lnTo>
                <a:lnTo>
                  <a:pt x="420" y="355"/>
                </a:lnTo>
                <a:lnTo>
                  <a:pt x="400" y="320"/>
                </a:lnTo>
                <a:lnTo>
                  <a:pt x="383" y="293"/>
                </a:lnTo>
                <a:lnTo>
                  <a:pt x="370" y="268"/>
                </a:lnTo>
                <a:lnTo>
                  <a:pt x="370" y="268"/>
                </a:lnTo>
                <a:lnTo>
                  <a:pt x="363" y="251"/>
                </a:lnTo>
                <a:lnTo>
                  <a:pt x="358" y="239"/>
                </a:lnTo>
                <a:lnTo>
                  <a:pt x="353" y="228"/>
                </a:lnTo>
                <a:lnTo>
                  <a:pt x="349" y="222"/>
                </a:lnTo>
                <a:lnTo>
                  <a:pt x="343" y="215"/>
                </a:lnTo>
                <a:lnTo>
                  <a:pt x="343" y="215"/>
                </a:lnTo>
                <a:lnTo>
                  <a:pt x="336" y="208"/>
                </a:lnTo>
                <a:lnTo>
                  <a:pt x="326" y="202"/>
                </a:lnTo>
                <a:lnTo>
                  <a:pt x="307" y="190"/>
                </a:lnTo>
                <a:lnTo>
                  <a:pt x="292" y="183"/>
                </a:lnTo>
                <a:lnTo>
                  <a:pt x="284" y="180"/>
                </a:lnTo>
                <a:lnTo>
                  <a:pt x="264" y="160"/>
                </a:lnTo>
                <a:lnTo>
                  <a:pt x="264" y="160"/>
                </a:lnTo>
                <a:lnTo>
                  <a:pt x="266" y="157"/>
                </a:lnTo>
                <a:lnTo>
                  <a:pt x="272" y="151"/>
                </a:lnTo>
                <a:lnTo>
                  <a:pt x="278" y="143"/>
                </a:lnTo>
                <a:lnTo>
                  <a:pt x="281" y="139"/>
                </a:lnTo>
                <a:lnTo>
                  <a:pt x="282" y="136"/>
                </a:lnTo>
                <a:lnTo>
                  <a:pt x="282" y="136"/>
                </a:lnTo>
                <a:lnTo>
                  <a:pt x="282" y="116"/>
                </a:lnTo>
                <a:lnTo>
                  <a:pt x="282" y="103"/>
                </a:lnTo>
                <a:lnTo>
                  <a:pt x="282" y="103"/>
                </a:lnTo>
                <a:lnTo>
                  <a:pt x="282" y="102"/>
                </a:lnTo>
                <a:lnTo>
                  <a:pt x="284" y="98"/>
                </a:lnTo>
                <a:lnTo>
                  <a:pt x="287" y="91"/>
                </a:lnTo>
                <a:lnTo>
                  <a:pt x="288" y="85"/>
                </a:lnTo>
                <a:lnTo>
                  <a:pt x="287" y="79"/>
                </a:lnTo>
                <a:lnTo>
                  <a:pt x="287" y="79"/>
                </a:lnTo>
                <a:lnTo>
                  <a:pt x="286" y="68"/>
                </a:lnTo>
                <a:lnTo>
                  <a:pt x="282" y="61"/>
                </a:lnTo>
                <a:lnTo>
                  <a:pt x="280" y="57"/>
                </a:lnTo>
                <a:lnTo>
                  <a:pt x="278" y="56"/>
                </a:lnTo>
                <a:lnTo>
                  <a:pt x="278" y="56"/>
                </a:lnTo>
                <a:lnTo>
                  <a:pt x="272" y="43"/>
                </a:lnTo>
                <a:lnTo>
                  <a:pt x="265" y="31"/>
                </a:lnTo>
                <a:lnTo>
                  <a:pt x="254" y="18"/>
                </a:lnTo>
                <a:lnTo>
                  <a:pt x="254" y="18"/>
                </a:lnTo>
                <a:lnTo>
                  <a:pt x="249" y="12"/>
                </a:lnTo>
                <a:lnTo>
                  <a:pt x="243" y="7"/>
                </a:lnTo>
                <a:lnTo>
                  <a:pt x="239" y="3"/>
                </a:lnTo>
                <a:lnTo>
                  <a:pt x="234" y="2"/>
                </a:lnTo>
                <a:lnTo>
                  <a:pt x="224" y="0"/>
                </a:lnTo>
                <a:lnTo>
                  <a:pt x="217" y="0"/>
                </a:lnTo>
                <a:lnTo>
                  <a:pt x="217" y="0"/>
                </a:lnTo>
                <a:lnTo>
                  <a:pt x="204" y="1"/>
                </a:lnTo>
                <a:lnTo>
                  <a:pt x="199" y="1"/>
                </a:lnTo>
                <a:lnTo>
                  <a:pt x="195" y="2"/>
                </a:lnTo>
                <a:lnTo>
                  <a:pt x="195" y="2"/>
                </a:lnTo>
                <a:lnTo>
                  <a:pt x="187" y="8"/>
                </a:lnTo>
                <a:lnTo>
                  <a:pt x="187" y="8"/>
                </a:lnTo>
                <a:lnTo>
                  <a:pt x="181" y="14"/>
                </a:lnTo>
                <a:lnTo>
                  <a:pt x="178" y="18"/>
                </a:lnTo>
                <a:lnTo>
                  <a:pt x="178" y="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9D6F3D7D-6923-40B9-86AF-B477AB75FD3E}"/>
              </a:ext>
            </a:extLst>
          </p:cNvPr>
          <p:cNvSpPr>
            <a:spLocks noEditPoints="1"/>
          </p:cNvSpPr>
          <p:nvPr/>
        </p:nvSpPr>
        <p:spPr bwMode="auto">
          <a:xfrm>
            <a:off x="4509284" y="2694782"/>
            <a:ext cx="775349" cy="1713779"/>
          </a:xfrm>
          <a:custGeom>
            <a:avLst/>
            <a:gdLst>
              <a:gd name="T0" fmla="*/ 309 w 542"/>
              <a:gd name="T1" fmla="*/ 1100 h 1198"/>
              <a:gd name="T2" fmla="*/ 338 w 542"/>
              <a:gd name="T3" fmla="*/ 1080 h 1198"/>
              <a:gd name="T4" fmla="*/ 356 w 542"/>
              <a:gd name="T5" fmla="*/ 1151 h 1198"/>
              <a:gd name="T6" fmla="*/ 367 w 542"/>
              <a:gd name="T7" fmla="*/ 1172 h 1198"/>
              <a:gd name="T8" fmla="*/ 407 w 542"/>
              <a:gd name="T9" fmla="*/ 1162 h 1198"/>
              <a:gd name="T10" fmla="*/ 419 w 542"/>
              <a:gd name="T11" fmla="*/ 1142 h 1198"/>
              <a:gd name="T12" fmla="*/ 409 w 542"/>
              <a:gd name="T13" fmla="*/ 1108 h 1198"/>
              <a:gd name="T14" fmla="*/ 390 w 542"/>
              <a:gd name="T15" fmla="*/ 1062 h 1198"/>
              <a:gd name="T16" fmla="*/ 390 w 542"/>
              <a:gd name="T17" fmla="*/ 971 h 1198"/>
              <a:gd name="T18" fmla="*/ 375 w 542"/>
              <a:gd name="T19" fmla="*/ 856 h 1198"/>
              <a:gd name="T20" fmla="*/ 352 w 542"/>
              <a:gd name="T21" fmla="*/ 778 h 1198"/>
              <a:gd name="T22" fmla="*/ 388 w 542"/>
              <a:gd name="T23" fmla="*/ 674 h 1198"/>
              <a:gd name="T24" fmla="*/ 390 w 542"/>
              <a:gd name="T25" fmla="*/ 591 h 1198"/>
              <a:gd name="T26" fmla="*/ 422 w 542"/>
              <a:gd name="T27" fmla="*/ 603 h 1198"/>
              <a:gd name="T28" fmla="*/ 420 w 542"/>
              <a:gd name="T29" fmla="*/ 641 h 1198"/>
              <a:gd name="T30" fmla="*/ 437 w 542"/>
              <a:gd name="T31" fmla="*/ 656 h 1198"/>
              <a:gd name="T32" fmla="*/ 447 w 542"/>
              <a:gd name="T33" fmla="*/ 649 h 1198"/>
              <a:gd name="T34" fmla="*/ 451 w 542"/>
              <a:gd name="T35" fmla="*/ 588 h 1198"/>
              <a:gd name="T36" fmla="*/ 476 w 542"/>
              <a:gd name="T37" fmla="*/ 571 h 1198"/>
              <a:gd name="T38" fmla="*/ 542 w 542"/>
              <a:gd name="T39" fmla="*/ 546 h 1198"/>
              <a:gd name="T40" fmla="*/ 474 w 542"/>
              <a:gd name="T41" fmla="*/ 390 h 1198"/>
              <a:gd name="T42" fmla="*/ 417 w 542"/>
              <a:gd name="T43" fmla="*/ 265 h 1198"/>
              <a:gd name="T44" fmla="*/ 378 w 542"/>
              <a:gd name="T45" fmla="*/ 223 h 1198"/>
              <a:gd name="T46" fmla="*/ 314 w 542"/>
              <a:gd name="T47" fmla="*/ 189 h 1198"/>
              <a:gd name="T48" fmla="*/ 307 w 542"/>
              <a:gd name="T49" fmla="*/ 149 h 1198"/>
              <a:gd name="T50" fmla="*/ 304 w 542"/>
              <a:gd name="T51" fmla="*/ 110 h 1198"/>
              <a:gd name="T52" fmla="*/ 300 w 542"/>
              <a:gd name="T53" fmla="*/ 77 h 1198"/>
              <a:gd name="T54" fmla="*/ 311 w 542"/>
              <a:gd name="T55" fmla="*/ 62 h 1198"/>
              <a:gd name="T56" fmla="*/ 303 w 542"/>
              <a:gd name="T57" fmla="*/ 38 h 1198"/>
              <a:gd name="T58" fmla="*/ 268 w 542"/>
              <a:gd name="T59" fmla="*/ 12 h 1198"/>
              <a:gd name="T60" fmla="*/ 223 w 542"/>
              <a:gd name="T61" fmla="*/ 0 h 1198"/>
              <a:gd name="T62" fmla="*/ 188 w 542"/>
              <a:gd name="T63" fmla="*/ 9 h 1198"/>
              <a:gd name="T64" fmla="*/ 179 w 542"/>
              <a:gd name="T65" fmla="*/ 28 h 1198"/>
              <a:gd name="T66" fmla="*/ 173 w 542"/>
              <a:gd name="T67" fmla="*/ 36 h 1198"/>
              <a:gd name="T68" fmla="*/ 140 w 542"/>
              <a:gd name="T69" fmla="*/ 65 h 1198"/>
              <a:gd name="T70" fmla="*/ 132 w 542"/>
              <a:gd name="T71" fmla="*/ 108 h 1198"/>
              <a:gd name="T72" fmla="*/ 152 w 542"/>
              <a:gd name="T73" fmla="*/ 136 h 1198"/>
              <a:gd name="T74" fmla="*/ 158 w 542"/>
              <a:gd name="T75" fmla="*/ 199 h 1198"/>
              <a:gd name="T76" fmla="*/ 113 w 542"/>
              <a:gd name="T77" fmla="*/ 211 h 1198"/>
              <a:gd name="T78" fmla="*/ 88 w 542"/>
              <a:gd name="T79" fmla="*/ 240 h 1198"/>
              <a:gd name="T80" fmla="*/ 74 w 542"/>
              <a:gd name="T81" fmla="*/ 358 h 1198"/>
              <a:gd name="T82" fmla="*/ 18 w 542"/>
              <a:gd name="T83" fmla="*/ 516 h 1198"/>
              <a:gd name="T84" fmla="*/ 0 w 542"/>
              <a:gd name="T85" fmla="*/ 586 h 1198"/>
              <a:gd name="T86" fmla="*/ 46 w 542"/>
              <a:gd name="T87" fmla="*/ 608 h 1198"/>
              <a:gd name="T88" fmla="*/ 92 w 542"/>
              <a:gd name="T89" fmla="*/ 626 h 1198"/>
              <a:gd name="T90" fmla="*/ 75 w 542"/>
              <a:gd name="T91" fmla="*/ 773 h 1198"/>
              <a:gd name="T92" fmla="*/ 70 w 542"/>
              <a:gd name="T93" fmla="*/ 813 h 1198"/>
              <a:gd name="T94" fmla="*/ 82 w 542"/>
              <a:gd name="T95" fmla="*/ 866 h 1198"/>
              <a:gd name="T96" fmla="*/ 113 w 542"/>
              <a:gd name="T97" fmla="*/ 868 h 1198"/>
              <a:gd name="T98" fmla="*/ 165 w 542"/>
              <a:gd name="T99" fmla="*/ 927 h 1198"/>
              <a:gd name="T100" fmla="*/ 206 w 542"/>
              <a:gd name="T101" fmla="*/ 1090 h 1198"/>
              <a:gd name="T102" fmla="*/ 214 w 542"/>
              <a:gd name="T103" fmla="*/ 1118 h 1198"/>
              <a:gd name="T104" fmla="*/ 242 w 542"/>
              <a:gd name="T105" fmla="*/ 1145 h 1198"/>
              <a:gd name="T106" fmla="*/ 198 w 542"/>
              <a:gd name="T107" fmla="*/ 1176 h 1198"/>
              <a:gd name="T108" fmla="*/ 279 w 542"/>
              <a:gd name="T109" fmla="*/ 1194 h 1198"/>
              <a:gd name="T110" fmla="*/ 328 w 542"/>
              <a:gd name="T111" fmla="*/ 1195 h 1198"/>
              <a:gd name="T112" fmla="*/ 331 w 542"/>
              <a:gd name="T113" fmla="*/ 1170 h 1198"/>
              <a:gd name="T114" fmla="*/ 107 w 542"/>
              <a:gd name="T115" fmla="*/ 668 h 1198"/>
              <a:gd name="T116" fmla="*/ 113 w 542"/>
              <a:gd name="T117" fmla="*/ 677 h 1198"/>
              <a:gd name="T118" fmla="*/ 128 w 542"/>
              <a:gd name="T119" fmla="*/ 699 h 1198"/>
              <a:gd name="T120" fmla="*/ 137 w 542"/>
              <a:gd name="T121" fmla="*/ 702 h 1198"/>
              <a:gd name="T122" fmla="*/ 126 w 542"/>
              <a:gd name="T123" fmla="*/ 715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42" h="1198">
                <a:moveTo>
                  <a:pt x="328" y="1148"/>
                </a:moveTo>
                <a:lnTo>
                  <a:pt x="328" y="1148"/>
                </a:lnTo>
                <a:lnTo>
                  <a:pt x="322" y="1132"/>
                </a:lnTo>
                <a:lnTo>
                  <a:pt x="316" y="1114"/>
                </a:lnTo>
                <a:lnTo>
                  <a:pt x="309" y="1100"/>
                </a:lnTo>
                <a:lnTo>
                  <a:pt x="308" y="1097"/>
                </a:lnTo>
                <a:lnTo>
                  <a:pt x="309" y="1095"/>
                </a:lnTo>
                <a:lnTo>
                  <a:pt x="309" y="1095"/>
                </a:lnTo>
                <a:lnTo>
                  <a:pt x="327" y="1085"/>
                </a:lnTo>
                <a:lnTo>
                  <a:pt x="338" y="1080"/>
                </a:lnTo>
                <a:lnTo>
                  <a:pt x="342" y="1079"/>
                </a:lnTo>
                <a:lnTo>
                  <a:pt x="343" y="1079"/>
                </a:lnTo>
                <a:lnTo>
                  <a:pt x="343" y="1079"/>
                </a:lnTo>
                <a:lnTo>
                  <a:pt x="348" y="1108"/>
                </a:lnTo>
                <a:lnTo>
                  <a:pt x="356" y="1151"/>
                </a:lnTo>
                <a:lnTo>
                  <a:pt x="356" y="1151"/>
                </a:lnTo>
                <a:lnTo>
                  <a:pt x="360" y="1165"/>
                </a:lnTo>
                <a:lnTo>
                  <a:pt x="361" y="1169"/>
                </a:lnTo>
                <a:lnTo>
                  <a:pt x="364" y="1171"/>
                </a:lnTo>
                <a:lnTo>
                  <a:pt x="367" y="1172"/>
                </a:lnTo>
                <a:lnTo>
                  <a:pt x="372" y="1172"/>
                </a:lnTo>
                <a:lnTo>
                  <a:pt x="384" y="1170"/>
                </a:lnTo>
                <a:lnTo>
                  <a:pt x="384" y="1170"/>
                </a:lnTo>
                <a:lnTo>
                  <a:pt x="399" y="1165"/>
                </a:lnTo>
                <a:lnTo>
                  <a:pt x="407" y="1162"/>
                </a:lnTo>
                <a:lnTo>
                  <a:pt x="412" y="1158"/>
                </a:lnTo>
                <a:lnTo>
                  <a:pt x="417" y="1155"/>
                </a:lnTo>
                <a:lnTo>
                  <a:pt x="419" y="1151"/>
                </a:lnTo>
                <a:lnTo>
                  <a:pt x="420" y="1146"/>
                </a:lnTo>
                <a:lnTo>
                  <a:pt x="419" y="1142"/>
                </a:lnTo>
                <a:lnTo>
                  <a:pt x="419" y="1142"/>
                </a:lnTo>
                <a:lnTo>
                  <a:pt x="417" y="1137"/>
                </a:lnTo>
                <a:lnTo>
                  <a:pt x="414" y="1132"/>
                </a:lnTo>
                <a:lnTo>
                  <a:pt x="410" y="1119"/>
                </a:lnTo>
                <a:lnTo>
                  <a:pt x="409" y="1108"/>
                </a:lnTo>
                <a:lnTo>
                  <a:pt x="407" y="1102"/>
                </a:lnTo>
                <a:lnTo>
                  <a:pt x="407" y="1102"/>
                </a:lnTo>
                <a:lnTo>
                  <a:pt x="388" y="1066"/>
                </a:lnTo>
                <a:lnTo>
                  <a:pt x="388" y="1066"/>
                </a:lnTo>
                <a:lnTo>
                  <a:pt x="390" y="1062"/>
                </a:lnTo>
                <a:lnTo>
                  <a:pt x="393" y="1055"/>
                </a:lnTo>
                <a:lnTo>
                  <a:pt x="394" y="1045"/>
                </a:lnTo>
                <a:lnTo>
                  <a:pt x="394" y="1045"/>
                </a:lnTo>
                <a:lnTo>
                  <a:pt x="393" y="1017"/>
                </a:lnTo>
                <a:lnTo>
                  <a:pt x="390" y="971"/>
                </a:lnTo>
                <a:lnTo>
                  <a:pt x="385" y="922"/>
                </a:lnTo>
                <a:lnTo>
                  <a:pt x="381" y="884"/>
                </a:lnTo>
                <a:lnTo>
                  <a:pt x="381" y="884"/>
                </a:lnTo>
                <a:lnTo>
                  <a:pt x="379" y="870"/>
                </a:lnTo>
                <a:lnTo>
                  <a:pt x="375" y="856"/>
                </a:lnTo>
                <a:lnTo>
                  <a:pt x="365" y="827"/>
                </a:lnTo>
                <a:lnTo>
                  <a:pt x="356" y="799"/>
                </a:lnTo>
                <a:lnTo>
                  <a:pt x="353" y="788"/>
                </a:lnTo>
                <a:lnTo>
                  <a:pt x="352" y="778"/>
                </a:lnTo>
                <a:lnTo>
                  <a:pt x="352" y="778"/>
                </a:lnTo>
                <a:lnTo>
                  <a:pt x="355" y="766"/>
                </a:lnTo>
                <a:lnTo>
                  <a:pt x="359" y="753"/>
                </a:lnTo>
                <a:lnTo>
                  <a:pt x="370" y="721"/>
                </a:lnTo>
                <a:lnTo>
                  <a:pt x="383" y="689"/>
                </a:lnTo>
                <a:lnTo>
                  <a:pt x="388" y="674"/>
                </a:lnTo>
                <a:lnTo>
                  <a:pt x="390" y="662"/>
                </a:lnTo>
                <a:lnTo>
                  <a:pt x="390" y="662"/>
                </a:lnTo>
                <a:lnTo>
                  <a:pt x="391" y="648"/>
                </a:lnTo>
                <a:lnTo>
                  <a:pt x="393" y="630"/>
                </a:lnTo>
                <a:lnTo>
                  <a:pt x="390" y="591"/>
                </a:lnTo>
                <a:lnTo>
                  <a:pt x="388" y="545"/>
                </a:lnTo>
                <a:lnTo>
                  <a:pt x="407" y="595"/>
                </a:lnTo>
                <a:lnTo>
                  <a:pt x="422" y="592"/>
                </a:lnTo>
                <a:lnTo>
                  <a:pt x="422" y="592"/>
                </a:lnTo>
                <a:lnTo>
                  <a:pt x="422" y="603"/>
                </a:lnTo>
                <a:lnTo>
                  <a:pt x="422" y="620"/>
                </a:lnTo>
                <a:lnTo>
                  <a:pt x="422" y="620"/>
                </a:lnTo>
                <a:lnTo>
                  <a:pt x="419" y="634"/>
                </a:lnTo>
                <a:lnTo>
                  <a:pt x="420" y="638"/>
                </a:lnTo>
                <a:lnTo>
                  <a:pt x="420" y="641"/>
                </a:lnTo>
                <a:lnTo>
                  <a:pt x="422" y="645"/>
                </a:lnTo>
                <a:lnTo>
                  <a:pt x="426" y="649"/>
                </a:lnTo>
                <a:lnTo>
                  <a:pt x="426" y="649"/>
                </a:lnTo>
                <a:lnTo>
                  <a:pt x="432" y="654"/>
                </a:lnTo>
                <a:lnTo>
                  <a:pt x="437" y="656"/>
                </a:lnTo>
                <a:lnTo>
                  <a:pt x="439" y="656"/>
                </a:lnTo>
                <a:lnTo>
                  <a:pt x="442" y="655"/>
                </a:lnTo>
                <a:lnTo>
                  <a:pt x="445" y="653"/>
                </a:lnTo>
                <a:lnTo>
                  <a:pt x="447" y="649"/>
                </a:lnTo>
                <a:lnTo>
                  <a:pt x="447" y="649"/>
                </a:lnTo>
                <a:lnTo>
                  <a:pt x="450" y="643"/>
                </a:lnTo>
                <a:lnTo>
                  <a:pt x="451" y="634"/>
                </a:lnTo>
                <a:lnTo>
                  <a:pt x="452" y="615"/>
                </a:lnTo>
                <a:lnTo>
                  <a:pt x="451" y="598"/>
                </a:lnTo>
                <a:lnTo>
                  <a:pt x="451" y="588"/>
                </a:lnTo>
                <a:lnTo>
                  <a:pt x="451" y="588"/>
                </a:lnTo>
                <a:lnTo>
                  <a:pt x="450" y="581"/>
                </a:lnTo>
                <a:lnTo>
                  <a:pt x="451" y="577"/>
                </a:lnTo>
                <a:lnTo>
                  <a:pt x="451" y="577"/>
                </a:lnTo>
                <a:lnTo>
                  <a:pt x="476" y="571"/>
                </a:lnTo>
                <a:lnTo>
                  <a:pt x="498" y="564"/>
                </a:lnTo>
                <a:lnTo>
                  <a:pt x="517" y="558"/>
                </a:lnTo>
                <a:lnTo>
                  <a:pt x="517" y="558"/>
                </a:lnTo>
                <a:lnTo>
                  <a:pt x="538" y="548"/>
                </a:lnTo>
                <a:lnTo>
                  <a:pt x="542" y="546"/>
                </a:lnTo>
                <a:lnTo>
                  <a:pt x="542" y="545"/>
                </a:lnTo>
                <a:lnTo>
                  <a:pt x="542" y="545"/>
                </a:lnTo>
                <a:lnTo>
                  <a:pt x="529" y="517"/>
                </a:lnTo>
                <a:lnTo>
                  <a:pt x="501" y="455"/>
                </a:lnTo>
                <a:lnTo>
                  <a:pt x="474" y="390"/>
                </a:lnTo>
                <a:lnTo>
                  <a:pt x="457" y="350"/>
                </a:lnTo>
                <a:lnTo>
                  <a:pt x="457" y="350"/>
                </a:lnTo>
                <a:lnTo>
                  <a:pt x="447" y="325"/>
                </a:lnTo>
                <a:lnTo>
                  <a:pt x="432" y="294"/>
                </a:lnTo>
                <a:lnTo>
                  <a:pt x="417" y="265"/>
                </a:lnTo>
                <a:lnTo>
                  <a:pt x="407" y="247"/>
                </a:lnTo>
                <a:lnTo>
                  <a:pt x="407" y="247"/>
                </a:lnTo>
                <a:lnTo>
                  <a:pt x="402" y="240"/>
                </a:lnTo>
                <a:lnTo>
                  <a:pt x="395" y="235"/>
                </a:lnTo>
                <a:lnTo>
                  <a:pt x="378" y="223"/>
                </a:lnTo>
                <a:lnTo>
                  <a:pt x="352" y="205"/>
                </a:lnTo>
                <a:lnTo>
                  <a:pt x="352" y="205"/>
                </a:lnTo>
                <a:lnTo>
                  <a:pt x="328" y="192"/>
                </a:lnTo>
                <a:lnTo>
                  <a:pt x="328" y="192"/>
                </a:lnTo>
                <a:lnTo>
                  <a:pt x="314" y="189"/>
                </a:lnTo>
                <a:lnTo>
                  <a:pt x="303" y="186"/>
                </a:lnTo>
                <a:lnTo>
                  <a:pt x="297" y="177"/>
                </a:lnTo>
                <a:lnTo>
                  <a:pt x="297" y="177"/>
                </a:lnTo>
                <a:lnTo>
                  <a:pt x="303" y="162"/>
                </a:lnTo>
                <a:lnTo>
                  <a:pt x="307" y="149"/>
                </a:lnTo>
                <a:lnTo>
                  <a:pt x="308" y="142"/>
                </a:lnTo>
                <a:lnTo>
                  <a:pt x="309" y="137"/>
                </a:lnTo>
                <a:lnTo>
                  <a:pt x="309" y="137"/>
                </a:lnTo>
                <a:lnTo>
                  <a:pt x="307" y="124"/>
                </a:lnTo>
                <a:lnTo>
                  <a:pt x="304" y="110"/>
                </a:lnTo>
                <a:lnTo>
                  <a:pt x="299" y="93"/>
                </a:lnTo>
                <a:lnTo>
                  <a:pt x="299" y="93"/>
                </a:lnTo>
                <a:lnTo>
                  <a:pt x="299" y="87"/>
                </a:lnTo>
                <a:lnTo>
                  <a:pt x="299" y="82"/>
                </a:lnTo>
                <a:lnTo>
                  <a:pt x="300" y="77"/>
                </a:lnTo>
                <a:lnTo>
                  <a:pt x="303" y="74"/>
                </a:lnTo>
                <a:lnTo>
                  <a:pt x="303" y="74"/>
                </a:lnTo>
                <a:lnTo>
                  <a:pt x="305" y="70"/>
                </a:lnTo>
                <a:lnTo>
                  <a:pt x="309" y="66"/>
                </a:lnTo>
                <a:lnTo>
                  <a:pt x="311" y="62"/>
                </a:lnTo>
                <a:lnTo>
                  <a:pt x="312" y="58"/>
                </a:lnTo>
                <a:lnTo>
                  <a:pt x="311" y="53"/>
                </a:lnTo>
                <a:lnTo>
                  <a:pt x="309" y="48"/>
                </a:lnTo>
                <a:lnTo>
                  <a:pt x="309" y="48"/>
                </a:lnTo>
                <a:lnTo>
                  <a:pt x="303" y="38"/>
                </a:lnTo>
                <a:lnTo>
                  <a:pt x="295" y="29"/>
                </a:lnTo>
                <a:lnTo>
                  <a:pt x="288" y="23"/>
                </a:lnTo>
                <a:lnTo>
                  <a:pt x="278" y="17"/>
                </a:lnTo>
                <a:lnTo>
                  <a:pt x="278" y="17"/>
                </a:lnTo>
                <a:lnTo>
                  <a:pt x="268" y="12"/>
                </a:lnTo>
                <a:lnTo>
                  <a:pt x="260" y="7"/>
                </a:lnTo>
                <a:lnTo>
                  <a:pt x="250" y="4"/>
                </a:lnTo>
                <a:lnTo>
                  <a:pt x="233" y="1"/>
                </a:lnTo>
                <a:lnTo>
                  <a:pt x="233" y="1"/>
                </a:lnTo>
                <a:lnTo>
                  <a:pt x="223" y="0"/>
                </a:lnTo>
                <a:lnTo>
                  <a:pt x="214" y="1"/>
                </a:lnTo>
                <a:lnTo>
                  <a:pt x="206" y="1"/>
                </a:lnTo>
                <a:lnTo>
                  <a:pt x="199" y="4"/>
                </a:lnTo>
                <a:lnTo>
                  <a:pt x="193" y="7"/>
                </a:lnTo>
                <a:lnTo>
                  <a:pt x="188" y="9"/>
                </a:lnTo>
                <a:lnTo>
                  <a:pt x="184" y="12"/>
                </a:lnTo>
                <a:lnTo>
                  <a:pt x="183" y="14"/>
                </a:lnTo>
                <a:lnTo>
                  <a:pt x="183" y="14"/>
                </a:lnTo>
                <a:lnTo>
                  <a:pt x="180" y="20"/>
                </a:lnTo>
                <a:lnTo>
                  <a:pt x="179" y="28"/>
                </a:lnTo>
                <a:lnTo>
                  <a:pt x="178" y="34"/>
                </a:lnTo>
                <a:lnTo>
                  <a:pt x="178" y="36"/>
                </a:lnTo>
                <a:lnTo>
                  <a:pt x="177" y="36"/>
                </a:lnTo>
                <a:lnTo>
                  <a:pt x="177" y="36"/>
                </a:lnTo>
                <a:lnTo>
                  <a:pt x="173" y="36"/>
                </a:lnTo>
                <a:lnTo>
                  <a:pt x="165" y="41"/>
                </a:lnTo>
                <a:lnTo>
                  <a:pt x="155" y="47"/>
                </a:lnTo>
                <a:lnTo>
                  <a:pt x="145" y="57"/>
                </a:lnTo>
                <a:lnTo>
                  <a:pt x="145" y="57"/>
                </a:lnTo>
                <a:lnTo>
                  <a:pt x="140" y="65"/>
                </a:lnTo>
                <a:lnTo>
                  <a:pt x="137" y="71"/>
                </a:lnTo>
                <a:lnTo>
                  <a:pt x="135" y="80"/>
                </a:lnTo>
                <a:lnTo>
                  <a:pt x="132" y="87"/>
                </a:lnTo>
                <a:lnTo>
                  <a:pt x="132" y="100"/>
                </a:lnTo>
                <a:lnTo>
                  <a:pt x="132" y="108"/>
                </a:lnTo>
                <a:lnTo>
                  <a:pt x="132" y="108"/>
                </a:lnTo>
                <a:lnTo>
                  <a:pt x="136" y="114"/>
                </a:lnTo>
                <a:lnTo>
                  <a:pt x="142" y="124"/>
                </a:lnTo>
                <a:lnTo>
                  <a:pt x="149" y="133"/>
                </a:lnTo>
                <a:lnTo>
                  <a:pt x="152" y="136"/>
                </a:lnTo>
                <a:lnTo>
                  <a:pt x="155" y="137"/>
                </a:lnTo>
                <a:lnTo>
                  <a:pt x="166" y="137"/>
                </a:lnTo>
                <a:lnTo>
                  <a:pt x="177" y="165"/>
                </a:lnTo>
                <a:lnTo>
                  <a:pt x="177" y="173"/>
                </a:lnTo>
                <a:lnTo>
                  <a:pt x="158" y="199"/>
                </a:lnTo>
                <a:lnTo>
                  <a:pt x="158" y="199"/>
                </a:lnTo>
                <a:lnTo>
                  <a:pt x="150" y="200"/>
                </a:lnTo>
                <a:lnTo>
                  <a:pt x="134" y="204"/>
                </a:lnTo>
                <a:lnTo>
                  <a:pt x="123" y="206"/>
                </a:lnTo>
                <a:lnTo>
                  <a:pt x="113" y="211"/>
                </a:lnTo>
                <a:lnTo>
                  <a:pt x="103" y="219"/>
                </a:lnTo>
                <a:lnTo>
                  <a:pt x="94" y="228"/>
                </a:lnTo>
                <a:lnTo>
                  <a:pt x="94" y="228"/>
                </a:lnTo>
                <a:lnTo>
                  <a:pt x="91" y="233"/>
                </a:lnTo>
                <a:lnTo>
                  <a:pt x="88" y="240"/>
                </a:lnTo>
                <a:lnTo>
                  <a:pt x="83" y="258"/>
                </a:lnTo>
                <a:lnTo>
                  <a:pt x="80" y="278"/>
                </a:lnTo>
                <a:lnTo>
                  <a:pt x="78" y="300"/>
                </a:lnTo>
                <a:lnTo>
                  <a:pt x="75" y="342"/>
                </a:lnTo>
                <a:lnTo>
                  <a:pt x="74" y="358"/>
                </a:lnTo>
                <a:lnTo>
                  <a:pt x="73" y="368"/>
                </a:lnTo>
                <a:lnTo>
                  <a:pt x="73" y="368"/>
                </a:lnTo>
                <a:lnTo>
                  <a:pt x="58" y="410"/>
                </a:lnTo>
                <a:lnTo>
                  <a:pt x="31" y="481"/>
                </a:lnTo>
                <a:lnTo>
                  <a:pt x="18" y="516"/>
                </a:lnTo>
                <a:lnTo>
                  <a:pt x="7" y="549"/>
                </a:lnTo>
                <a:lnTo>
                  <a:pt x="1" y="573"/>
                </a:lnTo>
                <a:lnTo>
                  <a:pt x="0" y="581"/>
                </a:lnTo>
                <a:lnTo>
                  <a:pt x="0" y="586"/>
                </a:lnTo>
                <a:lnTo>
                  <a:pt x="0" y="586"/>
                </a:lnTo>
                <a:lnTo>
                  <a:pt x="5" y="591"/>
                </a:lnTo>
                <a:lnTo>
                  <a:pt x="11" y="596"/>
                </a:lnTo>
                <a:lnTo>
                  <a:pt x="20" y="600"/>
                </a:lnTo>
                <a:lnTo>
                  <a:pt x="29" y="603"/>
                </a:lnTo>
                <a:lnTo>
                  <a:pt x="46" y="608"/>
                </a:lnTo>
                <a:lnTo>
                  <a:pt x="56" y="611"/>
                </a:lnTo>
                <a:lnTo>
                  <a:pt x="56" y="611"/>
                </a:lnTo>
                <a:lnTo>
                  <a:pt x="65" y="613"/>
                </a:lnTo>
                <a:lnTo>
                  <a:pt x="77" y="619"/>
                </a:lnTo>
                <a:lnTo>
                  <a:pt x="92" y="626"/>
                </a:lnTo>
                <a:lnTo>
                  <a:pt x="101" y="664"/>
                </a:lnTo>
                <a:lnTo>
                  <a:pt x="82" y="742"/>
                </a:lnTo>
                <a:lnTo>
                  <a:pt x="82" y="742"/>
                </a:lnTo>
                <a:lnTo>
                  <a:pt x="79" y="759"/>
                </a:lnTo>
                <a:lnTo>
                  <a:pt x="75" y="773"/>
                </a:lnTo>
                <a:lnTo>
                  <a:pt x="73" y="784"/>
                </a:lnTo>
                <a:lnTo>
                  <a:pt x="73" y="784"/>
                </a:lnTo>
                <a:lnTo>
                  <a:pt x="72" y="791"/>
                </a:lnTo>
                <a:lnTo>
                  <a:pt x="70" y="801"/>
                </a:lnTo>
                <a:lnTo>
                  <a:pt x="70" y="813"/>
                </a:lnTo>
                <a:lnTo>
                  <a:pt x="70" y="827"/>
                </a:lnTo>
                <a:lnTo>
                  <a:pt x="73" y="842"/>
                </a:lnTo>
                <a:lnTo>
                  <a:pt x="75" y="854"/>
                </a:lnTo>
                <a:lnTo>
                  <a:pt x="79" y="864"/>
                </a:lnTo>
                <a:lnTo>
                  <a:pt x="82" y="866"/>
                </a:lnTo>
                <a:lnTo>
                  <a:pt x="85" y="869"/>
                </a:lnTo>
                <a:lnTo>
                  <a:pt x="85" y="869"/>
                </a:lnTo>
                <a:lnTo>
                  <a:pt x="93" y="870"/>
                </a:lnTo>
                <a:lnTo>
                  <a:pt x="103" y="870"/>
                </a:lnTo>
                <a:lnTo>
                  <a:pt x="113" y="868"/>
                </a:lnTo>
                <a:lnTo>
                  <a:pt x="125" y="866"/>
                </a:lnTo>
                <a:lnTo>
                  <a:pt x="144" y="861"/>
                </a:lnTo>
                <a:lnTo>
                  <a:pt x="151" y="859"/>
                </a:lnTo>
                <a:lnTo>
                  <a:pt x="151" y="859"/>
                </a:lnTo>
                <a:lnTo>
                  <a:pt x="165" y="927"/>
                </a:lnTo>
                <a:lnTo>
                  <a:pt x="177" y="981"/>
                </a:lnTo>
                <a:lnTo>
                  <a:pt x="185" y="1019"/>
                </a:lnTo>
                <a:lnTo>
                  <a:pt x="185" y="1019"/>
                </a:lnTo>
                <a:lnTo>
                  <a:pt x="201" y="1070"/>
                </a:lnTo>
                <a:lnTo>
                  <a:pt x="206" y="1090"/>
                </a:lnTo>
                <a:lnTo>
                  <a:pt x="208" y="1104"/>
                </a:lnTo>
                <a:lnTo>
                  <a:pt x="208" y="1104"/>
                </a:lnTo>
                <a:lnTo>
                  <a:pt x="208" y="1108"/>
                </a:lnTo>
                <a:lnTo>
                  <a:pt x="209" y="1112"/>
                </a:lnTo>
                <a:lnTo>
                  <a:pt x="214" y="1118"/>
                </a:lnTo>
                <a:lnTo>
                  <a:pt x="218" y="1122"/>
                </a:lnTo>
                <a:lnTo>
                  <a:pt x="221" y="1123"/>
                </a:lnTo>
                <a:lnTo>
                  <a:pt x="271" y="1110"/>
                </a:lnTo>
                <a:lnTo>
                  <a:pt x="242" y="1145"/>
                </a:lnTo>
                <a:lnTo>
                  <a:pt x="242" y="1145"/>
                </a:lnTo>
                <a:lnTo>
                  <a:pt x="221" y="1158"/>
                </a:lnTo>
                <a:lnTo>
                  <a:pt x="206" y="1167"/>
                </a:lnTo>
                <a:lnTo>
                  <a:pt x="198" y="1174"/>
                </a:lnTo>
                <a:lnTo>
                  <a:pt x="198" y="1174"/>
                </a:lnTo>
                <a:lnTo>
                  <a:pt x="198" y="1176"/>
                </a:lnTo>
                <a:lnTo>
                  <a:pt x="199" y="1179"/>
                </a:lnTo>
                <a:lnTo>
                  <a:pt x="202" y="1182"/>
                </a:lnTo>
                <a:lnTo>
                  <a:pt x="271" y="1193"/>
                </a:lnTo>
                <a:lnTo>
                  <a:pt x="271" y="1193"/>
                </a:lnTo>
                <a:lnTo>
                  <a:pt x="279" y="1194"/>
                </a:lnTo>
                <a:lnTo>
                  <a:pt x="298" y="1196"/>
                </a:lnTo>
                <a:lnTo>
                  <a:pt x="317" y="1198"/>
                </a:lnTo>
                <a:lnTo>
                  <a:pt x="324" y="1198"/>
                </a:lnTo>
                <a:lnTo>
                  <a:pt x="326" y="1196"/>
                </a:lnTo>
                <a:lnTo>
                  <a:pt x="328" y="1195"/>
                </a:lnTo>
                <a:lnTo>
                  <a:pt x="328" y="1195"/>
                </a:lnTo>
                <a:lnTo>
                  <a:pt x="329" y="1188"/>
                </a:lnTo>
                <a:lnTo>
                  <a:pt x="331" y="1180"/>
                </a:lnTo>
                <a:lnTo>
                  <a:pt x="331" y="1170"/>
                </a:lnTo>
                <a:lnTo>
                  <a:pt x="331" y="1170"/>
                </a:lnTo>
                <a:lnTo>
                  <a:pt x="331" y="1167"/>
                </a:lnTo>
                <a:lnTo>
                  <a:pt x="329" y="1160"/>
                </a:lnTo>
                <a:lnTo>
                  <a:pt x="328" y="1148"/>
                </a:lnTo>
                <a:lnTo>
                  <a:pt x="328" y="1148"/>
                </a:lnTo>
                <a:close/>
                <a:moveTo>
                  <a:pt x="107" y="668"/>
                </a:moveTo>
                <a:lnTo>
                  <a:pt x="101" y="727"/>
                </a:lnTo>
                <a:lnTo>
                  <a:pt x="92" y="734"/>
                </a:lnTo>
                <a:lnTo>
                  <a:pt x="107" y="668"/>
                </a:lnTo>
                <a:close/>
                <a:moveTo>
                  <a:pt x="113" y="677"/>
                </a:moveTo>
                <a:lnTo>
                  <a:pt x="113" y="677"/>
                </a:lnTo>
                <a:lnTo>
                  <a:pt x="118" y="684"/>
                </a:lnTo>
                <a:lnTo>
                  <a:pt x="123" y="691"/>
                </a:lnTo>
                <a:lnTo>
                  <a:pt x="126" y="696"/>
                </a:lnTo>
                <a:lnTo>
                  <a:pt x="126" y="696"/>
                </a:lnTo>
                <a:lnTo>
                  <a:pt x="128" y="699"/>
                </a:lnTo>
                <a:lnTo>
                  <a:pt x="131" y="702"/>
                </a:lnTo>
                <a:lnTo>
                  <a:pt x="134" y="702"/>
                </a:lnTo>
                <a:lnTo>
                  <a:pt x="136" y="702"/>
                </a:lnTo>
                <a:lnTo>
                  <a:pt x="136" y="702"/>
                </a:lnTo>
                <a:lnTo>
                  <a:pt x="137" y="702"/>
                </a:lnTo>
                <a:lnTo>
                  <a:pt x="139" y="705"/>
                </a:lnTo>
                <a:lnTo>
                  <a:pt x="139" y="708"/>
                </a:lnTo>
                <a:lnTo>
                  <a:pt x="139" y="708"/>
                </a:lnTo>
                <a:lnTo>
                  <a:pt x="134" y="711"/>
                </a:lnTo>
                <a:lnTo>
                  <a:pt x="126" y="715"/>
                </a:lnTo>
                <a:lnTo>
                  <a:pt x="126" y="715"/>
                </a:lnTo>
                <a:lnTo>
                  <a:pt x="111" y="717"/>
                </a:lnTo>
                <a:lnTo>
                  <a:pt x="113" y="67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3BC0DFF2-9573-4A60-A790-5D39F1266795}"/>
              </a:ext>
            </a:extLst>
          </p:cNvPr>
          <p:cNvSpPr>
            <a:spLocks noEditPoints="1"/>
          </p:cNvSpPr>
          <p:nvPr/>
        </p:nvSpPr>
        <p:spPr bwMode="auto">
          <a:xfrm>
            <a:off x="2732309" y="2708919"/>
            <a:ext cx="602090" cy="1708285"/>
          </a:xfrm>
          <a:custGeom>
            <a:avLst/>
            <a:gdLst>
              <a:gd name="T0" fmla="*/ 92 w 467"/>
              <a:gd name="T1" fmla="*/ 703 h 1325"/>
              <a:gd name="T2" fmla="*/ 90 w 467"/>
              <a:gd name="T3" fmla="*/ 734 h 1325"/>
              <a:gd name="T4" fmla="*/ 88 w 467"/>
              <a:gd name="T5" fmla="*/ 784 h 1325"/>
              <a:gd name="T6" fmla="*/ 105 w 467"/>
              <a:gd name="T7" fmla="*/ 802 h 1325"/>
              <a:gd name="T8" fmla="*/ 110 w 467"/>
              <a:gd name="T9" fmla="*/ 998 h 1325"/>
              <a:gd name="T10" fmla="*/ 127 w 467"/>
              <a:gd name="T11" fmla="*/ 1164 h 1325"/>
              <a:gd name="T12" fmla="*/ 73 w 467"/>
              <a:gd name="T13" fmla="*/ 1205 h 1325"/>
              <a:gd name="T14" fmla="*/ 64 w 467"/>
              <a:gd name="T15" fmla="*/ 1240 h 1325"/>
              <a:gd name="T16" fmla="*/ 138 w 467"/>
              <a:gd name="T17" fmla="*/ 1261 h 1325"/>
              <a:gd name="T18" fmla="*/ 170 w 467"/>
              <a:gd name="T19" fmla="*/ 1261 h 1325"/>
              <a:gd name="T20" fmla="*/ 172 w 467"/>
              <a:gd name="T21" fmla="*/ 1225 h 1325"/>
              <a:gd name="T22" fmla="*/ 174 w 467"/>
              <a:gd name="T23" fmla="*/ 1164 h 1325"/>
              <a:gd name="T24" fmla="*/ 243 w 467"/>
              <a:gd name="T25" fmla="*/ 1158 h 1325"/>
              <a:gd name="T26" fmla="*/ 341 w 467"/>
              <a:gd name="T27" fmla="*/ 1162 h 1325"/>
              <a:gd name="T28" fmla="*/ 382 w 467"/>
              <a:gd name="T29" fmla="*/ 1173 h 1325"/>
              <a:gd name="T30" fmla="*/ 372 w 467"/>
              <a:gd name="T31" fmla="*/ 1255 h 1325"/>
              <a:gd name="T32" fmla="*/ 354 w 467"/>
              <a:gd name="T33" fmla="*/ 1268 h 1325"/>
              <a:gd name="T34" fmla="*/ 354 w 467"/>
              <a:gd name="T35" fmla="*/ 1278 h 1325"/>
              <a:gd name="T36" fmla="*/ 344 w 467"/>
              <a:gd name="T37" fmla="*/ 1284 h 1325"/>
              <a:gd name="T38" fmla="*/ 349 w 467"/>
              <a:gd name="T39" fmla="*/ 1297 h 1325"/>
              <a:gd name="T40" fmla="*/ 378 w 467"/>
              <a:gd name="T41" fmla="*/ 1308 h 1325"/>
              <a:gd name="T42" fmla="*/ 416 w 467"/>
              <a:gd name="T43" fmla="*/ 1325 h 1325"/>
              <a:gd name="T44" fmla="*/ 466 w 467"/>
              <a:gd name="T45" fmla="*/ 1303 h 1325"/>
              <a:gd name="T46" fmla="*/ 463 w 467"/>
              <a:gd name="T47" fmla="*/ 1289 h 1325"/>
              <a:gd name="T48" fmla="*/ 448 w 467"/>
              <a:gd name="T49" fmla="*/ 1265 h 1325"/>
              <a:gd name="T50" fmla="*/ 435 w 467"/>
              <a:gd name="T51" fmla="*/ 1249 h 1325"/>
              <a:gd name="T52" fmla="*/ 429 w 467"/>
              <a:gd name="T53" fmla="*/ 1181 h 1325"/>
              <a:gd name="T54" fmla="*/ 413 w 467"/>
              <a:gd name="T55" fmla="*/ 973 h 1325"/>
              <a:gd name="T56" fmla="*/ 411 w 467"/>
              <a:gd name="T57" fmla="*/ 939 h 1325"/>
              <a:gd name="T58" fmla="*/ 432 w 467"/>
              <a:gd name="T59" fmla="*/ 923 h 1325"/>
              <a:gd name="T60" fmla="*/ 429 w 467"/>
              <a:gd name="T61" fmla="*/ 851 h 1325"/>
              <a:gd name="T62" fmla="*/ 419 w 467"/>
              <a:gd name="T63" fmla="*/ 821 h 1325"/>
              <a:gd name="T64" fmla="*/ 394 w 467"/>
              <a:gd name="T65" fmla="*/ 686 h 1325"/>
              <a:gd name="T66" fmla="*/ 395 w 467"/>
              <a:gd name="T67" fmla="*/ 628 h 1325"/>
              <a:gd name="T68" fmla="*/ 406 w 467"/>
              <a:gd name="T69" fmla="*/ 594 h 1325"/>
              <a:gd name="T70" fmla="*/ 400 w 467"/>
              <a:gd name="T71" fmla="*/ 491 h 1325"/>
              <a:gd name="T72" fmla="*/ 384 w 467"/>
              <a:gd name="T73" fmla="*/ 318 h 1325"/>
              <a:gd name="T74" fmla="*/ 347 w 467"/>
              <a:gd name="T75" fmla="*/ 244 h 1325"/>
              <a:gd name="T76" fmla="*/ 303 w 467"/>
              <a:gd name="T77" fmla="*/ 206 h 1325"/>
              <a:gd name="T78" fmla="*/ 277 w 467"/>
              <a:gd name="T79" fmla="*/ 197 h 1325"/>
              <a:gd name="T80" fmla="*/ 263 w 467"/>
              <a:gd name="T81" fmla="*/ 173 h 1325"/>
              <a:gd name="T82" fmla="*/ 227 w 467"/>
              <a:gd name="T83" fmla="*/ 153 h 1325"/>
              <a:gd name="T84" fmla="*/ 239 w 467"/>
              <a:gd name="T85" fmla="*/ 77 h 1325"/>
              <a:gd name="T86" fmla="*/ 237 w 467"/>
              <a:gd name="T87" fmla="*/ 45 h 1325"/>
              <a:gd name="T88" fmla="*/ 232 w 467"/>
              <a:gd name="T89" fmla="*/ 16 h 1325"/>
              <a:gd name="T90" fmla="*/ 213 w 467"/>
              <a:gd name="T91" fmla="*/ 2 h 1325"/>
              <a:gd name="T92" fmla="*/ 181 w 467"/>
              <a:gd name="T93" fmla="*/ 1 h 1325"/>
              <a:gd name="T94" fmla="*/ 145 w 467"/>
              <a:gd name="T95" fmla="*/ 5 h 1325"/>
              <a:gd name="T96" fmla="*/ 117 w 467"/>
              <a:gd name="T97" fmla="*/ 36 h 1325"/>
              <a:gd name="T98" fmla="*/ 104 w 467"/>
              <a:gd name="T99" fmla="*/ 74 h 1325"/>
              <a:gd name="T100" fmla="*/ 102 w 467"/>
              <a:gd name="T101" fmla="*/ 89 h 1325"/>
              <a:gd name="T102" fmla="*/ 129 w 467"/>
              <a:gd name="T103" fmla="*/ 135 h 1325"/>
              <a:gd name="T104" fmla="*/ 157 w 467"/>
              <a:gd name="T105" fmla="*/ 178 h 1325"/>
              <a:gd name="T106" fmla="*/ 145 w 467"/>
              <a:gd name="T107" fmla="*/ 187 h 1325"/>
              <a:gd name="T108" fmla="*/ 128 w 467"/>
              <a:gd name="T109" fmla="*/ 217 h 1325"/>
              <a:gd name="T110" fmla="*/ 66 w 467"/>
              <a:gd name="T111" fmla="*/ 261 h 1325"/>
              <a:gd name="T112" fmla="*/ 45 w 467"/>
              <a:gd name="T113" fmla="*/ 374 h 1325"/>
              <a:gd name="T114" fmla="*/ 16 w 467"/>
              <a:gd name="T115" fmla="*/ 545 h 1325"/>
              <a:gd name="T116" fmla="*/ 18 w 467"/>
              <a:gd name="T117" fmla="*/ 677 h 1325"/>
              <a:gd name="T118" fmla="*/ 32 w 467"/>
              <a:gd name="T119" fmla="*/ 720 h 1325"/>
              <a:gd name="T120" fmla="*/ 46 w 467"/>
              <a:gd name="T121" fmla="*/ 747 h 1325"/>
              <a:gd name="T122" fmla="*/ 61 w 467"/>
              <a:gd name="T123" fmla="*/ 752 h 1325"/>
              <a:gd name="T124" fmla="*/ 381 w 467"/>
              <a:gd name="T125" fmla="*/ 828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67" h="1325">
                <a:moveTo>
                  <a:pt x="64" y="749"/>
                </a:moveTo>
                <a:lnTo>
                  <a:pt x="64" y="749"/>
                </a:lnTo>
                <a:lnTo>
                  <a:pt x="92" y="703"/>
                </a:lnTo>
                <a:lnTo>
                  <a:pt x="92" y="703"/>
                </a:lnTo>
                <a:lnTo>
                  <a:pt x="92" y="703"/>
                </a:lnTo>
                <a:lnTo>
                  <a:pt x="92" y="703"/>
                </a:lnTo>
                <a:lnTo>
                  <a:pt x="92" y="703"/>
                </a:lnTo>
                <a:lnTo>
                  <a:pt x="92" y="703"/>
                </a:lnTo>
                <a:lnTo>
                  <a:pt x="90" y="714"/>
                </a:lnTo>
                <a:lnTo>
                  <a:pt x="90" y="734"/>
                </a:lnTo>
                <a:lnTo>
                  <a:pt x="89" y="754"/>
                </a:lnTo>
                <a:lnTo>
                  <a:pt x="89" y="768"/>
                </a:lnTo>
                <a:lnTo>
                  <a:pt x="89" y="768"/>
                </a:lnTo>
                <a:lnTo>
                  <a:pt x="86" y="778"/>
                </a:lnTo>
                <a:lnTo>
                  <a:pt x="88" y="784"/>
                </a:lnTo>
                <a:lnTo>
                  <a:pt x="92" y="790"/>
                </a:lnTo>
                <a:lnTo>
                  <a:pt x="92" y="790"/>
                </a:lnTo>
                <a:lnTo>
                  <a:pt x="95" y="795"/>
                </a:lnTo>
                <a:lnTo>
                  <a:pt x="98" y="799"/>
                </a:lnTo>
                <a:lnTo>
                  <a:pt x="105" y="802"/>
                </a:lnTo>
                <a:lnTo>
                  <a:pt x="112" y="805"/>
                </a:lnTo>
                <a:lnTo>
                  <a:pt x="114" y="806"/>
                </a:lnTo>
                <a:lnTo>
                  <a:pt x="108" y="985"/>
                </a:lnTo>
                <a:lnTo>
                  <a:pt x="108" y="985"/>
                </a:lnTo>
                <a:lnTo>
                  <a:pt x="110" y="998"/>
                </a:lnTo>
                <a:lnTo>
                  <a:pt x="112" y="1015"/>
                </a:lnTo>
                <a:lnTo>
                  <a:pt x="114" y="1039"/>
                </a:lnTo>
                <a:lnTo>
                  <a:pt x="114" y="1039"/>
                </a:lnTo>
                <a:lnTo>
                  <a:pt x="121" y="1164"/>
                </a:lnTo>
                <a:lnTo>
                  <a:pt x="127" y="1164"/>
                </a:lnTo>
                <a:lnTo>
                  <a:pt x="127" y="1187"/>
                </a:lnTo>
                <a:lnTo>
                  <a:pt x="85" y="1196"/>
                </a:lnTo>
                <a:lnTo>
                  <a:pt x="85" y="1196"/>
                </a:lnTo>
                <a:lnTo>
                  <a:pt x="73" y="1205"/>
                </a:lnTo>
                <a:lnTo>
                  <a:pt x="73" y="1205"/>
                </a:lnTo>
                <a:lnTo>
                  <a:pt x="60" y="1215"/>
                </a:lnTo>
                <a:lnTo>
                  <a:pt x="60" y="1215"/>
                </a:lnTo>
                <a:lnTo>
                  <a:pt x="61" y="1226"/>
                </a:lnTo>
                <a:lnTo>
                  <a:pt x="62" y="1235"/>
                </a:lnTo>
                <a:lnTo>
                  <a:pt x="64" y="1240"/>
                </a:lnTo>
                <a:lnTo>
                  <a:pt x="64" y="1240"/>
                </a:lnTo>
                <a:lnTo>
                  <a:pt x="86" y="1248"/>
                </a:lnTo>
                <a:lnTo>
                  <a:pt x="108" y="1255"/>
                </a:lnTo>
                <a:lnTo>
                  <a:pt x="108" y="1255"/>
                </a:lnTo>
                <a:lnTo>
                  <a:pt x="138" y="1261"/>
                </a:lnTo>
                <a:lnTo>
                  <a:pt x="160" y="1264"/>
                </a:lnTo>
                <a:lnTo>
                  <a:pt x="167" y="1264"/>
                </a:lnTo>
                <a:lnTo>
                  <a:pt x="170" y="1263"/>
                </a:lnTo>
                <a:lnTo>
                  <a:pt x="170" y="1261"/>
                </a:lnTo>
                <a:lnTo>
                  <a:pt x="170" y="1261"/>
                </a:lnTo>
                <a:lnTo>
                  <a:pt x="171" y="1254"/>
                </a:lnTo>
                <a:lnTo>
                  <a:pt x="171" y="1241"/>
                </a:lnTo>
                <a:lnTo>
                  <a:pt x="170" y="1227"/>
                </a:lnTo>
                <a:lnTo>
                  <a:pt x="170" y="1227"/>
                </a:lnTo>
                <a:lnTo>
                  <a:pt x="172" y="1225"/>
                </a:lnTo>
                <a:lnTo>
                  <a:pt x="174" y="1221"/>
                </a:lnTo>
                <a:lnTo>
                  <a:pt x="174" y="1217"/>
                </a:lnTo>
                <a:lnTo>
                  <a:pt x="174" y="1217"/>
                </a:lnTo>
                <a:lnTo>
                  <a:pt x="174" y="1189"/>
                </a:lnTo>
                <a:lnTo>
                  <a:pt x="174" y="1164"/>
                </a:lnTo>
                <a:lnTo>
                  <a:pt x="174" y="1164"/>
                </a:lnTo>
                <a:lnTo>
                  <a:pt x="193" y="1162"/>
                </a:lnTo>
                <a:lnTo>
                  <a:pt x="215" y="1159"/>
                </a:lnTo>
                <a:lnTo>
                  <a:pt x="243" y="1158"/>
                </a:lnTo>
                <a:lnTo>
                  <a:pt x="243" y="1158"/>
                </a:lnTo>
                <a:lnTo>
                  <a:pt x="274" y="1158"/>
                </a:lnTo>
                <a:lnTo>
                  <a:pt x="303" y="1159"/>
                </a:lnTo>
                <a:lnTo>
                  <a:pt x="325" y="1160"/>
                </a:lnTo>
                <a:lnTo>
                  <a:pt x="341" y="1162"/>
                </a:lnTo>
                <a:lnTo>
                  <a:pt x="341" y="1162"/>
                </a:lnTo>
                <a:lnTo>
                  <a:pt x="365" y="1162"/>
                </a:lnTo>
                <a:lnTo>
                  <a:pt x="376" y="1162"/>
                </a:lnTo>
                <a:lnTo>
                  <a:pt x="381" y="1162"/>
                </a:lnTo>
                <a:lnTo>
                  <a:pt x="381" y="1162"/>
                </a:lnTo>
                <a:lnTo>
                  <a:pt x="382" y="1173"/>
                </a:lnTo>
                <a:lnTo>
                  <a:pt x="381" y="1200"/>
                </a:lnTo>
                <a:lnTo>
                  <a:pt x="380" y="1229"/>
                </a:lnTo>
                <a:lnTo>
                  <a:pt x="378" y="1243"/>
                </a:lnTo>
                <a:lnTo>
                  <a:pt x="378" y="1243"/>
                </a:lnTo>
                <a:lnTo>
                  <a:pt x="372" y="1255"/>
                </a:lnTo>
                <a:lnTo>
                  <a:pt x="368" y="1261"/>
                </a:lnTo>
                <a:lnTo>
                  <a:pt x="366" y="1265"/>
                </a:lnTo>
                <a:lnTo>
                  <a:pt x="366" y="1265"/>
                </a:lnTo>
                <a:lnTo>
                  <a:pt x="358" y="1267"/>
                </a:lnTo>
                <a:lnTo>
                  <a:pt x="354" y="1268"/>
                </a:lnTo>
                <a:lnTo>
                  <a:pt x="353" y="1269"/>
                </a:lnTo>
                <a:lnTo>
                  <a:pt x="353" y="1272"/>
                </a:lnTo>
                <a:lnTo>
                  <a:pt x="353" y="1272"/>
                </a:lnTo>
                <a:lnTo>
                  <a:pt x="353" y="1274"/>
                </a:lnTo>
                <a:lnTo>
                  <a:pt x="354" y="1278"/>
                </a:lnTo>
                <a:lnTo>
                  <a:pt x="354" y="1279"/>
                </a:lnTo>
                <a:lnTo>
                  <a:pt x="353" y="1280"/>
                </a:lnTo>
                <a:lnTo>
                  <a:pt x="353" y="1280"/>
                </a:lnTo>
                <a:lnTo>
                  <a:pt x="347" y="1282"/>
                </a:lnTo>
                <a:lnTo>
                  <a:pt x="344" y="1284"/>
                </a:lnTo>
                <a:lnTo>
                  <a:pt x="343" y="1287"/>
                </a:lnTo>
                <a:lnTo>
                  <a:pt x="343" y="1287"/>
                </a:lnTo>
                <a:lnTo>
                  <a:pt x="346" y="1292"/>
                </a:lnTo>
                <a:lnTo>
                  <a:pt x="349" y="1297"/>
                </a:lnTo>
                <a:lnTo>
                  <a:pt x="349" y="1297"/>
                </a:lnTo>
                <a:lnTo>
                  <a:pt x="356" y="1299"/>
                </a:lnTo>
                <a:lnTo>
                  <a:pt x="365" y="1302"/>
                </a:lnTo>
                <a:lnTo>
                  <a:pt x="372" y="1306"/>
                </a:lnTo>
                <a:lnTo>
                  <a:pt x="378" y="1308"/>
                </a:lnTo>
                <a:lnTo>
                  <a:pt x="378" y="1308"/>
                </a:lnTo>
                <a:lnTo>
                  <a:pt x="385" y="1313"/>
                </a:lnTo>
                <a:lnTo>
                  <a:pt x="397" y="1320"/>
                </a:lnTo>
                <a:lnTo>
                  <a:pt x="409" y="1323"/>
                </a:lnTo>
                <a:lnTo>
                  <a:pt x="413" y="1325"/>
                </a:lnTo>
                <a:lnTo>
                  <a:pt x="416" y="1325"/>
                </a:lnTo>
                <a:lnTo>
                  <a:pt x="416" y="1325"/>
                </a:lnTo>
                <a:lnTo>
                  <a:pt x="442" y="1321"/>
                </a:lnTo>
                <a:lnTo>
                  <a:pt x="463" y="1318"/>
                </a:lnTo>
                <a:lnTo>
                  <a:pt x="463" y="1318"/>
                </a:lnTo>
                <a:lnTo>
                  <a:pt x="466" y="1303"/>
                </a:lnTo>
                <a:lnTo>
                  <a:pt x="467" y="1294"/>
                </a:lnTo>
                <a:lnTo>
                  <a:pt x="467" y="1291"/>
                </a:lnTo>
                <a:lnTo>
                  <a:pt x="467" y="1291"/>
                </a:lnTo>
                <a:lnTo>
                  <a:pt x="467" y="1291"/>
                </a:lnTo>
                <a:lnTo>
                  <a:pt x="463" y="1289"/>
                </a:lnTo>
                <a:lnTo>
                  <a:pt x="459" y="1287"/>
                </a:lnTo>
                <a:lnTo>
                  <a:pt x="454" y="1284"/>
                </a:lnTo>
                <a:lnTo>
                  <a:pt x="454" y="1284"/>
                </a:lnTo>
                <a:lnTo>
                  <a:pt x="451" y="1274"/>
                </a:lnTo>
                <a:lnTo>
                  <a:pt x="448" y="1265"/>
                </a:lnTo>
                <a:lnTo>
                  <a:pt x="444" y="1259"/>
                </a:lnTo>
                <a:lnTo>
                  <a:pt x="444" y="1259"/>
                </a:lnTo>
                <a:lnTo>
                  <a:pt x="438" y="1251"/>
                </a:lnTo>
                <a:lnTo>
                  <a:pt x="435" y="1249"/>
                </a:lnTo>
                <a:lnTo>
                  <a:pt x="435" y="1249"/>
                </a:lnTo>
                <a:lnTo>
                  <a:pt x="434" y="1221"/>
                </a:lnTo>
                <a:lnTo>
                  <a:pt x="433" y="1197"/>
                </a:lnTo>
                <a:lnTo>
                  <a:pt x="430" y="1187"/>
                </a:lnTo>
                <a:lnTo>
                  <a:pt x="429" y="1181"/>
                </a:lnTo>
                <a:lnTo>
                  <a:pt x="429" y="1181"/>
                </a:lnTo>
                <a:lnTo>
                  <a:pt x="419" y="1155"/>
                </a:lnTo>
                <a:lnTo>
                  <a:pt x="423" y="1149"/>
                </a:lnTo>
                <a:lnTo>
                  <a:pt x="423" y="1149"/>
                </a:lnTo>
                <a:lnTo>
                  <a:pt x="413" y="973"/>
                </a:lnTo>
                <a:lnTo>
                  <a:pt x="413" y="973"/>
                </a:lnTo>
                <a:lnTo>
                  <a:pt x="411" y="966"/>
                </a:lnTo>
                <a:lnTo>
                  <a:pt x="408" y="954"/>
                </a:lnTo>
                <a:lnTo>
                  <a:pt x="404" y="942"/>
                </a:lnTo>
                <a:lnTo>
                  <a:pt x="404" y="942"/>
                </a:lnTo>
                <a:lnTo>
                  <a:pt x="411" y="939"/>
                </a:lnTo>
                <a:lnTo>
                  <a:pt x="420" y="935"/>
                </a:lnTo>
                <a:lnTo>
                  <a:pt x="429" y="929"/>
                </a:lnTo>
                <a:lnTo>
                  <a:pt x="429" y="929"/>
                </a:lnTo>
                <a:lnTo>
                  <a:pt x="430" y="926"/>
                </a:lnTo>
                <a:lnTo>
                  <a:pt x="432" y="923"/>
                </a:lnTo>
                <a:lnTo>
                  <a:pt x="433" y="913"/>
                </a:lnTo>
                <a:lnTo>
                  <a:pt x="433" y="900"/>
                </a:lnTo>
                <a:lnTo>
                  <a:pt x="433" y="887"/>
                </a:lnTo>
                <a:lnTo>
                  <a:pt x="430" y="862"/>
                </a:lnTo>
                <a:lnTo>
                  <a:pt x="429" y="851"/>
                </a:lnTo>
                <a:lnTo>
                  <a:pt x="429" y="851"/>
                </a:lnTo>
                <a:lnTo>
                  <a:pt x="428" y="844"/>
                </a:lnTo>
                <a:lnTo>
                  <a:pt x="424" y="835"/>
                </a:lnTo>
                <a:lnTo>
                  <a:pt x="419" y="821"/>
                </a:lnTo>
                <a:lnTo>
                  <a:pt x="419" y="821"/>
                </a:lnTo>
                <a:lnTo>
                  <a:pt x="410" y="780"/>
                </a:lnTo>
                <a:lnTo>
                  <a:pt x="400" y="737"/>
                </a:lnTo>
                <a:lnTo>
                  <a:pt x="400" y="737"/>
                </a:lnTo>
                <a:lnTo>
                  <a:pt x="397" y="720"/>
                </a:lnTo>
                <a:lnTo>
                  <a:pt x="394" y="686"/>
                </a:lnTo>
                <a:lnTo>
                  <a:pt x="387" y="633"/>
                </a:lnTo>
                <a:lnTo>
                  <a:pt x="387" y="633"/>
                </a:lnTo>
                <a:lnTo>
                  <a:pt x="389" y="632"/>
                </a:lnTo>
                <a:lnTo>
                  <a:pt x="390" y="631"/>
                </a:lnTo>
                <a:lnTo>
                  <a:pt x="395" y="628"/>
                </a:lnTo>
                <a:lnTo>
                  <a:pt x="404" y="627"/>
                </a:lnTo>
                <a:lnTo>
                  <a:pt x="404" y="595"/>
                </a:lnTo>
                <a:lnTo>
                  <a:pt x="404" y="595"/>
                </a:lnTo>
                <a:lnTo>
                  <a:pt x="404" y="595"/>
                </a:lnTo>
                <a:lnTo>
                  <a:pt x="406" y="594"/>
                </a:lnTo>
                <a:lnTo>
                  <a:pt x="413" y="593"/>
                </a:lnTo>
                <a:lnTo>
                  <a:pt x="423" y="593"/>
                </a:lnTo>
                <a:lnTo>
                  <a:pt x="423" y="593"/>
                </a:lnTo>
                <a:lnTo>
                  <a:pt x="400" y="491"/>
                </a:lnTo>
                <a:lnTo>
                  <a:pt x="400" y="491"/>
                </a:lnTo>
                <a:lnTo>
                  <a:pt x="399" y="478"/>
                </a:lnTo>
                <a:lnTo>
                  <a:pt x="396" y="455"/>
                </a:lnTo>
                <a:lnTo>
                  <a:pt x="391" y="397"/>
                </a:lnTo>
                <a:lnTo>
                  <a:pt x="386" y="338"/>
                </a:lnTo>
                <a:lnTo>
                  <a:pt x="384" y="318"/>
                </a:lnTo>
                <a:lnTo>
                  <a:pt x="381" y="307"/>
                </a:lnTo>
                <a:lnTo>
                  <a:pt x="381" y="307"/>
                </a:lnTo>
                <a:lnTo>
                  <a:pt x="373" y="292"/>
                </a:lnTo>
                <a:lnTo>
                  <a:pt x="365" y="274"/>
                </a:lnTo>
                <a:lnTo>
                  <a:pt x="347" y="244"/>
                </a:lnTo>
                <a:lnTo>
                  <a:pt x="347" y="244"/>
                </a:lnTo>
                <a:lnTo>
                  <a:pt x="343" y="239"/>
                </a:lnTo>
                <a:lnTo>
                  <a:pt x="337" y="233"/>
                </a:lnTo>
                <a:lnTo>
                  <a:pt x="323" y="221"/>
                </a:lnTo>
                <a:lnTo>
                  <a:pt x="303" y="206"/>
                </a:lnTo>
                <a:lnTo>
                  <a:pt x="303" y="206"/>
                </a:lnTo>
                <a:lnTo>
                  <a:pt x="299" y="203"/>
                </a:lnTo>
                <a:lnTo>
                  <a:pt x="290" y="201"/>
                </a:lnTo>
                <a:lnTo>
                  <a:pt x="277" y="197"/>
                </a:lnTo>
                <a:lnTo>
                  <a:pt x="277" y="197"/>
                </a:lnTo>
                <a:lnTo>
                  <a:pt x="272" y="188"/>
                </a:lnTo>
                <a:lnTo>
                  <a:pt x="267" y="180"/>
                </a:lnTo>
                <a:lnTo>
                  <a:pt x="265" y="174"/>
                </a:lnTo>
                <a:lnTo>
                  <a:pt x="265" y="174"/>
                </a:lnTo>
                <a:lnTo>
                  <a:pt x="263" y="173"/>
                </a:lnTo>
                <a:lnTo>
                  <a:pt x="260" y="170"/>
                </a:lnTo>
                <a:lnTo>
                  <a:pt x="250" y="168"/>
                </a:lnTo>
                <a:lnTo>
                  <a:pt x="237" y="165"/>
                </a:lnTo>
                <a:lnTo>
                  <a:pt x="227" y="165"/>
                </a:lnTo>
                <a:lnTo>
                  <a:pt x="227" y="153"/>
                </a:lnTo>
                <a:lnTo>
                  <a:pt x="227" y="153"/>
                </a:lnTo>
                <a:lnTo>
                  <a:pt x="231" y="125"/>
                </a:lnTo>
                <a:lnTo>
                  <a:pt x="237" y="93"/>
                </a:lnTo>
                <a:lnTo>
                  <a:pt x="237" y="93"/>
                </a:lnTo>
                <a:lnTo>
                  <a:pt x="239" y="77"/>
                </a:lnTo>
                <a:lnTo>
                  <a:pt x="241" y="67"/>
                </a:lnTo>
                <a:lnTo>
                  <a:pt x="239" y="62"/>
                </a:lnTo>
                <a:lnTo>
                  <a:pt x="239" y="62"/>
                </a:lnTo>
                <a:lnTo>
                  <a:pt x="238" y="55"/>
                </a:lnTo>
                <a:lnTo>
                  <a:pt x="237" y="45"/>
                </a:lnTo>
                <a:lnTo>
                  <a:pt x="237" y="32"/>
                </a:lnTo>
                <a:lnTo>
                  <a:pt x="237" y="32"/>
                </a:lnTo>
                <a:lnTo>
                  <a:pt x="237" y="31"/>
                </a:lnTo>
                <a:lnTo>
                  <a:pt x="236" y="25"/>
                </a:lnTo>
                <a:lnTo>
                  <a:pt x="232" y="16"/>
                </a:lnTo>
                <a:lnTo>
                  <a:pt x="228" y="12"/>
                </a:lnTo>
                <a:lnTo>
                  <a:pt x="224" y="8"/>
                </a:lnTo>
                <a:lnTo>
                  <a:pt x="224" y="8"/>
                </a:lnTo>
                <a:lnTo>
                  <a:pt x="219" y="5"/>
                </a:lnTo>
                <a:lnTo>
                  <a:pt x="213" y="2"/>
                </a:lnTo>
                <a:lnTo>
                  <a:pt x="207" y="1"/>
                </a:lnTo>
                <a:lnTo>
                  <a:pt x="201" y="1"/>
                </a:lnTo>
                <a:lnTo>
                  <a:pt x="186" y="2"/>
                </a:lnTo>
                <a:lnTo>
                  <a:pt x="186" y="2"/>
                </a:lnTo>
                <a:lnTo>
                  <a:pt x="181" y="1"/>
                </a:lnTo>
                <a:lnTo>
                  <a:pt x="172" y="0"/>
                </a:lnTo>
                <a:lnTo>
                  <a:pt x="161" y="1"/>
                </a:lnTo>
                <a:lnTo>
                  <a:pt x="153" y="2"/>
                </a:lnTo>
                <a:lnTo>
                  <a:pt x="145" y="5"/>
                </a:lnTo>
                <a:lnTo>
                  <a:pt x="145" y="5"/>
                </a:lnTo>
                <a:lnTo>
                  <a:pt x="133" y="11"/>
                </a:lnTo>
                <a:lnTo>
                  <a:pt x="129" y="13"/>
                </a:lnTo>
                <a:lnTo>
                  <a:pt x="127" y="17"/>
                </a:lnTo>
                <a:lnTo>
                  <a:pt x="122" y="25"/>
                </a:lnTo>
                <a:lnTo>
                  <a:pt x="117" y="36"/>
                </a:lnTo>
                <a:lnTo>
                  <a:pt x="117" y="36"/>
                </a:lnTo>
                <a:lnTo>
                  <a:pt x="110" y="48"/>
                </a:lnTo>
                <a:lnTo>
                  <a:pt x="107" y="56"/>
                </a:lnTo>
                <a:lnTo>
                  <a:pt x="104" y="64"/>
                </a:lnTo>
                <a:lnTo>
                  <a:pt x="104" y="74"/>
                </a:lnTo>
                <a:lnTo>
                  <a:pt x="104" y="74"/>
                </a:lnTo>
                <a:lnTo>
                  <a:pt x="104" y="79"/>
                </a:lnTo>
                <a:lnTo>
                  <a:pt x="103" y="82"/>
                </a:lnTo>
                <a:lnTo>
                  <a:pt x="102" y="87"/>
                </a:lnTo>
                <a:lnTo>
                  <a:pt x="102" y="89"/>
                </a:lnTo>
                <a:lnTo>
                  <a:pt x="103" y="92"/>
                </a:lnTo>
                <a:lnTo>
                  <a:pt x="110" y="106"/>
                </a:lnTo>
                <a:lnTo>
                  <a:pt x="110" y="106"/>
                </a:lnTo>
                <a:lnTo>
                  <a:pt x="122" y="122"/>
                </a:lnTo>
                <a:lnTo>
                  <a:pt x="129" y="135"/>
                </a:lnTo>
                <a:lnTo>
                  <a:pt x="134" y="144"/>
                </a:lnTo>
                <a:lnTo>
                  <a:pt x="138" y="149"/>
                </a:lnTo>
                <a:lnTo>
                  <a:pt x="138" y="149"/>
                </a:lnTo>
                <a:lnTo>
                  <a:pt x="155" y="161"/>
                </a:lnTo>
                <a:lnTo>
                  <a:pt x="157" y="178"/>
                </a:lnTo>
                <a:lnTo>
                  <a:pt x="157" y="178"/>
                </a:lnTo>
                <a:lnTo>
                  <a:pt x="152" y="180"/>
                </a:lnTo>
                <a:lnTo>
                  <a:pt x="148" y="183"/>
                </a:lnTo>
                <a:lnTo>
                  <a:pt x="145" y="187"/>
                </a:lnTo>
                <a:lnTo>
                  <a:pt x="145" y="187"/>
                </a:lnTo>
                <a:lnTo>
                  <a:pt x="143" y="193"/>
                </a:lnTo>
                <a:lnTo>
                  <a:pt x="141" y="202"/>
                </a:lnTo>
                <a:lnTo>
                  <a:pt x="138" y="212"/>
                </a:lnTo>
                <a:lnTo>
                  <a:pt x="138" y="212"/>
                </a:lnTo>
                <a:lnTo>
                  <a:pt x="128" y="217"/>
                </a:lnTo>
                <a:lnTo>
                  <a:pt x="105" y="230"/>
                </a:lnTo>
                <a:lnTo>
                  <a:pt x="92" y="237"/>
                </a:lnTo>
                <a:lnTo>
                  <a:pt x="80" y="246"/>
                </a:lnTo>
                <a:lnTo>
                  <a:pt x="70" y="256"/>
                </a:lnTo>
                <a:lnTo>
                  <a:pt x="66" y="261"/>
                </a:lnTo>
                <a:lnTo>
                  <a:pt x="64" y="265"/>
                </a:lnTo>
                <a:lnTo>
                  <a:pt x="64" y="265"/>
                </a:lnTo>
                <a:lnTo>
                  <a:pt x="59" y="282"/>
                </a:lnTo>
                <a:lnTo>
                  <a:pt x="54" y="307"/>
                </a:lnTo>
                <a:lnTo>
                  <a:pt x="45" y="374"/>
                </a:lnTo>
                <a:lnTo>
                  <a:pt x="36" y="437"/>
                </a:lnTo>
                <a:lnTo>
                  <a:pt x="32" y="466"/>
                </a:lnTo>
                <a:lnTo>
                  <a:pt x="32" y="466"/>
                </a:lnTo>
                <a:lnTo>
                  <a:pt x="26" y="493"/>
                </a:lnTo>
                <a:lnTo>
                  <a:pt x="16" y="545"/>
                </a:lnTo>
                <a:lnTo>
                  <a:pt x="0" y="618"/>
                </a:lnTo>
                <a:lnTo>
                  <a:pt x="19" y="633"/>
                </a:lnTo>
                <a:lnTo>
                  <a:pt x="19" y="633"/>
                </a:lnTo>
                <a:lnTo>
                  <a:pt x="18" y="657"/>
                </a:lnTo>
                <a:lnTo>
                  <a:pt x="18" y="677"/>
                </a:lnTo>
                <a:lnTo>
                  <a:pt x="19" y="692"/>
                </a:lnTo>
                <a:lnTo>
                  <a:pt x="19" y="692"/>
                </a:lnTo>
                <a:lnTo>
                  <a:pt x="21" y="699"/>
                </a:lnTo>
                <a:lnTo>
                  <a:pt x="23" y="706"/>
                </a:lnTo>
                <a:lnTo>
                  <a:pt x="32" y="720"/>
                </a:lnTo>
                <a:lnTo>
                  <a:pt x="40" y="734"/>
                </a:lnTo>
                <a:lnTo>
                  <a:pt x="43" y="739"/>
                </a:lnTo>
                <a:lnTo>
                  <a:pt x="45" y="743"/>
                </a:lnTo>
                <a:lnTo>
                  <a:pt x="45" y="743"/>
                </a:lnTo>
                <a:lnTo>
                  <a:pt x="46" y="747"/>
                </a:lnTo>
                <a:lnTo>
                  <a:pt x="47" y="749"/>
                </a:lnTo>
                <a:lnTo>
                  <a:pt x="52" y="753"/>
                </a:lnTo>
                <a:lnTo>
                  <a:pt x="56" y="753"/>
                </a:lnTo>
                <a:lnTo>
                  <a:pt x="59" y="753"/>
                </a:lnTo>
                <a:lnTo>
                  <a:pt x="61" y="752"/>
                </a:lnTo>
                <a:lnTo>
                  <a:pt x="64" y="749"/>
                </a:lnTo>
                <a:lnTo>
                  <a:pt x="64" y="749"/>
                </a:lnTo>
                <a:close/>
                <a:moveTo>
                  <a:pt x="394" y="756"/>
                </a:moveTo>
                <a:lnTo>
                  <a:pt x="406" y="825"/>
                </a:lnTo>
                <a:lnTo>
                  <a:pt x="381" y="828"/>
                </a:lnTo>
                <a:lnTo>
                  <a:pt x="381" y="821"/>
                </a:lnTo>
                <a:lnTo>
                  <a:pt x="381" y="787"/>
                </a:lnTo>
                <a:lnTo>
                  <a:pt x="394" y="7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57843583-2462-4DD4-84C5-B5E7FD6F8A87}"/>
              </a:ext>
            </a:extLst>
          </p:cNvPr>
          <p:cNvSpPr>
            <a:spLocks/>
          </p:cNvSpPr>
          <p:nvPr/>
        </p:nvSpPr>
        <p:spPr bwMode="auto">
          <a:xfrm>
            <a:off x="2813943" y="4682249"/>
            <a:ext cx="656016" cy="1717743"/>
          </a:xfrm>
          <a:custGeom>
            <a:avLst/>
            <a:gdLst>
              <a:gd name="T0" fmla="*/ 118 w 477"/>
              <a:gd name="T1" fmla="*/ 254 h 1249"/>
              <a:gd name="T2" fmla="*/ 54 w 477"/>
              <a:gd name="T3" fmla="*/ 362 h 1249"/>
              <a:gd name="T4" fmla="*/ 4 w 477"/>
              <a:gd name="T5" fmla="*/ 635 h 1249"/>
              <a:gd name="T6" fmla="*/ 6 w 477"/>
              <a:gd name="T7" fmla="*/ 733 h 1249"/>
              <a:gd name="T8" fmla="*/ 38 w 477"/>
              <a:gd name="T9" fmla="*/ 735 h 1249"/>
              <a:gd name="T10" fmla="*/ 90 w 477"/>
              <a:gd name="T11" fmla="*/ 674 h 1249"/>
              <a:gd name="T12" fmla="*/ 110 w 477"/>
              <a:gd name="T13" fmla="*/ 639 h 1249"/>
              <a:gd name="T14" fmla="*/ 125 w 477"/>
              <a:gd name="T15" fmla="*/ 527 h 1249"/>
              <a:gd name="T16" fmla="*/ 119 w 477"/>
              <a:gd name="T17" fmla="*/ 583 h 1249"/>
              <a:gd name="T18" fmla="*/ 110 w 477"/>
              <a:gd name="T19" fmla="*/ 725 h 1249"/>
              <a:gd name="T20" fmla="*/ 129 w 477"/>
              <a:gd name="T21" fmla="*/ 808 h 1249"/>
              <a:gd name="T22" fmla="*/ 166 w 477"/>
              <a:gd name="T23" fmla="*/ 881 h 1249"/>
              <a:gd name="T24" fmla="*/ 144 w 477"/>
              <a:gd name="T25" fmla="*/ 991 h 1249"/>
              <a:gd name="T26" fmla="*/ 157 w 477"/>
              <a:gd name="T27" fmla="*/ 1076 h 1249"/>
              <a:gd name="T28" fmla="*/ 156 w 477"/>
              <a:gd name="T29" fmla="*/ 1157 h 1249"/>
              <a:gd name="T30" fmla="*/ 161 w 477"/>
              <a:gd name="T31" fmla="*/ 1201 h 1249"/>
              <a:gd name="T32" fmla="*/ 174 w 477"/>
              <a:gd name="T33" fmla="*/ 1213 h 1249"/>
              <a:gd name="T34" fmla="*/ 214 w 477"/>
              <a:gd name="T35" fmla="*/ 1247 h 1249"/>
              <a:gd name="T36" fmla="*/ 263 w 477"/>
              <a:gd name="T37" fmla="*/ 1235 h 1249"/>
              <a:gd name="T38" fmla="*/ 248 w 477"/>
              <a:gd name="T39" fmla="*/ 1196 h 1249"/>
              <a:gd name="T40" fmla="*/ 235 w 477"/>
              <a:gd name="T41" fmla="*/ 1168 h 1249"/>
              <a:gd name="T42" fmla="*/ 207 w 477"/>
              <a:gd name="T43" fmla="*/ 1105 h 1249"/>
              <a:gd name="T44" fmla="*/ 271 w 477"/>
              <a:gd name="T45" fmla="*/ 1170 h 1249"/>
              <a:gd name="T46" fmla="*/ 281 w 477"/>
              <a:gd name="T47" fmla="*/ 1206 h 1249"/>
              <a:gd name="T48" fmla="*/ 327 w 477"/>
              <a:gd name="T49" fmla="*/ 1204 h 1249"/>
              <a:gd name="T50" fmla="*/ 363 w 477"/>
              <a:gd name="T51" fmla="*/ 1177 h 1249"/>
              <a:gd name="T52" fmla="*/ 389 w 477"/>
              <a:gd name="T53" fmla="*/ 1155 h 1249"/>
              <a:gd name="T54" fmla="*/ 358 w 477"/>
              <a:gd name="T55" fmla="*/ 1137 h 1249"/>
              <a:gd name="T56" fmla="*/ 340 w 477"/>
              <a:gd name="T57" fmla="*/ 1127 h 1249"/>
              <a:gd name="T58" fmla="*/ 336 w 477"/>
              <a:gd name="T59" fmla="*/ 1090 h 1249"/>
              <a:gd name="T60" fmla="*/ 367 w 477"/>
              <a:gd name="T61" fmla="*/ 1045 h 1249"/>
              <a:gd name="T62" fmla="*/ 377 w 477"/>
              <a:gd name="T63" fmla="*/ 888 h 1249"/>
              <a:gd name="T64" fmla="*/ 383 w 477"/>
              <a:gd name="T65" fmla="*/ 744 h 1249"/>
              <a:gd name="T66" fmla="*/ 415 w 477"/>
              <a:gd name="T67" fmla="*/ 701 h 1249"/>
              <a:gd name="T68" fmla="*/ 420 w 477"/>
              <a:gd name="T69" fmla="*/ 735 h 1249"/>
              <a:gd name="T70" fmla="*/ 415 w 477"/>
              <a:gd name="T71" fmla="*/ 745 h 1249"/>
              <a:gd name="T72" fmla="*/ 416 w 477"/>
              <a:gd name="T73" fmla="*/ 755 h 1249"/>
              <a:gd name="T74" fmla="*/ 450 w 477"/>
              <a:gd name="T75" fmla="*/ 730 h 1249"/>
              <a:gd name="T76" fmla="*/ 440 w 477"/>
              <a:gd name="T77" fmla="*/ 646 h 1249"/>
              <a:gd name="T78" fmla="*/ 456 w 477"/>
              <a:gd name="T79" fmla="*/ 617 h 1249"/>
              <a:gd name="T80" fmla="*/ 470 w 477"/>
              <a:gd name="T81" fmla="*/ 575 h 1249"/>
              <a:gd name="T82" fmla="*/ 432 w 477"/>
              <a:gd name="T83" fmla="*/ 406 h 1249"/>
              <a:gd name="T84" fmla="*/ 416 w 477"/>
              <a:gd name="T85" fmla="*/ 341 h 1249"/>
              <a:gd name="T86" fmla="*/ 355 w 477"/>
              <a:gd name="T87" fmla="*/ 266 h 1249"/>
              <a:gd name="T88" fmla="*/ 284 w 477"/>
              <a:gd name="T89" fmla="*/ 192 h 1249"/>
              <a:gd name="T90" fmla="*/ 300 w 477"/>
              <a:gd name="T91" fmla="*/ 134 h 1249"/>
              <a:gd name="T92" fmla="*/ 303 w 477"/>
              <a:gd name="T93" fmla="*/ 75 h 1249"/>
              <a:gd name="T94" fmla="*/ 264 w 477"/>
              <a:gd name="T95" fmla="*/ 41 h 1249"/>
              <a:gd name="T96" fmla="*/ 235 w 477"/>
              <a:gd name="T97" fmla="*/ 20 h 1249"/>
              <a:gd name="T98" fmla="*/ 211 w 477"/>
              <a:gd name="T99" fmla="*/ 3 h 1249"/>
              <a:gd name="T100" fmla="*/ 191 w 477"/>
              <a:gd name="T101" fmla="*/ 24 h 1249"/>
              <a:gd name="T102" fmla="*/ 176 w 477"/>
              <a:gd name="T103" fmla="*/ 68 h 1249"/>
              <a:gd name="T104" fmla="*/ 164 w 477"/>
              <a:gd name="T105" fmla="*/ 139 h 1249"/>
              <a:gd name="T106" fmla="*/ 176 w 477"/>
              <a:gd name="T107" fmla="*/ 170 h 1249"/>
              <a:gd name="T108" fmla="*/ 190 w 477"/>
              <a:gd name="T109" fmla="*/ 186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77" h="1249">
                <a:moveTo>
                  <a:pt x="174" y="201"/>
                </a:moveTo>
                <a:lnTo>
                  <a:pt x="174" y="201"/>
                </a:lnTo>
                <a:lnTo>
                  <a:pt x="162" y="224"/>
                </a:lnTo>
                <a:lnTo>
                  <a:pt x="153" y="239"/>
                </a:lnTo>
                <a:lnTo>
                  <a:pt x="149" y="245"/>
                </a:lnTo>
                <a:lnTo>
                  <a:pt x="149" y="245"/>
                </a:lnTo>
                <a:lnTo>
                  <a:pt x="118" y="254"/>
                </a:lnTo>
                <a:lnTo>
                  <a:pt x="95" y="262"/>
                </a:lnTo>
                <a:lnTo>
                  <a:pt x="81" y="268"/>
                </a:lnTo>
                <a:lnTo>
                  <a:pt x="81" y="268"/>
                </a:lnTo>
                <a:lnTo>
                  <a:pt x="78" y="271"/>
                </a:lnTo>
                <a:lnTo>
                  <a:pt x="76" y="277"/>
                </a:lnTo>
                <a:lnTo>
                  <a:pt x="70" y="299"/>
                </a:lnTo>
                <a:lnTo>
                  <a:pt x="54" y="362"/>
                </a:lnTo>
                <a:lnTo>
                  <a:pt x="40" y="426"/>
                </a:lnTo>
                <a:lnTo>
                  <a:pt x="32" y="463"/>
                </a:lnTo>
                <a:lnTo>
                  <a:pt x="32" y="463"/>
                </a:lnTo>
                <a:lnTo>
                  <a:pt x="29" y="476"/>
                </a:lnTo>
                <a:lnTo>
                  <a:pt x="25" y="501"/>
                </a:lnTo>
                <a:lnTo>
                  <a:pt x="14" y="568"/>
                </a:lnTo>
                <a:lnTo>
                  <a:pt x="4" y="635"/>
                </a:lnTo>
                <a:lnTo>
                  <a:pt x="1" y="660"/>
                </a:lnTo>
                <a:lnTo>
                  <a:pt x="0" y="674"/>
                </a:lnTo>
                <a:lnTo>
                  <a:pt x="0" y="674"/>
                </a:lnTo>
                <a:lnTo>
                  <a:pt x="0" y="693"/>
                </a:lnTo>
                <a:lnTo>
                  <a:pt x="3" y="715"/>
                </a:lnTo>
                <a:lnTo>
                  <a:pt x="4" y="725"/>
                </a:lnTo>
                <a:lnTo>
                  <a:pt x="6" y="733"/>
                </a:lnTo>
                <a:lnTo>
                  <a:pt x="11" y="739"/>
                </a:lnTo>
                <a:lnTo>
                  <a:pt x="13" y="740"/>
                </a:lnTo>
                <a:lnTo>
                  <a:pt x="16" y="740"/>
                </a:lnTo>
                <a:lnTo>
                  <a:pt x="16" y="740"/>
                </a:lnTo>
                <a:lnTo>
                  <a:pt x="25" y="740"/>
                </a:lnTo>
                <a:lnTo>
                  <a:pt x="34" y="737"/>
                </a:lnTo>
                <a:lnTo>
                  <a:pt x="38" y="735"/>
                </a:lnTo>
                <a:lnTo>
                  <a:pt x="42" y="732"/>
                </a:lnTo>
                <a:lnTo>
                  <a:pt x="52" y="721"/>
                </a:lnTo>
                <a:lnTo>
                  <a:pt x="52" y="721"/>
                </a:lnTo>
                <a:lnTo>
                  <a:pt x="76" y="690"/>
                </a:lnTo>
                <a:lnTo>
                  <a:pt x="85" y="679"/>
                </a:lnTo>
                <a:lnTo>
                  <a:pt x="90" y="674"/>
                </a:lnTo>
                <a:lnTo>
                  <a:pt x="90" y="674"/>
                </a:lnTo>
                <a:lnTo>
                  <a:pt x="104" y="669"/>
                </a:lnTo>
                <a:lnTo>
                  <a:pt x="111" y="665"/>
                </a:lnTo>
                <a:lnTo>
                  <a:pt x="114" y="663"/>
                </a:lnTo>
                <a:lnTo>
                  <a:pt x="115" y="660"/>
                </a:lnTo>
                <a:lnTo>
                  <a:pt x="115" y="660"/>
                </a:lnTo>
                <a:lnTo>
                  <a:pt x="114" y="651"/>
                </a:lnTo>
                <a:lnTo>
                  <a:pt x="110" y="639"/>
                </a:lnTo>
                <a:lnTo>
                  <a:pt x="107" y="626"/>
                </a:lnTo>
                <a:lnTo>
                  <a:pt x="106" y="616"/>
                </a:lnTo>
                <a:lnTo>
                  <a:pt x="106" y="616"/>
                </a:lnTo>
                <a:lnTo>
                  <a:pt x="110" y="572"/>
                </a:lnTo>
                <a:lnTo>
                  <a:pt x="115" y="535"/>
                </a:lnTo>
                <a:lnTo>
                  <a:pt x="125" y="527"/>
                </a:lnTo>
                <a:lnTo>
                  <a:pt x="125" y="527"/>
                </a:lnTo>
                <a:lnTo>
                  <a:pt x="123" y="535"/>
                </a:lnTo>
                <a:lnTo>
                  <a:pt x="118" y="554"/>
                </a:lnTo>
                <a:lnTo>
                  <a:pt x="116" y="564"/>
                </a:lnTo>
                <a:lnTo>
                  <a:pt x="115" y="573"/>
                </a:lnTo>
                <a:lnTo>
                  <a:pt x="116" y="580"/>
                </a:lnTo>
                <a:lnTo>
                  <a:pt x="118" y="582"/>
                </a:lnTo>
                <a:lnTo>
                  <a:pt x="119" y="583"/>
                </a:lnTo>
                <a:lnTo>
                  <a:pt x="119" y="583"/>
                </a:lnTo>
                <a:lnTo>
                  <a:pt x="129" y="588"/>
                </a:lnTo>
                <a:lnTo>
                  <a:pt x="129" y="588"/>
                </a:lnTo>
                <a:lnTo>
                  <a:pt x="120" y="644"/>
                </a:lnTo>
                <a:lnTo>
                  <a:pt x="114" y="689"/>
                </a:lnTo>
                <a:lnTo>
                  <a:pt x="111" y="709"/>
                </a:lnTo>
                <a:lnTo>
                  <a:pt x="110" y="725"/>
                </a:lnTo>
                <a:lnTo>
                  <a:pt x="110" y="725"/>
                </a:lnTo>
                <a:lnTo>
                  <a:pt x="111" y="736"/>
                </a:lnTo>
                <a:lnTo>
                  <a:pt x="113" y="750"/>
                </a:lnTo>
                <a:lnTo>
                  <a:pt x="115" y="764"/>
                </a:lnTo>
                <a:lnTo>
                  <a:pt x="119" y="779"/>
                </a:lnTo>
                <a:lnTo>
                  <a:pt x="124" y="793"/>
                </a:lnTo>
                <a:lnTo>
                  <a:pt x="129" y="808"/>
                </a:lnTo>
                <a:lnTo>
                  <a:pt x="135" y="822"/>
                </a:lnTo>
                <a:lnTo>
                  <a:pt x="143" y="835"/>
                </a:lnTo>
                <a:lnTo>
                  <a:pt x="143" y="835"/>
                </a:lnTo>
                <a:lnTo>
                  <a:pt x="154" y="856"/>
                </a:lnTo>
                <a:lnTo>
                  <a:pt x="162" y="870"/>
                </a:lnTo>
                <a:lnTo>
                  <a:pt x="164" y="876"/>
                </a:lnTo>
                <a:lnTo>
                  <a:pt x="166" y="881"/>
                </a:lnTo>
                <a:lnTo>
                  <a:pt x="166" y="888"/>
                </a:lnTo>
                <a:lnTo>
                  <a:pt x="164" y="893"/>
                </a:lnTo>
                <a:lnTo>
                  <a:pt x="164" y="893"/>
                </a:lnTo>
                <a:lnTo>
                  <a:pt x="159" y="916"/>
                </a:lnTo>
                <a:lnTo>
                  <a:pt x="150" y="952"/>
                </a:lnTo>
                <a:lnTo>
                  <a:pt x="147" y="972"/>
                </a:lnTo>
                <a:lnTo>
                  <a:pt x="144" y="991"/>
                </a:lnTo>
                <a:lnTo>
                  <a:pt x="143" y="1009"/>
                </a:lnTo>
                <a:lnTo>
                  <a:pt x="144" y="1017"/>
                </a:lnTo>
                <a:lnTo>
                  <a:pt x="144" y="1024"/>
                </a:lnTo>
                <a:lnTo>
                  <a:pt x="144" y="1024"/>
                </a:lnTo>
                <a:lnTo>
                  <a:pt x="154" y="1058"/>
                </a:lnTo>
                <a:lnTo>
                  <a:pt x="157" y="1069"/>
                </a:lnTo>
                <a:lnTo>
                  <a:pt x="157" y="1076"/>
                </a:lnTo>
                <a:lnTo>
                  <a:pt x="157" y="1076"/>
                </a:lnTo>
                <a:lnTo>
                  <a:pt x="154" y="1099"/>
                </a:lnTo>
                <a:lnTo>
                  <a:pt x="159" y="1099"/>
                </a:lnTo>
                <a:lnTo>
                  <a:pt x="164" y="1148"/>
                </a:lnTo>
                <a:lnTo>
                  <a:pt x="164" y="1148"/>
                </a:lnTo>
                <a:lnTo>
                  <a:pt x="159" y="1152"/>
                </a:lnTo>
                <a:lnTo>
                  <a:pt x="156" y="1157"/>
                </a:lnTo>
                <a:lnTo>
                  <a:pt x="153" y="1162"/>
                </a:lnTo>
                <a:lnTo>
                  <a:pt x="153" y="1162"/>
                </a:lnTo>
                <a:lnTo>
                  <a:pt x="153" y="1172"/>
                </a:lnTo>
                <a:lnTo>
                  <a:pt x="154" y="1184"/>
                </a:lnTo>
                <a:lnTo>
                  <a:pt x="157" y="1195"/>
                </a:lnTo>
                <a:lnTo>
                  <a:pt x="159" y="1199"/>
                </a:lnTo>
                <a:lnTo>
                  <a:pt x="161" y="1201"/>
                </a:lnTo>
                <a:lnTo>
                  <a:pt x="161" y="1201"/>
                </a:lnTo>
                <a:lnTo>
                  <a:pt x="164" y="1201"/>
                </a:lnTo>
                <a:lnTo>
                  <a:pt x="167" y="1200"/>
                </a:lnTo>
                <a:lnTo>
                  <a:pt x="169" y="1199"/>
                </a:lnTo>
                <a:lnTo>
                  <a:pt x="169" y="1199"/>
                </a:lnTo>
                <a:lnTo>
                  <a:pt x="171" y="1206"/>
                </a:lnTo>
                <a:lnTo>
                  <a:pt x="174" y="1213"/>
                </a:lnTo>
                <a:lnTo>
                  <a:pt x="180" y="1222"/>
                </a:lnTo>
                <a:lnTo>
                  <a:pt x="185" y="1230"/>
                </a:lnTo>
                <a:lnTo>
                  <a:pt x="193" y="1238"/>
                </a:lnTo>
                <a:lnTo>
                  <a:pt x="202" y="1244"/>
                </a:lnTo>
                <a:lnTo>
                  <a:pt x="207" y="1246"/>
                </a:lnTo>
                <a:lnTo>
                  <a:pt x="214" y="1247"/>
                </a:lnTo>
                <a:lnTo>
                  <a:pt x="214" y="1247"/>
                </a:lnTo>
                <a:lnTo>
                  <a:pt x="234" y="1249"/>
                </a:lnTo>
                <a:lnTo>
                  <a:pt x="243" y="1249"/>
                </a:lnTo>
                <a:lnTo>
                  <a:pt x="249" y="1248"/>
                </a:lnTo>
                <a:lnTo>
                  <a:pt x="254" y="1247"/>
                </a:lnTo>
                <a:lnTo>
                  <a:pt x="259" y="1244"/>
                </a:lnTo>
                <a:lnTo>
                  <a:pt x="262" y="1241"/>
                </a:lnTo>
                <a:lnTo>
                  <a:pt x="263" y="1235"/>
                </a:lnTo>
                <a:lnTo>
                  <a:pt x="263" y="1235"/>
                </a:lnTo>
                <a:lnTo>
                  <a:pt x="263" y="1229"/>
                </a:lnTo>
                <a:lnTo>
                  <a:pt x="262" y="1223"/>
                </a:lnTo>
                <a:lnTo>
                  <a:pt x="259" y="1216"/>
                </a:lnTo>
                <a:lnTo>
                  <a:pt x="257" y="1210"/>
                </a:lnTo>
                <a:lnTo>
                  <a:pt x="250" y="1201"/>
                </a:lnTo>
                <a:lnTo>
                  <a:pt x="248" y="1196"/>
                </a:lnTo>
                <a:lnTo>
                  <a:pt x="248" y="1196"/>
                </a:lnTo>
                <a:lnTo>
                  <a:pt x="249" y="1187"/>
                </a:lnTo>
                <a:lnTo>
                  <a:pt x="249" y="1177"/>
                </a:lnTo>
                <a:lnTo>
                  <a:pt x="249" y="1177"/>
                </a:lnTo>
                <a:lnTo>
                  <a:pt x="247" y="1175"/>
                </a:lnTo>
                <a:lnTo>
                  <a:pt x="242" y="1172"/>
                </a:lnTo>
                <a:lnTo>
                  <a:pt x="235" y="1168"/>
                </a:lnTo>
                <a:lnTo>
                  <a:pt x="228" y="1165"/>
                </a:lnTo>
                <a:lnTo>
                  <a:pt x="228" y="1165"/>
                </a:lnTo>
                <a:lnTo>
                  <a:pt x="217" y="1142"/>
                </a:lnTo>
                <a:lnTo>
                  <a:pt x="210" y="1127"/>
                </a:lnTo>
                <a:lnTo>
                  <a:pt x="207" y="1118"/>
                </a:lnTo>
                <a:lnTo>
                  <a:pt x="207" y="1118"/>
                </a:lnTo>
                <a:lnTo>
                  <a:pt x="207" y="1105"/>
                </a:lnTo>
                <a:lnTo>
                  <a:pt x="207" y="1094"/>
                </a:lnTo>
                <a:lnTo>
                  <a:pt x="279" y="1110"/>
                </a:lnTo>
                <a:lnTo>
                  <a:pt x="276" y="1147"/>
                </a:lnTo>
                <a:lnTo>
                  <a:pt x="276" y="1147"/>
                </a:lnTo>
                <a:lnTo>
                  <a:pt x="272" y="1157"/>
                </a:lnTo>
                <a:lnTo>
                  <a:pt x="271" y="1166"/>
                </a:lnTo>
                <a:lnTo>
                  <a:pt x="271" y="1170"/>
                </a:lnTo>
                <a:lnTo>
                  <a:pt x="272" y="1172"/>
                </a:lnTo>
                <a:lnTo>
                  <a:pt x="272" y="1172"/>
                </a:lnTo>
                <a:lnTo>
                  <a:pt x="276" y="1181"/>
                </a:lnTo>
                <a:lnTo>
                  <a:pt x="276" y="1181"/>
                </a:lnTo>
                <a:lnTo>
                  <a:pt x="277" y="1194"/>
                </a:lnTo>
                <a:lnTo>
                  <a:pt x="279" y="1203"/>
                </a:lnTo>
                <a:lnTo>
                  <a:pt x="281" y="1206"/>
                </a:lnTo>
                <a:lnTo>
                  <a:pt x="282" y="1206"/>
                </a:lnTo>
                <a:lnTo>
                  <a:pt x="282" y="1206"/>
                </a:lnTo>
                <a:lnTo>
                  <a:pt x="295" y="1206"/>
                </a:lnTo>
                <a:lnTo>
                  <a:pt x="306" y="1206"/>
                </a:lnTo>
                <a:lnTo>
                  <a:pt x="320" y="1205"/>
                </a:lnTo>
                <a:lnTo>
                  <a:pt x="320" y="1205"/>
                </a:lnTo>
                <a:lnTo>
                  <a:pt x="327" y="1204"/>
                </a:lnTo>
                <a:lnTo>
                  <a:pt x="333" y="1201"/>
                </a:lnTo>
                <a:lnTo>
                  <a:pt x="339" y="1199"/>
                </a:lnTo>
                <a:lnTo>
                  <a:pt x="343" y="1195"/>
                </a:lnTo>
                <a:lnTo>
                  <a:pt x="350" y="1189"/>
                </a:lnTo>
                <a:lnTo>
                  <a:pt x="357" y="1182"/>
                </a:lnTo>
                <a:lnTo>
                  <a:pt x="357" y="1182"/>
                </a:lnTo>
                <a:lnTo>
                  <a:pt x="363" y="1177"/>
                </a:lnTo>
                <a:lnTo>
                  <a:pt x="372" y="1172"/>
                </a:lnTo>
                <a:lnTo>
                  <a:pt x="381" y="1167"/>
                </a:lnTo>
                <a:lnTo>
                  <a:pt x="383" y="1165"/>
                </a:lnTo>
                <a:lnTo>
                  <a:pt x="384" y="1162"/>
                </a:lnTo>
                <a:lnTo>
                  <a:pt x="384" y="1162"/>
                </a:lnTo>
                <a:lnTo>
                  <a:pt x="387" y="1158"/>
                </a:lnTo>
                <a:lnTo>
                  <a:pt x="389" y="1155"/>
                </a:lnTo>
                <a:lnTo>
                  <a:pt x="391" y="1152"/>
                </a:lnTo>
                <a:lnTo>
                  <a:pt x="391" y="1151"/>
                </a:lnTo>
                <a:lnTo>
                  <a:pt x="388" y="1148"/>
                </a:lnTo>
                <a:lnTo>
                  <a:pt x="384" y="1147"/>
                </a:lnTo>
                <a:lnTo>
                  <a:pt x="384" y="1147"/>
                </a:lnTo>
                <a:lnTo>
                  <a:pt x="365" y="1139"/>
                </a:lnTo>
                <a:lnTo>
                  <a:pt x="358" y="1137"/>
                </a:lnTo>
                <a:lnTo>
                  <a:pt x="358" y="1137"/>
                </a:lnTo>
                <a:lnTo>
                  <a:pt x="358" y="1133"/>
                </a:lnTo>
                <a:lnTo>
                  <a:pt x="357" y="1131"/>
                </a:lnTo>
                <a:lnTo>
                  <a:pt x="354" y="1128"/>
                </a:lnTo>
                <a:lnTo>
                  <a:pt x="354" y="1128"/>
                </a:lnTo>
                <a:lnTo>
                  <a:pt x="345" y="1127"/>
                </a:lnTo>
                <a:lnTo>
                  <a:pt x="340" y="1127"/>
                </a:lnTo>
                <a:lnTo>
                  <a:pt x="336" y="1131"/>
                </a:lnTo>
                <a:lnTo>
                  <a:pt x="324" y="1127"/>
                </a:lnTo>
                <a:lnTo>
                  <a:pt x="321" y="1100"/>
                </a:lnTo>
                <a:lnTo>
                  <a:pt x="321" y="1100"/>
                </a:lnTo>
                <a:lnTo>
                  <a:pt x="326" y="1096"/>
                </a:lnTo>
                <a:lnTo>
                  <a:pt x="330" y="1093"/>
                </a:lnTo>
                <a:lnTo>
                  <a:pt x="336" y="1090"/>
                </a:lnTo>
                <a:lnTo>
                  <a:pt x="336" y="1090"/>
                </a:lnTo>
                <a:lnTo>
                  <a:pt x="354" y="1086"/>
                </a:lnTo>
                <a:lnTo>
                  <a:pt x="354" y="1086"/>
                </a:lnTo>
                <a:lnTo>
                  <a:pt x="357" y="1081"/>
                </a:lnTo>
                <a:lnTo>
                  <a:pt x="362" y="1066"/>
                </a:lnTo>
                <a:lnTo>
                  <a:pt x="364" y="1056"/>
                </a:lnTo>
                <a:lnTo>
                  <a:pt x="367" y="1045"/>
                </a:lnTo>
                <a:lnTo>
                  <a:pt x="368" y="1033"/>
                </a:lnTo>
                <a:lnTo>
                  <a:pt x="368" y="1021"/>
                </a:lnTo>
                <a:lnTo>
                  <a:pt x="368" y="1021"/>
                </a:lnTo>
                <a:lnTo>
                  <a:pt x="368" y="1004"/>
                </a:lnTo>
                <a:lnTo>
                  <a:pt x="369" y="984"/>
                </a:lnTo>
                <a:lnTo>
                  <a:pt x="373" y="937"/>
                </a:lnTo>
                <a:lnTo>
                  <a:pt x="377" y="888"/>
                </a:lnTo>
                <a:lnTo>
                  <a:pt x="378" y="866"/>
                </a:lnTo>
                <a:lnTo>
                  <a:pt x="378" y="849"/>
                </a:lnTo>
                <a:lnTo>
                  <a:pt x="378" y="849"/>
                </a:lnTo>
                <a:lnTo>
                  <a:pt x="372" y="745"/>
                </a:lnTo>
                <a:lnTo>
                  <a:pt x="372" y="745"/>
                </a:lnTo>
                <a:lnTo>
                  <a:pt x="378" y="745"/>
                </a:lnTo>
                <a:lnTo>
                  <a:pt x="383" y="744"/>
                </a:lnTo>
                <a:lnTo>
                  <a:pt x="391" y="740"/>
                </a:lnTo>
                <a:lnTo>
                  <a:pt x="391" y="740"/>
                </a:lnTo>
                <a:lnTo>
                  <a:pt x="393" y="737"/>
                </a:lnTo>
                <a:lnTo>
                  <a:pt x="397" y="731"/>
                </a:lnTo>
                <a:lnTo>
                  <a:pt x="406" y="718"/>
                </a:lnTo>
                <a:lnTo>
                  <a:pt x="415" y="701"/>
                </a:lnTo>
                <a:lnTo>
                  <a:pt x="415" y="701"/>
                </a:lnTo>
                <a:lnTo>
                  <a:pt x="412" y="712"/>
                </a:lnTo>
                <a:lnTo>
                  <a:pt x="412" y="720"/>
                </a:lnTo>
                <a:lnTo>
                  <a:pt x="413" y="723"/>
                </a:lnTo>
                <a:lnTo>
                  <a:pt x="415" y="725"/>
                </a:lnTo>
                <a:lnTo>
                  <a:pt x="420" y="726"/>
                </a:lnTo>
                <a:lnTo>
                  <a:pt x="420" y="735"/>
                </a:lnTo>
                <a:lnTo>
                  <a:pt x="420" y="735"/>
                </a:lnTo>
                <a:lnTo>
                  <a:pt x="415" y="737"/>
                </a:lnTo>
                <a:lnTo>
                  <a:pt x="411" y="740"/>
                </a:lnTo>
                <a:lnTo>
                  <a:pt x="411" y="741"/>
                </a:lnTo>
                <a:lnTo>
                  <a:pt x="410" y="742"/>
                </a:lnTo>
                <a:lnTo>
                  <a:pt x="410" y="742"/>
                </a:lnTo>
                <a:lnTo>
                  <a:pt x="412" y="744"/>
                </a:lnTo>
                <a:lnTo>
                  <a:pt x="415" y="745"/>
                </a:lnTo>
                <a:lnTo>
                  <a:pt x="418" y="745"/>
                </a:lnTo>
                <a:lnTo>
                  <a:pt x="418" y="745"/>
                </a:lnTo>
                <a:lnTo>
                  <a:pt x="416" y="750"/>
                </a:lnTo>
                <a:lnTo>
                  <a:pt x="415" y="752"/>
                </a:lnTo>
                <a:lnTo>
                  <a:pt x="416" y="754"/>
                </a:lnTo>
                <a:lnTo>
                  <a:pt x="416" y="755"/>
                </a:lnTo>
                <a:lnTo>
                  <a:pt x="416" y="755"/>
                </a:lnTo>
                <a:lnTo>
                  <a:pt x="421" y="752"/>
                </a:lnTo>
                <a:lnTo>
                  <a:pt x="430" y="749"/>
                </a:lnTo>
                <a:lnTo>
                  <a:pt x="440" y="744"/>
                </a:lnTo>
                <a:lnTo>
                  <a:pt x="446" y="739"/>
                </a:lnTo>
                <a:lnTo>
                  <a:pt x="446" y="739"/>
                </a:lnTo>
                <a:lnTo>
                  <a:pt x="449" y="735"/>
                </a:lnTo>
                <a:lnTo>
                  <a:pt x="450" y="730"/>
                </a:lnTo>
                <a:lnTo>
                  <a:pt x="454" y="717"/>
                </a:lnTo>
                <a:lnTo>
                  <a:pt x="456" y="698"/>
                </a:lnTo>
                <a:lnTo>
                  <a:pt x="456" y="698"/>
                </a:lnTo>
                <a:lnTo>
                  <a:pt x="454" y="690"/>
                </a:lnTo>
                <a:lnTo>
                  <a:pt x="449" y="677"/>
                </a:lnTo>
                <a:lnTo>
                  <a:pt x="440" y="658"/>
                </a:lnTo>
                <a:lnTo>
                  <a:pt x="440" y="646"/>
                </a:lnTo>
                <a:lnTo>
                  <a:pt x="440" y="646"/>
                </a:lnTo>
                <a:lnTo>
                  <a:pt x="444" y="641"/>
                </a:lnTo>
                <a:lnTo>
                  <a:pt x="450" y="630"/>
                </a:lnTo>
                <a:lnTo>
                  <a:pt x="450" y="630"/>
                </a:lnTo>
                <a:lnTo>
                  <a:pt x="455" y="621"/>
                </a:lnTo>
                <a:lnTo>
                  <a:pt x="455" y="618"/>
                </a:lnTo>
                <a:lnTo>
                  <a:pt x="456" y="617"/>
                </a:lnTo>
                <a:lnTo>
                  <a:pt x="456" y="617"/>
                </a:lnTo>
                <a:lnTo>
                  <a:pt x="468" y="611"/>
                </a:lnTo>
                <a:lnTo>
                  <a:pt x="474" y="607"/>
                </a:lnTo>
                <a:lnTo>
                  <a:pt x="477" y="603"/>
                </a:lnTo>
                <a:lnTo>
                  <a:pt x="477" y="603"/>
                </a:lnTo>
                <a:lnTo>
                  <a:pt x="475" y="594"/>
                </a:lnTo>
                <a:lnTo>
                  <a:pt x="470" y="575"/>
                </a:lnTo>
                <a:lnTo>
                  <a:pt x="456" y="525"/>
                </a:lnTo>
                <a:lnTo>
                  <a:pt x="456" y="525"/>
                </a:lnTo>
                <a:lnTo>
                  <a:pt x="449" y="497"/>
                </a:lnTo>
                <a:lnTo>
                  <a:pt x="441" y="465"/>
                </a:lnTo>
                <a:lnTo>
                  <a:pt x="435" y="434"/>
                </a:lnTo>
                <a:lnTo>
                  <a:pt x="434" y="419"/>
                </a:lnTo>
                <a:lnTo>
                  <a:pt x="432" y="406"/>
                </a:lnTo>
                <a:lnTo>
                  <a:pt x="432" y="406"/>
                </a:lnTo>
                <a:lnTo>
                  <a:pt x="431" y="388"/>
                </a:lnTo>
                <a:lnTo>
                  <a:pt x="429" y="376"/>
                </a:lnTo>
                <a:lnTo>
                  <a:pt x="425" y="364"/>
                </a:lnTo>
                <a:lnTo>
                  <a:pt x="420" y="350"/>
                </a:lnTo>
                <a:lnTo>
                  <a:pt x="420" y="350"/>
                </a:lnTo>
                <a:lnTo>
                  <a:pt x="416" y="341"/>
                </a:lnTo>
                <a:lnTo>
                  <a:pt x="411" y="330"/>
                </a:lnTo>
                <a:lnTo>
                  <a:pt x="396" y="307"/>
                </a:lnTo>
                <a:lnTo>
                  <a:pt x="379" y="287"/>
                </a:lnTo>
                <a:lnTo>
                  <a:pt x="372" y="278"/>
                </a:lnTo>
                <a:lnTo>
                  <a:pt x="364" y="272"/>
                </a:lnTo>
                <a:lnTo>
                  <a:pt x="364" y="272"/>
                </a:lnTo>
                <a:lnTo>
                  <a:pt x="355" y="266"/>
                </a:lnTo>
                <a:lnTo>
                  <a:pt x="345" y="261"/>
                </a:lnTo>
                <a:lnTo>
                  <a:pt x="320" y="248"/>
                </a:lnTo>
                <a:lnTo>
                  <a:pt x="290" y="234"/>
                </a:lnTo>
                <a:lnTo>
                  <a:pt x="267" y="219"/>
                </a:lnTo>
                <a:lnTo>
                  <a:pt x="267" y="219"/>
                </a:lnTo>
                <a:lnTo>
                  <a:pt x="277" y="205"/>
                </a:lnTo>
                <a:lnTo>
                  <a:pt x="284" y="192"/>
                </a:lnTo>
                <a:lnTo>
                  <a:pt x="290" y="181"/>
                </a:lnTo>
                <a:lnTo>
                  <a:pt x="290" y="181"/>
                </a:lnTo>
                <a:lnTo>
                  <a:pt x="292" y="170"/>
                </a:lnTo>
                <a:lnTo>
                  <a:pt x="293" y="156"/>
                </a:lnTo>
                <a:lnTo>
                  <a:pt x="293" y="139"/>
                </a:lnTo>
                <a:lnTo>
                  <a:pt x="293" y="139"/>
                </a:lnTo>
                <a:lnTo>
                  <a:pt x="300" y="134"/>
                </a:lnTo>
                <a:lnTo>
                  <a:pt x="305" y="129"/>
                </a:lnTo>
                <a:lnTo>
                  <a:pt x="306" y="125"/>
                </a:lnTo>
                <a:lnTo>
                  <a:pt x="307" y="121"/>
                </a:lnTo>
                <a:lnTo>
                  <a:pt x="307" y="121"/>
                </a:lnTo>
                <a:lnTo>
                  <a:pt x="309" y="109"/>
                </a:lnTo>
                <a:lnTo>
                  <a:pt x="307" y="92"/>
                </a:lnTo>
                <a:lnTo>
                  <a:pt x="303" y="75"/>
                </a:lnTo>
                <a:lnTo>
                  <a:pt x="301" y="68"/>
                </a:lnTo>
                <a:lnTo>
                  <a:pt x="297" y="62"/>
                </a:lnTo>
                <a:lnTo>
                  <a:pt x="297" y="62"/>
                </a:lnTo>
                <a:lnTo>
                  <a:pt x="293" y="58"/>
                </a:lnTo>
                <a:lnTo>
                  <a:pt x="288" y="53"/>
                </a:lnTo>
                <a:lnTo>
                  <a:pt x="276" y="46"/>
                </a:lnTo>
                <a:lnTo>
                  <a:pt x="264" y="41"/>
                </a:lnTo>
                <a:lnTo>
                  <a:pt x="260" y="39"/>
                </a:lnTo>
                <a:lnTo>
                  <a:pt x="258" y="38"/>
                </a:lnTo>
                <a:lnTo>
                  <a:pt x="258" y="38"/>
                </a:lnTo>
                <a:lnTo>
                  <a:pt x="242" y="41"/>
                </a:lnTo>
                <a:lnTo>
                  <a:pt x="242" y="41"/>
                </a:lnTo>
                <a:lnTo>
                  <a:pt x="235" y="20"/>
                </a:lnTo>
                <a:lnTo>
                  <a:pt x="235" y="20"/>
                </a:lnTo>
                <a:lnTo>
                  <a:pt x="233" y="14"/>
                </a:lnTo>
                <a:lnTo>
                  <a:pt x="228" y="8"/>
                </a:lnTo>
                <a:lnTo>
                  <a:pt x="223" y="3"/>
                </a:lnTo>
                <a:lnTo>
                  <a:pt x="220" y="3"/>
                </a:lnTo>
                <a:lnTo>
                  <a:pt x="217" y="3"/>
                </a:lnTo>
                <a:lnTo>
                  <a:pt x="217" y="3"/>
                </a:lnTo>
                <a:lnTo>
                  <a:pt x="211" y="3"/>
                </a:lnTo>
                <a:lnTo>
                  <a:pt x="206" y="1"/>
                </a:lnTo>
                <a:lnTo>
                  <a:pt x="201" y="0"/>
                </a:lnTo>
                <a:lnTo>
                  <a:pt x="201" y="6"/>
                </a:lnTo>
                <a:lnTo>
                  <a:pt x="187" y="6"/>
                </a:lnTo>
                <a:lnTo>
                  <a:pt x="199" y="14"/>
                </a:lnTo>
                <a:lnTo>
                  <a:pt x="181" y="24"/>
                </a:lnTo>
                <a:lnTo>
                  <a:pt x="191" y="24"/>
                </a:lnTo>
                <a:lnTo>
                  <a:pt x="187" y="33"/>
                </a:lnTo>
                <a:lnTo>
                  <a:pt x="199" y="37"/>
                </a:lnTo>
                <a:lnTo>
                  <a:pt x="204" y="47"/>
                </a:lnTo>
                <a:lnTo>
                  <a:pt x="204" y="47"/>
                </a:lnTo>
                <a:lnTo>
                  <a:pt x="190" y="56"/>
                </a:lnTo>
                <a:lnTo>
                  <a:pt x="180" y="65"/>
                </a:lnTo>
                <a:lnTo>
                  <a:pt x="176" y="68"/>
                </a:lnTo>
                <a:lnTo>
                  <a:pt x="173" y="72"/>
                </a:lnTo>
                <a:lnTo>
                  <a:pt x="173" y="72"/>
                </a:lnTo>
                <a:lnTo>
                  <a:pt x="169" y="86"/>
                </a:lnTo>
                <a:lnTo>
                  <a:pt x="166" y="106"/>
                </a:lnTo>
                <a:lnTo>
                  <a:pt x="163" y="127"/>
                </a:lnTo>
                <a:lnTo>
                  <a:pt x="163" y="134"/>
                </a:lnTo>
                <a:lnTo>
                  <a:pt x="164" y="139"/>
                </a:lnTo>
                <a:lnTo>
                  <a:pt x="164" y="139"/>
                </a:lnTo>
                <a:lnTo>
                  <a:pt x="168" y="146"/>
                </a:lnTo>
                <a:lnTo>
                  <a:pt x="169" y="153"/>
                </a:lnTo>
                <a:lnTo>
                  <a:pt x="171" y="159"/>
                </a:lnTo>
                <a:lnTo>
                  <a:pt x="173" y="166"/>
                </a:lnTo>
                <a:lnTo>
                  <a:pt x="173" y="166"/>
                </a:lnTo>
                <a:lnTo>
                  <a:pt x="176" y="170"/>
                </a:lnTo>
                <a:lnTo>
                  <a:pt x="180" y="173"/>
                </a:lnTo>
                <a:lnTo>
                  <a:pt x="185" y="177"/>
                </a:lnTo>
                <a:lnTo>
                  <a:pt x="185" y="177"/>
                </a:lnTo>
                <a:lnTo>
                  <a:pt x="187" y="181"/>
                </a:lnTo>
                <a:lnTo>
                  <a:pt x="188" y="183"/>
                </a:lnTo>
                <a:lnTo>
                  <a:pt x="188" y="183"/>
                </a:lnTo>
                <a:lnTo>
                  <a:pt x="190" y="186"/>
                </a:lnTo>
                <a:lnTo>
                  <a:pt x="191" y="190"/>
                </a:lnTo>
                <a:lnTo>
                  <a:pt x="191" y="190"/>
                </a:lnTo>
                <a:lnTo>
                  <a:pt x="182" y="196"/>
                </a:lnTo>
                <a:lnTo>
                  <a:pt x="174" y="201"/>
                </a:lnTo>
                <a:lnTo>
                  <a:pt x="174" y="2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8">
            <a:extLst>
              <a:ext uri="{FF2B5EF4-FFF2-40B4-BE49-F238E27FC236}">
                <a16:creationId xmlns:a16="http://schemas.microsoft.com/office/drawing/2014/main" id="{47BD41B3-B86E-4079-AEA6-F37DF8E43F0E}"/>
              </a:ext>
            </a:extLst>
          </p:cNvPr>
          <p:cNvSpPr>
            <a:spLocks/>
          </p:cNvSpPr>
          <p:nvPr/>
        </p:nvSpPr>
        <p:spPr bwMode="auto">
          <a:xfrm>
            <a:off x="1032794" y="4599130"/>
            <a:ext cx="524630" cy="1753193"/>
          </a:xfrm>
          <a:custGeom>
            <a:avLst/>
            <a:gdLst>
              <a:gd name="T0" fmla="*/ 95 w 395"/>
              <a:gd name="T1" fmla="*/ 1014 h 1320"/>
              <a:gd name="T2" fmla="*/ 104 w 395"/>
              <a:gd name="T3" fmla="*/ 946 h 1320"/>
              <a:gd name="T4" fmla="*/ 93 w 395"/>
              <a:gd name="T5" fmla="*/ 855 h 1320"/>
              <a:gd name="T6" fmla="*/ 85 w 395"/>
              <a:gd name="T7" fmla="*/ 788 h 1320"/>
              <a:gd name="T8" fmla="*/ 69 w 395"/>
              <a:gd name="T9" fmla="*/ 650 h 1320"/>
              <a:gd name="T10" fmla="*/ 23 w 395"/>
              <a:gd name="T11" fmla="*/ 578 h 1320"/>
              <a:gd name="T12" fmla="*/ 7 w 395"/>
              <a:gd name="T13" fmla="*/ 356 h 1320"/>
              <a:gd name="T14" fmla="*/ 31 w 395"/>
              <a:gd name="T15" fmla="*/ 272 h 1320"/>
              <a:gd name="T16" fmla="*/ 83 w 395"/>
              <a:gd name="T17" fmla="*/ 221 h 1320"/>
              <a:gd name="T18" fmla="*/ 109 w 395"/>
              <a:gd name="T19" fmla="*/ 183 h 1320"/>
              <a:gd name="T20" fmla="*/ 105 w 395"/>
              <a:gd name="T21" fmla="*/ 125 h 1320"/>
              <a:gd name="T22" fmla="*/ 131 w 395"/>
              <a:gd name="T23" fmla="*/ 67 h 1320"/>
              <a:gd name="T24" fmla="*/ 133 w 395"/>
              <a:gd name="T25" fmla="*/ 29 h 1320"/>
              <a:gd name="T26" fmla="*/ 143 w 395"/>
              <a:gd name="T27" fmla="*/ 5 h 1320"/>
              <a:gd name="T28" fmla="*/ 163 w 395"/>
              <a:gd name="T29" fmla="*/ 1 h 1320"/>
              <a:gd name="T30" fmla="*/ 191 w 395"/>
              <a:gd name="T31" fmla="*/ 34 h 1320"/>
              <a:gd name="T32" fmla="*/ 222 w 395"/>
              <a:gd name="T33" fmla="*/ 66 h 1320"/>
              <a:gd name="T34" fmla="*/ 246 w 395"/>
              <a:gd name="T35" fmla="*/ 106 h 1320"/>
              <a:gd name="T36" fmla="*/ 253 w 395"/>
              <a:gd name="T37" fmla="*/ 141 h 1320"/>
              <a:gd name="T38" fmla="*/ 252 w 395"/>
              <a:gd name="T39" fmla="*/ 177 h 1320"/>
              <a:gd name="T40" fmla="*/ 215 w 395"/>
              <a:gd name="T41" fmla="*/ 227 h 1320"/>
              <a:gd name="T42" fmla="*/ 204 w 395"/>
              <a:gd name="T43" fmla="*/ 241 h 1320"/>
              <a:gd name="T44" fmla="*/ 219 w 395"/>
              <a:gd name="T45" fmla="*/ 264 h 1320"/>
              <a:gd name="T46" fmla="*/ 291 w 395"/>
              <a:gd name="T47" fmla="*/ 306 h 1320"/>
              <a:gd name="T48" fmla="*/ 323 w 395"/>
              <a:gd name="T49" fmla="*/ 364 h 1320"/>
              <a:gd name="T50" fmla="*/ 345 w 395"/>
              <a:gd name="T51" fmla="*/ 472 h 1320"/>
              <a:gd name="T52" fmla="*/ 362 w 395"/>
              <a:gd name="T53" fmla="*/ 546 h 1320"/>
              <a:gd name="T54" fmla="*/ 361 w 395"/>
              <a:gd name="T55" fmla="*/ 582 h 1320"/>
              <a:gd name="T56" fmla="*/ 351 w 395"/>
              <a:gd name="T57" fmla="*/ 603 h 1320"/>
              <a:gd name="T58" fmla="*/ 373 w 395"/>
              <a:gd name="T59" fmla="*/ 679 h 1320"/>
              <a:gd name="T60" fmla="*/ 348 w 395"/>
              <a:gd name="T61" fmla="*/ 661 h 1320"/>
              <a:gd name="T62" fmla="*/ 318 w 395"/>
              <a:gd name="T63" fmla="*/ 660 h 1320"/>
              <a:gd name="T64" fmla="*/ 340 w 395"/>
              <a:gd name="T65" fmla="*/ 891 h 1320"/>
              <a:gd name="T66" fmla="*/ 347 w 395"/>
              <a:gd name="T67" fmla="*/ 1068 h 1320"/>
              <a:gd name="T68" fmla="*/ 353 w 395"/>
              <a:gd name="T69" fmla="*/ 1178 h 1320"/>
              <a:gd name="T70" fmla="*/ 377 w 395"/>
              <a:gd name="T71" fmla="*/ 1171 h 1320"/>
              <a:gd name="T72" fmla="*/ 391 w 395"/>
              <a:gd name="T73" fmla="*/ 1190 h 1320"/>
              <a:gd name="T74" fmla="*/ 395 w 395"/>
              <a:gd name="T75" fmla="*/ 1212 h 1320"/>
              <a:gd name="T76" fmla="*/ 366 w 395"/>
              <a:gd name="T77" fmla="*/ 1235 h 1320"/>
              <a:gd name="T78" fmla="*/ 292 w 395"/>
              <a:gd name="T79" fmla="*/ 1255 h 1320"/>
              <a:gd name="T80" fmla="*/ 273 w 395"/>
              <a:gd name="T81" fmla="*/ 1242 h 1320"/>
              <a:gd name="T82" fmla="*/ 253 w 395"/>
              <a:gd name="T83" fmla="*/ 1195 h 1320"/>
              <a:gd name="T84" fmla="*/ 187 w 395"/>
              <a:gd name="T85" fmla="*/ 1202 h 1320"/>
              <a:gd name="T86" fmla="*/ 162 w 395"/>
              <a:gd name="T87" fmla="*/ 1242 h 1320"/>
              <a:gd name="T88" fmla="*/ 185 w 395"/>
              <a:gd name="T89" fmla="*/ 1273 h 1320"/>
              <a:gd name="T90" fmla="*/ 211 w 395"/>
              <a:gd name="T91" fmla="*/ 1276 h 1320"/>
              <a:gd name="T92" fmla="*/ 208 w 395"/>
              <a:gd name="T93" fmla="*/ 1297 h 1320"/>
              <a:gd name="T94" fmla="*/ 129 w 395"/>
              <a:gd name="T95" fmla="*/ 1320 h 1320"/>
              <a:gd name="T96" fmla="*/ 91 w 395"/>
              <a:gd name="T97" fmla="*/ 1311 h 1320"/>
              <a:gd name="T98" fmla="*/ 91 w 395"/>
              <a:gd name="T99" fmla="*/ 1286 h 1320"/>
              <a:gd name="T100" fmla="*/ 95 w 395"/>
              <a:gd name="T101" fmla="*/ 1271 h 1320"/>
              <a:gd name="T102" fmla="*/ 91 w 395"/>
              <a:gd name="T103" fmla="*/ 1252 h 1320"/>
              <a:gd name="T104" fmla="*/ 102 w 395"/>
              <a:gd name="T105" fmla="*/ 1211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95" h="1320">
                <a:moveTo>
                  <a:pt x="102" y="1202"/>
                </a:moveTo>
                <a:lnTo>
                  <a:pt x="102" y="1202"/>
                </a:lnTo>
                <a:lnTo>
                  <a:pt x="98" y="1116"/>
                </a:lnTo>
                <a:lnTo>
                  <a:pt x="95" y="1022"/>
                </a:lnTo>
                <a:lnTo>
                  <a:pt x="95" y="1022"/>
                </a:lnTo>
                <a:lnTo>
                  <a:pt x="95" y="1014"/>
                </a:lnTo>
                <a:lnTo>
                  <a:pt x="98" y="1008"/>
                </a:lnTo>
                <a:lnTo>
                  <a:pt x="100" y="1003"/>
                </a:lnTo>
                <a:lnTo>
                  <a:pt x="103" y="998"/>
                </a:lnTo>
                <a:lnTo>
                  <a:pt x="103" y="998"/>
                </a:lnTo>
                <a:lnTo>
                  <a:pt x="104" y="979"/>
                </a:lnTo>
                <a:lnTo>
                  <a:pt x="104" y="946"/>
                </a:lnTo>
                <a:lnTo>
                  <a:pt x="103" y="898"/>
                </a:lnTo>
                <a:lnTo>
                  <a:pt x="103" y="898"/>
                </a:lnTo>
                <a:lnTo>
                  <a:pt x="102" y="893"/>
                </a:lnTo>
                <a:lnTo>
                  <a:pt x="98" y="884"/>
                </a:lnTo>
                <a:lnTo>
                  <a:pt x="95" y="871"/>
                </a:lnTo>
                <a:lnTo>
                  <a:pt x="93" y="855"/>
                </a:lnTo>
                <a:lnTo>
                  <a:pt x="93" y="855"/>
                </a:lnTo>
                <a:lnTo>
                  <a:pt x="91" y="823"/>
                </a:lnTo>
                <a:lnTo>
                  <a:pt x="90" y="812"/>
                </a:lnTo>
                <a:lnTo>
                  <a:pt x="89" y="807"/>
                </a:lnTo>
                <a:lnTo>
                  <a:pt x="89" y="807"/>
                </a:lnTo>
                <a:lnTo>
                  <a:pt x="85" y="788"/>
                </a:lnTo>
                <a:lnTo>
                  <a:pt x="80" y="745"/>
                </a:lnTo>
                <a:lnTo>
                  <a:pt x="71" y="670"/>
                </a:lnTo>
                <a:lnTo>
                  <a:pt x="71" y="670"/>
                </a:lnTo>
                <a:lnTo>
                  <a:pt x="70" y="654"/>
                </a:lnTo>
                <a:lnTo>
                  <a:pt x="69" y="650"/>
                </a:lnTo>
                <a:lnTo>
                  <a:pt x="69" y="650"/>
                </a:lnTo>
                <a:lnTo>
                  <a:pt x="59" y="628"/>
                </a:lnTo>
                <a:lnTo>
                  <a:pt x="51" y="616"/>
                </a:lnTo>
                <a:lnTo>
                  <a:pt x="47" y="609"/>
                </a:lnTo>
                <a:lnTo>
                  <a:pt x="47" y="609"/>
                </a:lnTo>
                <a:lnTo>
                  <a:pt x="38" y="599"/>
                </a:lnTo>
                <a:lnTo>
                  <a:pt x="23" y="578"/>
                </a:lnTo>
                <a:lnTo>
                  <a:pt x="0" y="545"/>
                </a:lnTo>
                <a:lnTo>
                  <a:pt x="0" y="545"/>
                </a:lnTo>
                <a:lnTo>
                  <a:pt x="2" y="464"/>
                </a:lnTo>
                <a:lnTo>
                  <a:pt x="4" y="401"/>
                </a:lnTo>
                <a:lnTo>
                  <a:pt x="7" y="356"/>
                </a:lnTo>
                <a:lnTo>
                  <a:pt x="7" y="356"/>
                </a:lnTo>
                <a:lnTo>
                  <a:pt x="9" y="330"/>
                </a:lnTo>
                <a:lnTo>
                  <a:pt x="13" y="306"/>
                </a:lnTo>
                <a:lnTo>
                  <a:pt x="17" y="294"/>
                </a:lnTo>
                <a:lnTo>
                  <a:pt x="21" y="286"/>
                </a:lnTo>
                <a:lnTo>
                  <a:pt x="24" y="278"/>
                </a:lnTo>
                <a:lnTo>
                  <a:pt x="31" y="272"/>
                </a:lnTo>
                <a:lnTo>
                  <a:pt x="31" y="272"/>
                </a:lnTo>
                <a:lnTo>
                  <a:pt x="37" y="267"/>
                </a:lnTo>
                <a:lnTo>
                  <a:pt x="43" y="262"/>
                </a:lnTo>
                <a:lnTo>
                  <a:pt x="57" y="255"/>
                </a:lnTo>
                <a:lnTo>
                  <a:pt x="71" y="249"/>
                </a:lnTo>
                <a:lnTo>
                  <a:pt x="83" y="221"/>
                </a:lnTo>
                <a:lnTo>
                  <a:pt x="120" y="215"/>
                </a:lnTo>
                <a:lnTo>
                  <a:pt x="120" y="203"/>
                </a:lnTo>
                <a:lnTo>
                  <a:pt x="120" y="203"/>
                </a:lnTo>
                <a:lnTo>
                  <a:pt x="118" y="200"/>
                </a:lnTo>
                <a:lnTo>
                  <a:pt x="113" y="191"/>
                </a:lnTo>
                <a:lnTo>
                  <a:pt x="109" y="183"/>
                </a:lnTo>
                <a:lnTo>
                  <a:pt x="107" y="174"/>
                </a:lnTo>
                <a:lnTo>
                  <a:pt x="104" y="163"/>
                </a:lnTo>
                <a:lnTo>
                  <a:pt x="103" y="150"/>
                </a:lnTo>
                <a:lnTo>
                  <a:pt x="103" y="150"/>
                </a:lnTo>
                <a:lnTo>
                  <a:pt x="103" y="138"/>
                </a:lnTo>
                <a:lnTo>
                  <a:pt x="105" y="125"/>
                </a:lnTo>
                <a:lnTo>
                  <a:pt x="109" y="112"/>
                </a:lnTo>
                <a:lnTo>
                  <a:pt x="113" y="101"/>
                </a:lnTo>
                <a:lnTo>
                  <a:pt x="122" y="83"/>
                </a:lnTo>
                <a:lnTo>
                  <a:pt x="126" y="77"/>
                </a:lnTo>
                <a:lnTo>
                  <a:pt x="131" y="67"/>
                </a:lnTo>
                <a:lnTo>
                  <a:pt x="131" y="67"/>
                </a:lnTo>
                <a:lnTo>
                  <a:pt x="128" y="53"/>
                </a:lnTo>
                <a:lnTo>
                  <a:pt x="127" y="43"/>
                </a:lnTo>
                <a:lnTo>
                  <a:pt x="128" y="38"/>
                </a:lnTo>
                <a:lnTo>
                  <a:pt x="129" y="34"/>
                </a:lnTo>
                <a:lnTo>
                  <a:pt x="129" y="34"/>
                </a:lnTo>
                <a:lnTo>
                  <a:pt x="133" y="29"/>
                </a:lnTo>
                <a:lnTo>
                  <a:pt x="137" y="26"/>
                </a:lnTo>
                <a:lnTo>
                  <a:pt x="141" y="24"/>
                </a:lnTo>
                <a:lnTo>
                  <a:pt x="141" y="24"/>
                </a:lnTo>
                <a:lnTo>
                  <a:pt x="141" y="15"/>
                </a:lnTo>
                <a:lnTo>
                  <a:pt x="142" y="7"/>
                </a:lnTo>
                <a:lnTo>
                  <a:pt x="143" y="5"/>
                </a:lnTo>
                <a:lnTo>
                  <a:pt x="146" y="2"/>
                </a:lnTo>
                <a:lnTo>
                  <a:pt x="146" y="2"/>
                </a:lnTo>
                <a:lnTo>
                  <a:pt x="148" y="1"/>
                </a:lnTo>
                <a:lnTo>
                  <a:pt x="152" y="0"/>
                </a:lnTo>
                <a:lnTo>
                  <a:pt x="157" y="0"/>
                </a:lnTo>
                <a:lnTo>
                  <a:pt x="163" y="1"/>
                </a:lnTo>
                <a:lnTo>
                  <a:pt x="169" y="4"/>
                </a:lnTo>
                <a:lnTo>
                  <a:pt x="175" y="6"/>
                </a:lnTo>
                <a:lnTo>
                  <a:pt x="180" y="11"/>
                </a:lnTo>
                <a:lnTo>
                  <a:pt x="184" y="16"/>
                </a:lnTo>
                <a:lnTo>
                  <a:pt x="184" y="16"/>
                </a:lnTo>
                <a:lnTo>
                  <a:pt x="191" y="34"/>
                </a:lnTo>
                <a:lnTo>
                  <a:pt x="194" y="40"/>
                </a:lnTo>
                <a:lnTo>
                  <a:pt x="198" y="57"/>
                </a:lnTo>
                <a:lnTo>
                  <a:pt x="198" y="57"/>
                </a:lnTo>
                <a:lnTo>
                  <a:pt x="203" y="58"/>
                </a:lnTo>
                <a:lnTo>
                  <a:pt x="215" y="62"/>
                </a:lnTo>
                <a:lnTo>
                  <a:pt x="222" y="66"/>
                </a:lnTo>
                <a:lnTo>
                  <a:pt x="228" y="69"/>
                </a:lnTo>
                <a:lnTo>
                  <a:pt x="234" y="74"/>
                </a:lnTo>
                <a:lnTo>
                  <a:pt x="238" y="81"/>
                </a:lnTo>
                <a:lnTo>
                  <a:pt x="238" y="81"/>
                </a:lnTo>
                <a:lnTo>
                  <a:pt x="242" y="93"/>
                </a:lnTo>
                <a:lnTo>
                  <a:pt x="246" y="106"/>
                </a:lnTo>
                <a:lnTo>
                  <a:pt x="248" y="119"/>
                </a:lnTo>
                <a:lnTo>
                  <a:pt x="248" y="119"/>
                </a:lnTo>
                <a:lnTo>
                  <a:pt x="251" y="126"/>
                </a:lnTo>
                <a:lnTo>
                  <a:pt x="253" y="133"/>
                </a:lnTo>
                <a:lnTo>
                  <a:pt x="253" y="141"/>
                </a:lnTo>
                <a:lnTo>
                  <a:pt x="253" y="141"/>
                </a:lnTo>
                <a:lnTo>
                  <a:pt x="254" y="148"/>
                </a:lnTo>
                <a:lnTo>
                  <a:pt x="256" y="155"/>
                </a:lnTo>
                <a:lnTo>
                  <a:pt x="257" y="162"/>
                </a:lnTo>
                <a:lnTo>
                  <a:pt x="256" y="169"/>
                </a:lnTo>
                <a:lnTo>
                  <a:pt x="256" y="169"/>
                </a:lnTo>
                <a:lnTo>
                  <a:pt x="252" y="177"/>
                </a:lnTo>
                <a:lnTo>
                  <a:pt x="246" y="184"/>
                </a:lnTo>
                <a:lnTo>
                  <a:pt x="238" y="193"/>
                </a:lnTo>
                <a:lnTo>
                  <a:pt x="238" y="193"/>
                </a:lnTo>
                <a:lnTo>
                  <a:pt x="229" y="208"/>
                </a:lnTo>
                <a:lnTo>
                  <a:pt x="222" y="220"/>
                </a:lnTo>
                <a:lnTo>
                  <a:pt x="215" y="227"/>
                </a:lnTo>
                <a:lnTo>
                  <a:pt x="215" y="227"/>
                </a:lnTo>
                <a:lnTo>
                  <a:pt x="210" y="231"/>
                </a:lnTo>
                <a:lnTo>
                  <a:pt x="204" y="234"/>
                </a:lnTo>
                <a:lnTo>
                  <a:pt x="198" y="235"/>
                </a:lnTo>
                <a:lnTo>
                  <a:pt x="198" y="235"/>
                </a:lnTo>
                <a:lnTo>
                  <a:pt x="204" y="241"/>
                </a:lnTo>
                <a:lnTo>
                  <a:pt x="210" y="248"/>
                </a:lnTo>
                <a:lnTo>
                  <a:pt x="214" y="254"/>
                </a:lnTo>
                <a:lnTo>
                  <a:pt x="214" y="254"/>
                </a:lnTo>
                <a:lnTo>
                  <a:pt x="218" y="262"/>
                </a:lnTo>
                <a:lnTo>
                  <a:pt x="219" y="264"/>
                </a:lnTo>
                <a:lnTo>
                  <a:pt x="219" y="264"/>
                </a:lnTo>
                <a:lnTo>
                  <a:pt x="230" y="268"/>
                </a:lnTo>
                <a:lnTo>
                  <a:pt x="242" y="273"/>
                </a:lnTo>
                <a:lnTo>
                  <a:pt x="256" y="279"/>
                </a:lnTo>
                <a:lnTo>
                  <a:pt x="271" y="288"/>
                </a:lnTo>
                <a:lnTo>
                  <a:pt x="285" y="300"/>
                </a:lnTo>
                <a:lnTo>
                  <a:pt x="291" y="306"/>
                </a:lnTo>
                <a:lnTo>
                  <a:pt x="297" y="312"/>
                </a:lnTo>
                <a:lnTo>
                  <a:pt x="304" y="320"/>
                </a:lnTo>
                <a:lnTo>
                  <a:pt x="308" y="327"/>
                </a:lnTo>
                <a:lnTo>
                  <a:pt x="308" y="327"/>
                </a:lnTo>
                <a:lnTo>
                  <a:pt x="315" y="345"/>
                </a:lnTo>
                <a:lnTo>
                  <a:pt x="323" y="364"/>
                </a:lnTo>
                <a:lnTo>
                  <a:pt x="328" y="383"/>
                </a:lnTo>
                <a:lnTo>
                  <a:pt x="332" y="401"/>
                </a:lnTo>
                <a:lnTo>
                  <a:pt x="337" y="430"/>
                </a:lnTo>
                <a:lnTo>
                  <a:pt x="338" y="442"/>
                </a:lnTo>
                <a:lnTo>
                  <a:pt x="338" y="442"/>
                </a:lnTo>
                <a:lnTo>
                  <a:pt x="345" y="472"/>
                </a:lnTo>
                <a:lnTo>
                  <a:pt x="357" y="511"/>
                </a:lnTo>
                <a:lnTo>
                  <a:pt x="357" y="511"/>
                </a:lnTo>
                <a:lnTo>
                  <a:pt x="359" y="521"/>
                </a:lnTo>
                <a:lnTo>
                  <a:pt x="362" y="531"/>
                </a:lnTo>
                <a:lnTo>
                  <a:pt x="362" y="541"/>
                </a:lnTo>
                <a:lnTo>
                  <a:pt x="362" y="546"/>
                </a:lnTo>
                <a:lnTo>
                  <a:pt x="361" y="551"/>
                </a:lnTo>
                <a:lnTo>
                  <a:pt x="361" y="551"/>
                </a:lnTo>
                <a:lnTo>
                  <a:pt x="359" y="556"/>
                </a:lnTo>
                <a:lnTo>
                  <a:pt x="358" y="563"/>
                </a:lnTo>
                <a:lnTo>
                  <a:pt x="359" y="573"/>
                </a:lnTo>
                <a:lnTo>
                  <a:pt x="361" y="582"/>
                </a:lnTo>
                <a:lnTo>
                  <a:pt x="361" y="588"/>
                </a:lnTo>
                <a:lnTo>
                  <a:pt x="361" y="588"/>
                </a:lnTo>
                <a:lnTo>
                  <a:pt x="358" y="592"/>
                </a:lnTo>
                <a:lnTo>
                  <a:pt x="356" y="597"/>
                </a:lnTo>
                <a:lnTo>
                  <a:pt x="351" y="603"/>
                </a:lnTo>
                <a:lnTo>
                  <a:pt x="351" y="603"/>
                </a:lnTo>
                <a:lnTo>
                  <a:pt x="356" y="616"/>
                </a:lnTo>
                <a:lnTo>
                  <a:pt x="366" y="641"/>
                </a:lnTo>
                <a:lnTo>
                  <a:pt x="370" y="655"/>
                </a:lnTo>
                <a:lnTo>
                  <a:pt x="373" y="667"/>
                </a:lnTo>
                <a:lnTo>
                  <a:pt x="375" y="676"/>
                </a:lnTo>
                <a:lnTo>
                  <a:pt x="373" y="679"/>
                </a:lnTo>
                <a:lnTo>
                  <a:pt x="372" y="680"/>
                </a:lnTo>
                <a:lnTo>
                  <a:pt x="372" y="680"/>
                </a:lnTo>
                <a:lnTo>
                  <a:pt x="368" y="679"/>
                </a:lnTo>
                <a:lnTo>
                  <a:pt x="364" y="678"/>
                </a:lnTo>
                <a:lnTo>
                  <a:pt x="356" y="669"/>
                </a:lnTo>
                <a:lnTo>
                  <a:pt x="348" y="661"/>
                </a:lnTo>
                <a:lnTo>
                  <a:pt x="345" y="659"/>
                </a:lnTo>
                <a:lnTo>
                  <a:pt x="344" y="657"/>
                </a:lnTo>
                <a:lnTo>
                  <a:pt x="344" y="657"/>
                </a:lnTo>
                <a:lnTo>
                  <a:pt x="330" y="659"/>
                </a:lnTo>
                <a:lnTo>
                  <a:pt x="318" y="660"/>
                </a:lnTo>
                <a:lnTo>
                  <a:pt x="318" y="660"/>
                </a:lnTo>
                <a:lnTo>
                  <a:pt x="319" y="683"/>
                </a:lnTo>
                <a:lnTo>
                  <a:pt x="323" y="741"/>
                </a:lnTo>
                <a:lnTo>
                  <a:pt x="325" y="777"/>
                </a:lnTo>
                <a:lnTo>
                  <a:pt x="329" y="817"/>
                </a:lnTo>
                <a:lnTo>
                  <a:pt x="334" y="855"/>
                </a:lnTo>
                <a:lnTo>
                  <a:pt x="340" y="891"/>
                </a:lnTo>
                <a:lnTo>
                  <a:pt x="340" y="891"/>
                </a:lnTo>
                <a:lnTo>
                  <a:pt x="343" y="909"/>
                </a:lnTo>
                <a:lnTo>
                  <a:pt x="345" y="929"/>
                </a:lnTo>
                <a:lnTo>
                  <a:pt x="348" y="975"/>
                </a:lnTo>
                <a:lnTo>
                  <a:pt x="348" y="1022"/>
                </a:lnTo>
                <a:lnTo>
                  <a:pt x="347" y="1068"/>
                </a:lnTo>
                <a:lnTo>
                  <a:pt x="345" y="1110"/>
                </a:lnTo>
                <a:lnTo>
                  <a:pt x="343" y="1145"/>
                </a:lnTo>
                <a:lnTo>
                  <a:pt x="340" y="1177"/>
                </a:lnTo>
                <a:lnTo>
                  <a:pt x="340" y="1177"/>
                </a:lnTo>
                <a:lnTo>
                  <a:pt x="347" y="1178"/>
                </a:lnTo>
                <a:lnTo>
                  <a:pt x="353" y="1178"/>
                </a:lnTo>
                <a:lnTo>
                  <a:pt x="361" y="1178"/>
                </a:lnTo>
                <a:lnTo>
                  <a:pt x="361" y="1178"/>
                </a:lnTo>
                <a:lnTo>
                  <a:pt x="363" y="1178"/>
                </a:lnTo>
                <a:lnTo>
                  <a:pt x="367" y="1176"/>
                </a:lnTo>
                <a:lnTo>
                  <a:pt x="373" y="1172"/>
                </a:lnTo>
                <a:lnTo>
                  <a:pt x="377" y="1171"/>
                </a:lnTo>
                <a:lnTo>
                  <a:pt x="380" y="1169"/>
                </a:lnTo>
                <a:lnTo>
                  <a:pt x="382" y="1171"/>
                </a:lnTo>
                <a:lnTo>
                  <a:pt x="385" y="1172"/>
                </a:lnTo>
                <a:lnTo>
                  <a:pt x="385" y="1172"/>
                </a:lnTo>
                <a:lnTo>
                  <a:pt x="388" y="1181"/>
                </a:lnTo>
                <a:lnTo>
                  <a:pt x="391" y="1190"/>
                </a:lnTo>
                <a:lnTo>
                  <a:pt x="392" y="1197"/>
                </a:lnTo>
                <a:lnTo>
                  <a:pt x="392" y="1202"/>
                </a:lnTo>
                <a:lnTo>
                  <a:pt x="392" y="1202"/>
                </a:lnTo>
                <a:lnTo>
                  <a:pt x="394" y="1205"/>
                </a:lnTo>
                <a:lnTo>
                  <a:pt x="395" y="1209"/>
                </a:lnTo>
                <a:lnTo>
                  <a:pt x="395" y="1212"/>
                </a:lnTo>
                <a:lnTo>
                  <a:pt x="394" y="1216"/>
                </a:lnTo>
                <a:lnTo>
                  <a:pt x="391" y="1219"/>
                </a:lnTo>
                <a:lnTo>
                  <a:pt x="391" y="1219"/>
                </a:lnTo>
                <a:lnTo>
                  <a:pt x="386" y="1223"/>
                </a:lnTo>
                <a:lnTo>
                  <a:pt x="381" y="1226"/>
                </a:lnTo>
                <a:lnTo>
                  <a:pt x="366" y="1235"/>
                </a:lnTo>
                <a:lnTo>
                  <a:pt x="349" y="1243"/>
                </a:lnTo>
                <a:lnTo>
                  <a:pt x="334" y="1249"/>
                </a:lnTo>
                <a:lnTo>
                  <a:pt x="334" y="1249"/>
                </a:lnTo>
                <a:lnTo>
                  <a:pt x="320" y="1253"/>
                </a:lnTo>
                <a:lnTo>
                  <a:pt x="305" y="1255"/>
                </a:lnTo>
                <a:lnTo>
                  <a:pt x="292" y="1255"/>
                </a:lnTo>
                <a:lnTo>
                  <a:pt x="284" y="1255"/>
                </a:lnTo>
                <a:lnTo>
                  <a:pt x="284" y="1255"/>
                </a:lnTo>
                <a:lnTo>
                  <a:pt x="280" y="1253"/>
                </a:lnTo>
                <a:lnTo>
                  <a:pt x="276" y="1249"/>
                </a:lnTo>
                <a:lnTo>
                  <a:pt x="275" y="1245"/>
                </a:lnTo>
                <a:lnTo>
                  <a:pt x="273" y="1242"/>
                </a:lnTo>
                <a:lnTo>
                  <a:pt x="273" y="1242"/>
                </a:lnTo>
                <a:lnTo>
                  <a:pt x="276" y="1218"/>
                </a:lnTo>
                <a:lnTo>
                  <a:pt x="278" y="1197"/>
                </a:lnTo>
                <a:lnTo>
                  <a:pt x="278" y="1197"/>
                </a:lnTo>
                <a:lnTo>
                  <a:pt x="271" y="1196"/>
                </a:lnTo>
                <a:lnTo>
                  <a:pt x="253" y="1195"/>
                </a:lnTo>
                <a:lnTo>
                  <a:pt x="230" y="1195"/>
                </a:lnTo>
                <a:lnTo>
                  <a:pt x="218" y="1196"/>
                </a:lnTo>
                <a:lnTo>
                  <a:pt x="208" y="1199"/>
                </a:lnTo>
                <a:lnTo>
                  <a:pt x="208" y="1199"/>
                </a:lnTo>
                <a:lnTo>
                  <a:pt x="198" y="1201"/>
                </a:lnTo>
                <a:lnTo>
                  <a:pt x="187" y="1202"/>
                </a:lnTo>
                <a:lnTo>
                  <a:pt x="170" y="1204"/>
                </a:lnTo>
                <a:lnTo>
                  <a:pt x="156" y="1204"/>
                </a:lnTo>
                <a:lnTo>
                  <a:pt x="151" y="1205"/>
                </a:lnTo>
                <a:lnTo>
                  <a:pt x="151" y="1205"/>
                </a:lnTo>
                <a:lnTo>
                  <a:pt x="157" y="1226"/>
                </a:lnTo>
                <a:lnTo>
                  <a:pt x="162" y="1242"/>
                </a:lnTo>
                <a:lnTo>
                  <a:pt x="165" y="1248"/>
                </a:lnTo>
                <a:lnTo>
                  <a:pt x="167" y="1253"/>
                </a:lnTo>
                <a:lnTo>
                  <a:pt x="167" y="1253"/>
                </a:lnTo>
                <a:lnTo>
                  <a:pt x="179" y="1267"/>
                </a:lnTo>
                <a:lnTo>
                  <a:pt x="184" y="1272"/>
                </a:lnTo>
                <a:lnTo>
                  <a:pt x="185" y="1273"/>
                </a:lnTo>
                <a:lnTo>
                  <a:pt x="187" y="1273"/>
                </a:lnTo>
                <a:lnTo>
                  <a:pt x="187" y="1273"/>
                </a:lnTo>
                <a:lnTo>
                  <a:pt x="200" y="1272"/>
                </a:lnTo>
                <a:lnTo>
                  <a:pt x="206" y="1273"/>
                </a:lnTo>
                <a:lnTo>
                  <a:pt x="209" y="1273"/>
                </a:lnTo>
                <a:lnTo>
                  <a:pt x="211" y="1276"/>
                </a:lnTo>
                <a:lnTo>
                  <a:pt x="211" y="1276"/>
                </a:lnTo>
                <a:lnTo>
                  <a:pt x="214" y="1279"/>
                </a:lnTo>
                <a:lnTo>
                  <a:pt x="217" y="1285"/>
                </a:lnTo>
                <a:lnTo>
                  <a:pt x="218" y="1290"/>
                </a:lnTo>
                <a:lnTo>
                  <a:pt x="218" y="1290"/>
                </a:lnTo>
                <a:lnTo>
                  <a:pt x="208" y="1297"/>
                </a:lnTo>
                <a:lnTo>
                  <a:pt x="198" y="1302"/>
                </a:lnTo>
                <a:lnTo>
                  <a:pt x="187" y="1307"/>
                </a:lnTo>
                <a:lnTo>
                  <a:pt x="187" y="1307"/>
                </a:lnTo>
                <a:lnTo>
                  <a:pt x="155" y="1316"/>
                </a:lnTo>
                <a:lnTo>
                  <a:pt x="137" y="1320"/>
                </a:lnTo>
                <a:lnTo>
                  <a:pt x="129" y="1320"/>
                </a:lnTo>
                <a:lnTo>
                  <a:pt x="123" y="1320"/>
                </a:lnTo>
                <a:lnTo>
                  <a:pt x="123" y="1320"/>
                </a:lnTo>
                <a:lnTo>
                  <a:pt x="112" y="1317"/>
                </a:lnTo>
                <a:lnTo>
                  <a:pt x="100" y="1315"/>
                </a:lnTo>
                <a:lnTo>
                  <a:pt x="95" y="1312"/>
                </a:lnTo>
                <a:lnTo>
                  <a:pt x="91" y="1311"/>
                </a:lnTo>
                <a:lnTo>
                  <a:pt x="89" y="1307"/>
                </a:lnTo>
                <a:lnTo>
                  <a:pt x="89" y="1304"/>
                </a:lnTo>
                <a:lnTo>
                  <a:pt x="89" y="1304"/>
                </a:lnTo>
                <a:lnTo>
                  <a:pt x="90" y="1290"/>
                </a:lnTo>
                <a:lnTo>
                  <a:pt x="91" y="1286"/>
                </a:lnTo>
                <a:lnTo>
                  <a:pt x="91" y="1286"/>
                </a:lnTo>
                <a:lnTo>
                  <a:pt x="98" y="1279"/>
                </a:lnTo>
                <a:lnTo>
                  <a:pt x="102" y="1274"/>
                </a:lnTo>
                <a:lnTo>
                  <a:pt x="103" y="1273"/>
                </a:lnTo>
                <a:lnTo>
                  <a:pt x="103" y="1273"/>
                </a:lnTo>
                <a:lnTo>
                  <a:pt x="100" y="1273"/>
                </a:lnTo>
                <a:lnTo>
                  <a:pt x="95" y="1271"/>
                </a:lnTo>
                <a:lnTo>
                  <a:pt x="91" y="1267"/>
                </a:lnTo>
                <a:lnTo>
                  <a:pt x="90" y="1264"/>
                </a:lnTo>
                <a:lnTo>
                  <a:pt x="89" y="1261"/>
                </a:lnTo>
                <a:lnTo>
                  <a:pt x="89" y="1261"/>
                </a:lnTo>
                <a:lnTo>
                  <a:pt x="89" y="1257"/>
                </a:lnTo>
                <a:lnTo>
                  <a:pt x="91" y="1252"/>
                </a:lnTo>
                <a:lnTo>
                  <a:pt x="96" y="1240"/>
                </a:lnTo>
                <a:lnTo>
                  <a:pt x="102" y="1229"/>
                </a:lnTo>
                <a:lnTo>
                  <a:pt x="103" y="1225"/>
                </a:lnTo>
                <a:lnTo>
                  <a:pt x="103" y="1223"/>
                </a:lnTo>
                <a:lnTo>
                  <a:pt x="103" y="1223"/>
                </a:lnTo>
                <a:lnTo>
                  <a:pt x="102" y="1211"/>
                </a:lnTo>
                <a:lnTo>
                  <a:pt x="102" y="1202"/>
                </a:lnTo>
                <a:lnTo>
                  <a:pt x="102" y="12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515F1590-CC6E-4236-A058-BD24529C3575}"/>
              </a:ext>
            </a:extLst>
          </p:cNvPr>
          <p:cNvSpPr>
            <a:spLocks noEditPoints="1"/>
          </p:cNvSpPr>
          <p:nvPr/>
        </p:nvSpPr>
        <p:spPr bwMode="auto">
          <a:xfrm>
            <a:off x="6449001" y="2753925"/>
            <a:ext cx="683391" cy="1663279"/>
          </a:xfrm>
          <a:custGeom>
            <a:avLst/>
            <a:gdLst>
              <a:gd name="T0" fmla="*/ 196 w 567"/>
              <a:gd name="T1" fmla="*/ 241 h 1380"/>
              <a:gd name="T2" fmla="*/ 127 w 567"/>
              <a:gd name="T3" fmla="*/ 265 h 1380"/>
              <a:gd name="T4" fmla="*/ 67 w 567"/>
              <a:gd name="T5" fmla="*/ 320 h 1380"/>
              <a:gd name="T6" fmla="*/ 57 w 567"/>
              <a:gd name="T7" fmla="*/ 376 h 1380"/>
              <a:gd name="T8" fmla="*/ 46 w 567"/>
              <a:gd name="T9" fmla="*/ 446 h 1380"/>
              <a:gd name="T10" fmla="*/ 19 w 567"/>
              <a:gd name="T11" fmla="*/ 509 h 1380"/>
              <a:gd name="T12" fmla="*/ 2 w 567"/>
              <a:gd name="T13" fmla="*/ 679 h 1380"/>
              <a:gd name="T14" fmla="*/ 43 w 567"/>
              <a:gd name="T15" fmla="*/ 706 h 1380"/>
              <a:gd name="T16" fmla="*/ 94 w 567"/>
              <a:gd name="T17" fmla="*/ 694 h 1380"/>
              <a:gd name="T18" fmla="*/ 136 w 567"/>
              <a:gd name="T19" fmla="*/ 636 h 1380"/>
              <a:gd name="T20" fmla="*/ 156 w 567"/>
              <a:gd name="T21" fmla="*/ 603 h 1380"/>
              <a:gd name="T22" fmla="*/ 175 w 567"/>
              <a:gd name="T23" fmla="*/ 741 h 1380"/>
              <a:gd name="T24" fmla="*/ 185 w 567"/>
              <a:gd name="T25" fmla="*/ 894 h 1380"/>
              <a:gd name="T26" fmla="*/ 164 w 567"/>
              <a:gd name="T27" fmla="*/ 1222 h 1380"/>
              <a:gd name="T28" fmla="*/ 161 w 567"/>
              <a:gd name="T29" fmla="*/ 1251 h 1380"/>
              <a:gd name="T30" fmla="*/ 177 w 567"/>
              <a:gd name="T31" fmla="*/ 1264 h 1380"/>
              <a:gd name="T32" fmla="*/ 233 w 567"/>
              <a:gd name="T33" fmla="*/ 1270 h 1380"/>
              <a:gd name="T34" fmla="*/ 243 w 567"/>
              <a:gd name="T35" fmla="*/ 1317 h 1380"/>
              <a:gd name="T36" fmla="*/ 238 w 567"/>
              <a:gd name="T37" fmla="*/ 1331 h 1380"/>
              <a:gd name="T38" fmla="*/ 236 w 567"/>
              <a:gd name="T39" fmla="*/ 1359 h 1380"/>
              <a:gd name="T40" fmla="*/ 252 w 567"/>
              <a:gd name="T41" fmla="*/ 1374 h 1380"/>
              <a:gd name="T42" fmla="*/ 279 w 567"/>
              <a:gd name="T43" fmla="*/ 1378 h 1380"/>
              <a:gd name="T44" fmla="*/ 295 w 567"/>
              <a:gd name="T45" fmla="*/ 1377 h 1380"/>
              <a:gd name="T46" fmla="*/ 320 w 567"/>
              <a:gd name="T47" fmla="*/ 1380 h 1380"/>
              <a:gd name="T48" fmla="*/ 389 w 567"/>
              <a:gd name="T49" fmla="*/ 1368 h 1380"/>
              <a:gd name="T50" fmla="*/ 386 w 567"/>
              <a:gd name="T51" fmla="*/ 1334 h 1380"/>
              <a:gd name="T52" fmla="*/ 376 w 567"/>
              <a:gd name="T53" fmla="*/ 1220 h 1380"/>
              <a:gd name="T54" fmla="*/ 468 w 567"/>
              <a:gd name="T55" fmla="*/ 1212 h 1380"/>
              <a:gd name="T56" fmla="*/ 463 w 567"/>
              <a:gd name="T57" fmla="*/ 1135 h 1380"/>
              <a:gd name="T58" fmla="*/ 426 w 567"/>
              <a:gd name="T59" fmla="*/ 881 h 1380"/>
              <a:gd name="T60" fmla="*/ 429 w 567"/>
              <a:gd name="T61" fmla="*/ 758 h 1380"/>
              <a:gd name="T62" fmla="*/ 554 w 567"/>
              <a:gd name="T63" fmla="*/ 756 h 1380"/>
              <a:gd name="T64" fmla="*/ 566 w 567"/>
              <a:gd name="T65" fmla="*/ 741 h 1380"/>
              <a:gd name="T66" fmla="*/ 557 w 567"/>
              <a:gd name="T67" fmla="*/ 650 h 1380"/>
              <a:gd name="T68" fmla="*/ 536 w 567"/>
              <a:gd name="T69" fmla="*/ 546 h 1380"/>
              <a:gd name="T70" fmla="*/ 536 w 567"/>
              <a:gd name="T71" fmla="*/ 442 h 1380"/>
              <a:gd name="T72" fmla="*/ 542 w 567"/>
              <a:gd name="T73" fmla="*/ 395 h 1380"/>
              <a:gd name="T74" fmla="*/ 468 w 567"/>
              <a:gd name="T75" fmla="*/ 255 h 1380"/>
              <a:gd name="T76" fmla="*/ 362 w 567"/>
              <a:gd name="T77" fmla="*/ 213 h 1380"/>
              <a:gd name="T78" fmla="*/ 394 w 567"/>
              <a:gd name="T79" fmla="*/ 150 h 1380"/>
              <a:gd name="T80" fmla="*/ 394 w 567"/>
              <a:gd name="T81" fmla="*/ 97 h 1380"/>
              <a:gd name="T82" fmla="*/ 381 w 567"/>
              <a:gd name="T83" fmla="*/ 53 h 1380"/>
              <a:gd name="T84" fmla="*/ 358 w 567"/>
              <a:gd name="T85" fmla="*/ 12 h 1380"/>
              <a:gd name="T86" fmla="*/ 338 w 567"/>
              <a:gd name="T87" fmla="*/ 5 h 1380"/>
              <a:gd name="T88" fmla="*/ 313 w 567"/>
              <a:gd name="T89" fmla="*/ 1 h 1380"/>
              <a:gd name="T90" fmla="*/ 279 w 567"/>
              <a:gd name="T91" fmla="*/ 10 h 1380"/>
              <a:gd name="T92" fmla="*/ 248 w 567"/>
              <a:gd name="T93" fmla="*/ 48 h 1380"/>
              <a:gd name="T94" fmla="*/ 244 w 567"/>
              <a:gd name="T95" fmla="*/ 110 h 1380"/>
              <a:gd name="T96" fmla="*/ 238 w 567"/>
              <a:gd name="T97" fmla="*/ 148 h 1380"/>
              <a:gd name="T98" fmla="*/ 249 w 567"/>
              <a:gd name="T99" fmla="*/ 202 h 1380"/>
              <a:gd name="T100" fmla="*/ 327 w 567"/>
              <a:gd name="T101" fmla="*/ 1284 h 1380"/>
              <a:gd name="T102" fmla="*/ 319 w 567"/>
              <a:gd name="T103" fmla="*/ 1308 h 1380"/>
              <a:gd name="T104" fmla="*/ 294 w 567"/>
              <a:gd name="T105" fmla="*/ 1292 h 1380"/>
              <a:gd name="T106" fmla="*/ 284 w 567"/>
              <a:gd name="T107" fmla="*/ 1265 h 1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67" h="1380">
                <a:moveTo>
                  <a:pt x="249" y="202"/>
                </a:moveTo>
                <a:lnTo>
                  <a:pt x="248" y="218"/>
                </a:lnTo>
                <a:lnTo>
                  <a:pt x="248" y="218"/>
                </a:lnTo>
                <a:lnTo>
                  <a:pt x="224" y="228"/>
                </a:lnTo>
                <a:lnTo>
                  <a:pt x="196" y="241"/>
                </a:lnTo>
                <a:lnTo>
                  <a:pt x="196" y="241"/>
                </a:lnTo>
                <a:lnTo>
                  <a:pt x="171" y="250"/>
                </a:lnTo>
                <a:lnTo>
                  <a:pt x="136" y="261"/>
                </a:lnTo>
                <a:lnTo>
                  <a:pt x="136" y="261"/>
                </a:lnTo>
                <a:lnTo>
                  <a:pt x="127" y="265"/>
                </a:lnTo>
                <a:lnTo>
                  <a:pt x="115" y="273"/>
                </a:lnTo>
                <a:lnTo>
                  <a:pt x="103" y="282"/>
                </a:lnTo>
                <a:lnTo>
                  <a:pt x="90" y="294"/>
                </a:lnTo>
                <a:lnTo>
                  <a:pt x="78" y="307"/>
                </a:lnTo>
                <a:lnTo>
                  <a:pt x="67" y="320"/>
                </a:lnTo>
                <a:lnTo>
                  <a:pt x="60" y="331"/>
                </a:lnTo>
                <a:lnTo>
                  <a:pt x="59" y="336"/>
                </a:lnTo>
                <a:lnTo>
                  <a:pt x="57" y="341"/>
                </a:lnTo>
                <a:lnTo>
                  <a:pt x="57" y="341"/>
                </a:lnTo>
                <a:lnTo>
                  <a:pt x="57" y="376"/>
                </a:lnTo>
                <a:lnTo>
                  <a:pt x="56" y="398"/>
                </a:lnTo>
                <a:lnTo>
                  <a:pt x="51" y="423"/>
                </a:lnTo>
                <a:lnTo>
                  <a:pt x="51" y="423"/>
                </a:lnTo>
                <a:lnTo>
                  <a:pt x="48" y="436"/>
                </a:lnTo>
                <a:lnTo>
                  <a:pt x="46" y="446"/>
                </a:lnTo>
                <a:lnTo>
                  <a:pt x="40" y="460"/>
                </a:lnTo>
                <a:lnTo>
                  <a:pt x="32" y="475"/>
                </a:lnTo>
                <a:lnTo>
                  <a:pt x="22" y="499"/>
                </a:lnTo>
                <a:lnTo>
                  <a:pt x="22" y="499"/>
                </a:lnTo>
                <a:lnTo>
                  <a:pt x="19" y="509"/>
                </a:lnTo>
                <a:lnTo>
                  <a:pt x="17" y="521"/>
                </a:lnTo>
                <a:lnTo>
                  <a:pt x="12" y="550"/>
                </a:lnTo>
                <a:lnTo>
                  <a:pt x="8" y="584"/>
                </a:lnTo>
                <a:lnTo>
                  <a:pt x="5" y="618"/>
                </a:lnTo>
                <a:lnTo>
                  <a:pt x="2" y="679"/>
                </a:lnTo>
                <a:lnTo>
                  <a:pt x="0" y="705"/>
                </a:lnTo>
                <a:lnTo>
                  <a:pt x="0" y="705"/>
                </a:lnTo>
                <a:lnTo>
                  <a:pt x="9" y="706"/>
                </a:lnTo>
                <a:lnTo>
                  <a:pt x="30" y="706"/>
                </a:lnTo>
                <a:lnTo>
                  <a:pt x="43" y="706"/>
                </a:lnTo>
                <a:lnTo>
                  <a:pt x="57" y="705"/>
                </a:lnTo>
                <a:lnTo>
                  <a:pt x="72" y="701"/>
                </a:lnTo>
                <a:lnTo>
                  <a:pt x="86" y="698"/>
                </a:lnTo>
                <a:lnTo>
                  <a:pt x="86" y="698"/>
                </a:lnTo>
                <a:lnTo>
                  <a:pt x="94" y="694"/>
                </a:lnTo>
                <a:lnTo>
                  <a:pt x="100" y="687"/>
                </a:lnTo>
                <a:lnTo>
                  <a:pt x="107" y="681"/>
                </a:lnTo>
                <a:lnTo>
                  <a:pt x="113" y="674"/>
                </a:lnTo>
                <a:lnTo>
                  <a:pt x="126" y="655"/>
                </a:lnTo>
                <a:lnTo>
                  <a:pt x="136" y="636"/>
                </a:lnTo>
                <a:lnTo>
                  <a:pt x="151" y="607"/>
                </a:lnTo>
                <a:lnTo>
                  <a:pt x="155" y="600"/>
                </a:lnTo>
                <a:lnTo>
                  <a:pt x="156" y="600"/>
                </a:lnTo>
                <a:lnTo>
                  <a:pt x="156" y="603"/>
                </a:lnTo>
                <a:lnTo>
                  <a:pt x="156" y="603"/>
                </a:lnTo>
                <a:lnTo>
                  <a:pt x="156" y="615"/>
                </a:lnTo>
                <a:lnTo>
                  <a:pt x="157" y="632"/>
                </a:lnTo>
                <a:lnTo>
                  <a:pt x="164" y="672"/>
                </a:lnTo>
                <a:lnTo>
                  <a:pt x="175" y="741"/>
                </a:lnTo>
                <a:lnTo>
                  <a:pt x="175" y="741"/>
                </a:lnTo>
                <a:lnTo>
                  <a:pt x="177" y="771"/>
                </a:lnTo>
                <a:lnTo>
                  <a:pt x="180" y="816"/>
                </a:lnTo>
                <a:lnTo>
                  <a:pt x="182" y="863"/>
                </a:lnTo>
                <a:lnTo>
                  <a:pt x="185" y="894"/>
                </a:lnTo>
                <a:lnTo>
                  <a:pt x="185" y="894"/>
                </a:lnTo>
                <a:lnTo>
                  <a:pt x="185" y="914"/>
                </a:lnTo>
                <a:lnTo>
                  <a:pt x="184" y="954"/>
                </a:lnTo>
                <a:lnTo>
                  <a:pt x="176" y="1069"/>
                </a:lnTo>
                <a:lnTo>
                  <a:pt x="167" y="1183"/>
                </a:lnTo>
                <a:lnTo>
                  <a:pt x="164" y="1222"/>
                </a:lnTo>
                <a:lnTo>
                  <a:pt x="161" y="1240"/>
                </a:lnTo>
                <a:lnTo>
                  <a:pt x="161" y="1240"/>
                </a:lnTo>
                <a:lnTo>
                  <a:pt x="160" y="1244"/>
                </a:lnTo>
                <a:lnTo>
                  <a:pt x="160" y="1248"/>
                </a:lnTo>
                <a:lnTo>
                  <a:pt x="161" y="1251"/>
                </a:lnTo>
                <a:lnTo>
                  <a:pt x="164" y="1254"/>
                </a:lnTo>
                <a:lnTo>
                  <a:pt x="167" y="1259"/>
                </a:lnTo>
                <a:lnTo>
                  <a:pt x="174" y="1263"/>
                </a:lnTo>
                <a:lnTo>
                  <a:pt x="174" y="1263"/>
                </a:lnTo>
                <a:lnTo>
                  <a:pt x="177" y="1264"/>
                </a:lnTo>
                <a:lnTo>
                  <a:pt x="185" y="1263"/>
                </a:lnTo>
                <a:lnTo>
                  <a:pt x="203" y="1260"/>
                </a:lnTo>
                <a:lnTo>
                  <a:pt x="228" y="1255"/>
                </a:lnTo>
                <a:lnTo>
                  <a:pt x="228" y="1255"/>
                </a:lnTo>
                <a:lnTo>
                  <a:pt x="233" y="1270"/>
                </a:lnTo>
                <a:lnTo>
                  <a:pt x="238" y="1286"/>
                </a:lnTo>
                <a:lnTo>
                  <a:pt x="242" y="1302"/>
                </a:lnTo>
                <a:lnTo>
                  <a:pt x="242" y="1302"/>
                </a:lnTo>
                <a:lnTo>
                  <a:pt x="243" y="1313"/>
                </a:lnTo>
                <a:lnTo>
                  <a:pt x="243" y="1317"/>
                </a:lnTo>
                <a:lnTo>
                  <a:pt x="242" y="1320"/>
                </a:lnTo>
                <a:lnTo>
                  <a:pt x="239" y="1324"/>
                </a:lnTo>
                <a:lnTo>
                  <a:pt x="238" y="1327"/>
                </a:lnTo>
                <a:lnTo>
                  <a:pt x="238" y="1331"/>
                </a:lnTo>
                <a:lnTo>
                  <a:pt x="238" y="1331"/>
                </a:lnTo>
                <a:lnTo>
                  <a:pt x="238" y="1345"/>
                </a:lnTo>
                <a:lnTo>
                  <a:pt x="238" y="1348"/>
                </a:lnTo>
                <a:lnTo>
                  <a:pt x="238" y="1348"/>
                </a:lnTo>
                <a:lnTo>
                  <a:pt x="237" y="1351"/>
                </a:lnTo>
                <a:lnTo>
                  <a:pt x="236" y="1359"/>
                </a:lnTo>
                <a:lnTo>
                  <a:pt x="236" y="1359"/>
                </a:lnTo>
                <a:lnTo>
                  <a:pt x="238" y="1364"/>
                </a:lnTo>
                <a:lnTo>
                  <a:pt x="243" y="1369"/>
                </a:lnTo>
                <a:lnTo>
                  <a:pt x="247" y="1372"/>
                </a:lnTo>
                <a:lnTo>
                  <a:pt x="252" y="1374"/>
                </a:lnTo>
                <a:lnTo>
                  <a:pt x="258" y="1377"/>
                </a:lnTo>
                <a:lnTo>
                  <a:pt x="266" y="1378"/>
                </a:lnTo>
                <a:lnTo>
                  <a:pt x="266" y="1378"/>
                </a:lnTo>
                <a:lnTo>
                  <a:pt x="272" y="1379"/>
                </a:lnTo>
                <a:lnTo>
                  <a:pt x="279" y="1378"/>
                </a:lnTo>
                <a:lnTo>
                  <a:pt x="284" y="1377"/>
                </a:lnTo>
                <a:lnTo>
                  <a:pt x="287" y="1375"/>
                </a:lnTo>
                <a:lnTo>
                  <a:pt x="291" y="1370"/>
                </a:lnTo>
                <a:lnTo>
                  <a:pt x="292" y="1369"/>
                </a:lnTo>
                <a:lnTo>
                  <a:pt x="295" y="1377"/>
                </a:lnTo>
                <a:lnTo>
                  <a:pt x="295" y="1377"/>
                </a:lnTo>
                <a:lnTo>
                  <a:pt x="301" y="1378"/>
                </a:lnTo>
                <a:lnTo>
                  <a:pt x="310" y="1380"/>
                </a:lnTo>
                <a:lnTo>
                  <a:pt x="320" y="1380"/>
                </a:lnTo>
                <a:lnTo>
                  <a:pt x="320" y="1380"/>
                </a:lnTo>
                <a:lnTo>
                  <a:pt x="338" y="1379"/>
                </a:lnTo>
                <a:lnTo>
                  <a:pt x="359" y="1378"/>
                </a:lnTo>
                <a:lnTo>
                  <a:pt x="387" y="1374"/>
                </a:lnTo>
                <a:lnTo>
                  <a:pt x="387" y="1374"/>
                </a:lnTo>
                <a:lnTo>
                  <a:pt x="389" y="1368"/>
                </a:lnTo>
                <a:lnTo>
                  <a:pt x="390" y="1360"/>
                </a:lnTo>
                <a:lnTo>
                  <a:pt x="390" y="1348"/>
                </a:lnTo>
                <a:lnTo>
                  <a:pt x="390" y="1348"/>
                </a:lnTo>
                <a:lnTo>
                  <a:pt x="389" y="1340"/>
                </a:lnTo>
                <a:lnTo>
                  <a:pt x="386" y="1334"/>
                </a:lnTo>
                <a:lnTo>
                  <a:pt x="381" y="1324"/>
                </a:lnTo>
                <a:lnTo>
                  <a:pt x="377" y="1313"/>
                </a:lnTo>
                <a:lnTo>
                  <a:pt x="376" y="1310"/>
                </a:lnTo>
                <a:lnTo>
                  <a:pt x="376" y="1305"/>
                </a:lnTo>
                <a:lnTo>
                  <a:pt x="376" y="1220"/>
                </a:lnTo>
                <a:lnTo>
                  <a:pt x="376" y="1220"/>
                </a:lnTo>
                <a:lnTo>
                  <a:pt x="418" y="1219"/>
                </a:lnTo>
                <a:lnTo>
                  <a:pt x="449" y="1216"/>
                </a:lnTo>
                <a:lnTo>
                  <a:pt x="461" y="1215"/>
                </a:lnTo>
                <a:lnTo>
                  <a:pt x="468" y="1212"/>
                </a:lnTo>
                <a:lnTo>
                  <a:pt x="468" y="1212"/>
                </a:lnTo>
                <a:lnTo>
                  <a:pt x="469" y="1208"/>
                </a:lnTo>
                <a:lnTo>
                  <a:pt x="469" y="1201"/>
                </a:lnTo>
                <a:lnTo>
                  <a:pt x="468" y="1173"/>
                </a:lnTo>
                <a:lnTo>
                  <a:pt x="463" y="1135"/>
                </a:lnTo>
                <a:lnTo>
                  <a:pt x="457" y="1090"/>
                </a:lnTo>
                <a:lnTo>
                  <a:pt x="443" y="991"/>
                </a:lnTo>
                <a:lnTo>
                  <a:pt x="430" y="911"/>
                </a:lnTo>
                <a:lnTo>
                  <a:pt x="430" y="911"/>
                </a:lnTo>
                <a:lnTo>
                  <a:pt x="426" y="881"/>
                </a:lnTo>
                <a:lnTo>
                  <a:pt x="425" y="852"/>
                </a:lnTo>
                <a:lnTo>
                  <a:pt x="425" y="827"/>
                </a:lnTo>
                <a:lnTo>
                  <a:pt x="425" y="804"/>
                </a:lnTo>
                <a:lnTo>
                  <a:pt x="426" y="770"/>
                </a:lnTo>
                <a:lnTo>
                  <a:pt x="429" y="758"/>
                </a:lnTo>
                <a:lnTo>
                  <a:pt x="511" y="763"/>
                </a:lnTo>
                <a:lnTo>
                  <a:pt x="511" y="763"/>
                </a:lnTo>
                <a:lnTo>
                  <a:pt x="524" y="761"/>
                </a:lnTo>
                <a:lnTo>
                  <a:pt x="538" y="758"/>
                </a:lnTo>
                <a:lnTo>
                  <a:pt x="554" y="756"/>
                </a:lnTo>
                <a:lnTo>
                  <a:pt x="554" y="756"/>
                </a:lnTo>
                <a:lnTo>
                  <a:pt x="558" y="755"/>
                </a:lnTo>
                <a:lnTo>
                  <a:pt x="562" y="752"/>
                </a:lnTo>
                <a:lnTo>
                  <a:pt x="563" y="747"/>
                </a:lnTo>
                <a:lnTo>
                  <a:pt x="566" y="741"/>
                </a:lnTo>
                <a:lnTo>
                  <a:pt x="567" y="725"/>
                </a:lnTo>
                <a:lnTo>
                  <a:pt x="566" y="708"/>
                </a:lnTo>
                <a:lnTo>
                  <a:pt x="564" y="687"/>
                </a:lnTo>
                <a:lnTo>
                  <a:pt x="560" y="667"/>
                </a:lnTo>
                <a:lnTo>
                  <a:pt x="557" y="650"/>
                </a:lnTo>
                <a:lnTo>
                  <a:pt x="552" y="634"/>
                </a:lnTo>
                <a:lnTo>
                  <a:pt x="552" y="634"/>
                </a:lnTo>
                <a:lnTo>
                  <a:pt x="548" y="619"/>
                </a:lnTo>
                <a:lnTo>
                  <a:pt x="544" y="598"/>
                </a:lnTo>
                <a:lnTo>
                  <a:pt x="536" y="546"/>
                </a:lnTo>
                <a:lnTo>
                  <a:pt x="530" y="499"/>
                </a:lnTo>
                <a:lnTo>
                  <a:pt x="529" y="474"/>
                </a:lnTo>
                <a:lnTo>
                  <a:pt x="529" y="474"/>
                </a:lnTo>
                <a:lnTo>
                  <a:pt x="531" y="461"/>
                </a:lnTo>
                <a:lnTo>
                  <a:pt x="536" y="442"/>
                </a:lnTo>
                <a:lnTo>
                  <a:pt x="542" y="422"/>
                </a:lnTo>
                <a:lnTo>
                  <a:pt x="544" y="406"/>
                </a:lnTo>
                <a:lnTo>
                  <a:pt x="544" y="406"/>
                </a:lnTo>
                <a:lnTo>
                  <a:pt x="544" y="402"/>
                </a:lnTo>
                <a:lnTo>
                  <a:pt x="542" y="395"/>
                </a:lnTo>
                <a:lnTo>
                  <a:pt x="534" y="378"/>
                </a:lnTo>
                <a:lnTo>
                  <a:pt x="510" y="328"/>
                </a:lnTo>
                <a:lnTo>
                  <a:pt x="483" y="282"/>
                </a:lnTo>
                <a:lnTo>
                  <a:pt x="468" y="255"/>
                </a:lnTo>
                <a:lnTo>
                  <a:pt x="468" y="255"/>
                </a:lnTo>
                <a:lnTo>
                  <a:pt x="461" y="250"/>
                </a:lnTo>
                <a:lnTo>
                  <a:pt x="447" y="244"/>
                </a:lnTo>
                <a:lnTo>
                  <a:pt x="411" y="230"/>
                </a:lnTo>
                <a:lnTo>
                  <a:pt x="362" y="213"/>
                </a:lnTo>
                <a:lnTo>
                  <a:pt x="362" y="213"/>
                </a:lnTo>
                <a:lnTo>
                  <a:pt x="383" y="180"/>
                </a:lnTo>
                <a:lnTo>
                  <a:pt x="383" y="180"/>
                </a:lnTo>
                <a:lnTo>
                  <a:pt x="386" y="175"/>
                </a:lnTo>
                <a:lnTo>
                  <a:pt x="390" y="165"/>
                </a:lnTo>
                <a:lnTo>
                  <a:pt x="394" y="150"/>
                </a:lnTo>
                <a:lnTo>
                  <a:pt x="397" y="134"/>
                </a:lnTo>
                <a:lnTo>
                  <a:pt x="397" y="134"/>
                </a:lnTo>
                <a:lnTo>
                  <a:pt x="397" y="125"/>
                </a:lnTo>
                <a:lnTo>
                  <a:pt x="396" y="115"/>
                </a:lnTo>
                <a:lnTo>
                  <a:pt x="394" y="97"/>
                </a:lnTo>
                <a:lnTo>
                  <a:pt x="389" y="84"/>
                </a:lnTo>
                <a:lnTo>
                  <a:pt x="387" y="79"/>
                </a:lnTo>
                <a:lnTo>
                  <a:pt x="387" y="79"/>
                </a:lnTo>
                <a:lnTo>
                  <a:pt x="386" y="70"/>
                </a:lnTo>
                <a:lnTo>
                  <a:pt x="381" y="53"/>
                </a:lnTo>
                <a:lnTo>
                  <a:pt x="376" y="41"/>
                </a:lnTo>
                <a:lnTo>
                  <a:pt x="371" y="30"/>
                </a:lnTo>
                <a:lnTo>
                  <a:pt x="365" y="20"/>
                </a:lnTo>
                <a:lnTo>
                  <a:pt x="358" y="12"/>
                </a:lnTo>
                <a:lnTo>
                  <a:pt x="358" y="12"/>
                </a:lnTo>
                <a:lnTo>
                  <a:pt x="351" y="7"/>
                </a:lnTo>
                <a:lnTo>
                  <a:pt x="346" y="5"/>
                </a:lnTo>
                <a:lnTo>
                  <a:pt x="342" y="3"/>
                </a:lnTo>
                <a:lnTo>
                  <a:pt x="339" y="3"/>
                </a:lnTo>
                <a:lnTo>
                  <a:pt x="338" y="5"/>
                </a:lnTo>
                <a:lnTo>
                  <a:pt x="337" y="6"/>
                </a:lnTo>
                <a:lnTo>
                  <a:pt x="337" y="8"/>
                </a:lnTo>
                <a:lnTo>
                  <a:pt x="337" y="8"/>
                </a:lnTo>
                <a:lnTo>
                  <a:pt x="332" y="7"/>
                </a:lnTo>
                <a:lnTo>
                  <a:pt x="313" y="1"/>
                </a:lnTo>
                <a:lnTo>
                  <a:pt x="313" y="1"/>
                </a:lnTo>
                <a:lnTo>
                  <a:pt x="305" y="0"/>
                </a:lnTo>
                <a:lnTo>
                  <a:pt x="296" y="1"/>
                </a:lnTo>
                <a:lnTo>
                  <a:pt x="287" y="5"/>
                </a:lnTo>
                <a:lnTo>
                  <a:pt x="279" y="10"/>
                </a:lnTo>
                <a:lnTo>
                  <a:pt x="270" y="17"/>
                </a:lnTo>
                <a:lnTo>
                  <a:pt x="261" y="26"/>
                </a:lnTo>
                <a:lnTo>
                  <a:pt x="253" y="36"/>
                </a:lnTo>
                <a:lnTo>
                  <a:pt x="248" y="48"/>
                </a:lnTo>
                <a:lnTo>
                  <a:pt x="248" y="48"/>
                </a:lnTo>
                <a:lnTo>
                  <a:pt x="243" y="59"/>
                </a:lnTo>
                <a:lnTo>
                  <a:pt x="242" y="72"/>
                </a:lnTo>
                <a:lnTo>
                  <a:pt x="241" y="83"/>
                </a:lnTo>
                <a:lnTo>
                  <a:pt x="242" y="93"/>
                </a:lnTo>
                <a:lnTo>
                  <a:pt x="244" y="110"/>
                </a:lnTo>
                <a:lnTo>
                  <a:pt x="246" y="116"/>
                </a:lnTo>
                <a:lnTo>
                  <a:pt x="246" y="116"/>
                </a:lnTo>
                <a:lnTo>
                  <a:pt x="243" y="127"/>
                </a:lnTo>
                <a:lnTo>
                  <a:pt x="238" y="148"/>
                </a:lnTo>
                <a:lnTo>
                  <a:pt x="238" y="148"/>
                </a:lnTo>
                <a:lnTo>
                  <a:pt x="238" y="153"/>
                </a:lnTo>
                <a:lnTo>
                  <a:pt x="239" y="161"/>
                </a:lnTo>
                <a:lnTo>
                  <a:pt x="243" y="179"/>
                </a:lnTo>
                <a:lnTo>
                  <a:pt x="249" y="202"/>
                </a:lnTo>
                <a:lnTo>
                  <a:pt x="249" y="202"/>
                </a:lnTo>
                <a:close/>
                <a:moveTo>
                  <a:pt x="289" y="1234"/>
                </a:moveTo>
                <a:lnTo>
                  <a:pt x="324" y="1226"/>
                </a:lnTo>
                <a:lnTo>
                  <a:pt x="324" y="1226"/>
                </a:lnTo>
                <a:lnTo>
                  <a:pt x="327" y="1284"/>
                </a:lnTo>
                <a:lnTo>
                  <a:pt x="327" y="1284"/>
                </a:lnTo>
                <a:lnTo>
                  <a:pt x="325" y="1291"/>
                </a:lnTo>
                <a:lnTo>
                  <a:pt x="324" y="1298"/>
                </a:lnTo>
                <a:lnTo>
                  <a:pt x="322" y="1303"/>
                </a:lnTo>
                <a:lnTo>
                  <a:pt x="319" y="1308"/>
                </a:lnTo>
                <a:lnTo>
                  <a:pt x="319" y="1308"/>
                </a:lnTo>
                <a:lnTo>
                  <a:pt x="309" y="1317"/>
                </a:lnTo>
                <a:lnTo>
                  <a:pt x="303" y="1322"/>
                </a:lnTo>
                <a:lnTo>
                  <a:pt x="303" y="1322"/>
                </a:lnTo>
                <a:lnTo>
                  <a:pt x="298" y="1306"/>
                </a:lnTo>
                <a:lnTo>
                  <a:pt x="294" y="1292"/>
                </a:lnTo>
                <a:lnTo>
                  <a:pt x="289" y="1283"/>
                </a:lnTo>
                <a:lnTo>
                  <a:pt x="289" y="1283"/>
                </a:lnTo>
                <a:lnTo>
                  <a:pt x="286" y="1275"/>
                </a:lnTo>
                <a:lnTo>
                  <a:pt x="285" y="1270"/>
                </a:lnTo>
                <a:lnTo>
                  <a:pt x="284" y="1265"/>
                </a:lnTo>
                <a:lnTo>
                  <a:pt x="289" y="12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1">
            <a:extLst>
              <a:ext uri="{FF2B5EF4-FFF2-40B4-BE49-F238E27FC236}">
                <a16:creationId xmlns:a16="http://schemas.microsoft.com/office/drawing/2014/main" id="{06F30FA6-86F7-4F45-B75A-E180FCEA70D8}"/>
              </a:ext>
            </a:extLst>
          </p:cNvPr>
          <p:cNvSpPr>
            <a:spLocks noEditPoints="1"/>
          </p:cNvSpPr>
          <p:nvPr/>
        </p:nvSpPr>
        <p:spPr bwMode="auto">
          <a:xfrm>
            <a:off x="951044" y="2742743"/>
            <a:ext cx="606380" cy="1675011"/>
          </a:xfrm>
          <a:custGeom>
            <a:avLst/>
            <a:gdLst>
              <a:gd name="T0" fmla="*/ 127 w 467"/>
              <a:gd name="T1" fmla="*/ 64 h 1290"/>
              <a:gd name="T2" fmla="*/ 136 w 467"/>
              <a:gd name="T3" fmla="*/ 101 h 1290"/>
              <a:gd name="T4" fmla="*/ 125 w 467"/>
              <a:gd name="T5" fmla="*/ 152 h 1290"/>
              <a:gd name="T6" fmla="*/ 125 w 467"/>
              <a:gd name="T7" fmla="*/ 184 h 1290"/>
              <a:gd name="T8" fmla="*/ 157 w 467"/>
              <a:gd name="T9" fmla="*/ 195 h 1290"/>
              <a:gd name="T10" fmla="*/ 114 w 467"/>
              <a:gd name="T11" fmla="*/ 260 h 1290"/>
              <a:gd name="T12" fmla="*/ 102 w 467"/>
              <a:gd name="T13" fmla="*/ 344 h 1290"/>
              <a:gd name="T14" fmla="*/ 84 w 467"/>
              <a:gd name="T15" fmla="*/ 370 h 1290"/>
              <a:gd name="T16" fmla="*/ 84 w 467"/>
              <a:gd name="T17" fmla="*/ 415 h 1290"/>
              <a:gd name="T18" fmla="*/ 99 w 467"/>
              <a:gd name="T19" fmla="*/ 450 h 1290"/>
              <a:gd name="T20" fmla="*/ 81 w 467"/>
              <a:gd name="T21" fmla="*/ 551 h 1290"/>
              <a:gd name="T22" fmla="*/ 70 w 467"/>
              <a:gd name="T23" fmla="*/ 588 h 1290"/>
              <a:gd name="T24" fmla="*/ 86 w 467"/>
              <a:gd name="T25" fmla="*/ 677 h 1290"/>
              <a:gd name="T26" fmla="*/ 90 w 467"/>
              <a:gd name="T27" fmla="*/ 723 h 1290"/>
              <a:gd name="T28" fmla="*/ 97 w 467"/>
              <a:gd name="T29" fmla="*/ 780 h 1290"/>
              <a:gd name="T30" fmla="*/ 98 w 467"/>
              <a:gd name="T31" fmla="*/ 857 h 1290"/>
              <a:gd name="T32" fmla="*/ 40 w 467"/>
              <a:gd name="T33" fmla="*/ 1077 h 1290"/>
              <a:gd name="T34" fmla="*/ 13 w 467"/>
              <a:gd name="T35" fmla="*/ 1190 h 1290"/>
              <a:gd name="T36" fmla="*/ 3 w 467"/>
              <a:gd name="T37" fmla="*/ 1218 h 1290"/>
              <a:gd name="T38" fmla="*/ 14 w 467"/>
              <a:gd name="T39" fmla="*/ 1259 h 1290"/>
              <a:gd name="T40" fmla="*/ 71 w 467"/>
              <a:gd name="T41" fmla="*/ 1261 h 1290"/>
              <a:gd name="T42" fmla="*/ 181 w 467"/>
              <a:gd name="T43" fmla="*/ 1253 h 1290"/>
              <a:gd name="T44" fmla="*/ 174 w 467"/>
              <a:gd name="T45" fmla="*/ 1228 h 1290"/>
              <a:gd name="T46" fmla="*/ 132 w 467"/>
              <a:gd name="T47" fmla="*/ 1201 h 1290"/>
              <a:gd name="T48" fmla="*/ 85 w 467"/>
              <a:gd name="T49" fmla="*/ 1177 h 1290"/>
              <a:gd name="T50" fmla="*/ 203 w 467"/>
              <a:gd name="T51" fmla="*/ 1160 h 1290"/>
              <a:gd name="T52" fmla="*/ 275 w 467"/>
              <a:gd name="T53" fmla="*/ 1217 h 1290"/>
              <a:gd name="T54" fmla="*/ 281 w 467"/>
              <a:gd name="T55" fmla="*/ 1241 h 1290"/>
              <a:gd name="T56" fmla="*/ 292 w 467"/>
              <a:gd name="T57" fmla="*/ 1289 h 1290"/>
              <a:gd name="T58" fmla="*/ 340 w 467"/>
              <a:gd name="T59" fmla="*/ 1275 h 1290"/>
              <a:gd name="T60" fmla="*/ 441 w 467"/>
              <a:gd name="T61" fmla="*/ 1274 h 1290"/>
              <a:gd name="T62" fmla="*/ 451 w 467"/>
              <a:gd name="T63" fmla="*/ 1222 h 1290"/>
              <a:gd name="T64" fmla="*/ 421 w 467"/>
              <a:gd name="T65" fmla="*/ 1206 h 1290"/>
              <a:gd name="T66" fmla="*/ 395 w 467"/>
              <a:gd name="T67" fmla="*/ 1203 h 1290"/>
              <a:gd name="T68" fmla="*/ 355 w 467"/>
              <a:gd name="T69" fmla="*/ 1095 h 1290"/>
              <a:gd name="T70" fmla="*/ 345 w 467"/>
              <a:gd name="T71" fmla="*/ 907 h 1290"/>
              <a:gd name="T72" fmla="*/ 293 w 467"/>
              <a:gd name="T73" fmla="*/ 713 h 1290"/>
              <a:gd name="T74" fmla="*/ 377 w 467"/>
              <a:gd name="T75" fmla="*/ 696 h 1290"/>
              <a:gd name="T76" fmla="*/ 387 w 467"/>
              <a:gd name="T77" fmla="*/ 668 h 1290"/>
              <a:gd name="T78" fmla="*/ 378 w 467"/>
              <a:gd name="T79" fmla="*/ 511 h 1290"/>
              <a:gd name="T80" fmla="*/ 378 w 467"/>
              <a:gd name="T81" fmla="*/ 455 h 1290"/>
              <a:gd name="T82" fmla="*/ 360 w 467"/>
              <a:gd name="T83" fmla="*/ 381 h 1290"/>
              <a:gd name="T84" fmla="*/ 393 w 467"/>
              <a:gd name="T85" fmla="*/ 324 h 1290"/>
              <a:gd name="T86" fmla="*/ 383 w 467"/>
              <a:gd name="T87" fmla="*/ 287 h 1290"/>
              <a:gd name="T88" fmla="*/ 356 w 467"/>
              <a:gd name="T89" fmla="*/ 287 h 1290"/>
              <a:gd name="T90" fmla="*/ 345 w 467"/>
              <a:gd name="T91" fmla="*/ 298 h 1290"/>
              <a:gd name="T92" fmla="*/ 333 w 467"/>
              <a:gd name="T93" fmla="*/ 298 h 1290"/>
              <a:gd name="T94" fmla="*/ 328 w 467"/>
              <a:gd name="T95" fmla="*/ 363 h 1290"/>
              <a:gd name="T96" fmla="*/ 286 w 467"/>
              <a:gd name="T97" fmla="*/ 275 h 1290"/>
              <a:gd name="T98" fmla="*/ 244 w 467"/>
              <a:gd name="T99" fmla="*/ 208 h 1290"/>
              <a:gd name="T100" fmla="*/ 273 w 467"/>
              <a:gd name="T101" fmla="*/ 184 h 1290"/>
              <a:gd name="T102" fmla="*/ 298 w 467"/>
              <a:gd name="T103" fmla="*/ 102 h 1290"/>
              <a:gd name="T104" fmla="*/ 309 w 467"/>
              <a:gd name="T105" fmla="*/ 75 h 1290"/>
              <a:gd name="T106" fmla="*/ 280 w 467"/>
              <a:gd name="T107" fmla="*/ 24 h 1290"/>
              <a:gd name="T108" fmla="*/ 231 w 467"/>
              <a:gd name="T109" fmla="*/ 0 h 1290"/>
              <a:gd name="T110" fmla="*/ 163 w 467"/>
              <a:gd name="T111" fmla="*/ 24 h 1290"/>
              <a:gd name="T112" fmla="*/ 273 w 467"/>
              <a:gd name="T113" fmla="*/ 647 h 1290"/>
              <a:gd name="T114" fmla="*/ 270 w 467"/>
              <a:gd name="T115" fmla="*/ 658 h 1290"/>
              <a:gd name="T116" fmla="*/ 348 w 467"/>
              <a:gd name="T117" fmla="*/ 537 h 1290"/>
              <a:gd name="T118" fmla="*/ 338 w 467"/>
              <a:gd name="T119" fmla="*/ 541 h 1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7" h="1290">
                <a:moveTo>
                  <a:pt x="146" y="46"/>
                </a:moveTo>
                <a:lnTo>
                  <a:pt x="138" y="51"/>
                </a:lnTo>
                <a:lnTo>
                  <a:pt x="138" y="51"/>
                </a:lnTo>
                <a:lnTo>
                  <a:pt x="137" y="51"/>
                </a:lnTo>
                <a:lnTo>
                  <a:pt x="134" y="53"/>
                </a:lnTo>
                <a:lnTo>
                  <a:pt x="130" y="57"/>
                </a:lnTo>
                <a:lnTo>
                  <a:pt x="127" y="60"/>
                </a:lnTo>
                <a:lnTo>
                  <a:pt x="127" y="64"/>
                </a:lnTo>
                <a:lnTo>
                  <a:pt x="127" y="64"/>
                </a:lnTo>
                <a:lnTo>
                  <a:pt x="127" y="70"/>
                </a:lnTo>
                <a:lnTo>
                  <a:pt x="129" y="75"/>
                </a:lnTo>
                <a:lnTo>
                  <a:pt x="131" y="79"/>
                </a:lnTo>
                <a:lnTo>
                  <a:pt x="134" y="80"/>
                </a:lnTo>
                <a:lnTo>
                  <a:pt x="134" y="80"/>
                </a:lnTo>
                <a:lnTo>
                  <a:pt x="136" y="83"/>
                </a:lnTo>
                <a:lnTo>
                  <a:pt x="136" y="83"/>
                </a:lnTo>
                <a:lnTo>
                  <a:pt x="136" y="89"/>
                </a:lnTo>
                <a:lnTo>
                  <a:pt x="136" y="101"/>
                </a:lnTo>
                <a:lnTo>
                  <a:pt x="136" y="101"/>
                </a:lnTo>
                <a:lnTo>
                  <a:pt x="134" y="117"/>
                </a:lnTo>
                <a:lnTo>
                  <a:pt x="131" y="130"/>
                </a:lnTo>
                <a:lnTo>
                  <a:pt x="131" y="130"/>
                </a:lnTo>
                <a:lnTo>
                  <a:pt x="130" y="140"/>
                </a:lnTo>
                <a:lnTo>
                  <a:pt x="130" y="144"/>
                </a:lnTo>
                <a:lnTo>
                  <a:pt x="129" y="147"/>
                </a:lnTo>
                <a:lnTo>
                  <a:pt x="129" y="147"/>
                </a:lnTo>
                <a:lnTo>
                  <a:pt x="125" y="152"/>
                </a:lnTo>
                <a:lnTo>
                  <a:pt x="124" y="159"/>
                </a:lnTo>
                <a:lnTo>
                  <a:pt x="124" y="159"/>
                </a:lnTo>
                <a:lnTo>
                  <a:pt x="124" y="163"/>
                </a:lnTo>
                <a:lnTo>
                  <a:pt x="125" y="167"/>
                </a:lnTo>
                <a:lnTo>
                  <a:pt x="126" y="171"/>
                </a:lnTo>
                <a:lnTo>
                  <a:pt x="126" y="178"/>
                </a:lnTo>
                <a:lnTo>
                  <a:pt x="126" y="178"/>
                </a:lnTo>
                <a:lnTo>
                  <a:pt x="124" y="184"/>
                </a:lnTo>
                <a:lnTo>
                  <a:pt x="125" y="184"/>
                </a:lnTo>
                <a:lnTo>
                  <a:pt x="129" y="180"/>
                </a:lnTo>
                <a:lnTo>
                  <a:pt x="129" y="187"/>
                </a:lnTo>
                <a:lnTo>
                  <a:pt x="134" y="185"/>
                </a:lnTo>
                <a:lnTo>
                  <a:pt x="136" y="198"/>
                </a:lnTo>
                <a:lnTo>
                  <a:pt x="141" y="196"/>
                </a:lnTo>
                <a:lnTo>
                  <a:pt x="141" y="203"/>
                </a:lnTo>
                <a:lnTo>
                  <a:pt x="151" y="196"/>
                </a:lnTo>
                <a:lnTo>
                  <a:pt x="149" y="202"/>
                </a:lnTo>
                <a:lnTo>
                  <a:pt x="157" y="195"/>
                </a:lnTo>
                <a:lnTo>
                  <a:pt x="157" y="195"/>
                </a:lnTo>
                <a:lnTo>
                  <a:pt x="155" y="202"/>
                </a:lnTo>
                <a:lnTo>
                  <a:pt x="154" y="210"/>
                </a:lnTo>
                <a:lnTo>
                  <a:pt x="154" y="210"/>
                </a:lnTo>
                <a:lnTo>
                  <a:pt x="148" y="215"/>
                </a:lnTo>
                <a:lnTo>
                  <a:pt x="135" y="229"/>
                </a:lnTo>
                <a:lnTo>
                  <a:pt x="127" y="238"/>
                </a:lnTo>
                <a:lnTo>
                  <a:pt x="120" y="248"/>
                </a:lnTo>
                <a:lnTo>
                  <a:pt x="114" y="260"/>
                </a:lnTo>
                <a:lnTo>
                  <a:pt x="109" y="274"/>
                </a:lnTo>
                <a:lnTo>
                  <a:pt x="109" y="274"/>
                </a:lnTo>
                <a:lnTo>
                  <a:pt x="107" y="287"/>
                </a:lnTo>
                <a:lnTo>
                  <a:pt x="104" y="299"/>
                </a:lnTo>
                <a:lnTo>
                  <a:pt x="104" y="322"/>
                </a:lnTo>
                <a:lnTo>
                  <a:pt x="104" y="337"/>
                </a:lnTo>
                <a:lnTo>
                  <a:pt x="104" y="343"/>
                </a:lnTo>
                <a:lnTo>
                  <a:pt x="104" y="343"/>
                </a:lnTo>
                <a:lnTo>
                  <a:pt x="102" y="344"/>
                </a:lnTo>
                <a:lnTo>
                  <a:pt x="99" y="346"/>
                </a:lnTo>
                <a:lnTo>
                  <a:pt x="96" y="349"/>
                </a:lnTo>
                <a:lnTo>
                  <a:pt x="91" y="355"/>
                </a:lnTo>
                <a:lnTo>
                  <a:pt x="91" y="355"/>
                </a:lnTo>
                <a:lnTo>
                  <a:pt x="89" y="360"/>
                </a:lnTo>
                <a:lnTo>
                  <a:pt x="87" y="363"/>
                </a:lnTo>
                <a:lnTo>
                  <a:pt x="87" y="365"/>
                </a:lnTo>
                <a:lnTo>
                  <a:pt x="84" y="370"/>
                </a:lnTo>
                <a:lnTo>
                  <a:pt x="84" y="370"/>
                </a:lnTo>
                <a:lnTo>
                  <a:pt x="80" y="376"/>
                </a:lnTo>
                <a:lnTo>
                  <a:pt x="76" y="378"/>
                </a:lnTo>
                <a:lnTo>
                  <a:pt x="75" y="381"/>
                </a:lnTo>
                <a:lnTo>
                  <a:pt x="75" y="386"/>
                </a:lnTo>
                <a:lnTo>
                  <a:pt x="75" y="386"/>
                </a:lnTo>
                <a:lnTo>
                  <a:pt x="76" y="393"/>
                </a:lnTo>
                <a:lnTo>
                  <a:pt x="79" y="401"/>
                </a:lnTo>
                <a:lnTo>
                  <a:pt x="82" y="410"/>
                </a:lnTo>
                <a:lnTo>
                  <a:pt x="84" y="415"/>
                </a:lnTo>
                <a:lnTo>
                  <a:pt x="84" y="419"/>
                </a:lnTo>
                <a:lnTo>
                  <a:pt x="84" y="419"/>
                </a:lnTo>
                <a:lnTo>
                  <a:pt x="82" y="425"/>
                </a:lnTo>
                <a:lnTo>
                  <a:pt x="80" y="426"/>
                </a:lnTo>
                <a:lnTo>
                  <a:pt x="80" y="428"/>
                </a:lnTo>
                <a:lnTo>
                  <a:pt x="82" y="433"/>
                </a:lnTo>
                <a:lnTo>
                  <a:pt x="82" y="433"/>
                </a:lnTo>
                <a:lnTo>
                  <a:pt x="90" y="440"/>
                </a:lnTo>
                <a:lnTo>
                  <a:pt x="99" y="450"/>
                </a:lnTo>
                <a:lnTo>
                  <a:pt x="112" y="460"/>
                </a:lnTo>
                <a:lnTo>
                  <a:pt x="101" y="527"/>
                </a:lnTo>
                <a:lnTo>
                  <a:pt x="101" y="527"/>
                </a:lnTo>
                <a:lnTo>
                  <a:pt x="95" y="532"/>
                </a:lnTo>
                <a:lnTo>
                  <a:pt x="90" y="537"/>
                </a:lnTo>
                <a:lnTo>
                  <a:pt x="85" y="543"/>
                </a:lnTo>
                <a:lnTo>
                  <a:pt x="85" y="543"/>
                </a:lnTo>
                <a:lnTo>
                  <a:pt x="82" y="548"/>
                </a:lnTo>
                <a:lnTo>
                  <a:pt x="81" y="551"/>
                </a:lnTo>
                <a:lnTo>
                  <a:pt x="81" y="554"/>
                </a:lnTo>
                <a:lnTo>
                  <a:pt x="82" y="557"/>
                </a:lnTo>
                <a:lnTo>
                  <a:pt x="82" y="557"/>
                </a:lnTo>
                <a:lnTo>
                  <a:pt x="82" y="558"/>
                </a:lnTo>
                <a:lnTo>
                  <a:pt x="81" y="562"/>
                </a:lnTo>
                <a:lnTo>
                  <a:pt x="76" y="569"/>
                </a:lnTo>
                <a:lnTo>
                  <a:pt x="71" y="578"/>
                </a:lnTo>
                <a:lnTo>
                  <a:pt x="70" y="583"/>
                </a:lnTo>
                <a:lnTo>
                  <a:pt x="70" y="588"/>
                </a:lnTo>
                <a:lnTo>
                  <a:pt x="70" y="588"/>
                </a:lnTo>
                <a:lnTo>
                  <a:pt x="74" y="596"/>
                </a:lnTo>
                <a:lnTo>
                  <a:pt x="76" y="605"/>
                </a:lnTo>
                <a:lnTo>
                  <a:pt x="80" y="613"/>
                </a:lnTo>
                <a:lnTo>
                  <a:pt x="80" y="613"/>
                </a:lnTo>
                <a:lnTo>
                  <a:pt x="80" y="638"/>
                </a:lnTo>
                <a:lnTo>
                  <a:pt x="82" y="659"/>
                </a:lnTo>
                <a:lnTo>
                  <a:pt x="84" y="669"/>
                </a:lnTo>
                <a:lnTo>
                  <a:pt x="86" y="677"/>
                </a:lnTo>
                <a:lnTo>
                  <a:pt x="86" y="677"/>
                </a:lnTo>
                <a:lnTo>
                  <a:pt x="95" y="698"/>
                </a:lnTo>
                <a:lnTo>
                  <a:pt x="97" y="706"/>
                </a:lnTo>
                <a:lnTo>
                  <a:pt x="97" y="713"/>
                </a:lnTo>
                <a:lnTo>
                  <a:pt x="97" y="713"/>
                </a:lnTo>
                <a:lnTo>
                  <a:pt x="96" y="715"/>
                </a:lnTo>
                <a:lnTo>
                  <a:pt x="95" y="718"/>
                </a:lnTo>
                <a:lnTo>
                  <a:pt x="91" y="722"/>
                </a:lnTo>
                <a:lnTo>
                  <a:pt x="90" y="723"/>
                </a:lnTo>
                <a:lnTo>
                  <a:pt x="90" y="726"/>
                </a:lnTo>
                <a:lnTo>
                  <a:pt x="90" y="729"/>
                </a:lnTo>
                <a:lnTo>
                  <a:pt x="90" y="735"/>
                </a:lnTo>
                <a:lnTo>
                  <a:pt x="90" y="735"/>
                </a:lnTo>
                <a:lnTo>
                  <a:pt x="92" y="747"/>
                </a:lnTo>
                <a:lnTo>
                  <a:pt x="95" y="759"/>
                </a:lnTo>
                <a:lnTo>
                  <a:pt x="97" y="778"/>
                </a:lnTo>
                <a:lnTo>
                  <a:pt x="97" y="778"/>
                </a:lnTo>
                <a:lnTo>
                  <a:pt x="97" y="780"/>
                </a:lnTo>
                <a:lnTo>
                  <a:pt x="98" y="780"/>
                </a:lnTo>
                <a:lnTo>
                  <a:pt x="101" y="781"/>
                </a:lnTo>
                <a:lnTo>
                  <a:pt x="101" y="784"/>
                </a:lnTo>
                <a:lnTo>
                  <a:pt x="102" y="786"/>
                </a:lnTo>
                <a:lnTo>
                  <a:pt x="102" y="797"/>
                </a:lnTo>
                <a:lnTo>
                  <a:pt x="102" y="797"/>
                </a:lnTo>
                <a:lnTo>
                  <a:pt x="101" y="815"/>
                </a:lnTo>
                <a:lnTo>
                  <a:pt x="99" y="836"/>
                </a:lnTo>
                <a:lnTo>
                  <a:pt x="98" y="857"/>
                </a:lnTo>
                <a:lnTo>
                  <a:pt x="97" y="865"/>
                </a:lnTo>
                <a:lnTo>
                  <a:pt x="96" y="874"/>
                </a:lnTo>
                <a:lnTo>
                  <a:pt x="96" y="874"/>
                </a:lnTo>
                <a:lnTo>
                  <a:pt x="79" y="936"/>
                </a:lnTo>
                <a:lnTo>
                  <a:pt x="68" y="975"/>
                </a:lnTo>
                <a:lnTo>
                  <a:pt x="59" y="1004"/>
                </a:lnTo>
                <a:lnTo>
                  <a:pt x="59" y="1004"/>
                </a:lnTo>
                <a:lnTo>
                  <a:pt x="51" y="1034"/>
                </a:lnTo>
                <a:lnTo>
                  <a:pt x="40" y="1077"/>
                </a:lnTo>
                <a:lnTo>
                  <a:pt x="26" y="1129"/>
                </a:lnTo>
                <a:lnTo>
                  <a:pt x="30" y="1132"/>
                </a:lnTo>
                <a:lnTo>
                  <a:pt x="30" y="1132"/>
                </a:lnTo>
                <a:lnTo>
                  <a:pt x="28" y="1146"/>
                </a:lnTo>
                <a:lnTo>
                  <a:pt x="24" y="1160"/>
                </a:lnTo>
                <a:lnTo>
                  <a:pt x="20" y="1174"/>
                </a:lnTo>
                <a:lnTo>
                  <a:pt x="20" y="1174"/>
                </a:lnTo>
                <a:lnTo>
                  <a:pt x="17" y="1184"/>
                </a:lnTo>
                <a:lnTo>
                  <a:pt x="13" y="1190"/>
                </a:lnTo>
                <a:lnTo>
                  <a:pt x="9" y="1195"/>
                </a:lnTo>
                <a:lnTo>
                  <a:pt x="7" y="1201"/>
                </a:lnTo>
                <a:lnTo>
                  <a:pt x="7" y="1201"/>
                </a:lnTo>
                <a:lnTo>
                  <a:pt x="6" y="1207"/>
                </a:lnTo>
                <a:lnTo>
                  <a:pt x="6" y="1212"/>
                </a:lnTo>
                <a:lnTo>
                  <a:pt x="7" y="1216"/>
                </a:lnTo>
                <a:lnTo>
                  <a:pt x="7" y="1216"/>
                </a:lnTo>
                <a:lnTo>
                  <a:pt x="6" y="1217"/>
                </a:lnTo>
                <a:lnTo>
                  <a:pt x="3" y="1218"/>
                </a:lnTo>
                <a:lnTo>
                  <a:pt x="3" y="1220"/>
                </a:lnTo>
                <a:lnTo>
                  <a:pt x="3" y="1220"/>
                </a:lnTo>
                <a:lnTo>
                  <a:pt x="0" y="1236"/>
                </a:lnTo>
                <a:lnTo>
                  <a:pt x="0" y="1245"/>
                </a:lnTo>
                <a:lnTo>
                  <a:pt x="1" y="1248"/>
                </a:lnTo>
                <a:lnTo>
                  <a:pt x="2" y="1252"/>
                </a:lnTo>
                <a:lnTo>
                  <a:pt x="2" y="1252"/>
                </a:lnTo>
                <a:lnTo>
                  <a:pt x="7" y="1256"/>
                </a:lnTo>
                <a:lnTo>
                  <a:pt x="14" y="1259"/>
                </a:lnTo>
                <a:lnTo>
                  <a:pt x="22" y="1261"/>
                </a:lnTo>
                <a:lnTo>
                  <a:pt x="30" y="1262"/>
                </a:lnTo>
                <a:lnTo>
                  <a:pt x="30" y="1262"/>
                </a:lnTo>
                <a:lnTo>
                  <a:pt x="36" y="1262"/>
                </a:lnTo>
                <a:lnTo>
                  <a:pt x="41" y="1261"/>
                </a:lnTo>
                <a:lnTo>
                  <a:pt x="45" y="1259"/>
                </a:lnTo>
                <a:lnTo>
                  <a:pt x="46" y="1255"/>
                </a:lnTo>
                <a:lnTo>
                  <a:pt x="46" y="1255"/>
                </a:lnTo>
                <a:lnTo>
                  <a:pt x="71" y="1261"/>
                </a:lnTo>
                <a:lnTo>
                  <a:pt x="92" y="1264"/>
                </a:lnTo>
                <a:lnTo>
                  <a:pt x="106" y="1267"/>
                </a:lnTo>
                <a:lnTo>
                  <a:pt x="106" y="1267"/>
                </a:lnTo>
                <a:lnTo>
                  <a:pt x="137" y="1266"/>
                </a:lnTo>
                <a:lnTo>
                  <a:pt x="169" y="1264"/>
                </a:lnTo>
                <a:lnTo>
                  <a:pt x="169" y="1264"/>
                </a:lnTo>
                <a:lnTo>
                  <a:pt x="171" y="1263"/>
                </a:lnTo>
                <a:lnTo>
                  <a:pt x="175" y="1261"/>
                </a:lnTo>
                <a:lnTo>
                  <a:pt x="181" y="1253"/>
                </a:lnTo>
                <a:lnTo>
                  <a:pt x="185" y="1246"/>
                </a:lnTo>
                <a:lnTo>
                  <a:pt x="186" y="1240"/>
                </a:lnTo>
                <a:lnTo>
                  <a:pt x="186" y="1240"/>
                </a:lnTo>
                <a:lnTo>
                  <a:pt x="185" y="1236"/>
                </a:lnTo>
                <a:lnTo>
                  <a:pt x="183" y="1234"/>
                </a:lnTo>
                <a:lnTo>
                  <a:pt x="181" y="1231"/>
                </a:lnTo>
                <a:lnTo>
                  <a:pt x="181" y="1231"/>
                </a:lnTo>
                <a:lnTo>
                  <a:pt x="174" y="1228"/>
                </a:lnTo>
                <a:lnTo>
                  <a:pt x="174" y="1228"/>
                </a:lnTo>
                <a:lnTo>
                  <a:pt x="153" y="1218"/>
                </a:lnTo>
                <a:lnTo>
                  <a:pt x="153" y="1218"/>
                </a:lnTo>
                <a:lnTo>
                  <a:pt x="153" y="1217"/>
                </a:lnTo>
                <a:lnTo>
                  <a:pt x="152" y="1214"/>
                </a:lnTo>
                <a:lnTo>
                  <a:pt x="148" y="1211"/>
                </a:lnTo>
                <a:lnTo>
                  <a:pt x="141" y="1206"/>
                </a:lnTo>
                <a:lnTo>
                  <a:pt x="141" y="1206"/>
                </a:lnTo>
                <a:lnTo>
                  <a:pt x="137" y="1203"/>
                </a:lnTo>
                <a:lnTo>
                  <a:pt x="132" y="1201"/>
                </a:lnTo>
                <a:lnTo>
                  <a:pt x="124" y="1200"/>
                </a:lnTo>
                <a:lnTo>
                  <a:pt x="118" y="1200"/>
                </a:lnTo>
                <a:lnTo>
                  <a:pt x="115" y="1201"/>
                </a:lnTo>
                <a:lnTo>
                  <a:pt x="115" y="1201"/>
                </a:lnTo>
                <a:lnTo>
                  <a:pt x="107" y="1195"/>
                </a:lnTo>
                <a:lnTo>
                  <a:pt x="98" y="1190"/>
                </a:lnTo>
                <a:lnTo>
                  <a:pt x="91" y="1184"/>
                </a:lnTo>
                <a:lnTo>
                  <a:pt x="91" y="1184"/>
                </a:lnTo>
                <a:lnTo>
                  <a:pt x="85" y="1177"/>
                </a:lnTo>
                <a:lnTo>
                  <a:pt x="84" y="1174"/>
                </a:lnTo>
                <a:lnTo>
                  <a:pt x="82" y="1169"/>
                </a:lnTo>
                <a:lnTo>
                  <a:pt x="82" y="1169"/>
                </a:lnTo>
                <a:lnTo>
                  <a:pt x="82" y="1162"/>
                </a:lnTo>
                <a:lnTo>
                  <a:pt x="82" y="1151"/>
                </a:lnTo>
                <a:lnTo>
                  <a:pt x="84" y="1139"/>
                </a:lnTo>
                <a:lnTo>
                  <a:pt x="84" y="1139"/>
                </a:lnTo>
                <a:lnTo>
                  <a:pt x="203" y="1160"/>
                </a:lnTo>
                <a:lnTo>
                  <a:pt x="203" y="1160"/>
                </a:lnTo>
                <a:lnTo>
                  <a:pt x="228" y="1163"/>
                </a:lnTo>
                <a:lnTo>
                  <a:pt x="255" y="1166"/>
                </a:lnTo>
                <a:lnTo>
                  <a:pt x="282" y="1167"/>
                </a:lnTo>
                <a:lnTo>
                  <a:pt x="282" y="1167"/>
                </a:lnTo>
                <a:lnTo>
                  <a:pt x="281" y="1188"/>
                </a:lnTo>
                <a:lnTo>
                  <a:pt x="281" y="1188"/>
                </a:lnTo>
                <a:lnTo>
                  <a:pt x="280" y="1197"/>
                </a:lnTo>
                <a:lnTo>
                  <a:pt x="277" y="1207"/>
                </a:lnTo>
                <a:lnTo>
                  <a:pt x="275" y="1217"/>
                </a:lnTo>
                <a:lnTo>
                  <a:pt x="275" y="1220"/>
                </a:lnTo>
                <a:lnTo>
                  <a:pt x="275" y="1223"/>
                </a:lnTo>
                <a:lnTo>
                  <a:pt x="275" y="1223"/>
                </a:lnTo>
                <a:lnTo>
                  <a:pt x="277" y="1229"/>
                </a:lnTo>
                <a:lnTo>
                  <a:pt x="281" y="1233"/>
                </a:lnTo>
                <a:lnTo>
                  <a:pt x="284" y="1235"/>
                </a:lnTo>
                <a:lnTo>
                  <a:pt x="284" y="1235"/>
                </a:lnTo>
                <a:lnTo>
                  <a:pt x="282" y="1239"/>
                </a:lnTo>
                <a:lnTo>
                  <a:pt x="281" y="1241"/>
                </a:lnTo>
                <a:lnTo>
                  <a:pt x="280" y="1246"/>
                </a:lnTo>
                <a:lnTo>
                  <a:pt x="280" y="1246"/>
                </a:lnTo>
                <a:lnTo>
                  <a:pt x="280" y="1263"/>
                </a:lnTo>
                <a:lnTo>
                  <a:pt x="280" y="1272"/>
                </a:lnTo>
                <a:lnTo>
                  <a:pt x="281" y="1275"/>
                </a:lnTo>
                <a:lnTo>
                  <a:pt x="282" y="1279"/>
                </a:lnTo>
                <a:lnTo>
                  <a:pt x="282" y="1279"/>
                </a:lnTo>
                <a:lnTo>
                  <a:pt x="289" y="1286"/>
                </a:lnTo>
                <a:lnTo>
                  <a:pt x="292" y="1289"/>
                </a:lnTo>
                <a:lnTo>
                  <a:pt x="297" y="1290"/>
                </a:lnTo>
                <a:lnTo>
                  <a:pt x="339" y="1290"/>
                </a:lnTo>
                <a:lnTo>
                  <a:pt x="339" y="1290"/>
                </a:lnTo>
                <a:lnTo>
                  <a:pt x="338" y="1287"/>
                </a:lnTo>
                <a:lnTo>
                  <a:pt x="337" y="1284"/>
                </a:lnTo>
                <a:lnTo>
                  <a:pt x="337" y="1279"/>
                </a:lnTo>
                <a:lnTo>
                  <a:pt x="338" y="1276"/>
                </a:lnTo>
                <a:lnTo>
                  <a:pt x="340" y="1275"/>
                </a:lnTo>
                <a:lnTo>
                  <a:pt x="340" y="1275"/>
                </a:lnTo>
                <a:lnTo>
                  <a:pt x="349" y="1275"/>
                </a:lnTo>
                <a:lnTo>
                  <a:pt x="362" y="1275"/>
                </a:lnTo>
                <a:lnTo>
                  <a:pt x="378" y="1275"/>
                </a:lnTo>
                <a:lnTo>
                  <a:pt x="392" y="1279"/>
                </a:lnTo>
                <a:lnTo>
                  <a:pt x="392" y="1279"/>
                </a:lnTo>
                <a:lnTo>
                  <a:pt x="398" y="1280"/>
                </a:lnTo>
                <a:lnTo>
                  <a:pt x="406" y="1280"/>
                </a:lnTo>
                <a:lnTo>
                  <a:pt x="423" y="1278"/>
                </a:lnTo>
                <a:lnTo>
                  <a:pt x="441" y="1274"/>
                </a:lnTo>
                <a:lnTo>
                  <a:pt x="454" y="1268"/>
                </a:lnTo>
                <a:lnTo>
                  <a:pt x="454" y="1268"/>
                </a:lnTo>
                <a:lnTo>
                  <a:pt x="462" y="1263"/>
                </a:lnTo>
                <a:lnTo>
                  <a:pt x="466" y="1258"/>
                </a:lnTo>
                <a:lnTo>
                  <a:pt x="467" y="1255"/>
                </a:lnTo>
                <a:lnTo>
                  <a:pt x="467" y="1253"/>
                </a:lnTo>
                <a:lnTo>
                  <a:pt x="465" y="1235"/>
                </a:lnTo>
                <a:lnTo>
                  <a:pt x="451" y="1222"/>
                </a:lnTo>
                <a:lnTo>
                  <a:pt x="451" y="1222"/>
                </a:lnTo>
                <a:lnTo>
                  <a:pt x="451" y="1220"/>
                </a:lnTo>
                <a:lnTo>
                  <a:pt x="449" y="1218"/>
                </a:lnTo>
                <a:lnTo>
                  <a:pt x="445" y="1217"/>
                </a:lnTo>
                <a:lnTo>
                  <a:pt x="445" y="1217"/>
                </a:lnTo>
                <a:lnTo>
                  <a:pt x="434" y="1216"/>
                </a:lnTo>
                <a:lnTo>
                  <a:pt x="427" y="1214"/>
                </a:lnTo>
                <a:lnTo>
                  <a:pt x="427" y="1214"/>
                </a:lnTo>
                <a:lnTo>
                  <a:pt x="424" y="1210"/>
                </a:lnTo>
                <a:lnTo>
                  <a:pt x="421" y="1206"/>
                </a:lnTo>
                <a:lnTo>
                  <a:pt x="416" y="1203"/>
                </a:lnTo>
                <a:lnTo>
                  <a:pt x="416" y="1203"/>
                </a:lnTo>
                <a:lnTo>
                  <a:pt x="410" y="1201"/>
                </a:lnTo>
                <a:lnTo>
                  <a:pt x="404" y="1201"/>
                </a:lnTo>
                <a:lnTo>
                  <a:pt x="400" y="1201"/>
                </a:lnTo>
                <a:lnTo>
                  <a:pt x="398" y="1202"/>
                </a:lnTo>
                <a:lnTo>
                  <a:pt x="398" y="1202"/>
                </a:lnTo>
                <a:lnTo>
                  <a:pt x="396" y="1203"/>
                </a:lnTo>
                <a:lnTo>
                  <a:pt x="395" y="1203"/>
                </a:lnTo>
                <a:lnTo>
                  <a:pt x="381" y="1196"/>
                </a:lnTo>
                <a:lnTo>
                  <a:pt x="381" y="1196"/>
                </a:lnTo>
                <a:lnTo>
                  <a:pt x="378" y="1175"/>
                </a:lnTo>
                <a:lnTo>
                  <a:pt x="376" y="1158"/>
                </a:lnTo>
                <a:lnTo>
                  <a:pt x="372" y="1143"/>
                </a:lnTo>
                <a:lnTo>
                  <a:pt x="372" y="1143"/>
                </a:lnTo>
                <a:lnTo>
                  <a:pt x="367" y="1128"/>
                </a:lnTo>
                <a:lnTo>
                  <a:pt x="362" y="1113"/>
                </a:lnTo>
                <a:lnTo>
                  <a:pt x="355" y="1095"/>
                </a:lnTo>
                <a:lnTo>
                  <a:pt x="355" y="1095"/>
                </a:lnTo>
                <a:lnTo>
                  <a:pt x="353" y="1049"/>
                </a:lnTo>
                <a:lnTo>
                  <a:pt x="349" y="983"/>
                </a:lnTo>
                <a:lnTo>
                  <a:pt x="349" y="983"/>
                </a:lnTo>
                <a:lnTo>
                  <a:pt x="346" y="947"/>
                </a:lnTo>
                <a:lnTo>
                  <a:pt x="346" y="932"/>
                </a:lnTo>
                <a:lnTo>
                  <a:pt x="346" y="924"/>
                </a:lnTo>
                <a:lnTo>
                  <a:pt x="346" y="924"/>
                </a:lnTo>
                <a:lnTo>
                  <a:pt x="345" y="907"/>
                </a:lnTo>
                <a:lnTo>
                  <a:pt x="342" y="875"/>
                </a:lnTo>
                <a:lnTo>
                  <a:pt x="336" y="840"/>
                </a:lnTo>
                <a:lnTo>
                  <a:pt x="332" y="824"/>
                </a:lnTo>
                <a:lnTo>
                  <a:pt x="328" y="814"/>
                </a:lnTo>
                <a:lnTo>
                  <a:pt x="328" y="814"/>
                </a:lnTo>
                <a:lnTo>
                  <a:pt x="319" y="788"/>
                </a:lnTo>
                <a:lnTo>
                  <a:pt x="306" y="754"/>
                </a:lnTo>
                <a:lnTo>
                  <a:pt x="293" y="713"/>
                </a:lnTo>
                <a:lnTo>
                  <a:pt x="293" y="713"/>
                </a:lnTo>
                <a:lnTo>
                  <a:pt x="298" y="714"/>
                </a:lnTo>
                <a:lnTo>
                  <a:pt x="323" y="718"/>
                </a:lnTo>
                <a:lnTo>
                  <a:pt x="323" y="718"/>
                </a:lnTo>
                <a:lnTo>
                  <a:pt x="333" y="718"/>
                </a:lnTo>
                <a:lnTo>
                  <a:pt x="343" y="715"/>
                </a:lnTo>
                <a:lnTo>
                  <a:pt x="353" y="712"/>
                </a:lnTo>
                <a:lnTo>
                  <a:pt x="360" y="708"/>
                </a:lnTo>
                <a:lnTo>
                  <a:pt x="372" y="700"/>
                </a:lnTo>
                <a:lnTo>
                  <a:pt x="377" y="696"/>
                </a:lnTo>
                <a:lnTo>
                  <a:pt x="377" y="696"/>
                </a:lnTo>
                <a:lnTo>
                  <a:pt x="385" y="689"/>
                </a:lnTo>
                <a:lnTo>
                  <a:pt x="392" y="683"/>
                </a:lnTo>
                <a:lnTo>
                  <a:pt x="394" y="678"/>
                </a:lnTo>
                <a:lnTo>
                  <a:pt x="394" y="678"/>
                </a:lnTo>
                <a:lnTo>
                  <a:pt x="393" y="675"/>
                </a:lnTo>
                <a:lnTo>
                  <a:pt x="390" y="672"/>
                </a:lnTo>
                <a:lnTo>
                  <a:pt x="387" y="668"/>
                </a:lnTo>
                <a:lnTo>
                  <a:pt x="387" y="668"/>
                </a:lnTo>
                <a:lnTo>
                  <a:pt x="371" y="623"/>
                </a:lnTo>
                <a:lnTo>
                  <a:pt x="361" y="593"/>
                </a:lnTo>
                <a:lnTo>
                  <a:pt x="356" y="577"/>
                </a:lnTo>
                <a:lnTo>
                  <a:pt x="356" y="577"/>
                </a:lnTo>
                <a:lnTo>
                  <a:pt x="356" y="550"/>
                </a:lnTo>
                <a:lnTo>
                  <a:pt x="350" y="546"/>
                </a:lnTo>
                <a:lnTo>
                  <a:pt x="350" y="534"/>
                </a:lnTo>
                <a:lnTo>
                  <a:pt x="378" y="511"/>
                </a:lnTo>
                <a:lnTo>
                  <a:pt x="378" y="511"/>
                </a:lnTo>
                <a:lnTo>
                  <a:pt x="383" y="494"/>
                </a:lnTo>
                <a:lnTo>
                  <a:pt x="387" y="479"/>
                </a:lnTo>
                <a:lnTo>
                  <a:pt x="389" y="470"/>
                </a:lnTo>
                <a:lnTo>
                  <a:pt x="389" y="470"/>
                </a:lnTo>
                <a:lnTo>
                  <a:pt x="389" y="467"/>
                </a:lnTo>
                <a:lnTo>
                  <a:pt x="388" y="464"/>
                </a:lnTo>
                <a:lnTo>
                  <a:pt x="384" y="459"/>
                </a:lnTo>
                <a:lnTo>
                  <a:pt x="378" y="455"/>
                </a:lnTo>
                <a:lnTo>
                  <a:pt x="378" y="455"/>
                </a:lnTo>
                <a:lnTo>
                  <a:pt x="379" y="454"/>
                </a:lnTo>
                <a:lnTo>
                  <a:pt x="379" y="453"/>
                </a:lnTo>
                <a:lnTo>
                  <a:pt x="379" y="449"/>
                </a:lnTo>
                <a:lnTo>
                  <a:pt x="377" y="442"/>
                </a:lnTo>
                <a:lnTo>
                  <a:pt x="377" y="442"/>
                </a:lnTo>
                <a:lnTo>
                  <a:pt x="362" y="415"/>
                </a:lnTo>
                <a:lnTo>
                  <a:pt x="351" y="397"/>
                </a:lnTo>
                <a:lnTo>
                  <a:pt x="351" y="397"/>
                </a:lnTo>
                <a:lnTo>
                  <a:pt x="360" y="381"/>
                </a:lnTo>
                <a:lnTo>
                  <a:pt x="367" y="369"/>
                </a:lnTo>
                <a:lnTo>
                  <a:pt x="372" y="361"/>
                </a:lnTo>
                <a:lnTo>
                  <a:pt x="372" y="361"/>
                </a:lnTo>
                <a:lnTo>
                  <a:pt x="383" y="352"/>
                </a:lnTo>
                <a:lnTo>
                  <a:pt x="389" y="346"/>
                </a:lnTo>
                <a:lnTo>
                  <a:pt x="390" y="343"/>
                </a:lnTo>
                <a:lnTo>
                  <a:pt x="392" y="341"/>
                </a:lnTo>
                <a:lnTo>
                  <a:pt x="392" y="341"/>
                </a:lnTo>
                <a:lnTo>
                  <a:pt x="393" y="324"/>
                </a:lnTo>
                <a:lnTo>
                  <a:pt x="394" y="313"/>
                </a:lnTo>
                <a:lnTo>
                  <a:pt x="393" y="308"/>
                </a:lnTo>
                <a:lnTo>
                  <a:pt x="393" y="308"/>
                </a:lnTo>
                <a:lnTo>
                  <a:pt x="392" y="305"/>
                </a:lnTo>
                <a:lnTo>
                  <a:pt x="390" y="302"/>
                </a:lnTo>
                <a:lnTo>
                  <a:pt x="388" y="296"/>
                </a:lnTo>
                <a:lnTo>
                  <a:pt x="388" y="296"/>
                </a:lnTo>
                <a:lnTo>
                  <a:pt x="385" y="290"/>
                </a:lnTo>
                <a:lnTo>
                  <a:pt x="383" y="287"/>
                </a:lnTo>
                <a:lnTo>
                  <a:pt x="378" y="285"/>
                </a:lnTo>
                <a:lnTo>
                  <a:pt x="378" y="285"/>
                </a:lnTo>
                <a:lnTo>
                  <a:pt x="372" y="282"/>
                </a:lnTo>
                <a:lnTo>
                  <a:pt x="366" y="281"/>
                </a:lnTo>
                <a:lnTo>
                  <a:pt x="360" y="281"/>
                </a:lnTo>
                <a:lnTo>
                  <a:pt x="359" y="281"/>
                </a:lnTo>
                <a:lnTo>
                  <a:pt x="357" y="282"/>
                </a:lnTo>
                <a:lnTo>
                  <a:pt x="357" y="282"/>
                </a:lnTo>
                <a:lnTo>
                  <a:pt x="356" y="287"/>
                </a:lnTo>
                <a:lnTo>
                  <a:pt x="355" y="288"/>
                </a:lnTo>
                <a:lnTo>
                  <a:pt x="355" y="288"/>
                </a:lnTo>
                <a:lnTo>
                  <a:pt x="351" y="287"/>
                </a:lnTo>
                <a:lnTo>
                  <a:pt x="349" y="287"/>
                </a:lnTo>
                <a:lnTo>
                  <a:pt x="348" y="287"/>
                </a:lnTo>
                <a:lnTo>
                  <a:pt x="348" y="287"/>
                </a:lnTo>
                <a:lnTo>
                  <a:pt x="346" y="291"/>
                </a:lnTo>
                <a:lnTo>
                  <a:pt x="346" y="291"/>
                </a:lnTo>
                <a:lnTo>
                  <a:pt x="345" y="298"/>
                </a:lnTo>
                <a:lnTo>
                  <a:pt x="345" y="298"/>
                </a:lnTo>
                <a:lnTo>
                  <a:pt x="340" y="292"/>
                </a:lnTo>
                <a:lnTo>
                  <a:pt x="337" y="290"/>
                </a:lnTo>
                <a:lnTo>
                  <a:pt x="336" y="288"/>
                </a:lnTo>
                <a:lnTo>
                  <a:pt x="333" y="288"/>
                </a:lnTo>
                <a:lnTo>
                  <a:pt x="333" y="288"/>
                </a:lnTo>
                <a:lnTo>
                  <a:pt x="333" y="290"/>
                </a:lnTo>
                <a:lnTo>
                  <a:pt x="332" y="292"/>
                </a:lnTo>
                <a:lnTo>
                  <a:pt x="333" y="298"/>
                </a:lnTo>
                <a:lnTo>
                  <a:pt x="337" y="310"/>
                </a:lnTo>
                <a:lnTo>
                  <a:pt x="337" y="310"/>
                </a:lnTo>
                <a:lnTo>
                  <a:pt x="338" y="321"/>
                </a:lnTo>
                <a:lnTo>
                  <a:pt x="339" y="331"/>
                </a:lnTo>
                <a:lnTo>
                  <a:pt x="339" y="331"/>
                </a:lnTo>
                <a:lnTo>
                  <a:pt x="338" y="343"/>
                </a:lnTo>
                <a:lnTo>
                  <a:pt x="338" y="343"/>
                </a:lnTo>
                <a:lnTo>
                  <a:pt x="328" y="363"/>
                </a:lnTo>
                <a:lnTo>
                  <a:pt x="328" y="363"/>
                </a:lnTo>
                <a:lnTo>
                  <a:pt x="321" y="365"/>
                </a:lnTo>
                <a:lnTo>
                  <a:pt x="315" y="366"/>
                </a:lnTo>
                <a:lnTo>
                  <a:pt x="315" y="366"/>
                </a:lnTo>
                <a:lnTo>
                  <a:pt x="310" y="328"/>
                </a:lnTo>
                <a:lnTo>
                  <a:pt x="310" y="328"/>
                </a:lnTo>
                <a:lnTo>
                  <a:pt x="306" y="318"/>
                </a:lnTo>
                <a:lnTo>
                  <a:pt x="299" y="300"/>
                </a:lnTo>
                <a:lnTo>
                  <a:pt x="286" y="275"/>
                </a:lnTo>
                <a:lnTo>
                  <a:pt x="286" y="275"/>
                </a:lnTo>
                <a:lnTo>
                  <a:pt x="278" y="263"/>
                </a:lnTo>
                <a:lnTo>
                  <a:pt x="271" y="252"/>
                </a:lnTo>
                <a:lnTo>
                  <a:pt x="271" y="252"/>
                </a:lnTo>
                <a:lnTo>
                  <a:pt x="269" y="246"/>
                </a:lnTo>
                <a:lnTo>
                  <a:pt x="265" y="240"/>
                </a:lnTo>
                <a:lnTo>
                  <a:pt x="265" y="240"/>
                </a:lnTo>
                <a:lnTo>
                  <a:pt x="242" y="224"/>
                </a:lnTo>
                <a:lnTo>
                  <a:pt x="242" y="224"/>
                </a:lnTo>
                <a:lnTo>
                  <a:pt x="244" y="208"/>
                </a:lnTo>
                <a:lnTo>
                  <a:pt x="247" y="196"/>
                </a:lnTo>
                <a:lnTo>
                  <a:pt x="249" y="189"/>
                </a:lnTo>
                <a:lnTo>
                  <a:pt x="249" y="189"/>
                </a:lnTo>
                <a:lnTo>
                  <a:pt x="253" y="185"/>
                </a:lnTo>
                <a:lnTo>
                  <a:pt x="253" y="185"/>
                </a:lnTo>
                <a:lnTo>
                  <a:pt x="261" y="186"/>
                </a:lnTo>
                <a:lnTo>
                  <a:pt x="272" y="185"/>
                </a:lnTo>
                <a:lnTo>
                  <a:pt x="272" y="185"/>
                </a:lnTo>
                <a:lnTo>
                  <a:pt x="273" y="184"/>
                </a:lnTo>
                <a:lnTo>
                  <a:pt x="276" y="182"/>
                </a:lnTo>
                <a:lnTo>
                  <a:pt x="280" y="176"/>
                </a:lnTo>
                <a:lnTo>
                  <a:pt x="286" y="163"/>
                </a:lnTo>
                <a:lnTo>
                  <a:pt x="286" y="163"/>
                </a:lnTo>
                <a:lnTo>
                  <a:pt x="289" y="154"/>
                </a:lnTo>
                <a:lnTo>
                  <a:pt x="292" y="141"/>
                </a:lnTo>
                <a:lnTo>
                  <a:pt x="297" y="116"/>
                </a:lnTo>
                <a:lnTo>
                  <a:pt x="297" y="116"/>
                </a:lnTo>
                <a:lnTo>
                  <a:pt x="298" y="102"/>
                </a:lnTo>
                <a:lnTo>
                  <a:pt x="298" y="97"/>
                </a:lnTo>
                <a:lnTo>
                  <a:pt x="298" y="97"/>
                </a:lnTo>
                <a:lnTo>
                  <a:pt x="299" y="97"/>
                </a:lnTo>
                <a:lnTo>
                  <a:pt x="301" y="96"/>
                </a:lnTo>
                <a:lnTo>
                  <a:pt x="305" y="92"/>
                </a:lnTo>
                <a:lnTo>
                  <a:pt x="306" y="90"/>
                </a:lnTo>
                <a:lnTo>
                  <a:pt x="308" y="85"/>
                </a:lnTo>
                <a:lnTo>
                  <a:pt x="308" y="85"/>
                </a:lnTo>
                <a:lnTo>
                  <a:pt x="309" y="75"/>
                </a:lnTo>
                <a:lnTo>
                  <a:pt x="309" y="64"/>
                </a:lnTo>
                <a:lnTo>
                  <a:pt x="306" y="53"/>
                </a:lnTo>
                <a:lnTo>
                  <a:pt x="306" y="53"/>
                </a:lnTo>
                <a:lnTo>
                  <a:pt x="306" y="51"/>
                </a:lnTo>
                <a:lnTo>
                  <a:pt x="303" y="45"/>
                </a:lnTo>
                <a:lnTo>
                  <a:pt x="300" y="41"/>
                </a:lnTo>
                <a:lnTo>
                  <a:pt x="295" y="36"/>
                </a:lnTo>
                <a:lnTo>
                  <a:pt x="288" y="30"/>
                </a:lnTo>
                <a:lnTo>
                  <a:pt x="280" y="24"/>
                </a:lnTo>
                <a:lnTo>
                  <a:pt x="280" y="24"/>
                </a:lnTo>
                <a:lnTo>
                  <a:pt x="263" y="13"/>
                </a:lnTo>
                <a:lnTo>
                  <a:pt x="252" y="7"/>
                </a:lnTo>
                <a:lnTo>
                  <a:pt x="244" y="5"/>
                </a:lnTo>
                <a:lnTo>
                  <a:pt x="242" y="4"/>
                </a:lnTo>
                <a:lnTo>
                  <a:pt x="242" y="4"/>
                </a:lnTo>
                <a:lnTo>
                  <a:pt x="241" y="4"/>
                </a:lnTo>
                <a:lnTo>
                  <a:pt x="238" y="1"/>
                </a:lnTo>
                <a:lnTo>
                  <a:pt x="231" y="0"/>
                </a:lnTo>
                <a:lnTo>
                  <a:pt x="216" y="0"/>
                </a:lnTo>
                <a:lnTo>
                  <a:pt x="216" y="0"/>
                </a:lnTo>
                <a:lnTo>
                  <a:pt x="205" y="1"/>
                </a:lnTo>
                <a:lnTo>
                  <a:pt x="196" y="4"/>
                </a:lnTo>
                <a:lnTo>
                  <a:pt x="187" y="7"/>
                </a:lnTo>
                <a:lnTo>
                  <a:pt x="180" y="11"/>
                </a:lnTo>
                <a:lnTo>
                  <a:pt x="168" y="19"/>
                </a:lnTo>
                <a:lnTo>
                  <a:pt x="163" y="24"/>
                </a:lnTo>
                <a:lnTo>
                  <a:pt x="163" y="24"/>
                </a:lnTo>
                <a:lnTo>
                  <a:pt x="154" y="39"/>
                </a:lnTo>
                <a:lnTo>
                  <a:pt x="154" y="39"/>
                </a:lnTo>
                <a:lnTo>
                  <a:pt x="149" y="43"/>
                </a:lnTo>
                <a:lnTo>
                  <a:pt x="146" y="46"/>
                </a:lnTo>
                <a:lnTo>
                  <a:pt x="146" y="46"/>
                </a:lnTo>
                <a:close/>
                <a:moveTo>
                  <a:pt x="269" y="642"/>
                </a:moveTo>
                <a:lnTo>
                  <a:pt x="269" y="642"/>
                </a:lnTo>
                <a:lnTo>
                  <a:pt x="271" y="645"/>
                </a:lnTo>
                <a:lnTo>
                  <a:pt x="273" y="647"/>
                </a:lnTo>
                <a:lnTo>
                  <a:pt x="276" y="647"/>
                </a:lnTo>
                <a:lnTo>
                  <a:pt x="276" y="647"/>
                </a:lnTo>
                <a:lnTo>
                  <a:pt x="278" y="645"/>
                </a:lnTo>
                <a:lnTo>
                  <a:pt x="282" y="639"/>
                </a:lnTo>
                <a:lnTo>
                  <a:pt x="284" y="630"/>
                </a:lnTo>
                <a:lnTo>
                  <a:pt x="277" y="681"/>
                </a:lnTo>
                <a:lnTo>
                  <a:pt x="277" y="681"/>
                </a:lnTo>
                <a:lnTo>
                  <a:pt x="270" y="658"/>
                </a:lnTo>
                <a:lnTo>
                  <a:pt x="270" y="658"/>
                </a:lnTo>
                <a:lnTo>
                  <a:pt x="269" y="649"/>
                </a:lnTo>
                <a:lnTo>
                  <a:pt x="269" y="642"/>
                </a:lnTo>
                <a:lnTo>
                  <a:pt x="269" y="642"/>
                </a:lnTo>
                <a:close/>
                <a:moveTo>
                  <a:pt x="348" y="537"/>
                </a:moveTo>
                <a:lnTo>
                  <a:pt x="348" y="537"/>
                </a:lnTo>
                <a:lnTo>
                  <a:pt x="346" y="551"/>
                </a:lnTo>
                <a:lnTo>
                  <a:pt x="346" y="551"/>
                </a:lnTo>
                <a:lnTo>
                  <a:pt x="342" y="540"/>
                </a:lnTo>
                <a:lnTo>
                  <a:pt x="348" y="537"/>
                </a:lnTo>
                <a:close/>
                <a:moveTo>
                  <a:pt x="338" y="541"/>
                </a:moveTo>
                <a:lnTo>
                  <a:pt x="343" y="552"/>
                </a:lnTo>
                <a:lnTo>
                  <a:pt x="332" y="558"/>
                </a:lnTo>
                <a:lnTo>
                  <a:pt x="332" y="558"/>
                </a:lnTo>
                <a:lnTo>
                  <a:pt x="328" y="561"/>
                </a:lnTo>
                <a:lnTo>
                  <a:pt x="325" y="566"/>
                </a:lnTo>
                <a:lnTo>
                  <a:pt x="320" y="571"/>
                </a:lnTo>
                <a:lnTo>
                  <a:pt x="323" y="550"/>
                </a:lnTo>
                <a:lnTo>
                  <a:pt x="338" y="5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5">
            <a:extLst>
              <a:ext uri="{FF2B5EF4-FFF2-40B4-BE49-F238E27FC236}">
                <a16:creationId xmlns:a16="http://schemas.microsoft.com/office/drawing/2014/main" id="{8801162A-A2C5-4FDD-9423-BA2C54F1C52B}"/>
              </a:ext>
            </a:extLst>
          </p:cNvPr>
          <p:cNvSpPr>
            <a:spLocks/>
          </p:cNvSpPr>
          <p:nvPr/>
        </p:nvSpPr>
        <p:spPr bwMode="auto">
          <a:xfrm>
            <a:off x="8508395" y="2654483"/>
            <a:ext cx="612872" cy="1751620"/>
          </a:xfrm>
          <a:custGeom>
            <a:avLst/>
            <a:gdLst>
              <a:gd name="T0" fmla="*/ 84 w 472"/>
              <a:gd name="T1" fmla="*/ 1304 h 1349"/>
              <a:gd name="T2" fmla="*/ 109 w 472"/>
              <a:gd name="T3" fmla="*/ 1332 h 1349"/>
              <a:gd name="T4" fmla="*/ 148 w 472"/>
              <a:gd name="T5" fmla="*/ 1349 h 1349"/>
              <a:gd name="T6" fmla="*/ 162 w 472"/>
              <a:gd name="T7" fmla="*/ 1337 h 1349"/>
              <a:gd name="T8" fmla="*/ 187 w 472"/>
              <a:gd name="T9" fmla="*/ 1331 h 1349"/>
              <a:gd name="T10" fmla="*/ 251 w 472"/>
              <a:gd name="T11" fmla="*/ 1326 h 1349"/>
              <a:gd name="T12" fmla="*/ 273 w 472"/>
              <a:gd name="T13" fmla="*/ 1334 h 1349"/>
              <a:gd name="T14" fmla="*/ 309 w 472"/>
              <a:gd name="T15" fmla="*/ 1332 h 1349"/>
              <a:gd name="T16" fmla="*/ 321 w 472"/>
              <a:gd name="T17" fmla="*/ 1310 h 1349"/>
              <a:gd name="T18" fmla="*/ 319 w 472"/>
              <a:gd name="T19" fmla="*/ 1265 h 1349"/>
              <a:gd name="T20" fmla="*/ 344 w 472"/>
              <a:gd name="T21" fmla="*/ 1086 h 1349"/>
              <a:gd name="T22" fmla="*/ 365 w 472"/>
              <a:gd name="T23" fmla="*/ 838 h 1349"/>
              <a:gd name="T24" fmla="*/ 382 w 472"/>
              <a:gd name="T25" fmla="*/ 754 h 1349"/>
              <a:gd name="T26" fmla="*/ 425 w 472"/>
              <a:gd name="T27" fmla="*/ 701 h 1349"/>
              <a:gd name="T28" fmla="*/ 450 w 472"/>
              <a:gd name="T29" fmla="*/ 658 h 1349"/>
              <a:gd name="T30" fmla="*/ 439 w 472"/>
              <a:gd name="T31" fmla="*/ 610 h 1349"/>
              <a:gd name="T32" fmla="*/ 416 w 472"/>
              <a:gd name="T33" fmla="*/ 571 h 1349"/>
              <a:gd name="T34" fmla="*/ 471 w 472"/>
              <a:gd name="T35" fmla="*/ 434 h 1349"/>
              <a:gd name="T36" fmla="*/ 470 w 472"/>
              <a:gd name="T37" fmla="*/ 415 h 1349"/>
              <a:gd name="T38" fmla="*/ 449 w 472"/>
              <a:gd name="T39" fmla="*/ 398 h 1349"/>
              <a:gd name="T40" fmla="*/ 399 w 472"/>
              <a:gd name="T41" fmla="*/ 296 h 1349"/>
              <a:gd name="T42" fmla="*/ 375 w 472"/>
              <a:gd name="T43" fmla="*/ 251 h 1349"/>
              <a:gd name="T44" fmla="*/ 308 w 472"/>
              <a:gd name="T45" fmla="*/ 212 h 1349"/>
              <a:gd name="T46" fmla="*/ 287 w 472"/>
              <a:gd name="T47" fmla="*/ 196 h 1349"/>
              <a:gd name="T48" fmla="*/ 266 w 472"/>
              <a:gd name="T49" fmla="*/ 171 h 1349"/>
              <a:gd name="T50" fmla="*/ 245 w 472"/>
              <a:gd name="T51" fmla="*/ 173 h 1349"/>
              <a:gd name="T52" fmla="*/ 240 w 472"/>
              <a:gd name="T53" fmla="*/ 151 h 1349"/>
              <a:gd name="T54" fmla="*/ 259 w 472"/>
              <a:gd name="T55" fmla="*/ 120 h 1349"/>
              <a:gd name="T56" fmla="*/ 257 w 472"/>
              <a:gd name="T57" fmla="*/ 87 h 1349"/>
              <a:gd name="T58" fmla="*/ 234 w 472"/>
              <a:gd name="T59" fmla="*/ 47 h 1349"/>
              <a:gd name="T60" fmla="*/ 207 w 472"/>
              <a:gd name="T61" fmla="*/ 13 h 1349"/>
              <a:gd name="T62" fmla="*/ 189 w 472"/>
              <a:gd name="T63" fmla="*/ 2 h 1349"/>
              <a:gd name="T64" fmla="*/ 139 w 472"/>
              <a:gd name="T65" fmla="*/ 5 h 1349"/>
              <a:gd name="T66" fmla="*/ 100 w 472"/>
              <a:gd name="T67" fmla="*/ 35 h 1349"/>
              <a:gd name="T68" fmla="*/ 88 w 472"/>
              <a:gd name="T69" fmla="*/ 66 h 1349"/>
              <a:gd name="T70" fmla="*/ 80 w 472"/>
              <a:gd name="T71" fmla="*/ 101 h 1349"/>
              <a:gd name="T72" fmla="*/ 80 w 472"/>
              <a:gd name="T73" fmla="*/ 137 h 1349"/>
              <a:gd name="T74" fmla="*/ 103 w 472"/>
              <a:gd name="T75" fmla="*/ 153 h 1349"/>
              <a:gd name="T76" fmla="*/ 148 w 472"/>
              <a:gd name="T77" fmla="*/ 187 h 1349"/>
              <a:gd name="T78" fmla="*/ 131 w 472"/>
              <a:gd name="T79" fmla="*/ 215 h 1349"/>
              <a:gd name="T80" fmla="*/ 55 w 472"/>
              <a:gd name="T81" fmla="*/ 256 h 1349"/>
              <a:gd name="T82" fmla="*/ 46 w 472"/>
              <a:gd name="T83" fmla="*/ 305 h 1349"/>
              <a:gd name="T84" fmla="*/ 38 w 472"/>
              <a:gd name="T85" fmla="*/ 413 h 1349"/>
              <a:gd name="T86" fmla="*/ 26 w 472"/>
              <a:gd name="T87" fmla="*/ 520 h 1349"/>
              <a:gd name="T88" fmla="*/ 11 w 472"/>
              <a:gd name="T89" fmla="*/ 557 h 1349"/>
              <a:gd name="T90" fmla="*/ 0 w 472"/>
              <a:gd name="T91" fmla="*/ 572 h 1349"/>
              <a:gd name="T92" fmla="*/ 16 w 472"/>
              <a:gd name="T93" fmla="*/ 642 h 1349"/>
              <a:gd name="T94" fmla="*/ 12 w 472"/>
              <a:gd name="T95" fmla="*/ 700 h 1349"/>
              <a:gd name="T96" fmla="*/ 33 w 472"/>
              <a:gd name="T97" fmla="*/ 770 h 1349"/>
              <a:gd name="T98" fmla="*/ 45 w 472"/>
              <a:gd name="T99" fmla="*/ 784 h 1349"/>
              <a:gd name="T100" fmla="*/ 55 w 472"/>
              <a:gd name="T101" fmla="*/ 862 h 1349"/>
              <a:gd name="T102" fmla="*/ 60 w 472"/>
              <a:gd name="T103" fmla="*/ 1198 h 1349"/>
              <a:gd name="T104" fmla="*/ 62 w 472"/>
              <a:gd name="T105" fmla="*/ 1268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72" h="1349">
                <a:moveTo>
                  <a:pt x="73" y="1283"/>
                </a:moveTo>
                <a:lnTo>
                  <a:pt x="73" y="1283"/>
                </a:lnTo>
                <a:lnTo>
                  <a:pt x="77" y="1290"/>
                </a:lnTo>
                <a:lnTo>
                  <a:pt x="80" y="1298"/>
                </a:lnTo>
                <a:lnTo>
                  <a:pt x="84" y="1304"/>
                </a:lnTo>
                <a:lnTo>
                  <a:pt x="84" y="1304"/>
                </a:lnTo>
                <a:lnTo>
                  <a:pt x="92" y="1314"/>
                </a:lnTo>
                <a:lnTo>
                  <a:pt x="101" y="1323"/>
                </a:lnTo>
                <a:lnTo>
                  <a:pt x="101" y="1323"/>
                </a:lnTo>
                <a:lnTo>
                  <a:pt x="109" y="1332"/>
                </a:lnTo>
                <a:lnTo>
                  <a:pt x="122" y="1340"/>
                </a:lnTo>
                <a:lnTo>
                  <a:pt x="129" y="1344"/>
                </a:lnTo>
                <a:lnTo>
                  <a:pt x="135" y="1346"/>
                </a:lnTo>
                <a:lnTo>
                  <a:pt x="142" y="1349"/>
                </a:lnTo>
                <a:lnTo>
                  <a:pt x="148" y="1349"/>
                </a:lnTo>
                <a:lnTo>
                  <a:pt x="148" y="1349"/>
                </a:lnTo>
                <a:lnTo>
                  <a:pt x="153" y="1346"/>
                </a:lnTo>
                <a:lnTo>
                  <a:pt x="157" y="1344"/>
                </a:lnTo>
                <a:lnTo>
                  <a:pt x="161" y="1340"/>
                </a:lnTo>
                <a:lnTo>
                  <a:pt x="162" y="1337"/>
                </a:lnTo>
                <a:lnTo>
                  <a:pt x="164" y="1331"/>
                </a:lnTo>
                <a:lnTo>
                  <a:pt x="164" y="1328"/>
                </a:lnTo>
                <a:lnTo>
                  <a:pt x="164" y="1328"/>
                </a:lnTo>
                <a:lnTo>
                  <a:pt x="170" y="1329"/>
                </a:lnTo>
                <a:lnTo>
                  <a:pt x="187" y="1331"/>
                </a:lnTo>
                <a:lnTo>
                  <a:pt x="208" y="1332"/>
                </a:lnTo>
                <a:lnTo>
                  <a:pt x="219" y="1332"/>
                </a:lnTo>
                <a:lnTo>
                  <a:pt x="229" y="1331"/>
                </a:lnTo>
                <a:lnTo>
                  <a:pt x="229" y="1331"/>
                </a:lnTo>
                <a:lnTo>
                  <a:pt x="251" y="1326"/>
                </a:lnTo>
                <a:lnTo>
                  <a:pt x="254" y="1324"/>
                </a:lnTo>
                <a:lnTo>
                  <a:pt x="254" y="1324"/>
                </a:lnTo>
                <a:lnTo>
                  <a:pt x="258" y="1327"/>
                </a:lnTo>
                <a:lnTo>
                  <a:pt x="266" y="1332"/>
                </a:lnTo>
                <a:lnTo>
                  <a:pt x="273" y="1334"/>
                </a:lnTo>
                <a:lnTo>
                  <a:pt x="281" y="1335"/>
                </a:lnTo>
                <a:lnTo>
                  <a:pt x="290" y="1335"/>
                </a:lnTo>
                <a:lnTo>
                  <a:pt x="299" y="1334"/>
                </a:lnTo>
                <a:lnTo>
                  <a:pt x="299" y="1334"/>
                </a:lnTo>
                <a:lnTo>
                  <a:pt x="309" y="1332"/>
                </a:lnTo>
                <a:lnTo>
                  <a:pt x="315" y="1328"/>
                </a:lnTo>
                <a:lnTo>
                  <a:pt x="319" y="1323"/>
                </a:lnTo>
                <a:lnTo>
                  <a:pt x="321" y="1318"/>
                </a:lnTo>
                <a:lnTo>
                  <a:pt x="321" y="1315"/>
                </a:lnTo>
                <a:lnTo>
                  <a:pt x="321" y="1310"/>
                </a:lnTo>
                <a:lnTo>
                  <a:pt x="319" y="1304"/>
                </a:lnTo>
                <a:lnTo>
                  <a:pt x="319" y="1304"/>
                </a:lnTo>
                <a:lnTo>
                  <a:pt x="313" y="1293"/>
                </a:lnTo>
                <a:lnTo>
                  <a:pt x="313" y="1293"/>
                </a:lnTo>
                <a:lnTo>
                  <a:pt x="319" y="1265"/>
                </a:lnTo>
                <a:lnTo>
                  <a:pt x="319" y="1265"/>
                </a:lnTo>
                <a:lnTo>
                  <a:pt x="329" y="1187"/>
                </a:lnTo>
                <a:lnTo>
                  <a:pt x="337" y="1127"/>
                </a:lnTo>
                <a:lnTo>
                  <a:pt x="341" y="1103"/>
                </a:lnTo>
                <a:lnTo>
                  <a:pt x="344" y="1086"/>
                </a:lnTo>
                <a:lnTo>
                  <a:pt x="344" y="1086"/>
                </a:lnTo>
                <a:lnTo>
                  <a:pt x="348" y="1064"/>
                </a:lnTo>
                <a:lnTo>
                  <a:pt x="352" y="1028"/>
                </a:lnTo>
                <a:lnTo>
                  <a:pt x="359" y="930"/>
                </a:lnTo>
                <a:lnTo>
                  <a:pt x="365" y="838"/>
                </a:lnTo>
                <a:lnTo>
                  <a:pt x="367" y="806"/>
                </a:lnTo>
                <a:lnTo>
                  <a:pt x="370" y="790"/>
                </a:lnTo>
                <a:lnTo>
                  <a:pt x="370" y="790"/>
                </a:lnTo>
                <a:lnTo>
                  <a:pt x="375" y="774"/>
                </a:lnTo>
                <a:lnTo>
                  <a:pt x="382" y="754"/>
                </a:lnTo>
                <a:lnTo>
                  <a:pt x="392" y="727"/>
                </a:lnTo>
                <a:lnTo>
                  <a:pt x="392" y="727"/>
                </a:lnTo>
                <a:lnTo>
                  <a:pt x="403" y="720"/>
                </a:lnTo>
                <a:lnTo>
                  <a:pt x="414" y="712"/>
                </a:lnTo>
                <a:lnTo>
                  <a:pt x="425" y="701"/>
                </a:lnTo>
                <a:lnTo>
                  <a:pt x="437" y="688"/>
                </a:lnTo>
                <a:lnTo>
                  <a:pt x="442" y="681"/>
                </a:lnTo>
                <a:lnTo>
                  <a:pt x="445" y="673"/>
                </a:lnTo>
                <a:lnTo>
                  <a:pt x="448" y="666"/>
                </a:lnTo>
                <a:lnTo>
                  <a:pt x="450" y="658"/>
                </a:lnTo>
                <a:lnTo>
                  <a:pt x="450" y="649"/>
                </a:lnTo>
                <a:lnTo>
                  <a:pt x="449" y="641"/>
                </a:lnTo>
                <a:lnTo>
                  <a:pt x="449" y="641"/>
                </a:lnTo>
                <a:lnTo>
                  <a:pt x="444" y="625"/>
                </a:lnTo>
                <a:lnTo>
                  <a:pt x="439" y="610"/>
                </a:lnTo>
                <a:lnTo>
                  <a:pt x="433" y="598"/>
                </a:lnTo>
                <a:lnTo>
                  <a:pt x="428" y="588"/>
                </a:lnTo>
                <a:lnTo>
                  <a:pt x="420" y="575"/>
                </a:lnTo>
                <a:lnTo>
                  <a:pt x="416" y="571"/>
                </a:lnTo>
                <a:lnTo>
                  <a:pt x="416" y="571"/>
                </a:lnTo>
                <a:lnTo>
                  <a:pt x="426" y="548"/>
                </a:lnTo>
                <a:lnTo>
                  <a:pt x="448" y="497"/>
                </a:lnTo>
                <a:lnTo>
                  <a:pt x="459" y="470"/>
                </a:lnTo>
                <a:lnTo>
                  <a:pt x="467" y="445"/>
                </a:lnTo>
                <a:lnTo>
                  <a:pt x="471" y="434"/>
                </a:lnTo>
                <a:lnTo>
                  <a:pt x="472" y="425"/>
                </a:lnTo>
                <a:lnTo>
                  <a:pt x="472" y="419"/>
                </a:lnTo>
                <a:lnTo>
                  <a:pt x="471" y="417"/>
                </a:lnTo>
                <a:lnTo>
                  <a:pt x="470" y="415"/>
                </a:lnTo>
                <a:lnTo>
                  <a:pt x="470" y="415"/>
                </a:lnTo>
                <a:lnTo>
                  <a:pt x="462" y="409"/>
                </a:lnTo>
                <a:lnTo>
                  <a:pt x="458" y="406"/>
                </a:lnTo>
                <a:lnTo>
                  <a:pt x="454" y="403"/>
                </a:lnTo>
                <a:lnTo>
                  <a:pt x="449" y="398"/>
                </a:lnTo>
                <a:lnTo>
                  <a:pt x="449" y="398"/>
                </a:lnTo>
                <a:lnTo>
                  <a:pt x="445" y="392"/>
                </a:lnTo>
                <a:lnTo>
                  <a:pt x="440" y="383"/>
                </a:lnTo>
                <a:lnTo>
                  <a:pt x="426" y="355"/>
                </a:lnTo>
                <a:lnTo>
                  <a:pt x="399" y="296"/>
                </a:lnTo>
                <a:lnTo>
                  <a:pt x="399" y="296"/>
                </a:lnTo>
                <a:lnTo>
                  <a:pt x="392" y="280"/>
                </a:lnTo>
                <a:lnTo>
                  <a:pt x="389" y="271"/>
                </a:lnTo>
                <a:lnTo>
                  <a:pt x="387" y="267"/>
                </a:lnTo>
                <a:lnTo>
                  <a:pt x="384" y="262"/>
                </a:lnTo>
                <a:lnTo>
                  <a:pt x="375" y="251"/>
                </a:lnTo>
                <a:lnTo>
                  <a:pt x="375" y="251"/>
                </a:lnTo>
                <a:lnTo>
                  <a:pt x="367" y="245"/>
                </a:lnTo>
                <a:lnTo>
                  <a:pt x="357" y="238"/>
                </a:lnTo>
                <a:lnTo>
                  <a:pt x="335" y="226"/>
                </a:lnTo>
                <a:lnTo>
                  <a:pt x="308" y="212"/>
                </a:lnTo>
                <a:lnTo>
                  <a:pt x="308" y="212"/>
                </a:lnTo>
                <a:lnTo>
                  <a:pt x="305" y="211"/>
                </a:lnTo>
                <a:lnTo>
                  <a:pt x="298" y="206"/>
                </a:lnTo>
                <a:lnTo>
                  <a:pt x="291" y="200"/>
                </a:lnTo>
                <a:lnTo>
                  <a:pt x="287" y="196"/>
                </a:lnTo>
                <a:lnTo>
                  <a:pt x="285" y="192"/>
                </a:lnTo>
                <a:lnTo>
                  <a:pt x="285" y="192"/>
                </a:lnTo>
                <a:lnTo>
                  <a:pt x="275" y="170"/>
                </a:lnTo>
                <a:lnTo>
                  <a:pt x="275" y="170"/>
                </a:lnTo>
                <a:lnTo>
                  <a:pt x="266" y="171"/>
                </a:lnTo>
                <a:lnTo>
                  <a:pt x="259" y="173"/>
                </a:lnTo>
                <a:lnTo>
                  <a:pt x="252" y="173"/>
                </a:lnTo>
                <a:lnTo>
                  <a:pt x="252" y="173"/>
                </a:lnTo>
                <a:lnTo>
                  <a:pt x="246" y="173"/>
                </a:lnTo>
                <a:lnTo>
                  <a:pt x="245" y="173"/>
                </a:lnTo>
                <a:lnTo>
                  <a:pt x="245" y="173"/>
                </a:lnTo>
                <a:lnTo>
                  <a:pt x="243" y="170"/>
                </a:lnTo>
                <a:lnTo>
                  <a:pt x="242" y="162"/>
                </a:lnTo>
                <a:lnTo>
                  <a:pt x="240" y="151"/>
                </a:lnTo>
                <a:lnTo>
                  <a:pt x="240" y="151"/>
                </a:lnTo>
                <a:lnTo>
                  <a:pt x="249" y="139"/>
                </a:lnTo>
                <a:lnTo>
                  <a:pt x="256" y="129"/>
                </a:lnTo>
                <a:lnTo>
                  <a:pt x="258" y="125"/>
                </a:lnTo>
                <a:lnTo>
                  <a:pt x="259" y="120"/>
                </a:lnTo>
                <a:lnTo>
                  <a:pt x="259" y="120"/>
                </a:lnTo>
                <a:lnTo>
                  <a:pt x="259" y="110"/>
                </a:lnTo>
                <a:lnTo>
                  <a:pt x="258" y="99"/>
                </a:lnTo>
                <a:lnTo>
                  <a:pt x="258" y="91"/>
                </a:lnTo>
                <a:lnTo>
                  <a:pt x="257" y="87"/>
                </a:lnTo>
                <a:lnTo>
                  <a:pt x="257" y="87"/>
                </a:lnTo>
                <a:lnTo>
                  <a:pt x="256" y="84"/>
                </a:lnTo>
                <a:lnTo>
                  <a:pt x="253" y="80"/>
                </a:lnTo>
                <a:lnTo>
                  <a:pt x="242" y="60"/>
                </a:lnTo>
                <a:lnTo>
                  <a:pt x="242" y="60"/>
                </a:lnTo>
                <a:lnTo>
                  <a:pt x="234" y="47"/>
                </a:lnTo>
                <a:lnTo>
                  <a:pt x="224" y="36"/>
                </a:lnTo>
                <a:lnTo>
                  <a:pt x="213" y="24"/>
                </a:lnTo>
                <a:lnTo>
                  <a:pt x="213" y="24"/>
                </a:lnTo>
                <a:lnTo>
                  <a:pt x="210" y="20"/>
                </a:lnTo>
                <a:lnTo>
                  <a:pt x="207" y="13"/>
                </a:lnTo>
                <a:lnTo>
                  <a:pt x="203" y="9"/>
                </a:lnTo>
                <a:lnTo>
                  <a:pt x="200" y="5"/>
                </a:lnTo>
                <a:lnTo>
                  <a:pt x="195" y="3"/>
                </a:lnTo>
                <a:lnTo>
                  <a:pt x="189" y="2"/>
                </a:lnTo>
                <a:lnTo>
                  <a:pt x="189" y="2"/>
                </a:lnTo>
                <a:lnTo>
                  <a:pt x="175" y="0"/>
                </a:lnTo>
                <a:lnTo>
                  <a:pt x="163" y="0"/>
                </a:lnTo>
                <a:lnTo>
                  <a:pt x="148" y="3"/>
                </a:lnTo>
                <a:lnTo>
                  <a:pt x="148" y="3"/>
                </a:lnTo>
                <a:lnTo>
                  <a:pt x="139" y="5"/>
                </a:lnTo>
                <a:lnTo>
                  <a:pt x="129" y="10"/>
                </a:lnTo>
                <a:lnTo>
                  <a:pt x="117" y="17"/>
                </a:lnTo>
                <a:lnTo>
                  <a:pt x="117" y="17"/>
                </a:lnTo>
                <a:lnTo>
                  <a:pt x="106" y="27"/>
                </a:lnTo>
                <a:lnTo>
                  <a:pt x="100" y="35"/>
                </a:lnTo>
                <a:lnTo>
                  <a:pt x="96" y="43"/>
                </a:lnTo>
                <a:lnTo>
                  <a:pt x="94" y="50"/>
                </a:lnTo>
                <a:lnTo>
                  <a:pt x="94" y="50"/>
                </a:lnTo>
                <a:lnTo>
                  <a:pt x="91" y="58"/>
                </a:lnTo>
                <a:lnTo>
                  <a:pt x="88" y="66"/>
                </a:lnTo>
                <a:lnTo>
                  <a:pt x="84" y="73"/>
                </a:lnTo>
                <a:lnTo>
                  <a:pt x="83" y="76"/>
                </a:lnTo>
                <a:lnTo>
                  <a:pt x="83" y="78"/>
                </a:lnTo>
                <a:lnTo>
                  <a:pt x="89" y="98"/>
                </a:lnTo>
                <a:lnTo>
                  <a:pt x="80" y="101"/>
                </a:lnTo>
                <a:lnTo>
                  <a:pt x="83" y="106"/>
                </a:lnTo>
                <a:lnTo>
                  <a:pt x="74" y="111"/>
                </a:lnTo>
                <a:lnTo>
                  <a:pt x="73" y="123"/>
                </a:lnTo>
                <a:lnTo>
                  <a:pt x="73" y="133"/>
                </a:lnTo>
                <a:lnTo>
                  <a:pt x="80" y="137"/>
                </a:lnTo>
                <a:lnTo>
                  <a:pt x="82" y="145"/>
                </a:lnTo>
                <a:lnTo>
                  <a:pt x="91" y="145"/>
                </a:lnTo>
                <a:lnTo>
                  <a:pt x="94" y="156"/>
                </a:lnTo>
                <a:lnTo>
                  <a:pt x="103" y="153"/>
                </a:lnTo>
                <a:lnTo>
                  <a:pt x="103" y="153"/>
                </a:lnTo>
                <a:lnTo>
                  <a:pt x="128" y="174"/>
                </a:lnTo>
                <a:lnTo>
                  <a:pt x="128" y="174"/>
                </a:lnTo>
                <a:lnTo>
                  <a:pt x="135" y="181"/>
                </a:lnTo>
                <a:lnTo>
                  <a:pt x="141" y="184"/>
                </a:lnTo>
                <a:lnTo>
                  <a:pt x="148" y="187"/>
                </a:lnTo>
                <a:lnTo>
                  <a:pt x="148" y="187"/>
                </a:lnTo>
                <a:lnTo>
                  <a:pt x="141" y="201"/>
                </a:lnTo>
                <a:lnTo>
                  <a:pt x="135" y="211"/>
                </a:lnTo>
                <a:lnTo>
                  <a:pt x="131" y="215"/>
                </a:lnTo>
                <a:lnTo>
                  <a:pt x="131" y="215"/>
                </a:lnTo>
                <a:lnTo>
                  <a:pt x="120" y="219"/>
                </a:lnTo>
                <a:lnTo>
                  <a:pt x="97" y="230"/>
                </a:lnTo>
                <a:lnTo>
                  <a:pt x="71" y="244"/>
                </a:lnTo>
                <a:lnTo>
                  <a:pt x="61" y="250"/>
                </a:lnTo>
                <a:lnTo>
                  <a:pt x="55" y="256"/>
                </a:lnTo>
                <a:lnTo>
                  <a:pt x="55" y="256"/>
                </a:lnTo>
                <a:lnTo>
                  <a:pt x="54" y="260"/>
                </a:lnTo>
                <a:lnTo>
                  <a:pt x="51" y="266"/>
                </a:lnTo>
                <a:lnTo>
                  <a:pt x="49" y="283"/>
                </a:lnTo>
                <a:lnTo>
                  <a:pt x="46" y="305"/>
                </a:lnTo>
                <a:lnTo>
                  <a:pt x="45" y="329"/>
                </a:lnTo>
                <a:lnTo>
                  <a:pt x="43" y="379"/>
                </a:lnTo>
                <a:lnTo>
                  <a:pt x="40" y="398"/>
                </a:lnTo>
                <a:lnTo>
                  <a:pt x="38" y="413"/>
                </a:lnTo>
                <a:lnTo>
                  <a:pt x="38" y="413"/>
                </a:lnTo>
                <a:lnTo>
                  <a:pt x="35" y="425"/>
                </a:lnTo>
                <a:lnTo>
                  <a:pt x="34" y="442"/>
                </a:lnTo>
                <a:lnTo>
                  <a:pt x="30" y="482"/>
                </a:lnTo>
                <a:lnTo>
                  <a:pt x="28" y="502"/>
                </a:lnTo>
                <a:lnTo>
                  <a:pt x="26" y="520"/>
                </a:lnTo>
                <a:lnTo>
                  <a:pt x="22" y="536"/>
                </a:lnTo>
                <a:lnTo>
                  <a:pt x="21" y="541"/>
                </a:lnTo>
                <a:lnTo>
                  <a:pt x="18" y="546"/>
                </a:lnTo>
                <a:lnTo>
                  <a:pt x="18" y="546"/>
                </a:lnTo>
                <a:lnTo>
                  <a:pt x="11" y="557"/>
                </a:lnTo>
                <a:lnTo>
                  <a:pt x="4" y="564"/>
                </a:lnTo>
                <a:lnTo>
                  <a:pt x="1" y="568"/>
                </a:lnTo>
                <a:lnTo>
                  <a:pt x="0" y="570"/>
                </a:lnTo>
                <a:lnTo>
                  <a:pt x="0" y="572"/>
                </a:lnTo>
                <a:lnTo>
                  <a:pt x="0" y="572"/>
                </a:lnTo>
                <a:lnTo>
                  <a:pt x="4" y="582"/>
                </a:lnTo>
                <a:lnTo>
                  <a:pt x="8" y="603"/>
                </a:lnTo>
                <a:lnTo>
                  <a:pt x="13" y="625"/>
                </a:lnTo>
                <a:lnTo>
                  <a:pt x="16" y="634"/>
                </a:lnTo>
                <a:lnTo>
                  <a:pt x="16" y="642"/>
                </a:lnTo>
                <a:lnTo>
                  <a:pt x="16" y="642"/>
                </a:lnTo>
                <a:lnTo>
                  <a:pt x="15" y="658"/>
                </a:lnTo>
                <a:lnTo>
                  <a:pt x="12" y="677"/>
                </a:lnTo>
                <a:lnTo>
                  <a:pt x="12" y="688"/>
                </a:lnTo>
                <a:lnTo>
                  <a:pt x="12" y="700"/>
                </a:lnTo>
                <a:lnTo>
                  <a:pt x="15" y="712"/>
                </a:lnTo>
                <a:lnTo>
                  <a:pt x="17" y="725"/>
                </a:lnTo>
                <a:lnTo>
                  <a:pt x="17" y="725"/>
                </a:lnTo>
                <a:lnTo>
                  <a:pt x="24" y="749"/>
                </a:lnTo>
                <a:lnTo>
                  <a:pt x="33" y="770"/>
                </a:lnTo>
                <a:lnTo>
                  <a:pt x="36" y="777"/>
                </a:lnTo>
                <a:lnTo>
                  <a:pt x="40" y="782"/>
                </a:lnTo>
                <a:lnTo>
                  <a:pt x="43" y="785"/>
                </a:lnTo>
                <a:lnTo>
                  <a:pt x="44" y="785"/>
                </a:lnTo>
                <a:lnTo>
                  <a:pt x="45" y="784"/>
                </a:lnTo>
                <a:lnTo>
                  <a:pt x="45" y="784"/>
                </a:lnTo>
                <a:lnTo>
                  <a:pt x="52" y="776"/>
                </a:lnTo>
                <a:lnTo>
                  <a:pt x="56" y="770"/>
                </a:lnTo>
                <a:lnTo>
                  <a:pt x="56" y="770"/>
                </a:lnTo>
                <a:lnTo>
                  <a:pt x="55" y="862"/>
                </a:lnTo>
                <a:lnTo>
                  <a:pt x="52" y="995"/>
                </a:lnTo>
                <a:lnTo>
                  <a:pt x="52" y="995"/>
                </a:lnTo>
                <a:lnTo>
                  <a:pt x="54" y="1053"/>
                </a:lnTo>
                <a:lnTo>
                  <a:pt x="56" y="1129"/>
                </a:lnTo>
                <a:lnTo>
                  <a:pt x="60" y="1198"/>
                </a:lnTo>
                <a:lnTo>
                  <a:pt x="61" y="1236"/>
                </a:lnTo>
                <a:lnTo>
                  <a:pt x="61" y="1236"/>
                </a:lnTo>
                <a:lnTo>
                  <a:pt x="61" y="1248"/>
                </a:lnTo>
                <a:lnTo>
                  <a:pt x="61" y="1258"/>
                </a:lnTo>
                <a:lnTo>
                  <a:pt x="62" y="1268"/>
                </a:lnTo>
                <a:lnTo>
                  <a:pt x="73" y="128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82D6105B-0556-4C84-8B32-24030AAEE1D3}"/>
              </a:ext>
            </a:extLst>
          </p:cNvPr>
          <p:cNvSpPr>
            <a:spLocks/>
          </p:cNvSpPr>
          <p:nvPr/>
        </p:nvSpPr>
        <p:spPr bwMode="auto">
          <a:xfrm>
            <a:off x="4613119" y="4685608"/>
            <a:ext cx="692662" cy="1719526"/>
          </a:xfrm>
          <a:custGeom>
            <a:avLst/>
            <a:gdLst>
              <a:gd name="T0" fmla="*/ 195 w 514"/>
              <a:gd name="T1" fmla="*/ 3 h 1276"/>
              <a:gd name="T2" fmla="*/ 171 w 514"/>
              <a:gd name="T3" fmla="*/ 26 h 1276"/>
              <a:gd name="T4" fmla="*/ 168 w 514"/>
              <a:gd name="T5" fmla="*/ 55 h 1276"/>
              <a:gd name="T6" fmla="*/ 184 w 514"/>
              <a:gd name="T7" fmla="*/ 114 h 1276"/>
              <a:gd name="T8" fmla="*/ 169 w 514"/>
              <a:gd name="T9" fmla="*/ 150 h 1276"/>
              <a:gd name="T10" fmla="*/ 150 w 514"/>
              <a:gd name="T11" fmla="*/ 188 h 1276"/>
              <a:gd name="T12" fmla="*/ 171 w 514"/>
              <a:gd name="T13" fmla="*/ 207 h 1276"/>
              <a:gd name="T14" fmla="*/ 133 w 514"/>
              <a:gd name="T15" fmla="*/ 234 h 1276"/>
              <a:gd name="T16" fmla="*/ 106 w 514"/>
              <a:gd name="T17" fmla="*/ 269 h 1276"/>
              <a:gd name="T18" fmla="*/ 46 w 514"/>
              <a:gd name="T19" fmla="*/ 396 h 1276"/>
              <a:gd name="T20" fmla="*/ 28 w 514"/>
              <a:gd name="T21" fmla="*/ 463 h 1276"/>
              <a:gd name="T22" fmla="*/ 9 w 514"/>
              <a:gd name="T23" fmla="*/ 534 h 1276"/>
              <a:gd name="T24" fmla="*/ 1 w 514"/>
              <a:gd name="T25" fmla="*/ 569 h 1276"/>
              <a:gd name="T26" fmla="*/ 7 w 514"/>
              <a:gd name="T27" fmla="*/ 664 h 1276"/>
              <a:gd name="T28" fmla="*/ 14 w 514"/>
              <a:gd name="T29" fmla="*/ 706 h 1276"/>
              <a:gd name="T30" fmla="*/ 18 w 514"/>
              <a:gd name="T31" fmla="*/ 733 h 1276"/>
              <a:gd name="T32" fmla="*/ 46 w 514"/>
              <a:gd name="T33" fmla="*/ 745 h 1276"/>
              <a:gd name="T34" fmla="*/ 77 w 514"/>
              <a:gd name="T35" fmla="*/ 743 h 1276"/>
              <a:gd name="T36" fmla="*/ 126 w 514"/>
              <a:gd name="T37" fmla="*/ 712 h 1276"/>
              <a:gd name="T38" fmla="*/ 153 w 514"/>
              <a:gd name="T39" fmla="*/ 746 h 1276"/>
              <a:gd name="T40" fmla="*/ 162 w 514"/>
              <a:gd name="T41" fmla="*/ 937 h 1276"/>
              <a:gd name="T42" fmla="*/ 196 w 514"/>
              <a:gd name="T43" fmla="*/ 1105 h 1276"/>
              <a:gd name="T44" fmla="*/ 251 w 514"/>
              <a:gd name="T45" fmla="*/ 1154 h 1276"/>
              <a:gd name="T46" fmla="*/ 250 w 514"/>
              <a:gd name="T47" fmla="*/ 1168 h 1276"/>
              <a:gd name="T48" fmla="*/ 262 w 514"/>
              <a:gd name="T49" fmla="*/ 1186 h 1276"/>
              <a:gd name="T50" fmla="*/ 240 w 514"/>
              <a:gd name="T51" fmla="*/ 1210 h 1276"/>
              <a:gd name="T52" fmla="*/ 275 w 514"/>
              <a:gd name="T53" fmla="*/ 1221 h 1276"/>
              <a:gd name="T54" fmla="*/ 308 w 514"/>
              <a:gd name="T55" fmla="*/ 1225 h 1276"/>
              <a:gd name="T56" fmla="*/ 307 w 514"/>
              <a:gd name="T57" fmla="*/ 1239 h 1276"/>
              <a:gd name="T58" fmla="*/ 324 w 514"/>
              <a:gd name="T59" fmla="*/ 1275 h 1276"/>
              <a:gd name="T60" fmla="*/ 367 w 514"/>
              <a:gd name="T61" fmla="*/ 1274 h 1276"/>
              <a:gd name="T62" fmla="*/ 406 w 514"/>
              <a:gd name="T63" fmla="*/ 1248 h 1276"/>
              <a:gd name="T64" fmla="*/ 411 w 514"/>
              <a:gd name="T65" fmla="*/ 1233 h 1276"/>
              <a:gd name="T66" fmla="*/ 406 w 514"/>
              <a:gd name="T67" fmla="*/ 1218 h 1276"/>
              <a:gd name="T68" fmla="*/ 390 w 514"/>
              <a:gd name="T69" fmla="*/ 1212 h 1276"/>
              <a:gd name="T70" fmla="*/ 376 w 514"/>
              <a:gd name="T71" fmla="*/ 1210 h 1276"/>
              <a:gd name="T72" fmla="*/ 368 w 514"/>
              <a:gd name="T73" fmla="*/ 1211 h 1276"/>
              <a:gd name="T74" fmla="*/ 361 w 514"/>
              <a:gd name="T75" fmla="*/ 1188 h 1276"/>
              <a:gd name="T76" fmla="*/ 371 w 514"/>
              <a:gd name="T77" fmla="*/ 1123 h 1276"/>
              <a:gd name="T78" fmla="*/ 451 w 514"/>
              <a:gd name="T79" fmla="*/ 999 h 1276"/>
              <a:gd name="T80" fmla="*/ 462 w 514"/>
              <a:gd name="T81" fmla="*/ 749 h 1276"/>
              <a:gd name="T82" fmla="*/ 471 w 514"/>
              <a:gd name="T83" fmla="*/ 612 h 1276"/>
              <a:gd name="T84" fmla="*/ 492 w 514"/>
              <a:gd name="T85" fmla="*/ 519 h 1276"/>
              <a:gd name="T86" fmla="*/ 499 w 514"/>
              <a:gd name="T87" fmla="*/ 494 h 1276"/>
              <a:gd name="T88" fmla="*/ 514 w 514"/>
              <a:gd name="T89" fmla="*/ 446 h 1276"/>
              <a:gd name="T90" fmla="*/ 507 w 514"/>
              <a:gd name="T91" fmla="*/ 436 h 1276"/>
              <a:gd name="T92" fmla="*/ 498 w 514"/>
              <a:gd name="T93" fmla="*/ 412 h 1276"/>
              <a:gd name="T94" fmla="*/ 495 w 514"/>
              <a:gd name="T95" fmla="*/ 384 h 1276"/>
              <a:gd name="T96" fmla="*/ 456 w 514"/>
              <a:gd name="T97" fmla="*/ 326 h 1276"/>
              <a:gd name="T98" fmla="*/ 411 w 514"/>
              <a:gd name="T99" fmla="*/ 238 h 1276"/>
              <a:gd name="T100" fmla="*/ 392 w 514"/>
              <a:gd name="T101" fmla="*/ 215 h 1276"/>
              <a:gd name="T102" fmla="*/ 320 w 514"/>
              <a:gd name="T103" fmla="*/ 199 h 1276"/>
              <a:gd name="T104" fmla="*/ 304 w 514"/>
              <a:gd name="T105" fmla="*/ 165 h 1276"/>
              <a:gd name="T106" fmla="*/ 296 w 514"/>
              <a:gd name="T107" fmla="*/ 143 h 1276"/>
              <a:gd name="T108" fmla="*/ 304 w 514"/>
              <a:gd name="T109" fmla="*/ 97 h 1276"/>
              <a:gd name="T110" fmla="*/ 304 w 514"/>
              <a:gd name="T111" fmla="*/ 62 h 1276"/>
              <a:gd name="T112" fmla="*/ 284 w 514"/>
              <a:gd name="T113" fmla="*/ 19 h 1276"/>
              <a:gd name="T114" fmla="*/ 258 w 514"/>
              <a:gd name="T115" fmla="*/ 1 h 1276"/>
              <a:gd name="T116" fmla="*/ 211 w 514"/>
              <a:gd name="T117" fmla="*/ 5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4" h="1276">
                <a:moveTo>
                  <a:pt x="211" y="5"/>
                </a:moveTo>
                <a:lnTo>
                  <a:pt x="211" y="5"/>
                </a:lnTo>
                <a:lnTo>
                  <a:pt x="207" y="3"/>
                </a:lnTo>
                <a:lnTo>
                  <a:pt x="200" y="2"/>
                </a:lnTo>
                <a:lnTo>
                  <a:pt x="195" y="3"/>
                </a:lnTo>
                <a:lnTo>
                  <a:pt x="189" y="6"/>
                </a:lnTo>
                <a:lnTo>
                  <a:pt x="184" y="9"/>
                </a:lnTo>
                <a:lnTo>
                  <a:pt x="180" y="15"/>
                </a:lnTo>
                <a:lnTo>
                  <a:pt x="180" y="15"/>
                </a:lnTo>
                <a:lnTo>
                  <a:pt x="171" y="26"/>
                </a:lnTo>
                <a:lnTo>
                  <a:pt x="168" y="31"/>
                </a:lnTo>
                <a:lnTo>
                  <a:pt x="167" y="34"/>
                </a:lnTo>
                <a:lnTo>
                  <a:pt x="167" y="39"/>
                </a:lnTo>
                <a:lnTo>
                  <a:pt x="168" y="55"/>
                </a:lnTo>
                <a:lnTo>
                  <a:pt x="168" y="55"/>
                </a:lnTo>
                <a:lnTo>
                  <a:pt x="171" y="75"/>
                </a:lnTo>
                <a:lnTo>
                  <a:pt x="175" y="90"/>
                </a:lnTo>
                <a:lnTo>
                  <a:pt x="180" y="103"/>
                </a:lnTo>
                <a:lnTo>
                  <a:pt x="184" y="114"/>
                </a:lnTo>
                <a:lnTo>
                  <a:pt x="184" y="114"/>
                </a:lnTo>
                <a:lnTo>
                  <a:pt x="184" y="116"/>
                </a:lnTo>
                <a:lnTo>
                  <a:pt x="176" y="131"/>
                </a:lnTo>
                <a:lnTo>
                  <a:pt x="176" y="131"/>
                </a:lnTo>
                <a:lnTo>
                  <a:pt x="171" y="141"/>
                </a:lnTo>
                <a:lnTo>
                  <a:pt x="169" y="150"/>
                </a:lnTo>
                <a:lnTo>
                  <a:pt x="167" y="158"/>
                </a:lnTo>
                <a:lnTo>
                  <a:pt x="162" y="168"/>
                </a:lnTo>
                <a:lnTo>
                  <a:pt x="162" y="168"/>
                </a:lnTo>
                <a:lnTo>
                  <a:pt x="157" y="178"/>
                </a:lnTo>
                <a:lnTo>
                  <a:pt x="150" y="188"/>
                </a:lnTo>
                <a:lnTo>
                  <a:pt x="143" y="199"/>
                </a:lnTo>
                <a:lnTo>
                  <a:pt x="168" y="190"/>
                </a:lnTo>
                <a:lnTo>
                  <a:pt x="168" y="190"/>
                </a:lnTo>
                <a:lnTo>
                  <a:pt x="169" y="197"/>
                </a:lnTo>
                <a:lnTo>
                  <a:pt x="171" y="207"/>
                </a:lnTo>
                <a:lnTo>
                  <a:pt x="171" y="219"/>
                </a:lnTo>
                <a:lnTo>
                  <a:pt x="171" y="219"/>
                </a:lnTo>
                <a:lnTo>
                  <a:pt x="164" y="220"/>
                </a:lnTo>
                <a:lnTo>
                  <a:pt x="150" y="226"/>
                </a:lnTo>
                <a:lnTo>
                  <a:pt x="133" y="234"/>
                </a:lnTo>
                <a:lnTo>
                  <a:pt x="126" y="239"/>
                </a:lnTo>
                <a:lnTo>
                  <a:pt x="120" y="244"/>
                </a:lnTo>
                <a:lnTo>
                  <a:pt x="120" y="244"/>
                </a:lnTo>
                <a:lnTo>
                  <a:pt x="114" y="252"/>
                </a:lnTo>
                <a:lnTo>
                  <a:pt x="106" y="269"/>
                </a:lnTo>
                <a:lnTo>
                  <a:pt x="87" y="312"/>
                </a:lnTo>
                <a:lnTo>
                  <a:pt x="65" y="359"/>
                </a:lnTo>
                <a:lnTo>
                  <a:pt x="56" y="381"/>
                </a:lnTo>
                <a:lnTo>
                  <a:pt x="46" y="396"/>
                </a:lnTo>
                <a:lnTo>
                  <a:pt x="46" y="396"/>
                </a:lnTo>
                <a:lnTo>
                  <a:pt x="43" y="402"/>
                </a:lnTo>
                <a:lnTo>
                  <a:pt x="39" y="409"/>
                </a:lnTo>
                <a:lnTo>
                  <a:pt x="34" y="426"/>
                </a:lnTo>
                <a:lnTo>
                  <a:pt x="31" y="444"/>
                </a:lnTo>
                <a:lnTo>
                  <a:pt x="28" y="463"/>
                </a:lnTo>
                <a:lnTo>
                  <a:pt x="25" y="482"/>
                </a:lnTo>
                <a:lnTo>
                  <a:pt x="21" y="501"/>
                </a:lnTo>
                <a:lnTo>
                  <a:pt x="16" y="518"/>
                </a:lnTo>
                <a:lnTo>
                  <a:pt x="14" y="526"/>
                </a:lnTo>
                <a:lnTo>
                  <a:pt x="9" y="534"/>
                </a:lnTo>
                <a:lnTo>
                  <a:pt x="9" y="534"/>
                </a:lnTo>
                <a:lnTo>
                  <a:pt x="6" y="542"/>
                </a:lnTo>
                <a:lnTo>
                  <a:pt x="3" y="550"/>
                </a:lnTo>
                <a:lnTo>
                  <a:pt x="2" y="559"/>
                </a:lnTo>
                <a:lnTo>
                  <a:pt x="1" y="569"/>
                </a:lnTo>
                <a:lnTo>
                  <a:pt x="0" y="588"/>
                </a:lnTo>
                <a:lnTo>
                  <a:pt x="1" y="608"/>
                </a:lnTo>
                <a:lnTo>
                  <a:pt x="5" y="643"/>
                </a:lnTo>
                <a:lnTo>
                  <a:pt x="7" y="656"/>
                </a:lnTo>
                <a:lnTo>
                  <a:pt x="7" y="664"/>
                </a:lnTo>
                <a:lnTo>
                  <a:pt x="7" y="664"/>
                </a:lnTo>
                <a:lnTo>
                  <a:pt x="1" y="704"/>
                </a:lnTo>
                <a:lnTo>
                  <a:pt x="15" y="700"/>
                </a:lnTo>
                <a:lnTo>
                  <a:pt x="15" y="700"/>
                </a:lnTo>
                <a:lnTo>
                  <a:pt x="14" y="706"/>
                </a:lnTo>
                <a:lnTo>
                  <a:pt x="13" y="711"/>
                </a:lnTo>
                <a:lnTo>
                  <a:pt x="12" y="717"/>
                </a:lnTo>
                <a:lnTo>
                  <a:pt x="13" y="724"/>
                </a:lnTo>
                <a:lnTo>
                  <a:pt x="15" y="730"/>
                </a:lnTo>
                <a:lnTo>
                  <a:pt x="18" y="733"/>
                </a:lnTo>
                <a:lnTo>
                  <a:pt x="21" y="736"/>
                </a:lnTo>
                <a:lnTo>
                  <a:pt x="25" y="738"/>
                </a:lnTo>
                <a:lnTo>
                  <a:pt x="30" y="740"/>
                </a:lnTo>
                <a:lnTo>
                  <a:pt x="30" y="740"/>
                </a:lnTo>
                <a:lnTo>
                  <a:pt x="46" y="745"/>
                </a:lnTo>
                <a:lnTo>
                  <a:pt x="56" y="749"/>
                </a:lnTo>
                <a:lnTo>
                  <a:pt x="60" y="749"/>
                </a:lnTo>
                <a:lnTo>
                  <a:pt x="65" y="748"/>
                </a:lnTo>
                <a:lnTo>
                  <a:pt x="77" y="743"/>
                </a:lnTo>
                <a:lnTo>
                  <a:pt x="77" y="743"/>
                </a:lnTo>
                <a:lnTo>
                  <a:pt x="94" y="734"/>
                </a:lnTo>
                <a:lnTo>
                  <a:pt x="108" y="726"/>
                </a:lnTo>
                <a:lnTo>
                  <a:pt x="119" y="718"/>
                </a:lnTo>
                <a:lnTo>
                  <a:pt x="126" y="712"/>
                </a:lnTo>
                <a:lnTo>
                  <a:pt x="126" y="712"/>
                </a:lnTo>
                <a:lnTo>
                  <a:pt x="132" y="700"/>
                </a:lnTo>
                <a:lnTo>
                  <a:pt x="141" y="681"/>
                </a:lnTo>
                <a:lnTo>
                  <a:pt x="153" y="656"/>
                </a:lnTo>
                <a:lnTo>
                  <a:pt x="153" y="656"/>
                </a:lnTo>
                <a:lnTo>
                  <a:pt x="153" y="746"/>
                </a:lnTo>
                <a:lnTo>
                  <a:pt x="156" y="832"/>
                </a:lnTo>
                <a:lnTo>
                  <a:pt x="157" y="876"/>
                </a:lnTo>
                <a:lnTo>
                  <a:pt x="159" y="918"/>
                </a:lnTo>
                <a:lnTo>
                  <a:pt x="159" y="918"/>
                </a:lnTo>
                <a:lnTo>
                  <a:pt x="162" y="937"/>
                </a:lnTo>
                <a:lnTo>
                  <a:pt x="164" y="957"/>
                </a:lnTo>
                <a:lnTo>
                  <a:pt x="170" y="999"/>
                </a:lnTo>
                <a:lnTo>
                  <a:pt x="178" y="1038"/>
                </a:lnTo>
                <a:lnTo>
                  <a:pt x="188" y="1074"/>
                </a:lnTo>
                <a:lnTo>
                  <a:pt x="196" y="1105"/>
                </a:lnTo>
                <a:lnTo>
                  <a:pt x="203" y="1130"/>
                </a:lnTo>
                <a:lnTo>
                  <a:pt x="211" y="1151"/>
                </a:lnTo>
                <a:lnTo>
                  <a:pt x="250" y="1149"/>
                </a:lnTo>
                <a:lnTo>
                  <a:pt x="250" y="1149"/>
                </a:lnTo>
                <a:lnTo>
                  <a:pt x="251" y="1154"/>
                </a:lnTo>
                <a:lnTo>
                  <a:pt x="252" y="1160"/>
                </a:lnTo>
                <a:lnTo>
                  <a:pt x="252" y="1160"/>
                </a:lnTo>
                <a:lnTo>
                  <a:pt x="253" y="1162"/>
                </a:lnTo>
                <a:lnTo>
                  <a:pt x="252" y="1164"/>
                </a:lnTo>
                <a:lnTo>
                  <a:pt x="250" y="1168"/>
                </a:lnTo>
                <a:lnTo>
                  <a:pt x="250" y="1171"/>
                </a:lnTo>
                <a:lnTo>
                  <a:pt x="250" y="1171"/>
                </a:lnTo>
                <a:lnTo>
                  <a:pt x="252" y="1176"/>
                </a:lnTo>
                <a:lnTo>
                  <a:pt x="256" y="1180"/>
                </a:lnTo>
                <a:lnTo>
                  <a:pt x="262" y="1186"/>
                </a:lnTo>
                <a:lnTo>
                  <a:pt x="242" y="1191"/>
                </a:lnTo>
                <a:lnTo>
                  <a:pt x="242" y="1191"/>
                </a:lnTo>
                <a:lnTo>
                  <a:pt x="240" y="1201"/>
                </a:lnTo>
                <a:lnTo>
                  <a:pt x="240" y="1207"/>
                </a:lnTo>
                <a:lnTo>
                  <a:pt x="240" y="1210"/>
                </a:lnTo>
                <a:lnTo>
                  <a:pt x="242" y="1211"/>
                </a:lnTo>
                <a:lnTo>
                  <a:pt x="242" y="1211"/>
                </a:lnTo>
                <a:lnTo>
                  <a:pt x="255" y="1216"/>
                </a:lnTo>
                <a:lnTo>
                  <a:pt x="265" y="1219"/>
                </a:lnTo>
                <a:lnTo>
                  <a:pt x="275" y="1221"/>
                </a:lnTo>
                <a:lnTo>
                  <a:pt x="275" y="1221"/>
                </a:lnTo>
                <a:lnTo>
                  <a:pt x="296" y="1224"/>
                </a:lnTo>
                <a:lnTo>
                  <a:pt x="309" y="1225"/>
                </a:lnTo>
                <a:lnTo>
                  <a:pt x="309" y="1225"/>
                </a:lnTo>
                <a:lnTo>
                  <a:pt x="308" y="1225"/>
                </a:lnTo>
                <a:lnTo>
                  <a:pt x="307" y="1226"/>
                </a:lnTo>
                <a:lnTo>
                  <a:pt x="307" y="1230"/>
                </a:lnTo>
                <a:lnTo>
                  <a:pt x="306" y="1236"/>
                </a:lnTo>
                <a:lnTo>
                  <a:pt x="306" y="1236"/>
                </a:lnTo>
                <a:lnTo>
                  <a:pt x="307" y="1239"/>
                </a:lnTo>
                <a:lnTo>
                  <a:pt x="309" y="1243"/>
                </a:lnTo>
                <a:lnTo>
                  <a:pt x="314" y="1250"/>
                </a:lnTo>
                <a:lnTo>
                  <a:pt x="320" y="1256"/>
                </a:lnTo>
                <a:lnTo>
                  <a:pt x="324" y="1275"/>
                </a:lnTo>
                <a:lnTo>
                  <a:pt x="324" y="1275"/>
                </a:lnTo>
                <a:lnTo>
                  <a:pt x="334" y="1276"/>
                </a:lnTo>
                <a:lnTo>
                  <a:pt x="346" y="1276"/>
                </a:lnTo>
                <a:lnTo>
                  <a:pt x="361" y="1275"/>
                </a:lnTo>
                <a:lnTo>
                  <a:pt x="361" y="1275"/>
                </a:lnTo>
                <a:lnTo>
                  <a:pt x="367" y="1274"/>
                </a:lnTo>
                <a:lnTo>
                  <a:pt x="374" y="1271"/>
                </a:lnTo>
                <a:lnTo>
                  <a:pt x="380" y="1267"/>
                </a:lnTo>
                <a:lnTo>
                  <a:pt x="387" y="1263"/>
                </a:lnTo>
                <a:lnTo>
                  <a:pt x="398" y="1254"/>
                </a:lnTo>
                <a:lnTo>
                  <a:pt x="406" y="1248"/>
                </a:lnTo>
                <a:lnTo>
                  <a:pt x="406" y="1248"/>
                </a:lnTo>
                <a:lnTo>
                  <a:pt x="408" y="1244"/>
                </a:lnTo>
                <a:lnTo>
                  <a:pt x="410" y="1242"/>
                </a:lnTo>
                <a:lnTo>
                  <a:pt x="411" y="1238"/>
                </a:lnTo>
                <a:lnTo>
                  <a:pt x="411" y="1233"/>
                </a:lnTo>
                <a:lnTo>
                  <a:pt x="410" y="1227"/>
                </a:lnTo>
                <a:lnTo>
                  <a:pt x="408" y="1225"/>
                </a:lnTo>
                <a:lnTo>
                  <a:pt x="408" y="1225"/>
                </a:lnTo>
                <a:lnTo>
                  <a:pt x="407" y="1220"/>
                </a:lnTo>
                <a:lnTo>
                  <a:pt x="406" y="1218"/>
                </a:lnTo>
                <a:lnTo>
                  <a:pt x="405" y="1217"/>
                </a:lnTo>
                <a:lnTo>
                  <a:pt x="402" y="1217"/>
                </a:lnTo>
                <a:lnTo>
                  <a:pt x="394" y="1217"/>
                </a:lnTo>
                <a:lnTo>
                  <a:pt x="394" y="1217"/>
                </a:lnTo>
                <a:lnTo>
                  <a:pt x="390" y="1212"/>
                </a:lnTo>
                <a:lnTo>
                  <a:pt x="387" y="1208"/>
                </a:lnTo>
                <a:lnTo>
                  <a:pt x="386" y="1208"/>
                </a:lnTo>
                <a:lnTo>
                  <a:pt x="383" y="1207"/>
                </a:lnTo>
                <a:lnTo>
                  <a:pt x="383" y="1207"/>
                </a:lnTo>
                <a:lnTo>
                  <a:pt x="376" y="1210"/>
                </a:lnTo>
                <a:lnTo>
                  <a:pt x="374" y="1211"/>
                </a:lnTo>
                <a:lnTo>
                  <a:pt x="374" y="1211"/>
                </a:lnTo>
                <a:lnTo>
                  <a:pt x="373" y="1211"/>
                </a:lnTo>
                <a:lnTo>
                  <a:pt x="369" y="1212"/>
                </a:lnTo>
                <a:lnTo>
                  <a:pt x="368" y="1211"/>
                </a:lnTo>
                <a:lnTo>
                  <a:pt x="365" y="1211"/>
                </a:lnTo>
                <a:lnTo>
                  <a:pt x="364" y="1208"/>
                </a:lnTo>
                <a:lnTo>
                  <a:pt x="363" y="1205"/>
                </a:lnTo>
                <a:lnTo>
                  <a:pt x="363" y="1205"/>
                </a:lnTo>
                <a:lnTo>
                  <a:pt x="361" y="1188"/>
                </a:lnTo>
                <a:lnTo>
                  <a:pt x="361" y="1180"/>
                </a:lnTo>
                <a:lnTo>
                  <a:pt x="361" y="1180"/>
                </a:lnTo>
                <a:lnTo>
                  <a:pt x="363" y="1171"/>
                </a:lnTo>
                <a:lnTo>
                  <a:pt x="363" y="1171"/>
                </a:lnTo>
                <a:lnTo>
                  <a:pt x="371" y="1123"/>
                </a:lnTo>
                <a:lnTo>
                  <a:pt x="442" y="1135"/>
                </a:lnTo>
                <a:lnTo>
                  <a:pt x="442" y="1135"/>
                </a:lnTo>
                <a:lnTo>
                  <a:pt x="444" y="1087"/>
                </a:lnTo>
                <a:lnTo>
                  <a:pt x="446" y="1043"/>
                </a:lnTo>
                <a:lnTo>
                  <a:pt x="451" y="999"/>
                </a:lnTo>
                <a:lnTo>
                  <a:pt x="451" y="999"/>
                </a:lnTo>
                <a:lnTo>
                  <a:pt x="454" y="971"/>
                </a:lnTo>
                <a:lnTo>
                  <a:pt x="455" y="932"/>
                </a:lnTo>
                <a:lnTo>
                  <a:pt x="460" y="836"/>
                </a:lnTo>
                <a:lnTo>
                  <a:pt x="462" y="749"/>
                </a:lnTo>
                <a:lnTo>
                  <a:pt x="462" y="708"/>
                </a:lnTo>
                <a:lnTo>
                  <a:pt x="462" y="708"/>
                </a:lnTo>
                <a:lnTo>
                  <a:pt x="463" y="690"/>
                </a:lnTo>
                <a:lnTo>
                  <a:pt x="467" y="652"/>
                </a:lnTo>
                <a:lnTo>
                  <a:pt x="471" y="612"/>
                </a:lnTo>
                <a:lnTo>
                  <a:pt x="473" y="584"/>
                </a:lnTo>
                <a:lnTo>
                  <a:pt x="473" y="549"/>
                </a:lnTo>
                <a:lnTo>
                  <a:pt x="473" y="549"/>
                </a:lnTo>
                <a:lnTo>
                  <a:pt x="485" y="532"/>
                </a:lnTo>
                <a:lnTo>
                  <a:pt x="492" y="519"/>
                </a:lnTo>
                <a:lnTo>
                  <a:pt x="494" y="512"/>
                </a:lnTo>
                <a:lnTo>
                  <a:pt x="495" y="506"/>
                </a:lnTo>
                <a:lnTo>
                  <a:pt x="495" y="506"/>
                </a:lnTo>
                <a:lnTo>
                  <a:pt x="496" y="500"/>
                </a:lnTo>
                <a:lnTo>
                  <a:pt x="499" y="494"/>
                </a:lnTo>
                <a:lnTo>
                  <a:pt x="504" y="480"/>
                </a:lnTo>
                <a:lnTo>
                  <a:pt x="513" y="458"/>
                </a:lnTo>
                <a:lnTo>
                  <a:pt x="513" y="458"/>
                </a:lnTo>
                <a:lnTo>
                  <a:pt x="514" y="452"/>
                </a:lnTo>
                <a:lnTo>
                  <a:pt x="514" y="446"/>
                </a:lnTo>
                <a:lnTo>
                  <a:pt x="513" y="443"/>
                </a:lnTo>
                <a:lnTo>
                  <a:pt x="512" y="440"/>
                </a:lnTo>
                <a:lnTo>
                  <a:pt x="511" y="438"/>
                </a:lnTo>
                <a:lnTo>
                  <a:pt x="507" y="436"/>
                </a:lnTo>
                <a:lnTo>
                  <a:pt x="507" y="436"/>
                </a:lnTo>
                <a:lnTo>
                  <a:pt x="495" y="428"/>
                </a:lnTo>
                <a:lnTo>
                  <a:pt x="491" y="424"/>
                </a:lnTo>
                <a:lnTo>
                  <a:pt x="491" y="424"/>
                </a:lnTo>
                <a:lnTo>
                  <a:pt x="493" y="420"/>
                </a:lnTo>
                <a:lnTo>
                  <a:pt x="498" y="412"/>
                </a:lnTo>
                <a:lnTo>
                  <a:pt x="500" y="406"/>
                </a:lnTo>
                <a:lnTo>
                  <a:pt x="500" y="399"/>
                </a:lnTo>
                <a:lnTo>
                  <a:pt x="499" y="392"/>
                </a:lnTo>
                <a:lnTo>
                  <a:pt x="495" y="384"/>
                </a:lnTo>
                <a:lnTo>
                  <a:pt x="495" y="384"/>
                </a:lnTo>
                <a:lnTo>
                  <a:pt x="487" y="372"/>
                </a:lnTo>
                <a:lnTo>
                  <a:pt x="477" y="362"/>
                </a:lnTo>
                <a:lnTo>
                  <a:pt x="468" y="347"/>
                </a:lnTo>
                <a:lnTo>
                  <a:pt x="462" y="338"/>
                </a:lnTo>
                <a:lnTo>
                  <a:pt x="456" y="326"/>
                </a:lnTo>
                <a:lnTo>
                  <a:pt x="456" y="326"/>
                </a:lnTo>
                <a:lnTo>
                  <a:pt x="444" y="299"/>
                </a:lnTo>
                <a:lnTo>
                  <a:pt x="432" y="275"/>
                </a:lnTo>
                <a:lnTo>
                  <a:pt x="421" y="253"/>
                </a:lnTo>
                <a:lnTo>
                  <a:pt x="411" y="238"/>
                </a:lnTo>
                <a:lnTo>
                  <a:pt x="411" y="238"/>
                </a:lnTo>
                <a:lnTo>
                  <a:pt x="405" y="227"/>
                </a:lnTo>
                <a:lnTo>
                  <a:pt x="400" y="220"/>
                </a:lnTo>
                <a:lnTo>
                  <a:pt x="396" y="218"/>
                </a:lnTo>
                <a:lnTo>
                  <a:pt x="392" y="215"/>
                </a:lnTo>
                <a:lnTo>
                  <a:pt x="386" y="213"/>
                </a:lnTo>
                <a:lnTo>
                  <a:pt x="377" y="209"/>
                </a:lnTo>
                <a:lnTo>
                  <a:pt x="377" y="209"/>
                </a:lnTo>
                <a:lnTo>
                  <a:pt x="338" y="202"/>
                </a:lnTo>
                <a:lnTo>
                  <a:pt x="320" y="199"/>
                </a:lnTo>
                <a:lnTo>
                  <a:pt x="320" y="199"/>
                </a:lnTo>
                <a:lnTo>
                  <a:pt x="315" y="183"/>
                </a:lnTo>
                <a:lnTo>
                  <a:pt x="309" y="172"/>
                </a:lnTo>
                <a:lnTo>
                  <a:pt x="307" y="168"/>
                </a:lnTo>
                <a:lnTo>
                  <a:pt x="304" y="165"/>
                </a:lnTo>
                <a:lnTo>
                  <a:pt x="304" y="165"/>
                </a:lnTo>
                <a:lnTo>
                  <a:pt x="289" y="156"/>
                </a:lnTo>
                <a:lnTo>
                  <a:pt x="295" y="145"/>
                </a:lnTo>
                <a:lnTo>
                  <a:pt x="295" y="145"/>
                </a:lnTo>
                <a:lnTo>
                  <a:pt x="296" y="143"/>
                </a:lnTo>
                <a:lnTo>
                  <a:pt x="301" y="137"/>
                </a:lnTo>
                <a:lnTo>
                  <a:pt x="301" y="137"/>
                </a:lnTo>
                <a:lnTo>
                  <a:pt x="302" y="128"/>
                </a:lnTo>
                <a:lnTo>
                  <a:pt x="304" y="115"/>
                </a:lnTo>
                <a:lnTo>
                  <a:pt x="304" y="97"/>
                </a:lnTo>
                <a:lnTo>
                  <a:pt x="304" y="97"/>
                </a:lnTo>
                <a:lnTo>
                  <a:pt x="304" y="80"/>
                </a:lnTo>
                <a:lnTo>
                  <a:pt x="304" y="63"/>
                </a:lnTo>
                <a:lnTo>
                  <a:pt x="304" y="63"/>
                </a:lnTo>
                <a:lnTo>
                  <a:pt x="304" y="62"/>
                </a:lnTo>
                <a:lnTo>
                  <a:pt x="304" y="56"/>
                </a:lnTo>
                <a:lnTo>
                  <a:pt x="300" y="46"/>
                </a:lnTo>
                <a:lnTo>
                  <a:pt x="293" y="32"/>
                </a:lnTo>
                <a:lnTo>
                  <a:pt x="293" y="32"/>
                </a:lnTo>
                <a:lnTo>
                  <a:pt x="284" y="19"/>
                </a:lnTo>
                <a:lnTo>
                  <a:pt x="277" y="10"/>
                </a:lnTo>
                <a:lnTo>
                  <a:pt x="275" y="7"/>
                </a:lnTo>
                <a:lnTo>
                  <a:pt x="270" y="5"/>
                </a:lnTo>
                <a:lnTo>
                  <a:pt x="258" y="1"/>
                </a:lnTo>
                <a:lnTo>
                  <a:pt x="258" y="1"/>
                </a:lnTo>
                <a:lnTo>
                  <a:pt x="251" y="0"/>
                </a:lnTo>
                <a:lnTo>
                  <a:pt x="243" y="0"/>
                </a:lnTo>
                <a:lnTo>
                  <a:pt x="227" y="1"/>
                </a:lnTo>
                <a:lnTo>
                  <a:pt x="215" y="3"/>
                </a:lnTo>
                <a:lnTo>
                  <a:pt x="211" y="5"/>
                </a:lnTo>
                <a:lnTo>
                  <a:pt x="211" y="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5A145FB2-D739-47B4-AB16-F899FDB0D167}"/>
              </a:ext>
            </a:extLst>
          </p:cNvPr>
          <p:cNvSpPr>
            <a:spLocks/>
          </p:cNvSpPr>
          <p:nvPr/>
        </p:nvSpPr>
        <p:spPr bwMode="auto">
          <a:xfrm>
            <a:off x="6385963" y="4678890"/>
            <a:ext cx="770822" cy="1681794"/>
          </a:xfrm>
          <a:custGeom>
            <a:avLst/>
            <a:gdLst>
              <a:gd name="T0" fmla="*/ 277 w 572"/>
              <a:gd name="T1" fmla="*/ 9 h 1248"/>
              <a:gd name="T2" fmla="*/ 247 w 572"/>
              <a:gd name="T3" fmla="*/ 26 h 1248"/>
              <a:gd name="T4" fmla="*/ 236 w 572"/>
              <a:gd name="T5" fmla="*/ 70 h 1248"/>
              <a:gd name="T6" fmla="*/ 246 w 572"/>
              <a:gd name="T7" fmla="*/ 131 h 1248"/>
              <a:gd name="T8" fmla="*/ 249 w 572"/>
              <a:gd name="T9" fmla="*/ 147 h 1248"/>
              <a:gd name="T10" fmla="*/ 261 w 572"/>
              <a:gd name="T11" fmla="*/ 166 h 1248"/>
              <a:gd name="T12" fmla="*/ 256 w 572"/>
              <a:gd name="T13" fmla="*/ 182 h 1248"/>
              <a:gd name="T14" fmla="*/ 237 w 572"/>
              <a:gd name="T15" fmla="*/ 211 h 1248"/>
              <a:gd name="T16" fmla="*/ 182 w 572"/>
              <a:gd name="T17" fmla="*/ 214 h 1248"/>
              <a:gd name="T18" fmla="*/ 161 w 572"/>
              <a:gd name="T19" fmla="*/ 237 h 1248"/>
              <a:gd name="T20" fmla="*/ 93 w 572"/>
              <a:gd name="T21" fmla="*/ 403 h 1248"/>
              <a:gd name="T22" fmla="*/ 7 w 572"/>
              <a:gd name="T23" fmla="*/ 553 h 1248"/>
              <a:gd name="T24" fmla="*/ 67 w 572"/>
              <a:gd name="T25" fmla="*/ 627 h 1248"/>
              <a:gd name="T26" fmla="*/ 65 w 572"/>
              <a:gd name="T27" fmla="*/ 643 h 1248"/>
              <a:gd name="T28" fmla="*/ 75 w 572"/>
              <a:gd name="T29" fmla="*/ 663 h 1248"/>
              <a:gd name="T30" fmla="*/ 85 w 572"/>
              <a:gd name="T31" fmla="*/ 677 h 1248"/>
              <a:gd name="T32" fmla="*/ 107 w 572"/>
              <a:gd name="T33" fmla="*/ 678 h 1248"/>
              <a:gd name="T34" fmla="*/ 107 w 572"/>
              <a:gd name="T35" fmla="*/ 663 h 1248"/>
              <a:gd name="T36" fmla="*/ 123 w 572"/>
              <a:gd name="T37" fmla="*/ 671 h 1248"/>
              <a:gd name="T38" fmla="*/ 147 w 572"/>
              <a:gd name="T39" fmla="*/ 667 h 1248"/>
              <a:gd name="T40" fmla="*/ 175 w 572"/>
              <a:gd name="T41" fmla="*/ 565 h 1248"/>
              <a:gd name="T42" fmla="*/ 194 w 572"/>
              <a:gd name="T43" fmla="*/ 817 h 1248"/>
              <a:gd name="T44" fmla="*/ 196 w 572"/>
              <a:gd name="T45" fmla="*/ 864 h 1248"/>
              <a:gd name="T46" fmla="*/ 224 w 572"/>
              <a:gd name="T47" fmla="*/ 949 h 1248"/>
              <a:gd name="T48" fmla="*/ 243 w 572"/>
              <a:gd name="T49" fmla="*/ 1017 h 1248"/>
              <a:gd name="T50" fmla="*/ 265 w 572"/>
              <a:gd name="T51" fmla="*/ 1036 h 1248"/>
              <a:gd name="T52" fmla="*/ 288 w 572"/>
              <a:gd name="T53" fmla="*/ 1073 h 1248"/>
              <a:gd name="T54" fmla="*/ 271 w 572"/>
              <a:gd name="T55" fmla="*/ 1114 h 1248"/>
              <a:gd name="T56" fmla="*/ 263 w 572"/>
              <a:gd name="T57" fmla="*/ 1161 h 1248"/>
              <a:gd name="T58" fmla="*/ 280 w 572"/>
              <a:gd name="T59" fmla="*/ 1186 h 1248"/>
              <a:gd name="T60" fmla="*/ 297 w 572"/>
              <a:gd name="T61" fmla="*/ 1182 h 1248"/>
              <a:gd name="T62" fmla="*/ 292 w 572"/>
              <a:gd name="T63" fmla="*/ 1194 h 1248"/>
              <a:gd name="T64" fmla="*/ 285 w 572"/>
              <a:gd name="T65" fmla="*/ 1223 h 1248"/>
              <a:gd name="T66" fmla="*/ 283 w 572"/>
              <a:gd name="T67" fmla="*/ 1241 h 1248"/>
              <a:gd name="T68" fmla="*/ 328 w 572"/>
              <a:gd name="T69" fmla="*/ 1248 h 1248"/>
              <a:gd name="T70" fmla="*/ 367 w 572"/>
              <a:gd name="T71" fmla="*/ 1236 h 1248"/>
              <a:gd name="T72" fmla="*/ 367 w 572"/>
              <a:gd name="T73" fmla="*/ 1212 h 1248"/>
              <a:gd name="T74" fmla="*/ 348 w 572"/>
              <a:gd name="T75" fmla="*/ 1185 h 1248"/>
              <a:gd name="T76" fmla="*/ 355 w 572"/>
              <a:gd name="T77" fmla="*/ 1146 h 1248"/>
              <a:gd name="T78" fmla="*/ 384 w 572"/>
              <a:gd name="T79" fmla="*/ 1085 h 1248"/>
              <a:gd name="T80" fmla="*/ 458 w 572"/>
              <a:gd name="T81" fmla="*/ 1079 h 1248"/>
              <a:gd name="T82" fmla="*/ 471 w 572"/>
              <a:gd name="T83" fmla="*/ 998 h 1248"/>
              <a:gd name="T84" fmla="*/ 453 w 572"/>
              <a:gd name="T85" fmla="*/ 734 h 1248"/>
              <a:gd name="T86" fmla="*/ 447 w 572"/>
              <a:gd name="T87" fmla="*/ 587 h 1248"/>
              <a:gd name="T88" fmla="*/ 487 w 572"/>
              <a:gd name="T89" fmla="*/ 648 h 1248"/>
              <a:gd name="T90" fmla="*/ 514 w 572"/>
              <a:gd name="T91" fmla="*/ 699 h 1248"/>
              <a:gd name="T92" fmla="*/ 561 w 572"/>
              <a:gd name="T93" fmla="*/ 645 h 1248"/>
              <a:gd name="T94" fmla="*/ 571 w 572"/>
              <a:gd name="T95" fmla="*/ 587 h 1248"/>
              <a:gd name="T96" fmla="*/ 536 w 572"/>
              <a:gd name="T97" fmla="*/ 458 h 1248"/>
              <a:gd name="T98" fmla="*/ 493 w 572"/>
              <a:gd name="T99" fmla="*/ 358 h 1248"/>
              <a:gd name="T100" fmla="*/ 483 w 572"/>
              <a:gd name="T101" fmla="*/ 306 h 1248"/>
              <a:gd name="T102" fmla="*/ 450 w 572"/>
              <a:gd name="T103" fmla="*/ 250 h 1248"/>
              <a:gd name="T104" fmla="*/ 415 w 572"/>
              <a:gd name="T105" fmla="*/ 221 h 1248"/>
              <a:gd name="T106" fmla="*/ 358 w 572"/>
              <a:gd name="T107" fmla="*/ 189 h 1248"/>
              <a:gd name="T108" fmla="*/ 356 w 572"/>
              <a:gd name="T109" fmla="*/ 178 h 1248"/>
              <a:gd name="T110" fmla="*/ 364 w 572"/>
              <a:gd name="T111" fmla="*/ 143 h 1248"/>
              <a:gd name="T112" fmla="*/ 375 w 572"/>
              <a:gd name="T113" fmla="*/ 91 h 1248"/>
              <a:gd name="T114" fmla="*/ 364 w 572"/>
              <a:gd name="T115" fmla="*/ 28 h 1248"/>
              <a:gd name="T116" fmla="*/ 323 w 572"/>
              <a:gd name="T117" fmla="*/ 2 h 1248"/>
              <a:gd name="T118" fmla="*/ 294 w 572"/>
              <a:gd name="T119" fmla="*/ 8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2" h="1248">
                <a:moveTo>
                  <a:pt x="288" y="13"/>
                </a:moveTo>
                <a:lnTo>
                  <a:pt x="288" y="13"/>
                </a:lnTo>
                <a:lnTo>
                  <a:pt x="286" y="12"/>
                </a:lnTo>
                <a:lnTo>
                  <a:pt x="284" y="10"/>
                </a:lnTo>
                <a:lnTo>
                  <a:pt x="280" y="9"/>
                </a:lnTo>
                <a:lnTo>
                  <a:pt x="277" y="9"/>
                </a:lnTo>
                <a:lnTo>
                  <a:pt x="271" y="10"/>
                </a:lnTo>
                <a:lnTo>
                  <a:pt x="265" y="13"/>
                </a:lnTo>
                <a:lnTo>
                  <a:pt x="257" y="16"/>
                </a:lnTo>
                <a:lnTo>
                  <a:pt x="257" y="16"/>
                </a:lnTo>
                <a:lnTo>
                  <a:pt x="250" y="22"/>
                </a:lnTo>
                <a:lnTo>
                  <a:pt x="247" y="26"/>
                </a:lnTo>
                <a:lnTo>
                  <a:pt x="243" y="31"/>
                </a:lnTo>
                <a:lnTo>
                  <a:pt x="242" y="34"/>
                </a:lnTo>
                <a:lnTo>
                  <a:pt x="241" y="45"/>
                </a:lnTo>
                <a:lnTo>
                  <a:pt x="237" y="61"/>
                </a:lnTo>
                <a:lnTo>
                  <a:pt x="237" y="61"/>
                </a:lnTo>
                <a:lnTo>
                  <a:pt x="236" y="70"/>
                </a:lnTo>
                <a:lnTo>
                  <a:pt x="235" y="80"/>
                </a:lnTo>
                <a:lnTo>
                  <a:pt x="236" y="89"/>
                </a:lnTo>
                <a:lnTo>
                  <a:pt x="237" y="97"/>
                </a:lnTo>
                <a:lnTo>
                  <a:pt x="240" y="111"/>
                </a:lnTo>
                <a:lnTo>
                  <a:pt x="241" y="115"/>
                </a:lnTo>
                <a:lnTo>
                  <a:pt x="246" y="131"/>
                </a:lnTo>
                <a:lnTo>
                  <a:pt x="246" y="131"/>
                </a:lnTo>
                <a:lnTo>
                  <a:pt x="246" y="138"/>
                </a:lnTo>
                <a:lnTo>
                  <a:pt x="247" y="144"/>
                </a:lnTo>
                <a:lnTo>
                  <a:pt x="248" y="145"/>
                </a:lnTo>
                <a:lnTo>
                  <a:pt x="249" y="147"/>
                </a:lnTo>
                <a:lnTo>
                  <a:pt x="249" y="147"/>
                </a:lnTo>
                <a:lnTo>
                  <a:pt x="253" y="149"/>
                </a:lnTo>
                <a:lnTo>
                  <a:pt x="255" y="147"/>
                </a:lnTo>
                <a:lnTo>
                  <a:pt x="257" y="147"/>
                </a:lnTo>
                <a:lnTo>
                  <a:pt x="257" y="147"/>
                </a:lnTo>
                <a:lnTo>
                  <a:pt x="259" y="155"/>
                </a:lnTo>
                <a:lnTo>
                  <a:pt x="261" y="166"/>
                </a:lnTo>
                <a:lnTo>
                  <a:pt x="261" y="166"/>
                </a:lnTo>
                <a:lnTo>
                  <a:pt x="265" y="178"/>
                </a:lnTo>
                <a:lnTo>
                  <a:pt x="265" y="187"/>
                </a:lnTo>
                <a:lnTo>
                  <a:pt x="265" y="187"/>
                </a:lnTo>
                <a:lnTo>
                  <a:pt x="260" y="183"/>
                </a:lnTo>
                <a:lnTo>
                  <a:pt x="256" y="182"/>
                </a:lnTo>
                <a:lnTo>
                  <a:pt x="255" y="182"/>
                </a:lnTo>
                <a:lnTo>
                  <a:pt x="253" y="182"/>
                </a:lnTo>
                <a:lnTo>
                  <a:pt x="253" y="182"/>
                </a:lnTo>
                <a:lnTo>
                  <a:pt x="249" y="188"/>
                </a:lnTo>
                <a:lnTo>
                  <a:pt x="244" y="197"/>
                </a:lnTo>
                <a:lnTo>
                  <a:pt x="237" y="211"/>
                </a:lnTo>
                <a:lnTo>
                  <a:pt x="237" y="211"/>
                </a:lnTo>
                <a:lnTo>
                  <a:pt x="228" y="209"/>
                </a:lnTo>
                <a:lnTo>
                  <a:pt x="218" y="209"/>
                </a:lnTo>
                <a:lnTo>
                  <a:pt x="206" y="209"/>
                </a:lnTo>
                <a:lnTo>
                  <a:pt x="194" y="211"/>
                </a:lnTo>
                <a:lnTo>
                  <a:pt x="182" y="214"/>
                </a:lnTo>
                <a:lnTo>
                  <a:pt x="178" y="216"/>
                </a:lnTo>
                <a:lnTo>
                  <a:pt x="173" y="219"/>
                </a:lnTo>
                <a:lnTo>
                  <a:pt x="169" y="222"/>
                </a:lnTo>
                <a:lnTo>
                  <a:pt x="166" y="226"/>
                </a:lnTo>
                <a:lnTo>
                  <a:pt x="166" y="226"/>
                </a:lnTo>
                <a:lnTo>
                  <a:pt x="161" y="237"/>
                </a:lnTo>
                <a:lnTo>
                  <a:pt x="155" y="251"/>
                </a:lnTo>
                <a:lnTo>
                  <a:pt x="141" y="288"/>
                </a:lnTo>
                <a:lnTo>
                  <a:pt x="126" y="326"/>
                </a:lnTo>
                <a:lnTo>
                  <a:pt x="115" y="356"/>
                </a:lnTo>
                <a:lnTo>
                  <a:pt x="115" y="356"/>
                </a:lnTo>
                <a:lnTo>
                  <a:pt x="93" y="403"/>
                </a:lnTo>
                <a:lnTo>
                  <a:pt x="79" y="431"/>
                </a:lnTo>
                <a:lnTo>
                  <a:pt x="63" y="462"/>
                </a:lnTo>
                <a:lnTo>
                  <a:pt x="63" y="462"/>
                </a:lnTo>
                <a:lnTo>
                  <a:pt x="44" y="496"/>
                </a:lnTo>
                <a:lnTo>
                  <a:pt x="23" y="528"/>
                </a:lnTo>
                <a:lnTo>
                  <a:pt x="7" y="553"/>
                </a:lnTo>
                <a:lnTo>
                  <a:pt x="0" y="564"/>
                </a:lnTo>
                <a:lnTo>
                  <a:pt x="0" y="564"/>
                </a:lnTo>
                <a:lnTo>
                  <a:pt x="11" y="575"/>
                </a:lnTo>
                <a:lnTo>
                  <a:pt x="34" y="596"/>
                </a:lnTo>
                <a:lnTo>
                  <a:pt x="67" y="627"/>
                </a:lnTo>
                <a:lnTo>
                  <a:pt x="67" y="627"/>
                </a:lnTo>
                <a:lnTo>
                  <a:pt x="67" y="628"/>
                </a:lnTo>
                <a:lnTo>
                  <a:pt x="65" y="630"/>
                </a:lnTo>
                <a:lnTo>
                  <a:pt x="63" y="633"/>
                </a:lnTo>
                <a:lnTo>
                  <a:pt x="63" y="639"/>
                </a:lnTo>
                <a:lnTo>
                  <a:pt x="63" y="639"/>
                </a:lnTo>
                <a:lnTo>
                  <a:pt x="65" y="643"/>
                </a:lnTo>
                <a:lnTo>
                  <a:pt x="66" y="646"/>
                </a:lnTo>
                <a:lnTo>
                  <a:pt x="70" y="653"/>
                </a:lnTo>
                <a:lnTo>
                  <a:pt x="74" y="659"/>
                </a:lnTo>
                <a:lnTo>
                  <a:pt x="75" y="662"/>
                </a:lnTo>
                <a:lnTo>
                  <a:pt x="75" y="663"/>
                </a:lnTo>
                <a:lnTo>
                  <a:pt x="75" y="663"/>
                </a:lnTo>
                <a:lnTo>
                  <a:pt x="74" y="665"/>
                </a:lnTo>
                <a:lnTo>
                  <a:pt x="73" y="668"/>
                </a:lnTo>
                <a:lnTo>
                  <a:pt x="74" y="671"/>
                </a:lnTo>
                <a:lnTo>
                  <a:pt x="79" y="675"/>
                </a:lnTo>
                <a:lnTo>
                  <a:pt x="79" y="675"/>
                </a:lnTo>
                <a:lnTo>
                  <a:pt x="85" y="677"/>
                </a:lnTo>
                <a:lnTo>
                  <a:pt x="87" y="677"/>
                </a:lnTo>
                <a:lnTo>
                  <a:pt x="95" y="678"/>
                </a:lnTo>
                <a:lnTo>
                  <a:pt x="95" y="678"/>
                </a:lnTo>
                <a:lnTo>
                  <a:pt x="105" y="682"/>
                </a:lnTo>
                <a:lnTo>
                  <a:pt x="107" y="682"/>
                </a:lnTo>
                <a:lnTo>
                  <a:pt x="107" y="678"/>
                </a:lnTo>
                <a:lnTo>
                  <a:pt x="107" y="678"/>
                </a:lnTo>
                <a:lnTo>
                  <a:pt x="103" y="667"/>
                </a:lnTo>
                <a:lnTo>
                  <a:pt x="103" y="667"/>
                </a:lnTo>
                <a:lnTo>
                  <a:pt x="105" y="667"/>
                </a:lnTo>
                <a:lnTo>
                  <a:pt x="106" y="665"/>
                </a:lnTo>
                <a:lnTo>
                  <a:pt x="107" y="663"/>
                </a:lnTo>
                <a:lnTo>
                  <a:pt x="107" y="663"/>
                </a:lnTo>
                <a:lnTo>
                  <a:pt x="107" y="662"/>
                </a:lnTo>
                <a:lnTo>
                  <a:pt x="109" y="662"/>
                </a:lnTo>
                <a:lnTo>
                  <a:pt x="111" y="663"/>
                </a:lnTo>
                <a:lnTo>
                  <a:pt x="123" y="671"/>
                </a:lnTo>
                <a:lnTo>
                  <a:pt x="123" y="671"/>
                </a:lnTo>
                <a:lnTo>
                  <a:pt x="129" y="674"/>
                </a:lnTo>
                <a:lnTo>
                  <a:pt x="131" y="675"/>
                </a:lnTo>
                <a:lnTo>
                  <a:pt x="134" y="675"/>
                </a:lnTo>
                <a:lnTo>
                  <a:pt x="140" y="673"/>
                </a:lnTo>
                <a:lnTo>
                  <a:pt x="147" y="667"/>
                </a:lnTo>
                <a:lnTo>
                  <a:pt x="147" y="667"/>
                </a:lnTo>
                <a:lnTo>
                  <a:pt x="149" y="664"/>
                </a:lnTo>
                <a:lnTo>
                  <a:pt x="151" y="658"/>
                </a:lnTo>
                <a:lnTo>
                  <a:pt x="156" y="644"/>
                </a:lnTo>
                <a:lnTo>
                  <a:pt x="162" y="625"/>
                </a:lnTo>
                <a:lnTo>
                  <a:pt x="167" y="603"/>
                </a:lnTo>
                <a:lnTo>
                  <a:pt x="175" y="565"/>
                </a:lnTo>
                <a:lnTo>
                  <a:pt x="178" y="549"/>
                </a:lnTo>
                <a:lnTo>
                  <a:pt x="178" y="549"/>
                </a:lnTo>
                <a:lnTo>
                  <a:pt x="185" y="676"/>
                </a:lnTo>
                <a:lnTo>
                  <a:pt x="190" y="768"/>
                </a:lnTo>
                <a:lnTo>
                  <a:pt x="192" y="800"/>
                </a:lnTo>
                <a:lnTo>
                  <a:pt x="194" y="817"/>
                </a:lnTo>
                <a:lnTo>
                  <a:pt x="194" y="817"/>
                </a:lnTo>
                <a:lnTo>
                  <a:pt x="194" y="823"/>
                </a:lnTo>
                <a:lnTo>
                  <a:pt x="194" y="827"/>
                </a:lnTo>
                <a:lnTo>
                  <a:pt x="194" y="837"/>
                </a:lnTo>
                <a:lnTo>
                  <a:pt x="194" y="852"/>
                </a:lnTo>
                <a:lnTo>
                  <a:pt x="196" y="864"/>
                </a:lnTo>
                <a:lnTo>
                  <a:pt x="198" y="880"/>
                </a:lnTo>
                <a:lnTo>
                  <a:pt x="198" y="880"/>
                </a:lnTo>
                <a:lnTo>
                  <a:pt x="203" y="898"/>
                </a:lnTo>
                <a:lnTo>
                  <a:pt x="209" y="915"/>
                </a:lnTo>
                <a:lnTo>
                  <a:pt x="216" y="932"/>
                </a:lnTo>
                <a:lnTo>
                  <a:pt x="224" y="949"/>
                </a:lnTo>
                <a:lnTo>
                  <a:pt x="238" y="977"/>
                </a:lnTo>
                <a:lnTo>
                  <a:pt x="243" y="989"/>
                </a:lnTo>
                <a:lnTo>
                  <a:pt x="246" y="998"/>
                </a:lnTo>
                <a:lnTo>
                  <a:pt x="246" y="998"/>
                </a:lnTo>
                <a:lnTo>
                  <a:pt x="244" y="1010"/>
                </a:lnTo>
                <a:lnTo>
                  <a:pt x="243" y="1017"/>
                </a:lnTo>
                <a:lnTo>
                  <a:pt x="244" y="1019"/>
                </a:lnTo>
                <a:lnTo>
                  <a:pt x="246" y="1023"/>
                </a:lnTo>
                <a:lnTo>
                  <a:pt x="253" y="1029"/>
                </a:lnTo>
                <a:lnTo>
                  <a:pt x="253" y="1029"/>
                </a:lnTo>
                <a:lnTo>
                  <a:pt x="259" y="1033"/>
                </a:lnTo>
                <a:lnTo>
                  <a:pt x="265" y="1036"/>
                </a:lnTo>
                <a:lnTo>
                  <a:pt x="274" y="1039"/>
                </a:lnTo>
                <a:lnTo>
                  <a:pt x="281" y="1040"/>
                </a:lnTo>
                <a:lnTo>
                  <a:pt x="285" y="1040"/>
                </a:lnTo>
                <a:lnTo>
                  <a:pt x="285" y="1064"/>
                </a:lnTo>
                <a:lnTo>
                  <a:pt x="288" y="1073"/>
                </a:lnTo>
                <a:lnTo>
                  <a:pt x="288" y="1073"/>
                </a:lnTo>
                <a:lnTo>
                  <a:pt x="286" y="1085"/>
                </a:lnTo>
                <a:lnTo>
                  <a:pt x="284" y="1093"/>
                </a:lnTo>
                <a:lnTo>
                  <a:pt x="281" y="1100"/>
                </a:lnTo>
                <a:lnTo>
                  <a:pt x="281" y="1100"/>
                </a:lnTo>
                <a:lnTo>
                  <a:pt x="273" y="1110"/>
                </a:lnTo>
                <a:lnTo>
                  <a:pt x="271" y="1114"/>
                </a:lnTo>
                <a:lnTo>
                  <a:pt x="269" y="1120"/>
                </a:lnTo>
                <a:lnTo>
                  <a:pt x="269" y="1120"/>
                </a:lnTo>
                <a:lnTo>
                  <a:pt x="267" y="1129"/>
                </a:lnTo>
                <a:lnTo>
                  <a:pt x="265" y="1141"/>
                </a:lnTo>
                <a:lnTo>
                  <a:pt x="263" y="1154"/>
                </a:lnTo>
                <a:lnTo>
                  <a:pt x="263" y="1161"/>
                </a:lnTo>
                <a:lnTo>
                  <a:pt x="265" y="1167"/>
                </a:lnTo>
                <a:lnTo>
                  <a:pt x="265" y="1167"/>
                </a:lnTo>
                <a:lnTo>
                  <a:pt x="267" y="1173"/>
                </a:lnTo>
                <a:lnTo>
                  <a:pt x="269" y="1177"/>
                </a:lnTo>
                <a:lnTo>
                  <a:pt x="275" y="1182"/>
                </a:lnTo>
                <a:lnTo>
                  <a:pt x="280" y="1186"/>
                </a:lnTo>
                <a:lnTo>
                  <a:pt x="285" y="1187"/>
                </a:lnTo>
                <a:lnTo>
                  <a:pt x="285" y="1187"/>
                </a:lnTo>
                <a:lnTo>
                  <a:pt x="290" y="1187"/>
                </a:lnTo>
                <a:lnTo>
                  <a:pt x="293" y="1186"/>
                </a:lnTo>
                <a:lnTo>
                  <a:pt x="297" y="1182"/>
                </a:lnTo>
                <a:lnTo>
                  <a:pt x="297" y="1182"/>
                </a:lnTo>
                <a:lnTo>
                  <a:pt x="297" y="1188"/>
                </a:lnTo>
                <a:lnTo>
                  <a:pt x="297" y="1194"/>
                </a:lnTo>
                <a:lnTo>
                  <a:pt x="297" y="1194"/>
                </a:lnTo>
                <a:lnTo>
                  <a:pt x="296" y="1194"/>
                </a:lnTo>
                <a:lnTo>
                  <a:pt x="293" y="1194"/>
                </a:lnTo>
                <a:lnTo>
                  <a:pt x="292" y="1194"/>
                </a:lnTo>
                <a:lnTo>
                  <a:pt x="291" y="1196"/>
                </a:lnTo>
                <a:lnTo>
                  <a:pt x="288" y="1202"/>
                </a:lnTo>
                <a:lnTo>
                  <a:pt x="288" y="1202"/>
                </a:lnTo>
                <a:lnTo>
                  <a:pt x="287" y="1214"/>
                </a:lnTo>
                <a:lnTo>
                  <a:pt x="285" y="1223"/>
                </a:lnTo>
                <a:lnTo>
                  <a:pt x="285" y="1223"/>
                </a:lnTo>
                <a:lnTo>
                  <a:pt x="284" y="1227"/>
                </a:lnTo>
                <a:lnTo>
                  <a:pt x="284" y="1232"/>
                </a:lnTo>
                <a:lnTo>
                  <a:pt x="285" y="1238"/>
                </a:lnTo>
                <a:lnTo>
                  <a:pt x="285" y="1238"/>
                </a:lnTo>
                <a:lnTo>
                  <a:pt x="284" y="1238"/>
                </a:lnTo>
                <a:lnTo>
                  <a:pt x="283" y="1241"/>
                </a:lnTo>
                <a:lnTo>
                  <a:pt x="284" y="1243"/>
                </a:lnTo>
                <a:lnTo>
                  <a:pt x="288" y="1245"/>
                </a:lnTo>
                <a:lnTo>
                  <a:pt x="288" y="1245"/>
                </a:lnTo>
                <a:lnTo>
                  <a:pt x="294" y="1246"/>
                </a:lnTo>
                <a:lnTo>
                  <a:pt x="304" y="1248"/>
                </a:lnTo>
                <a:lnTo>
                  <a:pt x="328" y="1248"/>
                </a:lnTo>
                <a:lnTo>
                  <a:pt x="352" y="1245"/>
                </a:lnTo>
                <a:lnTo>
                  <a:pt x="360" y="1244"/>
                </a:lnTo>
                <a:lnTo>
                  <a:pt x="364" y="1242"/>
                </a:lnTo>
                <a:lnTo>
                  <a:pt x="364" y="1242"/>
                </a:lnTo>
                <a:lnTo>
                  <a:pt x="366" y="1239"/>
                </a:lnTo>
                <a:lnTo>
                  <a:pt x="367" y="1236"/>
                </a:lnTo>
                <a:lnTo>
                  <a:pt x="368" y="1226"/>
                </a:lnTo>
                <a:lnTo>
                  <a:pt x="369" y="1219"/>
                </a:lnTo>
                <a:lnTo>
                  <a:pt x="368" y="1216"/>
                </a:lnTo>
                <a:lnTo>
                  <a:pt x="368" y="1214"/>
                </a:lnTo>
                <a:lnTo>
                  <a:pt x="368" y="1214"/>
                </a:lnTo>
                <a:lnTo>
                  <a:pt x="367" y="1212"/>
                </a:lnTo>
                <a:lnTo>
                  <a:pt x="366" y="1210"/>
                </a:lnTo>
                <a:lnTo>
                  <a:pt x="365" y="1205"/>
                </a:lnTo>
                <a:lnTo>
                  <a:pt x="360" y="1199"/>
                </a:lnTo>
                <a:lnTo>
                  <a:pt x="360" y="1199"/>
                </a:lnTo>
                <a:lnTo>
                  <a:pt x="350" y="1188"/>
                </a:lnTo>
                <a:lnTo>
                  <a:pt x="348" y="1185"/>
                </a:lnTo>
                <a:lnTo>
                  <a:pt x="348" y="1182"/>
                </a:lnTo>
                <a:lnTo>
                  <a:pt x="348" y="1182"/>
                </a:lnTo>
                <a:lnTo>
                  <a:pt x="350" y="1171"/>
                </a:lnTo>
                <a:lnTo>
                  <a:pt x="352" y="1160"/>
                </a:lnTo>
                <a:lnTo>
                  <a:pt x="352" y="1160"/>
                </a:lnTo>
                <a:lnTo>
                  <a:pt x="355" y="1146"/>
                </a:lnTo>
                <a:lnTo>
                  <a:pt x="360" y="1127"/>
                </a:lnTo>
                <a:lnTo>
                  <a:pt x="360" y="1127"/>
                </a:lnTo>
                <a:lnTo>
                  <a:pt x="368" y="1080"/>
                </a:lnTo>
                <a:lnTo>
                  <a:pt x="368" y="1080"/>
                </a:lnTo>
                <a:lnTo>
                  <a:pt x="372" y="1082"/>
                </a:lnTo>
                <a:lnTo>
                  <a:pt x="384" y="1085"/>
                </a:lnTo>
                <a:lnTo>
                  <a:pt x="402" y="1086"/>
                </a:lnTo>
                <a:lnTo>
                  <a:pt x="412" y="1086"/>
                </a:lnTo>
                <a:lnTo>
                  <a:pt x="423" y="1085"/>
                </a:lnTo>
                <a:lnTo>
                  <a:pt x="423" y="1085"/>
                </a:lnTo>
                <a:lnTo>
                  <a:pt x="453" y="1080"/>
                </a:lnTo>
                <a:lnTo>
                  <a:pt x="458" y="1079"/>
                </a:lnTo>
                <a:lnTo>
                  <a:pt x="459" y="1076"/>
                </a:lnTo>
                <a:lnTo>
                  <a:pt x="459" y="1076"/>
                </a:lnTo>
                <a:lnTo>
                  <a:pt x="465" y="1040"/>
                </a:lnTo>
                <a:lnTo>
                  <a:pt x="468" y="1015"/>
                </a:lnTo>
                <a:lnTo>
                  <a:pt x="471" y="998"/>
                </a:lnTo>
                <a:lnTo>
                  <a:pt x="471" y="998"/>
                </a:lnTo>
                <a:lnTo>
                  <a:pt x="470" y="961"/>
                </a:lnTo>
                <a:lnTo>
                  <a:pt x="465" y="889"/>
                </a:lnTo>
                <a:lnTo>
                  <a:pt x="460" y="811"/>
                </a:lnTo>
                <a:lnTo>
                  <a:pt x="455" y="754"/>
                </a:lnTo>
                <a:lnTo>
                  <a:pt x="455" y="754"/>
                </a:lnTo>
                <a:lnTo>
                  <a:pt x="453" y="734"/>
                </a:lnTo>
                <a:lnTo>
                  <a:pt x="452" y="715"/>
                </a:lnTo>
                <a:lnTo>
                  <a:pt x="450" y="680"/>
                </a:lnTo>
                <a:lnTo>
                  <a:pt x="450" y="631"/>
                </a:lnTo>
                <a:lnTo>
                  <a:pt x="450" y="631"/>
                </a:lnTo>
                <a:lnTo>
                  <a:pt x="449" y="612"/>
                </a:lnTo>
                <a:lnTo>
                  <a:pt x="447" y="587"/>
                </a:lnTo>
                <a:lnTo>
                  <a:pt x="443" y="557"/>
                </a:lnTo>
                <a:lnTo>
                  <a:pt x="471" y="584"/>
                </a:lnTo>
                <a:lnTo>
                  <a:pt x="471" y="584"/>
                </a:lnTo>
                <a:lnTo>
                  <a:pt x="473" y="594"/>
                </a:lnTo>
                <a:lnTo>
                  <a:pt x="479" y="619"/>
                </a:lnTo>
                <a:lnTo>
                  <a:pt x="487" y="648"/>
                </a:lnTo>
                <a:lnTo>
                  <a:pt x="493" y="661"/>
                </a:lnTo>
                <a:lnTo>
                  <a:pt x="498" y="671"/>
                </a:lnTo>
                <a:lnTo>
                  <a:pt x="498" y="671"/>
                </a:lnTo>
                <a:lnTo>
                  <a:pt x="506" y="686"/>
                </a:lnTo>
                <a:lnTo>
                  <a:pt x="511" y="696"/>
                </a:lnTo>
                <a:lnTo>
                  <a:pt x="514" y="699"/>
                </a:lnTo>
                <a:lnTo>
                  <a:pt x="516" y="700"/>
                </a:lnTo>
                <a:lnTo>
                  <a:pt x="518" y="699"/>
                </a:lnTo>
                <a:lnTo>
                  <a:pt x="522" y="694"/>
                </a:lnTo>
                <a:lnTo>
                  <a:pt x="522" y="694"/>
                </a:lnTo>
                <a:lnTo>
                  <a:pt x="548" y="663"/>
                </a:lnTo>
                <a:lnTo>
                  <a:pt x="561" y="645"/>
                </a:lnTo>
                <a:lnTo>
                  <a:pt x="566" y="637"/>
                </a:lnTo>
                <a:lnTo>
                  <a:pt x="570" y="631"/>
                </a:lnTo>
                <a:lnTo>
                  <a:pt x="570" y="631"/>
                </a:lnTo>
                <a:lnTo>
                  <a:pt x="572" y="619"/>
                </a:lnTo>
                <a:lnTo>
                  <a:pt x="572" y="603"/>
                </a:lnTo>
                <a:lnTo>
                  <a:pt x="571" y="587"/>
                </a:lnTo>
                <a:lnTo>
                  <a:pt x="570" y="569"/>
                </a:lnTo>
                <a:lnTo>
                  <a:pt x="570" y="569"/>
                </a:lnTo>
                <a:lnTo>
                  <a:pt x="567" y="557"/>
                </a:lnTo>
                <a:lnTo>
                  <a:pt x="562" y="540"/>
                </a:lnTo>
                <a:lnTo>
                  <a:pt x="551" y="501"/>
                </a:lnTo>
                <a:lnTo>
                  <a:pt x="536" y="458"/>
                </a:lnTo>
                <a:lnTo>
                  <a:pt x="522" y="422"/>
                </a:lnTo>
                <a:lnTo>
                  <a:pt x="522" y="422"/>
                </a:lnTo>
                <a:lnTo>
                  <a:pt x="510" y="397"/>
                </a:lnTo>
                <a:lnTo>
                  <a:pt x="501" y="377"/>
                </a:lnTo>
                <a:lnTo>
                  <a:pt x="497" y="368"/>
                </a:lnTo>
                <a:lnTo>
                  <a:pt x="493" y="358"/>
                </a:lnTo>
                <a:lnTo>
                  <a:pt x="491" y="350"/>
                </a:lnTo>
                <a:lnTo>
                  <a:pt x="490" y="340"/>
                </a:lnTo>
                <a:lnTo>
                  <a:pt x="490" y="340"/>
                </a:lnTo>
                <a:lnTo>
                  <a:pt x="489" y="330"/>
                </a:lnTo>
                <a:lnTo>
                  <a:pt x="486" y="318"/>
                </a:lnTo>
                <a:lnTo>
                  <a:pt x="483" y="306"/>
                </a:lnTo>
                <a:lnTo>
                  <a:pt x="478" y="294"/>
                </a:lnTo>
                <a:lnTo>
                  <a:pt x="472" y="281"/>
                </a:lnTo>
                <a:lnTo>
                  <a:pt x="466" y="269"/>
                </a:lnTo>
                <a:lnTo>
                  <a:pt x="459" y="258"/>
                </a:lnTo>
                <a:lnTo>
                  <a:pt x="450" y="250"/>
                </a:lnTo>
                <a:lnTo>
                  <a:pt x="450" y="250"/>
                </a:lnTo>
                <a:lnTo>
                  <a:pt x="440" y="237"/>
                </a:lnTo>
                <a:lnTo>
                  <a:pt x="434" y="230"/>
                </a:lnTo>
                <a:lnTo>
                  <a:pt x="431" y="228"/>
                </a:lnTo>
                <a:lnTo>
                  <a:pt x="428" y="226"/>
                </a:lnTo>
                <a:lnTo>
                  <a:pt x="415" y="221"/>
                </a:lnTo>
                <a:lnTo>
                  <a:pt x="415" y="221"/>
                </a:lnTo>
                <a:lnTo>
                  <a:pt x="398" y="218"/>
                </a:lnTo>
                <a:lnTo>
                  <a:pt x="386" y="215"/>
                </a:lnTo>
                <a:lnTo>
                  <a:pt x="375" y="214"/>
                </a:lnTo>
                <a:lnTo>
                  <a:pt x="375" y="214"/>
                </a:lnTo>
                <a:lnTo>
                  <a:pt x="365" y="200"/>
                </a:lnTo>
                <a:lnTo>
                  <a:pt x="358" y="189"/>
                </a:lnTo>
                <a:lnTo>
                  <a:pt x="352" y="182"/>
                </a:lnTo>
                <a:lnTo>
                  <a:pt x="352" y="182"/>
                </a:lnTo>
                <a:lnTo>
                  <a:pt x="347" y="180"/>
                </a:lnTo>
                <a:lnTo>
                  <a:pt x="344" y="178"/>
                </a:lnTo>
                <a:lnTo>
                  <a:pt x="344" y="170"/>
                </a:lnTo>
                <a:lnTo>
                  <a:pt x="356" y="178"/>
                </a:lnTo>
                <a:lnTo>
                  <a:pt x="352" y="166"/>
                </a:lnTo>
                <a:lnTo>
                  <a:pt x="360" y="166"/>
                </a:lnTo>
                <a:lnTo>
                  <a:pt x="360" y="151"/>
                </a:lnTo>
                <a:lnTo>
                  <a:pt x="360" y="151"/>
                </a:lnTo>
                <a:lnTo>
                  <a:pt x="360" y="150"/>
                </a:lnTo>
                <a:lnTo>
                  <a:pt x="364" y="143"/>
                </a:lnTo>
                <a:lnTo>
                  <a:pt x="364" y="143"/>
                </a:lnTo>
                <a:lnTo>
                  <a:pt x="368" y="134"/>
                </a:lnTo>
                <a:lnTo>
                  <a:pt x="372" y="119"/>
                </a:lnTo>
                <a:lnTo>
                  <a:pt x="375" y="105"/>
                </a:lnTo>
                <a:lnTo>
                  <a:pt x="375" y="97"/>
                </a:lnTo>
                <a:lnTo>
                  <a:pt x="375" y="91"/>
                </a:lnTo>
                <a:lnTo>
                  <a:pt x="375" y="91"/>
                </a:lnTo>
                <a:lnTo>
                  <a:pt x="373" y="62"/>
                </a:lnTo>
                <a:lnTo>
                  <a:pt x="369" y="44"/>
                </a:lnTo>
                <a:lnTo>
                  <a:pt x="367" y="35"/>
                </a:lnTo>
                <a:lnTo>
                  <a:pt x="364" y="28"/>
                </a:lnTo>
                <a:lnTo>
                  <a:pt x="364" y="28"/>
                </a:lnTo>
                <a:lnTo>
                  <a:pt x="358" y="19"/>
                </a:lnTo>
                <a:lnTo>
                  <a:pt x="350" y="13"/>
                </a:lnTo>
                <a:lnTo>
                  <a:pt x="343" y="8"/>
                </a:lnTo>
                <a:lnTo>
                  <a:pt x="333" y="6"/>
                </a:lnTo>
                <a:lnTo>
                  <a:pt x="333" y="6"/>
                </a:lnTo>
                <a:lnTo>
                  <a:pt x="323" y="2"/>
                </a:lnTo>
                <a:lnTo>
                  <a:pt x="318" y="0"/>
                </a:lnTo>
                <a:lnTo>
                  <a:pt x="315" y="0"/>
                </a:lnTo>
                <a:lnTo>
                  <a:pt x="309" y="1"/>
                </a:lnTo>
                <a:lnTo>
                  <a:pt x="309" y="1"/>
                </a:lnTo>
                <a:lnTo>
                  <a:pt x="300" y="5"/>
                </a:lnTo>
                <a:lnTo>
                  <a:pt x="294" y="8"/>
                </a:lnTo>
                <a:lnTo>
                  <a:pt x="288" y="13"/>
                </a:lnTo>
                <a:lnTo>
                  <a:pt x="288" y="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C57E84B6-27E0-4547-937C-1F99F8632C90}"/>
              </a:ext>
            </a:extLst>
          </p:cNvPr>
          <p:cNvSpPr>
            <a:spLocks/>
          </p:cNvSpPr>
          <p:nvPr/>
        </p:nvSpPr>
        <p:spPr bwMode="auto">
          <a:xfrm>
            <a:off x="8361477" y="4682249"/>
            <a:ext cx="661668" cy="1700660"/>
          </a:xfrm>
          <a:custGeom>
            <a:avLst/>
            <a:gdLst>
              <a:gd name="T0" fmla="*/ 223 w 491"/>
              <a:gd name="T1" fmla="*/ 0 h 1262"/>
              <a:gd name="T2" fmla="*/ 185 w 491"/>
              <a:gd name="T3" fmla="*/ 18 h 1262"/>
              <a:gd name="T4" fmla="*/ 159 w 491"/>
              <a:gd name="T5" fmla="*/ 81 h 1262"/>
              <a:gd name="T6" fmla="*/ 170 w 491"/>
              <a:gd name="T7" fmla="*/ 130 h 1262"/>
              <a:gd name="T8" fmla="*/ 190 w 491"/>
              <a:gd name="T9" fmla="*/ 158 h 1262"/>
              <a:gd name="T10" fmla="*/ 176 w 491"/>
              <a:gd name="T11" fmla="*/ 207 h 1262"/>
              <a:gd name="T12" fmla="*/ 110 w 491"/>
              <a:gd name="T13" fmla="*/ 232 h 1262"/>
              <a:gd name="T14" fmla="*/ 69 w 491"/>
              <a:gd name="T15" fmla="*/ 321 h 1262"/>
              <a:gd name="T16" fmla="*/ 25 w 491"/>
              <a:gd name="T17" fmla="*/ 518 h 1262"/>
              <a:gd name="T18" fmla="*/ 0 w 491"/>
              <a:gd name="T19" fmla="*/ 602 h 1262"/>
              <a:gd name="T20" fmla="*/ 18 w 491"/>
              <a:gd name="T21" fmla="*/ 631 h 1262"/>
              <a:gd name="T22" fmla="*/ 4 w 491"/>
              <a:gd name="T23" fmla="*/ 656 h 1262"/>
              <a:gd name="T24" fmla="*/ 33 w 491"/>
              <a:gd name="T25" fmla="*/ 694 h 1262"/>
              <a:gd name="T26" fmla="*/ 52 w 491"/>
              <a:gd name="T27" fmla="*/ 689 h 1262"/>
              <a:gd name="T28" fmla="*/ 66 w 491"/>
              <a:gd name="T29" fmla="*/ 662 h 1262"/>
              <a:gd name="T30" fmla="*/ 92 w 491"/>
              <a:gd name="T31" fmla="*/ 638 h 1262"/>
              <a:gd name="T32" fmla="*/ 81 w 491"/>
              <a:gd name="T33" fmla="*/ 838 h 1262"/>
              <a:gd name="T34" fmla="*/ 81 w 491"/>
              <a:gd name="T35" fmla="*/ 967 h 1262"/>
              <a:gd name="T36" fmla="*/ 114 w 491"/>
              <a:gd name="T37" fmla="*/ 1071 h 1262"/>
              <a:gd name="T38" fmla="*/ 181 w 491"/>
              <a:gd name="T39" fmla="*/ 1071 h 1262"/>
              <a:gd name="T40" fmla="*/ 197 w 491"/>
              <a:gd name="T41" fmla="*/ 1087 h 1262"/>
              <a:gd name="T42" fmla="*/ 212 w 491"/>
              <a:gd name="T43" fmla="*/ 1101 h 1262"/>
              <a:gd name="T44" fmla="*/ 234 w 491"/>
              <a:gd name="T45" fmla="*/ 1157 h 1262"/>
              <a:gd name="T46" fmla="*/ 229 w 491"/>
              <a:gd name="T47" fmla="*/ 1189 h 1262"/>
              <a:gd name="T48" fmla="*/ 206 w 491"/>
              <a:gd name="T49" fmla="*/ 1205 h 1262"/>
              <a:gd name="T50" fmla="*/ 186 w 491"/>
              <a:gd name="T51" fmla="*/ 1244 h 1262"/>
              <a:gd name="T52" fmla="*/ 214 w 491"/>
              <a:gd name="T53" fmla="*/ 1261 h 1262"/>
              <a:gd name="T54" fmla="*/ 267 w 491"/>
              <a:gd name="T55" fmla="*/ 1255 h 1262"/>
              <a:gd name="T56" fmla="*/ 285 w 491"/>
              <a:gd name="T57" fmla="*/ 1235 h 1262"/>
              <a:gd name="T58" fmla="*/ 287 w 491"/>
              <a:gd name="T59" fmla="*/ 1227 h 1262"/>
              <a:gd name="T60" fmla="*/ 291 w 491"/>
              <a:gd name="T61" fmla="*/ 1185 h 1262"/>
              <a:gd name="T62" fmla="*/ 287 w 491"/>
              <a:gd name="T63" fmla="*/ 1150 h 1262"/>
              <a:gd name="T64" fmla="*/ 295 w 491"/>
              <a:gd name="T65" fmla="*/ 1065 h 1262"/>
              <a:gd name="T66" fmla="*/ 321 w 491"/>
              <a:gd name="T67" fmla="*/ 1046 h 1262"/>
              <a:gd name="T68" fmla="*/ 329 w 491"/>
              <a:gd name="T69" fmla="*/ 1080 h 1262"/>
              <a:gd name="T70" fmla="*/ 335 w 491"/>
              <a:gd name="T71" fmla="*/ 1148 h 1262"/>
              <a:gd name="T72" fmla="*/ 365 w 491"/>
              <a:gd name="T73" fmla="*/ 1220 h 1262"/>
              <a:gd name="T74" fmla="*/ 394 w 491"/>
              <a:gd name="T75" fmla="*/ 1221 h 1262"/>
              <a:gd name="T76" fmla="*/ 402 w 491"/>
              <a:gd name="T77" fmla="*/ 1201 h 1262"/>
              <a:gd name="T78" fmla="*/ 411 w 491"/>
              <a:gd name="T79" fmla="*/ 1150 h 1262"/>
              <a:gd name="T80" fmla="*/ 385 w 491"/>
              <a:gd name="T81" fmla="*/ 1096 h 1262"/>
              <a:gd name="T82" fmla="*/ 368 w 491"/>
              <a:gd name="T83" fmla="*/ 1048 h 1262"/>
              <a:gd name="T84" fmla="*/ 404 w 491"/>
              <a:gd name="T85" fmla="*/ 987 h 1262"/>
              <a:gd name="T86" fmla="*/ 368 w 491"/>
              <a:gd name="T87" fmla="*/ 905 h 1262"/>
              <a:gd name="T88" fmla="*/ 376 w 491"/>
              <a:gd name="T89" fmla="*/ 842 h 1262"/>
              <a:gd name="T90" fmla="*/ 392 w 491"/>
              <a:gd name="T91" fmla="*/ 750 h 1262"/>
              <a:gd name="T92" fmla="*/ 401 w 491"/>
              <a:gd name="T93" fmla="*/ 698 h 1262"/>
              <a:gd name="T94" fmla="*/ 422 w 491"/>
              <a:gd name="T95" fmla="*/ 681 h 1262"/>
              <a:gd name="T96" fmla="*/ 473 w 491"/>
              <a:gd name="T97" fmla="*/ 620 h 1262"/>
              <a:gd name="T98" fmla="*/ 467 w 491"/>
              <a:gd name="T99" fmla="*/ 513 h 1262"/>
              <a:gd name="T100" fmla="*/ 442 w 491"/>
              <a:gd name="T101" fmla="*/ 407 h 1262"/>
              <a:gd name="T102" fmla="*/ 405 w 491"/>
              <a:gd name="T103" fmla="*/ 275 h 1262"/>
              <a:gd name="T104" fmla="*/ 368 w 491"/>
              <a:gd name="T105" fmla="*/ 218 h 1262"/>
              <a:gd name="T106" fmla="*/ 330 w 491"/>
              <a:gd name="T107" fmla="*/ 207 h 1262"/>
              <a:gd name="T108" fmla="*/ 307 w 491"/>
              <a:gd name="T109" fmla="*/ 197 h 1262"/>
              <a:gd name="T110" fmla="*/ 278 w 491"/>
              <a:gd name="T111" fmla="*/ 176 h 1262"/>
              <a:gd name="T112" fmla="*/ 284 w 491"/>
              <a:gd name="T113" fmla="*/ 163 h 1262"/>
              <a:gd name="T114" fmla="*/ 315 w 491"/>
              <a:gd name="T115" fmla="*/ 108 h 1262"/>
              <a:gd name="T116" fmla="*/ 309 w 491"/>
              <a:gd name="T117" fmla="*/ 61 h 1262"/>
              <a:gd name="T118" fmla="*/ 282 w 491"/>
              <a:gd name="T119" fmla="*/ 14 h 1262"/>
              <a:gd name="T120" fmla="*/ 257 w 491"/>
              <a:gd name="T121" fmla="*/ 3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1" h="1262">
                <a:moveTo>
                  <a:pt x="257" y="3"/>
                </a:moveTo>
                <a:lnTo>
                  <a:pt x="257" y="3"/>
                </a:lnTo>
                <a:lnTo>
                  <a:pt x="251" y="2"/>
                </a:lnTo>
                <a:lnTo>
                  <a:pt x="240" y="1"/>
                </a:lnTo>
                <a:lnTo>
                  <a:pt x="232" y="0"/>
                </a:lnTo>
                <a:lnTo>
                  <a:pt x="223" y="0"/>
                </a:lnTo>
                <a:lnTo>
                  <a:pt x="214" y="1"/>
                </a:lnTo>
                <a:lnTo>
                  <a:pt x="204" y="3"/>
                </a:lnTo>
                <a:lnTo>
                  <a:pt x="204" y="3"/>
                </a:lnTo>
                <a:lnTo>
                  <a:pt x="199" y="6"/>
                </a:lnTo>
                <a:lnTo>
                  <a:pt x="195" y="9"/>
                </a:lnTo>
                <a:lnTo>
                  <a:pt x="185" y="18"/>
                </a:lnTo>
                <a:lnTo>
                  <a:pt x="178" y="30"/>
                </a:lnTo>
                <a:lnTo>
                  <a:pt x="171" y="41"/>
                </a:lnTo>
                <a:lnTo>
                  <a:pt x="165" y="53"/>
                </a:lnTo>
                <a:lnTo>
                  <a:pt x="161" y="65"/>
                </a:lnTo>
                <a:lnTo>
                  <a:pt x="159" y="75"/>
                </a:lnTo>
                <a:lnTo>
                  <a:pt x="159" y="81"/>
                </a:lnTo>
                <a:lnTo>
                  <a:pt x="159" y="81"/>
                </a:lnTo>
                <a:lnTo>
                  <a:pt x="162" y="106"/>
                </a:lnTo>
                <a:lnTo>
                  <a:pt x="166" y="124"/>
                </a:lnTo>
                <a:lnTo>
                  <a:pt x="166" y="124"/>
                </a:lnTo>
                <a:lnTo>
                  <a:pt x="167" y="126"/>
                </a:lnTo>
                <a:lnTo>
                  <a:pt x="170" y="130"/>
                </a:lnTo>
                <a:lnTo>
                  <a:pt x="172" y="133"/>
                </a:lnTo>
                <a:lnTo>
                  <a:pt x="183" y="140"/>
                </a:lnTo>
                <a:lnTo>
                  <a:pt x="183" y="140"/>
                </a:lnTo>
                <a:lnTo>
                  <a:pt x="185" y="149"/>
                </a:lnTo>
                <a:lnTo>
                  <a:pt x="190" y="158"/>
                </a:lnTo>
                <a:lnTo>
                  <a:pt x="190" y="158"/>
                </a:lnTo>
                <a:lnTo>
                  <a:pt x="196" y="164"/>
                </a:lnTo>
                <a:lnTo>
                  <a:pt x="201" y="169"/>
                </a:lnTo>
                <a:lnTo>
                  <a:pt x="201" y="183"/>
                </a:lnTo>
                <a:lnTo>
                  <a:pt x="193" y="183"/>
                </a:lnTo>
                <a:lnTo>
                  <a:pt x="176" y="207"/>
                </a:lnTo>
                <a:lnTo>
                  <a:pt x="176" y="207"/>
                </a:lnTo>
                <a:lnTo>
                  <a:pt x="168" y="209"/>
                </a:lnTo>
                <a:lnTo>
                  <a:pt x="149" y="214"/>
                </a:lnTo>
                <a:lnTo>
                  <a:pt x="127" y="222"/>
                </a:lnTo>
                <a:lnTo>
                  <a:pt x="117" y="226"/>
                </a:lnTo>
                <a:lnTo>
                  <a:pt x="110" y="232"/>
                </a:lnTo>
                <a:lnTo>
                  <a:pt x="110" y="232"/>
                </a:lnTo>
                <a:lnTo>
                  <a:pt x="106" y="236"/>
                </a:lnTo>
                <a:lnTo>
                  <a:pt x="103" y="240"/>
                </a:lnTo>
                <a:lnTo>
                  <a:pt x="96" y="252"/>
                </a:lnTo>
                <a:lnTo>
                  <a:pt x="89" y="269"/>
                </a:lnTo>
                <a:lnTo>
                  <a:pt x="81" y="286"/>
                </a:lnTo>
                <a:lnTo>
                  <a:pt x="69" y="321"/>
                </a:lnTo>
                <a:lnTo>
                  <a:pt x="60" y="347"/>
                </a:lnTo>
                <a:lnTo>
                  <a:pt x="60" y="347"/>
                </a:lnTo>
                <a:lnTo>
                  <a:pt x="56" y="362"/>
                </a:lnTo>
                <a:lnTo>
                  <a:pt x="52" y="387"/>
                </a:lnTo>
                <a:lnTo>
                  <a:pt x="39" y="452"/>
                </a:lnTo>
                <a:lnTo>
                  <a:pt x="25" y="518"/>
                </a:lnTo>
                <a:lnTo>
                  <a:pt x="19" y="543"/>
                </a:lnTo>
                <a:lnTo>
                  <a:pt x="15" y="557"/>
                </a:lnTo>
                <a:lnTo>
                  <a:pt x="15" y="557"/>
                </a:lnTo>
                <a:lnTo>
                  <a:pt x="8" y="575"/>
                </a:lnTo>
                <a:lnTo>
                  <a:pt x="3" y="590"/>
                </a:lnTo>
                <a:lnTo>
                  <a:pt x="0" y="602"/>
                </a:lnTo>
                <a:lnTo>
                  <a:pt x="0" y="606"/>
                </a:lnTo>
                <a:lnTo>
                  <a:pt x="0" y="607"/>
                </a:lnTo>
                <a:lnTo>
                  <a:pt x="0" y="607"/>
                </a:lnTo>
                <a:lnTo>
                  <a:pt x="5" y="611"/>
                </a:lnTo>
                <a:lnTo>
                  <a:pt x="11" y="619"/>
                </a:lnTo>
                <a:lnTo>
                  <a:pt x="18" y="631"/>
                </a:lnTo>
                <a:lnTo>
                  <a:pt x="18" y="631"/>
                </a:lnTo>
                <a:lnTo>
                  <a:pt x="11" y="640"/>
                </a:lnTo>
                <a:lnTo>
                  <a:pt x="6" y="649"/>
                </a:lnTo>
                <a:lnTo>
                  <a:pt x="5" y="652"/>
                </a:lnTo>
                <a:lnTo>
                  <a:pt x="4" y="656"/>
                </a:lnTo>
                <a:lnTo>
                  <a:pt x="4" y="656"/>
                </a:lnTo>
                <a:lnTo>
                  <a:pt x="6" y="664"/>
                </a:lnTo>
                <a:lnTo>
                  <a:pt x="10" y="675"/>
                </a:lnTo>
                <a:lnTo>
                  <a:pt x="15" y="687"/>
                </a:lnTo>
                <a:lnTo>
                  <a:pt x="15" y="687"/>
                </a:lnTo>
                <a:lnTo>
                  <a:pt x="21" y="690"/>
                </a:lnTo>
                <a:lnTo>
                  <a:pt x="33" y="694"/>
                </a:lnTo>
                <a:lnTo>
                  <a:pt x="33" y="694"/>
                </a:lnTo>
                <a:lnTo>
                  <a:pt x="43" y="696"/>
                </a:lnTo>
                <a:lnTo>
                  <a:pt x="47" y="696"/>
                </a:lnTo>
                <a:lnTo>
                  <a:pt x="50" y="694"/>
                </a:lnTo>
                <a:lnTo>
                  <a:pt x="50" y="694"/>
                </a:lnTo>
                <a:lnTo>
                  <a:pt x="52" y="689"/>
                </a:lnTo>
                <a:lnTo>
                  <a:pt x="54" y="682"/>
                </a:lnTo>
                <a:lnTo>
                  <a:pt x="58" y="675"/>
                </a:lnTo>
                <a:lnTo>
                  <a:pt x="60" y="670"/>
                </a:lnTo>
                <a:lnTo>
                  <a:pt x="60" y="670"/>
                </a:lnTo>
                <a:lnTo>
                  <a:pt x="64" y="667"/>
                </a:lnTo>
                <a:lnTo>
                  <a:pt x="66" y="662"/>
                </a:lnTo>
                <a:lnTo>
                  <a:pt x="67" y="656"/>
                </a:lnTo>
                <a:lnTo>
                  <a:pt x="67" y="656"/>
                </a:lnTo>
                <a:lnTo>
                  <a:pt x="80" y="649"/>
                </a:lnTo>
                <a:lnTo>
                  <a:pt x="89" y="643"/>
                </a:lnTo>
                <a:lnTo>
                  <a:pt x="91" y="640"/>
                </a:lnTo>
                <a:lnTo>
                  <a:pt x="92" y="638"/>
                </a:lnTo>
                <a:lnTo>
                  <a:pt x="92" y="638"/>
                </a:lnTo>
                <a:lnTo>
                  <a:pt x="90" y="718"/>
                </a:lnTo>
                <a:lnTo>
                  <a:pt x="86" y="786"/>
                </a:lnTo>
                <a:lnTo>
                  <a:pt x="84" y="815"/>
                </a:lnTo>
                <a:lnTo>
                  <a:pt x="81" y="838"/>
                </a:lnTo>
                <a:lnTo>
                  <a:pt x="81" y="838"/>
                </a:lnTo>
                <a:lnTo>
                  <a:pt x="79" y="857"/>
                </a:lnTo>
                <a:lnTo>
                  <a:pt x="78" y="879"/>
                </a:lnTo>
                <a:lnTo>
                  <a:pt x="77" y="900"/>
                </a:lnTo>
                <a:lnTo>
                  <a:pt x="78" y="923"/>
                </a:lnTo>
                <a:lnTo>
                  <a:pt x="79" y="945"/>
                </a:lnTo>
                <a:lnTo>
                  <a:pt x="81" y="967"/>
                </a:lnTo>
                <a:lnTo>
                  <a:pt x="86" y="987"/>
                </a:lnTo>
                <a:lnTo>
                  <a:pt x="92" y="1006"/>
                </a:lnTo>
                <a:lnTo>
                  <a:pt x="92" y="1006"/>
                </a:lnTo>
                <a:lnTo>
                  <a:pt x="103" y="1037"/>
                </a:lnTo>
                <a:lnTo>
                  <a:pt x="110" y="1060"/>
                </a:lnTo>
                <a:lnTo>
                  <a:pt x="114" y="1071"/>
                </a:lnTo>
                <a:lnTo>
                  <a:pt x="115" y="1075"/>
                </a:lnTo>
                <a:lnTo>
                  <a:pt x="116" y="1076"/>
                </a:lnTo>
                <a:lnTo>
                  <a:pt x="116" y="1076"/>
                </a:lnTo>
                <a:lnTo>
                  <a:pt x="150" y="1073"/>
                </a:lnTo>
                <a:lnTo>
                  <a:pt x="173" y="1071"/>
                </a:lnTo>
                <a:lnTo>
                  <a:pt x="181" y="1071"/>
                </a:lnTo>
                <a:lnTo>
                  <a:pt x="186" y="1073"/>
                </a:lnTo>
                <a:lnTo>
                  <a:pt x="186" y="1073"/>
                </a:lnTo>
                <a:lnTo>
                  <a:pt x="191" y="1076"/>
                </a:lnTo>
                <a:lnTo>
                  <a:pt x="193" y="1081"/>
                </a:lnTo>
                <a:lnTo>
                  <a:pt x="197" y="1087"/>
                </a:lnTo>
                <a:lnTo>
                  <a:pt x="197" y="1087"/>
                </a:lnTo>
                <a:lnTo>
                  <a:pt x="203" y="1096"/>
                </a:lnTo>
                <a:lnTo>
                  <a:pt x="206" y="1100"/>
                </a:lnTo>
                <a:lnTo>
                  <a:pt x="209" y="1101"/>
                </a:lnTo>
                <a:lnTo>
                  <a:pt x="211" y="1101"/>
                </a:lnTo>
                <a:lnTo>
                  <a:pt x="211" y="1101"/>
                </a:lnTo>
                <a:lnTo>
                  <a:pt x="212" y="1101"/>
                </a:lnTo>
                <a:lnTo>
                  <a:pt x="214" y="1102"/>
                </a:lnTo>
                <a:lnTo>
                  <a:pt x="217" y="1108"/>
                </a:lnTo>
                <a:lnTo>
                  <a:pt x="226" y="1127"/>
                </a:lnTo>
                <a:lnTo>
                  <a:pt x="235" y="1157"/>
                </a:lnTo>
                <a:lnTo>
                  <a:pt x="235" y="1157"/>
                </a:lnTo>
                <a:lnTo>
                  <a:pt x="234" y="1157"/>
                </a:lnTo>
                <a:lnTo>
                  <a:pt x="232" y="1158"/>
                </a:lnTo>
                <a:lnTo>
                  <a:pt x="229" y="1161"/>
                </a:lnTo>
                <a:lnTo>
                  <a:pt x="229" y="1168"/>
                </a:lnTo>
                <a:lnTo>
                  <a:pt x="229" y="1168"/>
                </a:lnTo>
                <a:lnTo>
                  <a:pt x="229" y="1182"/>
                </a:lnTo>
                <a:lnTo>
                  <a:pt x="229" y="1189"/>
                </a:lnTo>
                <a:lnTo>
                  <a:pt x="227" y="1193"/>
                </a:lnTo>
                <a:lnTo>
                  <a:pt x="226" y="1195"/>
                </a:lnTo>
                <a:lnTo>
                  <a:pt x="226" y="1195"/>
                </a:lnTo>
                <a:lnTo>
                  <a:pt x="220" y="1199"/>
                </a:lnTo>
                <a:lnTo>
                  <a:pt x="214" y="1202"/>
                </a:lnTo>
                <a:lnTo>
                  <a:pt x="206" y="1205"/>
                </a:lnTo>
                <a:lnTo>
                  <a:pt x="201" y="1210"/>
                </a:lnTo>
                <a:lnTo>
                  <a:pt x="201" y="1210"/>
                </a:lnTo>
                <a:lnTo>
                  <a:pt x="198" y="1213"/>
                </a:lnTo>
                <a:lnTo>
                  <a:pt x="195" y="1218"/>
                </a:lnTo>
                <a:lnTo>
                  <a:pt x="191" y="1230"/>
                </a:lnTo>
                <a:lnTo>
                  <a:pt x="186" y="1244"/>
                </a:lnTo>
                <a:lnTo>
                  <a:pt x="186" y="1244"/>
                </a:lnTo>
                <a:lnTo>
                  <a:pt x="190" y="1246"/>
                </a:lnTo>
                <a:lnTo>
                  <a:pt x="201" y="1255"/>
                </a:lnTo>
                <a:lnTo>
                  <a:pt x="201" y="1255"/>
                </a:lnTo>
                <a:lnTo>
                  <a:pt x="205" y="1258"/>
                </a:lnTo>
                <a:lnTo>
                  <a:pt x="214" y="1261"/>
                </a:lnTo>
                <a:lnTo>
                  <a:pt x="223" y="1262"/>
                </a:lnTo>
                <a:lnTo>
                  <a:pt x="233" y="1262"/>
                </a:lnTo>
                <a:lnTo>
                  <a:pt x="243" y="1262"/>
                </a:lnTo>
                <a:lnTo>
                  <a:pt x="253" y="1261"/>
                </a:lnTo>
                <a:lnTo>
                  <a:pt x="261" y="1258"/>
                </a:lnTo>
                <a:lnTo>
                  <a:pt x="267" y="1255"/>
                </a:lnTo>
                <a:lnTo>
                  <a:pt x="267" y="1255"/>
                </a:lnTo>
                <a:lnTo>
                  <a:pt x="276" y="1249"/>
                </a:lnTo>
                <a:lnTo>
                  <a:pt x="280" y="1244"/>
                </a:lnTo>
                <a:lnTo>
                  <a:pt x="285" y="1237"/>
                </a:lnTo>
                <a:lnTo>
                  <a:pt x="285" y="1237"/>
                </a:lnTo>
                <a:lnTo>
                  <a:pt x="285" y="1235"/>
                </a:lnTo>
                <a:lnTo>
                  <a:pt x="285" y="1231"/>
                </a:lnTo>
                <a:lnTo>
                  <a:pt x="285" y="1227"/>
                </a:lnTo>
                <a:lnTo>
                  <a:pt x="285" y="1227"/>
                </a:lnTo>
                <a:lnTo>
                  <a:pt x="285" y="1227"/>
                </a:lnTo>
                <a:lnTo>
                  <a:pt x="286" y="1229"/>
                </a:lnTo>
                <a:lnTo>
                  <a:pt x="287" y="1227"/>
                </a:lnTo>
                <a:lnTo>
                  <a:pt x="287" y="1220"/>
                </a:lnTo>
                <a:lnTo>
                  <a:pt x="287" y="1220"/>
                </a:lnTo>
                <a:lnTo>
                  <a:pt x="289" y="1210"/>
                </a:lnTo>
                <a:lnTo>
                  <a:pt x="291" y="1201"/>
                </a:lnTo>
                <a:lnTo>
                  <a:pt x="292" y="1194"/>
                </a:lnTo>
                <a:lnTo>
                  <a:pt x="291" y="1185"/>
                </a:lnTo>
                <a:lnTo>
                  <a:pt x="291" y="1185"/>
                </a:lnTo>
                <a:lnTo>
                  <a:pt x="290" y="1162"/>
                </a:lnTo>
                <a:lnTo>
                  <a:pt x="290" y="1152"/>
                </a:lnTo>
                <a:lnTo>
                  <a:pt x="289" y="1150"/>
                </a:lnTo>
                <a:lnTo>
                  <a:pt x="287" y="1150"/>
                </a:lnTo>
                <a:lnTo>
                  <a:pt x="287" y="1150"/>
                </a:lnTo>
                <a:lnTo>
                  <a:pt x="285" y="1150"/>
                </a:lnTo>
                <a:lnTo>
                  <a:pt x="282" y="1150"/>
                </a:lnTo>
                <a:lnTo>
                  <a:pt x="278" y="1150"/>
                </a:lnTo>
                <a:lnTo>
                  <a:pt x="274" y="1058"/>
                </a:lnTo>
                <a:lnTo>
                  <a:pt x="295" y="1065"/>
                </a:lnTo>
                <a:lnTo>
                  <a:pt x="295" y="1065"/>
                </a:lnTo>
                <a:lnTo>
                  <a:pt x="305" y="1054"/>
                </a:lnTo>
                <a:lnTo>
                  <a:pt x="314" y="1046"/>
                </a:lnTo>
                <a:lnTo>
                  <a:pt x="317" y="1044"/>
                </a:lnTo>
                <a:lnTo>
                  <a:pt x="320" y="1045"/>
                </a:lnTo>
                <a:lnTo>
                  <a:pt x="320" y="1045"/>
                </a:lnTo>
                <a:lnTo>
                  <a:pt x="321" y="1046"/>
                </a:lnTo>
                <a:lnTo>
                  <a:pt x="323" y="1050"/>
                </a:lnTo>
                <a:lnTo>
                  <a:pt x="324" y="1058"/>
                </a:lnTo>
                <a:lnTo>
                  <a:pt x="324" y="1067"/>
                </a:lnTo>
                <a:lnTo>
                  <a:pt x="327" y="1073"/>
                </a:lnTo>
                <a:lnTo>
                  <a:pt x="327" y="1073"/>
                </a:lnTo>
                <a:lnTo>
                  <a:pt x="329" y="1080"/>
                </a:lnTo>
                <a:lnTo>
                  <a:pt x="332" y="1088"/>
                </a:lnTo>
                <a:lnTo>
                  <a:pt x="333" y="1099"/>
                </a:lnTo>
                <a:lnTo>
                  <a:pt x="334" y="1108"/>
                </a:lnTo>
                <a:lnTo>
                  <a:pt x="334" y="1108"/>
                </a:lnTo>
                <a:lnTo>
                  <a:pt x="334" y="1123"/>
                </a:lnTo>
                <a:lnTo>
                  <a:pt x="335" y="1148"/>
                </a:lnTo>
                <a:lnTo>
                  <a:pt x="336" y="1161"/>
                </a:lnTo>
                <a:lnTo>
                  <a:pt x="339" y="1174"/>
                </a:lnTo>
                <a:lnTo>
                  <a:pt x="342" y="1186"/>
                </a:lnTo>
                <a:lnTo>
                  <a:pt x="347" y="1195"/>
                </a:lnTo>
                <a:lnTo>
                  <a:pt x="347" y="1195"/>
                </a:lnTo>
                <a:lnTo>
                  <a:pt x="365" y="1220"/>
                </a:lnTo>
                <a:lnTo>
                  <a:pt x="365" y="1220"/>
                </a:lnTo>
                <a:lnTo>
                  <a:pt x="371" y="1223"/>
                </a:lnTo>
                <a:lnTo>
                  <a:pt x="378" y="1224"/>
                </a:lnTo>
                <a:lnTo>
                  <a:pt x="386" y="1224"/>
                </a:lnTo>
                <a:lnTo>
                  <a:pt x="386" y="1224"/>
                </a:lnTo>
                <a:lnTo>
                  <a:pt x="394" y="1221"/>
                </a:lnTo>
                <a:lnTo>
                  <a:pt x="398" y="1217"/>
                </a:lnTo>
                <a:lnTo>
                  <a:pt x="401" y="1213"/>
                </a:lnTo>
                <a:lnTo>
                  <a:pt x="401" y="1210"/>
                </a:lnTo>
                <a:lnTo>
                  <a:pt x="401" y="1210"/>
                </a:lnTo>
                <a:lnTo>
                  <a:pt x="401" y="1206"/>
                </a:lnTo>
                <a:lnTo>
                  <a:pt x="402" y="1201"/>
                </a:lnTo>
                <a:lnTo>
                  <a:pt x="408" y="1187"/>
                </a:lnTo>
                <a:lnTo>
                  <a:pt x="413" y="1173"/>
                </a:lnTo>
                <a:lnTo>
                  <a:pt x="414" y="1166"/>
                </a:lnTo>
                <a:lnTo>
                  <a:pt x="414" y="1161"/>
                </a:lnTo>
                <a:lnTo>
                  <a:pt x="414" y="1161"/>
                </a:lnTo>
                <a:lnTo>
                  <a:pt x="411" y="1150"/>
                </a:lnTo>
                <a:lnTo>
                  <a:pt x="407" y="1137"/>
                </a:lnTo>
                <a:lnTo>
                  <a:pt x="401" y="1126"/>
                </a:lnTo>
                <a:lnTo>
                  <a:pt x="397" y="1118"/>
                </a:lnTo>
                <a:lnTo>
                  <a:pt x="397" y="1118"/>
                </a:lnTo>
                <a:lnTo>
                  <a:pt x="392" y="1110"/>
                </a:lnTo>
                <a:lnTo>
                  <a:pt x="385" y="1096"/>
                </a:lnTo>
                <a:lnTo>
                  <a:pt x="376" y="1076"/>
                </a:lnTo>
                <a:lnTo>
                  <a:pt x="376" y="1076"/>
                </a:lnTo>
                <a:lnTo>
                  <a:pt x="373" y="1071"/>
                </a:lnTo>
                <a:lnTo>
                  <a:pt x="371" y="1063"/>
                </a:lnTo>
                <a:lnTo>
                  <a:pt x="368" y="1055"/>
                </a:lnTo>
                <a:lnTo>
                  <a:pt x="368" y="1048"/>
                </a:lnTo>
                <a:lnTo>
                  <a:pt x="372" y="1031"/>
                </a:lnTo>
                <a:lnTo>
                  <a:pt x="404" y="1038"/>
                </a:lnTo>
                <a:lnTo>
                  <a:pt x="404" y="1038"/>
                </a:lnTo>
                <a:lnTo>
                  <a:pt x="404" y="1030"/>
                </a:lnTo>
                <a:lnTo>
                  <a:pt x="405" y="1011"/>
                </a:lnTo>
                <a:lnTo>
                  <a:pt x="404" y="987"/>
                </a:lnTo>
                <a:lnTo>
                  <a:pt x="403" y="976"/>
                </a:lnTo>
                <a:lnTo>
                  <a:pt x="401" y="968"/>
                </a:lnTo>
                <a:lnTo>
                  <a:pt x="401" y="968"/>
                </a:lnTo>
                <a:lnTo>
                  <a:pt x="392" y="950"/>
                </a:lnTo>
                <a:lnTo>
                  <a:pt x="383" y="932"/>
                </a:lnTo>
                <a:lnTo>
                  <a:pt x="368" y="905"/>
                </a:lnTo>
                <a:lnTo>
                  <a:pt x="368" y="905"/>
                </a:lnTo>
                <a:lnTo>
                  <a:pt x="354" y="873"/>
                </a:lnTo>
                <a:lnTo>
                  <a:pt x="354" y="873"/>
                </a:lnTo>
                <a:lnTo>
                  <a:pt x="365" y="859"/>
                </a:lnTo>
                <a:lnTo>
                  <a:pt x="372" y="849"/>
                </a:lnTo>
                <a:lnTo>
                  <a:pt x="376" y="842"/>
                </a:lnTo>
                <a:lnTo>
                  <a:pt x="376" y="842"/>
                </a:lnTo>
                <a:lnTo>
                  <a:pt x="380" y="809"/>
                </a:lnTo>
                <a:lnTo>
                  <a:pt x="385" y="784"/>
                </a:lnTo>
                <a:lnTo>
                  <a:pt x="390" y="761"/>
                </a:lnTo>
                <a:lnTo>
                  <a:pt x="390" y="761"/>
                </a:lnTo>
                <a:lnTo>
                  <a:pt x="392" y="750"/>
                </a:lnTo>
                <a:lnTo>
                  <a:pt x="394" y="739"/>
                </a:lnTo>
                <a:lnTo>
                  <a:pt x="394" y="719"/>
                </a:lnTo>
                <a:lnTo>
                  <a:pt x="394" y="704"/>
                </a:lnTo>
                <a:lnTo>
                  <a:pt x="394" y="698"/>
                </a:lnTo>
                <a:lnTo>
                  <a:pt x="394" y="698"/>
                </a:lnTo>
                <a:lnTo>
                  <a:pt x="401" y="698"/>
                </a:lnTo>
                <a:lnTo>
                  <a:pt x="408" y="696"/>
                </a:lnTo>
                <a:lnTo>
                  <a:pt x="414" y="694"/>
                </a:lnTo>
                <a:lnTo>
                  <a:pt x="414" y="694"/>
                </a:lnTo>
                <a:lnTo>
                  <a:pt x="416" y="693"/>
                </a:lnTo>
                <a:lnTo>
                  <a:pt x="419" y="689"/>
                </a:lnTo>
                <a:lnTo>
                  <a:pt x="422" y="681"/>
                </a:lnTo>
                <a:lnTo>
                  <a:pt x="424" y="670"/>
                </a:lnTo>
                <a:lnTo>
                  <a:pt x="428" y="634"/>
                </a:lnTo>
                <a:lnTo>
                  <a:pt x="428" y="634"/>
                </a:lnTo>
                <a:lnTo>
                  <a:pt x="448" y="628"/>
                </a:lnTo>
                <a:lnTo>
                  <a:pt x="464" y="625"/>
                </a:lnTo>
                <a:lnTo>
                  <a:pt x="473" y="620"/>
                </a:lnTo>
                <a:lnTo>
                  <a:pt x="473" y="620"/>
                </a:lnTo>
                <a:lnTo>
                  <a:pt x="485" y="614"/>
                </a:lnTo>
                <a:lnTo>
                  <a:pt x="491" y="611"/>
                </a:lnTo>
                <a:lnTo>
                  <a:pt x="491" y="611"/>
                </a:lnTo>
                <a:lnTo>
                  <a:pt x="477" y="555"/>
                </a:lnTo>
                <a:lnTo>
                  <a:pt x="467" y="513"/>
                </a:lnTo>
                <a:lnTo>
                  <a:pt x="464" y="495"/>
                </a:lnTo>
                <a:lnTo>
                  <a:pt x="463" y="484"/>
                </a:lnTo>
                <a:lnTo>
                  <a:pt x="463" y="484"/>
                </a:lnTo>
                <a:lnTo>
                  <a:pt x="461" y="472"/>
                </a:lnTo>
                <a:lnTo>
                  <a:pt x="457" y="455"/>
                </a:lnTo>
                <a:lnTo>
                  <a:pt x="442" y="407"/>
                </a:lnTo>
                <a:lnTo>
                  <a:pt x="426" y="355"/>
                </a:lnTo>
                <a:lnTo>
                  <a:pt x="419" y="330"/>
                </a:lnTo>
                <a:lnTo>
                  <a:pt x="414" y="309"/>
                </a:lnTo>
                <a:lnTo>
                  <a:pt x="414" y="309"/>
                </a:lnTo>
                <a:lnTo>
                  <a:pt x="410" y="290"/>
                </a:lnTo>
                <a:lnTo>
                  <a:pt x="405" y="275"/>
                </a:lnTo>
                <a:lnTo>
                  <a:pt x="399" y="259"/>
                </a:lnTo>
                <a:lnTo>
                  <a:pt x="394" y="247"/>
                </a:lnTo>
                <a:lnTo>
                  <a:pt x="386" y="237"/>
                </a:lnTo>
                <a:lnTo>
                  <a:pt x="380" y="228"/>
                </a:lnTo>
                <a:lnTo>
                  <a:pt x="374" y="221"/>
                </a:lnTo>
                <a:lnTo>
                  <a:pt x="368" y="218"/>
                </a:lnTo>
                <a:lnTo>
                  <a:pt x="368" y="218"/>
                </a:lnTo>
                <a:lnTo>
                  <a:pt x="358" y="213"/>
                </a:lnTo>
                <a:lnTo>
                  <a:pt x="346" y="209"/>
                </a:lnTo>
                <a:lnTo>
                  <a:pt x="335" y="207"/>
                </a:lnTo>
                <a:lnTo>
                  <a:pt x="333" y="207"/>
                </a:lnTo>
                <a:lnTo>
                  <a:pt x="330" y="207"/>
                </a:lnTo>
                <a:lnTo>
                  <a:pt x="330" y="207"/>
                </a:lnTo>
                <a:lnTo>
                  <a:pt x="326" y="208"/>
                </a:lnTo>
                <a:lnTo>
                  <a:pt x="318" y="208"/>
                </a:lnTo>
                <a:lnTo>
                  <a:pt x="309" y="207"/>
                </a:lnTo>
                <a:lnTo>
                  <a:pt x="309" y="207"/>
                </a:lnTo>
                <a:lnTo>
                  <a:pt x="307" y="197"/>
                </a:lnTo>
                <a:lnTo>
                  <a:pt x="303" y="190"/>
                </a:lnTo>
                <a:lnTo>
                  <a:pt x="301" y="188"/>
                </a:lnTo>
                <a:lnTo>
                  <a:pt x="298" y="187"/>
                </a:lnTo>
                <a:lnTo>
                  <a:pt x="298" y="187"/>
                </a:lnTo>
                <a:lnTo>
                  <a:pt x="286" y="180"/>
                </a:lnTo>
                <a:lnTo>
                  <a:pt x="278" y="176"/>
                </a:lnTo>
                <a:lnTo>
                  <a:pt x="282" y="162"/>
                </a:lnTo>
                <a:lnTo>
                  <a:pt x="282" y="162"/>
                </a:lnTo>
                <a:lnTo>
                  <a:pt x="282" y="163"/>
                </a:lnTo>
                <a:lnTo>
                  <a:pt x="282" y="164"/>
                </a:lnTo>
                <a:lnTo>
                  <a:pt x="283" y="164"/>
                </a:lnTo>
                <a:lnTo>
                  <a:pt x="284" y="163"/>
                </a:lnTo>
                <a:lnTo>
                  <a:pt x="286" y="161"/>
                </a:lnTo>
                <a:lnTo>
                  <a:pt x="295" y="151"/>
                </a:lnTo>
                <a:lnTo>
                  <a:pt x="295" y="151"/>
                </a:lnTo>
                <a:lnTo>
                  <a:pt x="305" y="137"/>
                </a:lnTo>
                <a:lnTo>
                  <a:pt x="311" y="121"/>
                </a:lnTo>
                <a:lnTo>
                  <a:pt x="315" y="108"/>
                </a:lnTo>
                <a:lnTo>
                  <a:pt x="316" y="101"/>
                </a:lnTo>
                <a:lnTo>
                  <a:pt x="316" y="95"/>
                </a:lnTo>
                <a:lnTo>
                  <a:pt x="316" y="95"/>
                </a:lnTo>
                <a:lnTo>
                  <a:pt x="315" y="83"/>
                </a:lnTo>
                <a:lnTo>
                  <a:pt x="313" y="72"/>
                </a:lnTo>
                <a:lnTo>
                  <a:pt x="309" y="61"/>
                </a:lnTo>
                <a:lnTo>
                  <a:pt x="302" y="46"/>
                </a:lnTo>
                <a:lnTo>
                  <a:pt x="302" y="46"/>
                </a:lnTo>
                <a:lnTo>
                  <a:pt x="297" y="33"/>
                </a:lnTo>
                <a:lnTo>
                  <a:pt x="295" y="27"/>
                </a:lnTo>
                <a:lnTo>
                  <a:pt x="290" y="21"/>
                </a:lnTo>
                <a:lnTo>
                  <a:pt x="282" y="14"/>
                </a:lnTo>
                <a:lnTo>
                  <a:pt x="282" y="14"/>
                </a:lnTo>
                <a:lnTo>
                  <a:pt x="270" y="7"/>
                </a:lnTo>
                <a:lnTo>
                  <a:pt x="264" y="5"/>
                </a:lnTo>
                <a:lnTo>
                  <a:pt x="259" y="3"/>
                </a:lnTo>
                <a:lnTo>
                  <a:pt x="257" y="3"/>
                </a:lnTo>
                <a:lnTo>
                  <a:pt x="257" y="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8">
            <a:extLst>
              <a:ext uri="{FF2B5EF4-FFF2-40B4-BE49-F238E27FC236}">
                <a16:creationId xmlns:a16="http://schemas.microsoft.com/office/drawing/2014/main" id="{D45FC64C-BCE4-4DF9-B620-DFE614055FED}"/>
              </a:ext>
            </a:extLst>
          </p:cNvPr>
          <p:cNvSpPr>
            <a:spLocks/>
          </p:cNvSpPr>
          <p:nvPr/>
        </p:nvSpPr>
        <p:spPr bwMode="auto">
          <a:xfrm>
            <a:off x="957694" y="683695"/>
            <a:ext cx="533076" cy="1850030"/>
          </a:xfrm>
          <a:custGeom>
            <a:avLst/>
            <a:gdLst>
              <a:gd name="T0" fmla="*/ 177 w 559"/>
              <a:gd name="T1" fmla="*/ 201 h 1940"/>
              <a:gd name="T2" fmla="*/ 177 w 559"/>
              <a:gd name="T3" fmla="*/ 235 h 1940"/>
              <a:gd name="T4" fmla="*/ 165 w 559"/>
              <a:gd name="T5" fmla="*/ 257 h 1940"/>
              <a:gd name="T6" fmla="*/ 169 w 559"/>
              <a:gd name="T7" fmla="*/ 265 h 1940"/>
              <a:gd name="T8" fmla="*/ 187 w 559"/>
              <a:gd name="T9" fmla="*/ 267 h 1940"/>
              <a:gd name="T10" fmla="*/ 199 w 559"/>
              <a:gd name="T11" fmla="*/ 353 h 1940"/>
              <a:gd name="T12" fmla="*/ 237 w 559"/>
              <a:gd name="T13" fmla="*/ 385 h 1940"/>
              <a:gd name="T14" fmla="*/ 151 w 559"/>
              <a:gd name="T15" fmla="*/ 467 h 1940"/>
              <a:gd name="T16" fmla="*/ 105 w 559"/>
              <a:gd name="T17" fmla="*/ 591 h 1940"/>
              <a:gd name="T18" fmla="*/ 67 w 559"/>
              <a:gd name="T19" fmla="*/ 677 h 1940"/>
              <a:gd name="T20" fmla="*/ 31 w 559"/>
              <a:gd name="T21" fmla="*/ 830 h 1940"/>
              <a:gd name="T22" fmla="*/ 17 w 559"/>
              <a:gd name="T23" fmla="*/ 902 h 1940"/>
              <a:gd name="T24" fmla="*/ 10 w 559"/>
              <a:gd name="T25" fmla="*/ 1002 h 1940"/>
              <a:gd name="T26" fmla="*/ 43 w 559"/>
              <a:gd name="T27" fmla="*/ 1082 h 1940"/>
              <a:gd name="T28" fmla="*/ 49 w 559"/>
              <a:gd name="T29" fmla="*/ 1156 h 1940"/>
              <a:gd name="T30" fmla="*/ 23 w 559"/>
              <a:gd name="T31" fmla="*/ 1275 h 1940"/>
              <a:gd name="T32" fmla="*/ 4 w 559"/>
              <a:gd name="T33" fmla="*/ 1591 h 1940"/>
              <a:gd name="T34" fmla="*/ 14 w 559"/>
              <a:gd name="T35" fmla="*/ 1786 h 1940"/>
              <a:gd name="T36" fmla="*/ 85 w 559"/>
              <a:gd name="T37" fmla="*/ 1876 h 1940"/>
              <a:gd name="T38" fmla="*/ 193 w 559"/>
              <a:gd name="T39" fmla="*/ 1918 h 1940"/>
              <a:gd name="T40" fmla="*/ 261 w 559"/>
              <a:gd name="T41" fmla="*/ 1896 h 1940"/>
              <a:gd name="T42" fmla="*/ 321 w 559"/>
              <a:gd name="T43" fmla="*/ 1940 h 1940"/>
              <a:gd name="T44" fmla="*/ 357 w 559"/>
              <a:gd name="T45" fmla="*/ 1900 h 1940"/>
              <a:gd name="T46" fmla="*/ 377 w 559"/>
              <a:gd name="T47" fmla="*/ 1733 h 1940"/>
              <a:gd name="T48" fmla="*/ 415 w 559"/>
              <a:gd name="T49" fmla="*/ 1665 h 1940"/>
              <a:gd name="T50" fmla="*/ 397 w 559"/>
              <a:gd name="T51" fmla="*/ 1255 h 1940"/>
              <a:gd name="T52" fmla="*/ 373 w 559"/>
              <a:gd name="T53" fmla="*/ 942 h 1940"/>
              <a:gd name="T54" fmla="*/ 433 w 559"/>
              <a:gd name="T55" fmla="*/ 816 h 1940"/>
              <a:gd name="T56" fmla="*/ 521 w 559"/>
              <a:gd name="T57" fmla="*/ 720 h 1940"/>
              <a:gd name="T58" fmla="*/ 535 w 559"/>
              <a:gd name="T59" fmla="*/ 696 h 1940"/>
              <a:gd name="T60" fmla="*/ 549 w 559"/>
              <a:gd name="T61" fmla="*/ 617 h 1940"/>
              <a:gd name="T62" fmla="*/ 505 w 559"/>
              <a:gd name="T63" fmla="*/ 587 h 1940"/>
              <a:gd name="T64" fmla="*/ 491 w 559"/>
              <a:gd name="T65" fmla="*/ 569 h 1940"/>
              <a:gd name="T66" fmla="*/ 433 w 559"/>
              <a:gd name="T67" fmla="*/ 501 h 1940"/>
              <a:gd name="T68" fmla="*/ 431 w 559"/>
              <a:gd name="T69" fmla="*/ 435 h 1940"/>
              <a:gd name="T70" fmla="*/ 361 w 559"/>
              <a:gd name="T71" fmla="*/ 385 h 1940"/>
              <a:gd name="T72" fmla="*/ 391 w 559"/>
              <a:gd name="T73" fmla="*/ 359 h 1940"/>
              <a:gd name="T74" fmla="*/ 427 w 559"/>
              <a:gd name="T75" fmla="*/ 345 h 1940"/>
              <a:gd name="T76" fmla="*/ 471 w 559"/>
              <a:gd name="T77" fmla="*/ 353 h 1940"/>
              <a:gd name="T78" fmla="*/ 475 w 559"/>
              <a:gd name="T79" fmla="*/ 365 h 1940"/>
              <a:gd name="T80" fmla="*/ 475 w 559"/>
              <a:gd name="T81" fmla="*/ 335 h 1940"/>
              <a:gd name="T82" fmla="*/ 517 w 559"/>
              <a:gd name="T83" fmla="*/ 295 h 1940"/>
              <a:gd name="T84" fmla="*/ 511 w 559"/>
              <a:gd name="T85" fmla="*/ 291 h 1940"/>
              <a:gd name="T86" fmla="*/ 511 w 559"/>
              <a:gd name="T87" fmla="*/ 277 h 1940"/>
              <a:gd name="T88" fmla="*/ 491 w 559"/>
              <a:gd name="T89" fmla="*/ 247 h 1940"/>
              <a:gd name="T90" fmla="*/ 483 w 559"/>
              <a:gd name="T91" fmla="*/ 195 h 1940"/>
              <a:gd name="T92" fmla="*/ 533 w 559"/>
              <a:gd name="T93" fmla="*/ 154 h 1940"/>
              <a:gd name="T94" fmla="*/ 487 w 559"/>
              <a:gd name="T95" fmla="*/ 96 h 1940"/>
              <a:gd name="T96" fmla="*/ 461 w 559"/>
              <a:gd name="T97" fmla="*/ 56 h 1940"/>
              <a:gd name="T98" fmla="*/ 423 w 559"/>
              <a:gd name="T99" fmla="*/ 52 h 1940"/>
              <a:gd name="T100" fmla="*/ 415 w 559"/>
              <a:gd name="T101" fmla="*/ 52 h 1940"/>
              <a:gd name="T102" fmla="*/ 391 w 559"/>
              <a:gd name="T103" fmla="*/ 30 h 1940"/>
              <a:gd name="T104" fmla="*/ 357 w 559"/>
              <a:gd name="T105" fmla="*/ 14 h 1940"/>
              <a:gd name="T106" fmla="*/ 333 w 559"/>
              <a:gd name="T107" fmla="*/ 4 h 1940"/>
              <a:gd name="T108" fmla="*/ 277 w 559"/>
              <a:gd name="T109" fmla="*/ 34 h 1940"/>
              <a:gd name="T110" fmla="*/ 239 w 559"/>
              <a:gd name="T111" fmla="*/ 64 h 1940"/>
              <a:gd name="T112" fmla="*/ 203 w 559"/>
              <a:gd name="T113" fmla="*/ 102 h 1940"/>
              <a:gd name="T114" fmla="*/ 201 w 559"/>
              <a:gd name="T115" fmla="*/ 124 h 1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9" h="1940">
                <a:moveTo>
                  <a:pt x="209" y="154"/>
                </a:moveTo>
                <a:lnTo>
                  <a:pt x="193" y="183"/>
                </a:lnTo>
                <a:lnTo>
                  <a:pt x="193" y="183"/>
                </a:lnTo>
                <a:lnTo>
                  <a:pt x="185" y="189"/>
                </a:lnTo>
                <a:lnTo>
                  <a:pt x="179" y="195"/>
                </a:lnTo>
                <a:lnTo>
                  <a:pt x="177" y="199"/>
                </a:lnTo>
                <a:lnTo>
                  <a:pt x="177" y="201"/>
                </a:lnTo>
                <a:lnTo>
                  <a:pt x="177" y="201"/>
                </a:lnTo>
                <a:lnTo>
                  <a:pt x="179" y="215"/>
                </a:lnTo>
                <a:lnTo>
                  <a:pt x="179" y="215"/>
                </a:lnTo>
                <a:lnTo>
                  <a:pt x="177" y="217"/>
                </a:lnTo>
                <a:lnTo>
                  <a:pt x="177" y="221"/>
                </a:lnTo>
                <a:lnTo>
                  <a:pt x="177" y="221"/>
                </a:lnTo>
                <a:lnTo>
                  <a:pt x="181" y="227"/>
                </a:lnTo>
                <a:lnTo>
                  <a:pt x="181" y="227"/>
                </a:lnTo>
                <a:lnTo>
                  <a:pt x="177" y="235"/>
                </a:lnTo>
                <a:lnTo>
                  <a:pt x="175" y="241"/>
                </a:lnTo>
                <a:lnTo>
                  <a:pt x="169" y="245"/>
                </a:lnTo>
                <a:lnTo>
                  <a:pt x="169" y="245"/>
                </a:lnTo>
                <a:lnTo>
                  <a:pt x="157" y="249"/>
                </a:lnTo>
                <a:lnTo>
                  <a:pt x="151" y="251"/>
                </a:lnTo>
                <a:lnTo>
                  <a:pt x="169" y="253"/>
                </a:lnTo>
                <a:lnTo>
                  <a:pt x="169" y="253"/>
                </a:lnTo>
                <a:lnTo>
                  <a:pt x="165" y="257"/>
                </a:lnTo>
                <a:lnTo>
                  <a:pt x="163" y="259"/>
                </a:lnTo>
                <a:lnTo>
                  <a:pt x="161" y="263"/>
                </a:lnTo>
                <a:lnTo>
                  <a:pt x="161" y="263"/>
                </a:lnTo>
                <a:lnTo>
                  <a:pt x="163" y="265"/>
                </a:lnTo>
                <a:lnTo>
                  <a:pt x="163" y="265"/>
                </a:lnTo>
                <a:lnTo>
                  <a:pt x="165" y="263"/>
                </a:lnTo>
                <a:lnTo>
                  <a:pt x="169" y="259"/>
                </a:lnTo>
                <a:lnTo>
                  <a:pt x="169" y="265"/>
                </a:lnTo>
                <a:lnTo>
                  <a:pt x="177" y="259"/>
                </a:lnTo>
                <a:lnTo>
                  <a:pt x="177" y="265"/>
                </a:lnTo>
                <a:lnTo>
                  <a:pt x="187" y="235"/>
                </a:lnTo>
                <a:lnTo>
                  <a:pt x="187" y="235"/>
                </a:lnTo>
                <a:lnTo>
                  <a:pt x="187" y="249"/>
                </a:lnTo>
                <a:lnTo>
                  <a:pt x="189" y="259"/>
                </a:lnTo>
                <a:lnTo>
                  <a:pt x="187" y="267"/>
                </a:lnTo>
                <a:lnTo>
                  <a:pt x="187" y="267"/>
                </a:lnTo>
                <a:lnTo>
                  <a:pt x="183" y="275"/>
                </a:lnTo>
                <a:lnTo>
                  <a:pt x="181" y="285"/>
                </a:lnTo>
                <a:lnTo>
                  <a:pt x="181" y="297"/>
                </a:lnTo>
                <a:lnTo>
                  <a:pt x="185" y="313"/>
                </a:lnTo>
                <a:lnTo>
                  <a:pt x="185" y="313"/>
                </a:lnTo>
                <a:lnTo>
                  <a:pt x="195" y="337"/>
                </a:lnTo>
                <a:lnTo>
                  <a:pt x="197" y="345"/>
                </a:lnTo>
                <a:lnTo>
                  <a:pt x="199" y="353"/>
                </a:lnTo>
                <a:lnTo>
                  <a:pt x="199" y="353"/>
                </a:lnTo>
                <a:lnTo>
                  <a:pt x="203" y="369"/>
                </a:lnTo>
                <a:lnTo>
                  <a:pt x="205" y="375"/>
                </a:lnTo>
                <a:lnTo>
                  <a:pt x="211" y="381"/>
                </a:lnTo>
                <a:lnTo>
                  <a:pt x="211" y="381"/>
                </a:lnTo>
                <a:lnTo>
                  <a:pt x="215" y="383"/>
                </a:lnTo>
                <a:lnTo>
                  <a:pt x="221" y="385"/>
                </a:lnTo>
                <a:lnTo>
                  <a:pt x="237" y="385"/>
                </a:lnTo>
                <a:lnTo>
                  <a:pt x="257" y="383"/>
                </a:lnTo>
                <a:lnTo>
                  <a:pt x="207" y="421"/>
                </a:lnTo>
                <a:lnTo>
                  <a:pt x="207" y="421"/>
                </a:lnTo>
                <a:lnTo>
                  <a:pt x="185" y="437"/>
                </a:lnTo>
                <a:lnTo>
                  <a:pt x="167" y="451"/>
                </a:lnTo>
                <a:lnTo>
                  <a:pt x="157" y="459"/>
                </a:lnTo>
                <a:lnTo>
                  <a:pt x="151" y="467"/>
                </a:lnTo>
                <a:lnTo>
                  <a:pt x="151" y="467"/>
                </a:lnTo>
                <a:lnTo>
                  <a:pt x="141" y="485"/>
                </a:lnTo>
                <a:lnTo>
                  <a:pt x="129" y="509"/>
                </a:lnTo>
                <a:lnTo>
                  <a:pt x="121" y="529"/>
                </a:lnTo>
                <a:lnTo>
                  <a:pt x="117" y="545"/>
                </a:lnTo>
                <a:lnTo>
                  <a:pt x="117" y="545"/>
                </a:lnTo>
                <a:lnTo>
                  <a:pt x="111" y="567"/>
                </a:lnTo>
                <a:lnTo>
                  <a:pt x="111" y="567"/>
                </a:lnTo>
                <a:lnTo>
                  <a:pt x="105" y="591"/>
                </a:lnTo>
                <a:lnTo>
                  <a:pt x="99" y="609"/>
                </a:lnTo>
                <a:lnTo>
                  <a:pt x="91" y="625"/>
                </a:lnTo>
                <a:lnTo>
                  <a:pt x="91" y="625"/>
                </a:lnTo>
                <a:lnTo>
                  <a:pt x="77" y="647"/>
                </a:lnTo>
                <a:lnTo>
                  <a:pt x="69" y="659"/>
                </a:lnTo>
                <a:lnTo>
                  <a:pt x="67" y="667"/>
                </a:lnTo>
                <a:lnTo>
                  <a:pt x="67" y="677"/>
                </a:lnTo>
                <a:lnTo>
                  <a:pt x="67" y="677"/>
                </a:lnTo>
                <a:lnTo>
                  <a:pt x="63" y="712"/>
                </a:lnTo>
                <a:lnTo>
                  <a:pt x="61" y="734"/>
                </a:lnTo>
                <a:lnTo>
                  <a:pt x="61" y="734"/>
                </a:lnTo>
                <a:lnTo>
                  <a:pt x="51" y="774"/>
                </a:lnTo>
                <a:lnTo>
                  <a:pt x="45" y="798"/>
                </a:lnTo>
                <a:lnTo>
                  <a:pt x="39" y="818"/>
                </a:lnTo>
                <a:lnTo>
                  <a:pt x="39" y="818"/>
                </a:lnTo>
                <a:lnTo>
                  <a:pt x="31" y="830"/>
                </a:lnTo>
                <a:lnTo>
                  <a:pt x="31" y="836"/>
                </a:lnTo>
                <a:lnTo>
                  <a:pt x="31" y="836"/>
                </a:lnTo>
                <a:lnTo>
                  <a:pt x="33" y="846"/>
                </a:lnTo>
                <a:lnTo>
                  <a:pt x="35" y="852"/>
                </a:lnTo>
                <a:lnTo>
                  <a:pt x="35" y="852"/>
                </a:lnTo>
                <a:lnTo>
                  <a:pt x="27" y="870"/>
                </a:lnTo>
                <a:lnTo>
                  <a:pt x="17" y="902"/>
                </a:lnTo>
                <a:lnTo>
                  <a:pt x="17" y="902"/>
                </a:lnTo>
                <a:lnTo>
                  <a:pt x="16" y="918"/>
                </a:lnTo>
                <a:lnTo>
                  <a:pt x="14" y="934"/>
                </a:lnTo>
                <a:lnTo>
                  <a:pt x="12" y="950"/>
                </a:lnTo>
                <a:lnTo>
                  <a:pt x="10" y="964"/>
                </a:lnTo>
                <a:lnTo>
                  <a:pt x="10" y="964"/>
                </a:lnTo>
                <a:lnTo>
                  <a:pt x="4" y="984"/>
                </a:lnTo>
                <a:lnTo>
                  <a:pt x="4" y="984"/>
                </a:lnTo>
                <a:lnTo>
                  <a:pt x="10" y="1002"/>
                </a:lnTo>
                <a:lnTo>
                  <a:pt x="17" y="1040"/>
                </a:lnTo>
                <a:lnTo>
                  <a:pt x="17" y="1040"/>
                </a:lnTo>
                <a:lnTo>
                  <a:pt x="21" y="1068"/>
                </a:lnTo>
                <a:lnTo>
                  <a:pt x="25" y="1076"/>
                </a:lnTo>
                <a:lnTo>
                  <a:pt x="29" y="1080"/>
                </a:lnTo>
                <a:lnTo>
                  <a:pt x="29" y="1080"/>
                </a:lnTo>
                <a:lnTo>
                  <a:pt x="37" y="1082"/>
                </a:lnTo>
                <a:lnTo>
                  <a:pt x="43" y="1082"/>
                </a:lnTo>
                <a:lnTo>
                  <a:pt x="47" y="1078"/>
                </a:lnTo>
                <a:lnTo>
                  <a:pt x="47" y="1078"/>
                </a:lnTo>
                <a:lnTo>
                  <a:pt x="47" y="1090"/>
                </a:lnTo>
                <a:lnTo>
                  <a:pt x="47" y="1110"/>
                </a:lnTo>
                <a:lnTo>
                  <a:pt x="47" y="1110"/>
                </a:lnTo>
                <a:lnTo>
                  <a:pt x="51" y="1126"/>
                </a:lnTo>
                <a:lnTo>
                  <a:pt x="51" y="1140"/>
                </a:lnTo>
                <a:lnTo>
                  <a:pt x="49" y="1156"/>
                </a:lnTo>
                <a:lnTo>
                  <a:pt x="49" y="1156"/>
                </a:lnTo>
                <a:lnTo>
                  <a:pt x="41" y="1210"/>
                </a:lnTo>
                <a:lnTo>
                  <a:pt x="35" y="1236"/>
                </a:lnTo>
                <a:lnTo>
                  <a:pt x="31" y="1249"/>
                </a:lnTo>
                <a:lnTo>
                  <a:pt x="31" y="1249"/>
                </a:lnTo>
                <a:lnTo>
                  <a:pt x="25" y="1261"/>
                </a:lnTo>
                <a:lnTo>
                  <a:pt x="23" y="1269"/>
                </a:lnTo>
                <a:lnTo>
                  <a:pt x="23" y="1275"/>
                </a:lnTo>
                <a:lnTo>
                  <a:pt x="23" y="1275"/>
                </a:lnTo>
                <a:lnTo>
                  <a:pt x="31" y="1295"/>
                </a:lnTo>
                <a:lnTo>
                  <a:pt x="35" y="1307"/>
                </a:lnTo>
                <a:lnTo>
                  <a:pt x="35" y="1307"/>
                </a:lnTo>
                <a:lnTo>
                  <a:pt x="23" y="1445"/>
                </a:lnTo>
                <a:lnTo>
                  <a:pt x="23" y="1445"/>
                </a:lnTo>
                <a:lnTo>
                  <a:pt x="12" y="1539"/>
                </a:lnTo>
                <a:lnTo>
                  <a:pt x="4" y="1591"/>
                </a:lnTo>
                <a:lnTo>
                  <a:pt x="2" y="1623"/>
                </a:lnTo>
                <a:lnTo>
                  <a:pt x="2" y="1623"/>
                </a:lnTo>
                <a:lnTo>
                  <a:pt x="0" y="1705"/>
                </a:lnTo>
                <a:lnTo>
                  <a:pt x="2" y="1753"/>
                </a:lnTo>
                <a:lnTo>
                  <a:pt x="4" y="1771"/>
                </a:lnTo>
                <a:lnTo>
                  <a:pt x="6" y="1780"/>
                </a:lnTo>
                <a:lnTo>
                  <a:pt x="6" y="1780"/>
                </a:lnTo>
                <a:lnTo>
                  <a:pt x="14" y="1786"/>
                </a:lnTo>
                <a:lnTo>
                  <a:pt x="23" y="1790"/>
                </a:lnTo>
                <a:lnTo>
                  <a:pt x="33" y="1794"/>
                </a:lnTo>
                <a:lnTo>
                  <a:pt x="33" y="1794"/>
                </a:lnTo>
                <a:lnTo>
                  <a:pt x="45" y="1824"/>
                </a:lnTo>
                <a:lnTo>
                  <a:pt x="55" y="1848"/>
                </a:lnTo>
                <a:lnTo>
                  <a:pt x="61" y="1858"/>
                </a:lnTo>
                <a:lnTo>
                  <a:pt x="67" y="1864"/>
                </a:lnTo>
                <a:lnTo>
                  <a:pt x="85" y="1876"/>
                </a:lnTo>
                <a:lnTo>
                  <a:pt x="149" y="1890"/>
                </a:lnTo>
                <a:lnTo>
                  <a:pt x="149" y="1890"/>
                </a:lnTo>
                <a:lnTo>
                  <a:pt x="151" y="1894"/>
                </a:lnTo>
                <a:lnTo>
                  <a:pt x="159" y="1904"/>
                </a:lnTo>
                <a:lnTo>
                  <a:pt x="165" y="1910"/>
                </a:lnTo>
                <a:lnTo>
                  <a:pt x="173" y="1914"/>
                </a:lnTo>
                <a:lnTo>
                  <a:pt x="183" y="1916"/>
                </a:lnTo>
                <a:lnTo>
                  <a:pt x="193" y="1918"/>
                </a:lnTo>
                <a:lnTo>
                  <a:pt x="193" y="1918"/>
                </a:lnTo>
                <a:lnTo>
                  <a:pt x="201" y="1916"/>
                </a:lnTo>
                <a:lnTo>
                  <a:pt x="209" y="1914"/>
                </a:lnTo>
                <a:lnTo>
                  <a:pt x="213" y="1910"/>
                </a:lnTo>
                <a:lnTo>
                  <a:pt x="217" y="1906"/>
                </a:lnTo>
                <a:lnTo>
                  <a:pt x="219" y="1898"/>
                </a:lnTo>
                <a:lnTo>
                  <a:pt x="219" y="1894"/>
                </a:lnTo>
                <a:lnTo>
                  <a:pt x="261" y="1896"/>
                </a:lnTo>
                <a:lnTo>
                  <a:pt x="261" y="1896"/>
                </a:lnTo>
                <a:lnTo>
                  <a:pt x="265" y="1902"/>
                </a:lnTo>
                <a:lnTo>
                  <a:pt x="275" y="1916"/>
                </a:lnTo>
                <a:lnTo>
                  <a:pt x="289" y="1928"/>
                </a:lnTo>
                <a:lnTo>
                  <a:pt x="297" y="1934"/>
                </a:lnTo>
                <a:lnTo>
                  <a:pt x="305" y="1938"/>
                </a:lnTo>
                <a:lnTo>
                  <a:pt x="305" y="1938"/>
                </a:lnTo>
                <a:lnTo>
                  <a:pt x="321" y="1940"/>
                </a:lnTo>
                <a:lnTo>
                  <a:pt x="335" y="1938"/>
                </a:lnTo>
                <a:lnTo>
                  <a:pt x="341" y="1936"/>
                </a:lnTo>
                <a:lnTo>
                  <a:pt x="345" y="1934"/>
                </a:lnTo>
                <a:lnTo>
                  <a:pt x="349" y="1930"/>
                </a:lnTo>
                <a:lnTo>
                  <a:pt x="353" y="1924"/>
                </a:lnTo>
                <a:lnTo>
                  <a:pt x="353" y="1924"/>
                </a:lnTo>
                <a:lnTo>
                  <a:pt x="355" y="1912"/>
                </a:lnTo>
                <a:lnTo>
                  <a:pt x="357" y="1900"/>
                </a:lnTo>
                <a:lnTo>
                  <a:pt x="357" y="1884"/>
                </a:lnTo>
                <a:lnTo>
                  <a:pt x="357" y="1884"/>
                </a:lnTo>
                <a:lnTo>
                  <a:pt x="353" y="1880"/>
                </a:lnTo>
                <a:lnTo>
                  <a:pt x="347" y="1876"/>
                </a:lnTo>
                <a:lnTo>
                  <a:pt x="371" y="1868"/>
                </a:lnTo>
                <a:lnTo>
                  <a:pt x="371" y="1868"/>
                </a:lnTo>
                <a:lnTo>
                  <a:pt x="377" y="1733"/>
                </a:lnTo>
                <a:lnTo>
                  <a:pt x="377" y="1733"/>
                </a:lnTo>
                <a:lnTo>
                  <a:pt x="379" y="1697"/>
                </a:lnTo>
                <a:lnTo>
                  <a:pt x="379" y="1697"/>
                </a:lnTo>
                <a:lnTo>
                  <a:pt x="383" y="1695"/>
                </a:lnTo>
                <a:lnTo>
                  <a:pt x="393" y="1691"/>
                </a:lnTo>
                <a:lnTo>
                  <a:pt x="403" y="1681"/>
                </a:lnTo>
                <a:lnTo>
                  <a:pt x="409" y="1675"/>
                </a:lnTo>
                <a:lnTo>
                  <a:pt x="415" y="1665"/>
                </a:lnTo>
                <a:lnTo>
                  <a:pt x="415" y="1665"/>
                </a:lnTo>
                <a:lnTo>
                  <a:pt x="427" y="1637"/>
                </a:lnTo>
                <a:lnTo>
                  <a:pt x="431" y="1627"/>
                </a:lnTo>
                <a:lnTo>
                  <a:pt x="429" y="1613"/>
                </a:lnTo>
                <a:lnTo>
                  <a:pt x="429" y="1613"/>
                </a:lnTo>
                <a:lnTo>
                  <a:pt x="415" y="1489"/>
                </a:lnTo>
                <a:lnTo>
                  <a:pt x="415" y="1489"/>
                </a:lnTo>
                <a:lnTo>
                  <a:pt x="397" y="1255"/>
                </a:lnTo>
                <a:lnTo>
                  <a:pt x="397" y="1255"/>
                </a:lnTo>
                <a:lnTo>
                  <a:pt x="391" y="1162"/>
                </a:lnTo>
                <a:lnTo>
                  <a:pt x="391" y="1162"/>
                </a:lnTo>
                <a:lnTo>
                  <a:pt x="391" y="1122"/>
                </a:lnTo>
                <a:lnTo>
                  <a:pt x="391" y="1042"/>
                </a:lnTo>
                <a:lnTo>
                  <a:pt x="391" y="1042"/>
                </a:lnTo>
                <a:lnTo>
                  <a:pt x="387" y="1004"/>
                </a:lnTo>
                <a:lnTo>
                  <a:pt x="381" y="972"/>
                </a:lnTo>
                <a:lnTo>
                  <a:pt x="373" y="942"/>
                </a:lnTo>
                <a:lnTo>
                  <a:pt x="373" y="942"/>
                </a:lnTo>
                <a:lnTo>
                  <a:pt x="379" y="928"/>
                </a:lnTo>
                <a:lnTo>
                  <a:pt x="383" y="912"/>
                </a:lnTo>
                <a:lnTo>
                  <a:pt x="383" y="912"/>
                </a:lnTo>
                <a:lnTo>
                  <a:pt x="377" y="894"/>
                </a:lnTo>
                <a:lnTo>
                  <a:pt x="395" y="844"/>
                </a:lnTo>
                <a:lnTo>
                  <a:pt x="395" y="844"/>
                </a:lnTo>
                <a:lnTo>
                  <a:pt x="433" y="816"/>
                </a:lnTo>
                <a:lnTo>
                  <a:pt x="481" y="776"/>
                </a:lnTo>
                <a:lnTo>
                  <a:pt x="481" y="776"/>
                </a:lnTo>
                <a:lnTo>
                  <a:pt x="487" y="768"/>
                </a:lnTo>
                <a:lnTo>
                  <a:pt x="493" y="758"/>
                </a:lnTo>
                <a:lnTo>
                  <a:pt x="503" y="734"/>
                </a:lnTo>
                <a:lnTo>
                  <a:pt x="515" y="702"/>
                </a:lnTo>
                <a:lnTo>
                  <a:pt x="515" y="702"/>
                </a:lnTo>
                <a:lnTo>
                  <a:pt x="521" y="720"/>
                </a:lnTo>
                <a:lnTo>
                  <a:pt x="525" y="730"/>
                </a:lnTo>
                <a:lnTo>
                  <a:pt x="529" y="734"/>
                </a:lnTo>
                <a:lnTo>
                  <a:pt x="531" y="734"/>
                </a:lnTo>
                <a:lnTo>
                  <a:pt x="531" y="734"/>
                </a:lnTo>
                <a:lnTo>
                  <a:pt x="531" y="732"/>
                </a:lnTo>
                <a:lnTo>
                  <a:pt x="533" y="728"/>
                </a:lnTo>
                <a:lnTo>
                  <a:pt x="533" y="714"/>
                </a:lnTo>
                <a:lnTo>
                  <a:pt x="535" y="696"/>
                </a:lnTo>
                <a:lnTo>
                  <a:pt x="539" y="679"/>
                </a:lnTo>
                <a:lnTo>
                  <a:pt x="539" y="679"/>
                </a:lnTo>
                <a:lnTo>
                  <a:pt x="551" y="649"/>
                </a:lnTo>
                <a:lnTo>
                  <a:pt x="559" y="633"/>
                </a:lnTo>
                <a:lnTo>
                  <a:pt x="559" y="633"/>
                </a:lnTo>
                <a:lnTo>
                  <a:pt x="559" y="629"/>
                </a:lnTo>
                <a:lnTo>
                  <a:pt x="557" y="627"/>
                </a:lnTo>
                <a:lnTo>
                  <a:pt x="549" y="617"/>
                </a:lnTo>
                <a:lnTo>
                  <a:pt x="531" y="601"/>
                </a:lnTo>
                <a:lnTo>
                  <a:pt x="531" y="601"/>
                </a:lnTo>
                <a:lnTo>
                  <a:pt x="527" y="591"/>
                </a:lnTo>
                <a:lnTo>
                  <a:pt x="523" y="589"/>
                </a:lnTo>
                <a:lnTo>
                  <a:pt x="517" y="589"/>
                </a:lnTo>
                <a:lnTo>
                  <a:pt x="517" y="589"/>
                </a:lnTo>
                <a:lnTo>
                  <a:pt x="507" y="587"/>
                </a:lnTo>
                <a:lnTo>
                  <a:pt x="505" y="587"/>
                </a:lnTo>
                <a:lnTo>
                  <a:pt x="505" y="587"/>
                </a:lnTo>
                <a:lnTo>
                  <a:pt x="505" y="583"/>
                </a:lnTo>
                <a:lnTo>
                  <a:pt x="503" y="579"/>
                </a:lnTo>
                <a:lnTo>
                  <a:pt x="499" y="577"/>
                </a:lnTo>
                <a:lnTo>
                  <a:pt x="499" y="577"/>
                </a:lnTo>
                <a:lnTo>
                  <a:pt x="491" y="571"/>
                </a:lnTo>
                <a:lnTo>
                  <a:pt x="491" y="571"/>
                </a:lnTo>
                <a:lnTo>
                  <a:pt x="491" y="569"/>
                </a:lnTo>
                <a:lnTo>
                  <a:pt x="485" y="565"/>
                </a:lnTo>
                <a:lnTo>
                  <a:pt x="485" y="565"/>
                </a:lnTo>
                <a:lnTo>
                  <a:pt x="475" y="561"/>
                </a:lnTo>
                <a:lnTo>
                  <a:pt x="475" y="561"/>
                </a:lnTo>
                <a:lnTo>
                  <a:pt x="461" y="539"/>
                </a:lnTo>
                <a:lnTo>
                  <a:pt x="439" y="509"/>
                </a:lnTo>
                <a:lnTo>
                  <a:pt x="439" y="509"/>
                </a:lnTo>
                <a:lnTo>
                  <a:pt x="433" y="501"/>
                </a:lnTo>
                <a:lnTo>
                  <a:pt x="427" y="493"/>
                </a:lnTo>
                <a:lnTo>
                  <a:pt x="423" y="481"/>
                </a:lnTo>
                <a:lnTo>
                  <a:pt x="423" y="481"/>
                </a:lnTo>
                <a:lnTo>
                  <a:pt x="409" y="469"/>
                </a:lnTo>
                <a:lnTo>
                  <a:pt x="409" y="469"/>
                </a:lnTo>
                <a:lnTo>
                  <a:pt x="419" y="455"/>
                </a:lnTo>
                <a:lnTo>
                  <a:pt x="431" y="435"/>
                </a:lnTo>
                <a:lnTo>
                  <a:pt x="431" y="435"/>
                </a:lnTo>
                <a:lnTo>
                  <a:pt x="433" y="427"/>
                </a:lnTo>
                <a:lnTo>
                  <a:pt x="433" y="423"/>
                </a:lnTo>
                <a:lnTo>
                  <a:pt x="431" y="419"/>
                </a:lnTo>
                <a:lnTo>
                  <a:pt x="431" y="419"/>
                </a:lnTo>
                <a:lnTo>
                  <a:pt x="425" y="415"/>
                </a:lnTo>
                <a:lnTo>
                  <a:pt x="415" y="409"/>
                </a:lnTo>
                <a:lnTo>
                  <a:pt x="403" y="401"/>
                </a:lnTo>
                <a:lnTo>
                  <a:pt x="361" y="385"/>
                </a:lnTo>
                <a:lnTo>
                  <a:pt x="365" y="345"/>
                </a:lnTo>
                <a:lnTo>
                  <a:pt x="365" y="345"/>
                </a:lnTo>
                <a:lnTo>
                  <a:pt x="365" y="345"/>
                </a:lnTo>
                <a:lnTo>
                  <a:pt x="365" y="349"/>
                </a:lnTo>
                <a:lnTo>
                  <a:pt x="371" y="353"/>
                </a:lnTo>
                <a:lnTo>
                  <a:pt x="385" y="357"/>
                </a:lnTo>
                <a:lnTo>
                  <a:pt x="385" y="357"/>
                </a:lnTo>
                <a:lnTo>
                  <a:pt x="391" y="359"/>
                </a:lnTo>
                <a:lnTo>
                  <a:pt x="399" y="357"/>
                </a:lnTo>
                <a:lnTo>
                  <a:pt x="405" y="355"/>
                </a:lnTo>
                <a:lnTo>
                  <a:pt x="409" y="351"/>
                </a:lnTo>
                <a:lnTo>
                  <a:pt x="417" y="341"/>
                </a:lnTo>
                <a:lnTo>
                  <a:pt x="419" y="337"/>
                </a:lnTo>
                <a:lnTo>
                  <a:pt x="419" y="337"/>
                </a:lnTo>
                <a:lnTo>
                  <a:pt x="423" y="341"/>
                </a:lnTo>
                <a:lnTo>
                  <a:pt x="427" y="345"/>
                </a:lnTo>
                <a:lnTo>
                  <a:pt x="435" y="343"/>
                </a:lnTo>
                <a:lnTo>
                  <a:pt x="435" y="343"/>
                </a:lnTo>
                <a:lnTo>
                  <a:pt x="447" y="339"/>
                </a:lnTo>
                <a:lnTo>
                  <a:pt x="449" y="335"/>
                </a:lnTo>
                <a:lnTo>
                  <a:pt x="449" y="335"/>
                </a:lnTo>
                <a:lnTo>
                  <a:pt x="457" y="339"/>
                </a:lnTo>
                <a:lnTo>
                  <a:pt x="465" y="345"/>
                </a:lnTo>
                <a:lnTo>
                  <a:pt x="471" y="353"/>
                </a:lnTo>
                <a:lnTo>
                  <a:pt x="471" y="353"/>
                </a:lnTo>
                <a:lnTo>
                  <a:pt x="471" y="357"/>
                </a:lnTo>
                <a:lnTo>
                  <a:pt x="469" y="359"/>
                </a:lnTo>
                <a:lnTo>
                  <a:pt x="461" y="359"/>
                </a:lnTo>
                <a:lnTo>
                  <a:pt x="447" y="357"/>
                </a:lnTo>
                <a:lnTo>
                  <a:pt x="447" y="357"/>
                </a:lnTo>
                <a:lnTo>
                  <a:pt x="463" y="363"/>
                </a:lnTo>
                <a:lnTo>
                  <a:pt x="475" y="365"/>
                </a:lnTo>
                <a:lnTo>
                  <a:pt x="481" y="365"/>
                </a:lnTo>
                <a:lnTo>
                  <a:pt x="483" y="361"/>
                </a:lnTo>
                <a:lnTo>
                  <a:pt x="483" y="361"/>
                </a:lnTo>
                <a:lnTo>
                  <a:pt x="483" y="357"/>
                </a:lnTo>
                <a:lnTo>
                  <a:pt x="483" y="353"/>
                </a:lnTo>
                <a:lnTo>
                  <a:pt x="481" y="343"/>
                </a:lnTo>
                <a:lnTo>
                  <a:pt x="475" y="335"/>
                </a:lnTo>
                <a:lnTo>
                  <a:pt x="475" y="335"/>
                </a:lnTo>
                <a:lnTo>
                  <a:pt x="479" y="335"/>
                </a:lnTo>
                <a:lnTo>
                  <a:pt x="485" y="335"/>
                </a:lnTo>
                <a:lnTo>
                  <a:pt x="491" y="333"/>
                </a:lnTo>
                <a:lnTo>
                  <a:pt x="497" y="329"/>
                </a:lnTo>
                <a:lnTo>
                  <a:pt x="503" y="323"/>
                </a:lnTo>
                <a:lnTo>
                  <a:pt x="509" y="315"/>
                </a:lnTo>
                <a:lnTo>
                  <a:pt x="509" y="315"/>
                </a:lnTo>
                <a:lnTo>
                  <a:pt x="517" y="295"/>
                </a:lnTo>
                <a:lnTo>
                  <a:pt x="521" y="281"/>
                </a:lnTo>
                <a:lnTo>
                  <a:pt x="523" y="271"/>
                </a:lnTo>
                <a:lnTo>
                  <a:pt x="523" y="267"/>
                </a:lnTo>
                <a:lnTo>
                  <a:pt x="523" y="267"/>
                </a:lnTo>
                <a:lnTo>
                  <a:pt x="519" y="277"/>
                </a:lnTo>
                <a:lnTo>
                  <a:pt x="517" y="285"/>
                </a:lnTo>
                <a:lnTo>
                  <a:pt x="511" y="291"/>
                </a:lnTo>
                <a:lnTo>
                  <a:pt x="511" y="291"/>
                </a:lnTo>
                <a:lnTo>
                  <a:pt x="507" y="293"/>
                </a:lnTo>
                <a:lnTo>
                  <a:pt x="501" y="295"/>
                </a:lnTo>
                <a:lnTo>
                  <a:pt x="493" y="295"/>
                </a:lnTo>
                <a:lnTo>
                  <a:pt x="493" y="295"/>
                </a:lnTo>
                <a:lnTo>
                  <a:pt x="497" y="293"/>
                </a:lnTo>
                <a:lnTo>
                  <a:pt x="505" y="287"/>
                </a:lnTo>
                <a:lnTo>
                  <a:pt x="509" y="283"/>
                </a:lnTo>
                <a:lnTo>
                  <a:pt x="511" y="277"/>
                </a:lnTo>
                <a:lnTo>
                  <a:pt x="513" y="273"/>
                </a:lnTo>
                <a:lnTo>
                  <a:pt x="511" y="265"/>
                </a:lnTo>
                <a:lnTo>
                  <a:pt x="511" y="265"/>
                </a:lnTo>
                <a:lnTo>
                  <a:pt x="509" y="261"/>
                </a:lnTo>
                <a:lnTo>
                  <a:pt x="507" y="255"/>
                </a:lnTo>
                <a:lnTo>
                  <a:pt x="499" y="251"/>
                </a:lnTo>
                <a:lnTo>
                  <a:pt x="493" y="247"/>
                </a:lnTo>
                <a:lnTo>
                  <a:pt x="491" y="247"/>
                </a:lnTo>
                <a:lnTo>
                  <a:pt x="491" y="247"/>
                </a:lnTo>
                <a:lnTo>
                  <a:pt x="491" y="245"/>
                </a:lnTo>
                <a:lnTo>
                  <a:pt x="495" y="239"/>
                </a:lnTo>
                <a:lnTo>
                  <a:pt x="495" y="227"/>
                </a:lnTo>
                <a:lnTo>
                  <a:pt x="495" y="221"/>
                </a:lnTo>
                <a:lnTo>
                  <a:pt x="491" y="215"/>
                </a:lnTo>
                <a:lnTo>
                  <a:pt x="491" y="215"/>
                </a:lnTo>
                <a:lnTo>
                  <a:pt x="483" y="195"/>
                </a:lnTo>
                <a:lnTo>
                  <a:pt x="479" y="191"/>
                </a:lnTo>
                <a:lnTo>
                  <a:pt x="495" y="169"/>
                </a:lnTo>
                <a:lnTo>
                  <a:pt x="495" y="169"/>
                </a:lnTo>
                <a:lnTo>
                  <a:pt x="501" y="169"/>
                </a:lnTo>
                <a:lnTo>
                  <a:pt x="515" y="167"/>
                </a:lnTo>
                <a:lnTo>
                  <a:pt x="521" y="165"/>
                </a:lnTo>
                <a:lnTo>
                  <a:pt x="529" y="159"/>
                </a:lnTo>
                <a:lnTo>
                  <a:pt x="533" y="154"/>
                </a:lnTo>
                <a:lnTo>
                  <a:pt x="537" y="144"/>
                </a:lnTo>
                <a:lnTo>
                  <a:pt x="537" y="144"/>
                </a:lnTo>
                <a:lnTo>
                  <a:pt x="535" y="138"/>
                </a:lnTo>
                <a:lnTo>
                  <a:pt x="535" y="132"/>
                </a:lnTo>
                <a:lnTo>
                  <a:pt x="529" y="122"/>
                </a:lnTo>
                <a:lnTo>
                  <a:pt x="519" y="114"/>
                </a:lnTo>
                <a:lnTo>
                  <a:pt x="509" y="106"/>
                </a:lnTo>
                <a:lnTo>
                  <a:pt x="487" y="96"/>
                </a:lnTo>
                <a:lnTo>
                  <a:pt x="479" y="92"/>
                </a:lnTo>
                <a:lnTo>
                  <a:pt x="479" y="92"/>
                </a:lnTo>
                <a:lnTo>
                  <a:pt x="479" y="90"/>
                </a:lnTo>
                <a:lnTo>
                  <a:pt x="479" y="82"/>
                </a:lnTo>
                <a:lnTo>
                  <a:pt x="477" y="76"/>
                </a:lnTo>
                <a:lnTo>
                  <a:pt x="475" y="70"/>
                </a:lnTo>
                <a:lnTo>
                  <a:pt x="469" y="64"/>
                </a:lnTo>
                <a:lnTo>
                  <a:pt x="461" y="56"/>
                </a:lnTo>
                <a:lnTo>
                  <a:pt x="461" y="56"/>
                </a:lnTo>
                <a:lnTo>
                  <a:pt x="453" y="50"/>
                </a:lnTo>
                <a:lnTo>
                  <a:pt x="445" y="46"/>
                </a:lnTo>
                <a:lnTo>
                  <a:pt x="437" y="46"/>
                </a:lnTo>
                <a:lnTo>
                  <a:pt x="431" y="46"/>
                </a:lnTo>
                <a:lnTo>
                  <a:pt x="427" y="46"/>
                </a:lnTo>
                <a:lnTo>
                  <a:pt x="425" y="50"/>
                </a:lnTo>
                <a:lnTo>
                  <a:pt x="423" y="52"/>
                </a:lnTo>
                <a:lnTo>
                  <a:pt x="425" y="56"/>
                </a:lnTo>
                <a:lnTo>
                  <a:pt x="425" y="56"/>
                </a:lnTo>
                <a:lnTo>
                  <a:pt x="429" y="62"/>
                </a:lnTo>
                <a:lnTo>
                  <a:pt x="431" y="66"/>
                </a:lnTo>
                <a:lnTo>
                  <a:pt x="433" y="72"/>
                </a:lnTo>
                <a:lnTo>
                  <a:pt x="433" y="72"/>
                </a:lnTo>
                <a:lnTo>
                  <a:pt x="425" y="62"/>
                </a:lnTo>
                <a:lnTo>
                  <a:pt x="415" y="52"/>
                </a:lnTo>
                <a:lnTo>
                  <a:pt x="407" y="44"/>
                </a:lnTo>
                <a:lnTo>
                  <a:pt x="407" y="44"/>
                </a:lnTo>
                <a:lnTo>
                  <a:pt x="399" y="38"/>
                </a:lnTo>
                <a:lnTo>
                  <a:pt x="395" y="38"/>
                </a:lnTo>
                <a:lnTo>
                  <a:pt x="391" y="38"/>
                </a:lnTo>
                <a:lnTo>
                  <a:pt x="391" y="38"/>
                </a:lnTo>
                <a:lnTo>
                  <a:pt x="391" y="36"/>
                </a:lnTo>
                <a:lnTo>
                  <a:pt x="391" y="30"/>
                </a:lnTo>
                <a:lnTo>
                  <a:pt x="391" y="26"/>
                </a:lnTo>
                <a:lnTo>
                  <a:pt x="389" y="22"/>
                </a:lnTo>
                <a:lnTo>
                  <a:pt x="385" y="18"/>
                </a:lnTo>
                <a:lnTo>
                  <a:pt x="377" y="14"/>
                </a:lnTo>
                <a:lnTo>
                  <a:pt x="377" y="14"/>
                </a:lnTo>
                <a:lnTo>
                  <a:pt x="371" y="12"/>
                </a:lnTo>
                <a:lnTo>
                  <a:pt x="363" y="12"/>
                </a:lnTo>
                <a:lnTo>
                  <a:pt x="357" y="14"/>
                </a:lnTo>
                <a:lnTo>
                  <a:pt x="351" y="18"/>
                </a:lnTo>
                <a:lnTo>
                  <a:pt x="343" y="24"/>
                </a:lnTo>
                <a:lnTo>
                  <a:pt x="339" y="26"/>
                </a:lnTo>
                <a:lnTo>
                  <a:pt x="339" y="26"/>
                </a:lnTo>
                <a:lnTo>
                  <a:pt x="341" y="24"/>
                </a:lnTo>
                <a:lnTo>
                  <a:pt x="339" y="16"/>
                </a:lnTo>
                <a:lnTo>
                  <a:pt x="337" y="8"/>
                </a:lnTo>
                <a:lnTo>
                  <a:pt x="333" y="4"/>
                </a:lnTo>
                <a:lnTo>
                  <a:pt x="329" y="0"/>
                </a:lnTo>
                <a:lnTo>
                  <a:pt x="329" y="0"/>
                </a:lnTo>
                <a:lnTo>
                  <a:pt x="323" y="0"/>
                </a:lnTo>
                <a:lnTo>
                  <a:pt x="315" y="4"/>
                </a:lnTo>
                <a:lnTo>
                  <a:pt x="297" y="16"/>
                </a:lnTo>
                <a:lnTo>
                  <a:pt x="283" y="28"/>
                </a:lnTo>
                <a:lnTo>
                  <a:pt x="277" y="34"/>
                </a:lnTo>
                <a:lnTo>
                  <a:pt x="277" y="34"/>
                </a:lnTo>
                <a:lnTo>
                  <a:pt x="255" y="40"/>
                </a:lnTo>
                <a:lnTo>
                  <a:pt x="241" y="44"/>
                </a:lnTo>
                <a:lnTo>
                  <a:pt x="237" y="48"/>
                </a:lnTo>
                <a:lnTo>
                  <a:pt x="237" y="50"/>
                </a:lnTo>
                <a:lnTo>
                  <a:pt x="237" y="50"/>
                </a:lnTo>
                <a:lnTo>
                  <a:pt x="239" y="58"/>
                </a:lnTo>
                <a:lnTo>
                  <a:pt x="239" y="64"/>
                </a:lnTo>
                <a:lnTo>
                  <a:pt x="239" y="64"/>
                </a:lnTo>
                <a:lnTo>
                  <a:pt x="233" y="64"/>
                </a:lnTo>
                <a:lnTo>
                  <a:pt x="227" y="68"/>
                </a:lnTo>
                <a:lnTo>
                  <a:pt x="225" y="72"/>
                </a:lnTo>
                <a:lnTo>
                  <a:pt x="225" y="72"/>
                </a:lnTo>
                <a:lnTo>
                  <a:pt x="219" y="94"/>
                </a:lnTo>
                <a:lnTo>
                  <a:pt x="207" y="94"/>
                </a:lnTo>
                <a:lnTo>
                  <a:pt x="213" y="100"/>
                </a:lnTo>
                <a:lnTo>
                  <a:pt x="203" y="102"/>
                </a:lnTo>
                <a:lnTo>
                  <a:pt x="213" y="108"/>
                </a:lnTo>
                <a:lnTo>
                  <a:pt x="199" y="114"/>
                </a:lnTo>
                <a:lnTo>
                  <a:pt x="199" y="114"/>
                </a:lnTo>
                <a:lnTo>
                  <a:pt x="203" y="114"/>
                </a:lnTo>
                <a:lnTo>
                  <a:pt x="207" y="114"/>
                </a:lnTo>
                <a:lnTo>
                  <a:pt x="207" y="114"/>
                </a:lnTo>
                <a:lnTo>
                  <a:pt x="203" y="120"/>
                </a:lnTo>
                <a:lnTo>
                  <a:pt x="201" y="124"/>
                </a:lnTo>
                <a:lnTo>
                  <a:pt x="203" y="126"/>
                </a:lnTo>
                <a:lnTo>
                  <a:pt x="203" y="126"/>
                </a:lnTo>
                <a:lnTo>
                  <a:pt x="207" y="128"/>
                </a:lnTo>
                <a:lnTo>
                  <a:pt x="209" y="126"/>
                </a:lnTo>
                <a:lnTo>
                  <a:pt x="213" y="124"/>
                </a:lnTo>
                <a:lnTo>
                  <a:pt x="211" y="146"/>
                </a:lnTo>
                <a:lnTo>
                  <a:pt x="209" y="15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34E1C7D5-BFAD-4E4F-A431-392AC25B9228}"/>
              </a:ext>
            </a:extLst>
          </p:cNvPr>
          <p:cNvSpPr>
            <a:spLocks/>
          </p:cNvSpPr>
          <p:nvPr/>
        </p:nvSpPr>
        <p:spPr bwMode="auto">
          <a:xfrm>
            <a:off x="4682970" y="746281"/>
            <a:ext cx="601663" cy="1674813"/>
          </a:xfrm>
          <a:custGeom>
            <a:avLst/>
            <a:gdLst>
              <a:gd name="T0" fmla="*/ 130 w 379"/>
              <a:gd name="T1" fmla="*/ 26 h 1055"/>
              <a:gd name="T2" fmla="*/ 118 w 379"/>
              <a:gd name="T3" fmla="*/ 59 h 1055"/>
              <a:gd name="T4" fmla="*/ 106 w 379"/>
              <a:gd name="T5" fmla="*/ 67 h 1055"/>
              <a:gd name="T6" fmla="*/ 110 w 379"/>
              <a:gd name="T7" fmla="*/ 100 h 1055"/>
              <a:gd name="T8" fmla="*/ 114 w 379"/>
              <a:gd name="T9" fmla="*/ 120 h 1055"/>
              <a:gd name="T10" fmla="*/ 112 w 379"/>
              <a:gd name="T11" fmla="*/ 132 h 1055"/>
              <a:gd name="T12" fmla="*/ 120 w 379"/>
              <a:gd name="T13" fmla="*/ 153 h 1055"/>
              <a:gd name="T14" fmla="*/ 129 w 379"/>
              <a:gd name="T15" fmla="*/ 170 h 1055"/>
              <a:gd name="T16" fmla="*/ 160 w 379"/>
              <a:gd name="T17" fmla="*/ 171 h 1055"/>
              <a:gd name="T18" fmla="*/ 114 w 379"/>
              <a:gd name="T19" fmla="*/ 239 h 1055"/>
              <a:gd name="T20" fmla="*/ 94 w 379"/>
              <a:gd name="T21" fmla="*/ 307 h 1055"/>
              <a:gd name="T22" fmla="*/ 74 w 379"/>
              <a:gd name="T23" fmla="*/ 467 h 1055"/>
              <a:gd name="T24" fmla="*/ 88 w 379"/>
              <a:gd name="T25" fmla="*/ 527 h 1055"/>
              <a:gd name="T26" fmla="*/ 74 w 379"/>
              <a:gd name="T27" fmla="*/ 687 h 1055"/>
              <a:gd name="T28" fmla="*/ 59 w 379"/>
              <a:gd name="T29" fmla="*/ 779 h 1055"/>
              <a:gd name="T30" fmla="*/ 43 w 379"/>
              <a:gd name="T31" fmla="*/ 949 h 1055"/>
              <a:gd name="T32" fmla="*/ 69 w 379"/>
              <a:gd name="T33" fmla="*/ 963 h 1055"/>
              <a:gd name="T34" fmla="*/ 34 w 379"/>
              <a:gd name="T35" fmla="*/ 1005 h 1055"/>
              <a:gd name="T36" fmla="*/ 0 w 379"/>
              <a:gd name="T37" fmla="*/ 1031 h 1055"/>
              <a:gd name="T38" fmla="*/ 11 w 379"/>
              <a:gd name="T39" fmla="*/ 1051 h 1055"/>
              <a:gd name="T40" fmla="*/ 36 w 379"/>
              <a:gd name="T41" fmla="*/ 1054 h 1055"/>
              <a:gd name="T42" fmla="*/ 92 w 379"/>
              <a:gd name="T43" fmla="*/ 1045 h 1055"/>
              <a:gd name="T44" fmla="*/ 128 w 379"/>
              <a:gd name="T45" fmla="*/ 1032 h 1055"/>
              <a:gd name="T46" fmla="*/ 135 w 379"/>
              <a:gd name="T47" fmla="*/ 1008 h 1055"/>
              <a:gd name="T48" fmla="*/ 131 w 379"/>
              <a:gd name="T49" fmla="*/ 966 h 1055"/>
              <a:gd name="T50" fmla="*/ 187 w 379"/>
              <a:gd name="T51" fmla="*/ 978 h 1055"/>
              <a:gd name="T52" fmla="*/ 152 w 379"/>
              <a:gd name="T53" fmla="*/ 1016 h 1055"/>
              <a:gd name="T54" fmla="*/ 154 w 379"/>
              <a:gd name="T55" fmla="*/ 1032 h 1055"/>
              <a:gd name="T56" fmla="*/ 155 w 379"/>
              <a:gd name="T57" fmla="*/ 1042 h 1055"/>
              <a:gd name="T58" fmla="*/ 200 w 379"/>
              <a:gd name="T59" fmla="*/ 1049 h 1055"/>
              <a:gd name="T60" fmla="*/ 243 w 379"/>
              <a:gd name="T61" fmla="*/ 1040 h 1055"/>
              <a:gd name="T62" fmla="*/ 275 w 379"/>
              <a:gd name="T63" fmla="*/ 1023 h 1055"/>
              <a:gd name="T64" fmla="*/ 254 w 379"/>
              <a:gd name="T65" fmla="*/ 987 h 1055"/>
              <a:gd name="T66" fmla="*/ 262 w 379"/>
              <a:gd name="T67" fmla="*/ 954 h 1055"/>
              <a:gd name="T68" fmla="*/ 271 w 379"/>
              <a:gd name="T69" fmla="*/ 869 h 1055"/>
              <a:gd name="T70" fmla="*/ 283 w 379"/>
              <a:gd name="T71" fmla="*/ 637 h 1055"/>
              <a:gd name="T72" fmla="*/ 299 w 379"/>
              <a:gd name="T73" fmla="*/ 622 h 1055"/>
              <a:gd name="T74" fmla="*/ 308 w 379"/>
              <a:gd name="T75" fmla="*/ 608 h 1055"/>
              <a:gd name="T76" fmla="*/ 313 w 379"/>
              <a:gd name="T77" fmla="*/ 632 h 1055"/>
              <a:gd name="T78" fmla="*/ 334 w 379"/>
              <a:gd name="T79" fmla="*/ 608 h 1055"/>
              <a:gd name="T80" fmla="*/ 343 w 379"/>
              <a:gd name="T81" fmla="*/ 602 h 1055"/>
              <a:gd name="T82" fmla="*/ 334 w 379"/>
              <a:gd name="T83" fmla="*/ 517 h 1055"/>
              <a:gd name="T84" fmla="*/ 374 w 379"/>
              <a:gd name="T85" fmla="*/ 521 h 1055"/>
              <a:gd name="T86" fmla="*/ 378 w 379"/>
              <a:gd name="T87" fmla="*/ 446 h 1055"/>
              <a:gd name="T88" fmla="*/ 376 w 379"/>
              <a:gd name="T89" fmla="*/ 333 h 1055"/>
              <a:gd name="T90" fmla="*/ 346 w 379"/>
              <a:gd name="T91" fmla="*/ 247 h 1055"/>
              <a:gd name="T92" fmla="*/ 299 w 379"/>
              <a:gd name="T93" fmla="*/ 185 h 1055"/>
              <a:gd name="T94" fmla="*/ 238 w 379"/>
              <a:gd name="T95" fmla="*/ 153 h 1055"/>
              <a:gd name="T96" fmla="*/ 265 w 379"/>
              <a:gd name="T97" fmla="*/ 150 h 1055"/>
              <a:gd name="T98" fmla="*/ 272 w 379"/>
              <a:gd name="T99" fmla="*/ 123 h 1055"/>
              <a:gd name="T100" fmla="*/ 238 w 379"/>
              <a:gd name="T101" fmla="*/ 108 h 1055"/>
              <a:gd name="T102" fmla="*/ 254 w 379"/>
              <a:gd name="T103" fmla="*/ 84 h 1055"/>
              <a:gd name="T104" fmla="*/ 244 w 379"/>
              <a:gd name="T105" fmla="*/ 43 h 1055"/>
              <a:gd name="T106" fmla="*/ 236 w 379"/>
              <a:gd name="T107" fmla="*/ 17 h 1055"/>
              <a:gd name="T108" fmla="*/ 207 w 379"/>
              <a:gd name="T109" fmla="*/ 0 h 1055"/>
              <a:gd name="T110" fmla="*/ 172 w 379"/>
              <a:gd name="T111" fmla="*/ 9 h 1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79" h="1055">
                <a:moveTo>
                  <a:pt x="147" y="18"/>
                </a:moveTo>
                <a:lnTo>
                  <a:pt x="147" y="18"/>
                </a:lnTo>
                <a:lnTo>
                  <a:pt x="145" y="18"/>
                </a:lnTo>
                <a:lnTo>
                  <a:pt x="137" y="21"/>
                </a:lnTo>
                <a:lnTo>
                  <a:pt x="134" y="24"/>
                </a:lnTo>
                <a:lnTo>
                  <a:pt x="130" y="26"/>
                </a:lnTo>
                <a:lnTo>
                  <a:pt x="128" y="30"/>
                </a:lnTo>
                <a:lnTo>
                  <a:pt x="126" y="34"/>
                </a:lnTo>
                <a:lnTo>
                  <a:pt x="126" y="34"/>
                </a:lnTo>
                <a:lnTo>
                  <a:pt x="125" y="43"/>
                </a:lnTo>
                <a:lnTo>
                  <a:pt x="123" y="52"/>
                </a:lnTo>
                <a:lnTo>
                  <a:pt x="118" y="59"/>
                </a:lnTo>
                <a:lnTo>
                  <a:pt x="118" y="59"/>
                </a:lnTo>
                <a:lnTo>
                  <a:pt x="111" y="61"/>
                </a:lnTo>
                <a:lnTo>
                  <a:pt x="107" y="64"/>
                </a:lnTo>
                <a:lnTo>
                  <a:pt x="106" y="65"/>
                </a:lnTo>
                <a:lnTo>
                  <a:pt x="106" y="67"/>
                </a:lnTo>
                <a:lnTo>
                  <a:pt x="106" y="67"/>
                </a:lnTo>
                <a:lnTo>
                  <a:pt x="110" y="74"/>
                </a:lnTo>
                <a:lnTo>
                  <a:pt x="110" y="79"/>
                </a:lnTo>
                <a:lnTo>
                  <a:pt x="110" y="79"/>
                </a:lnTo>
                <a:lnTo>
                  <a:pt x="110" y="89"/>
                </a:lnTo>
                <a:lnTo>
                  <a:pt x="108" y="95"/>
                </a:lnTo>
                <a:lnTo>
                  <a:pt x="110" y="100"/>
                </a:lnTo>
                <a:lnTo>
                  <a:pt x="110" y="100"/>
                </a:lnTo>
                <a:lnTo>
                  <a:pt x="112" y="105"/>
                </a:lnTo>
                <a:lnTo>
                  <a:pt x="114" y="111"/>
                </a:lnTo>
                <a:lnTo>
                  <a:pt x="114" y="117"/>
                </a:lnTo>
                <a:lnTo>
                  <a:pt x="114" y="120"/>
                </a:lnTo>
                <a:lnTo>
                  <a:pt x="114" y="120"/>
                </a:lnTo>
                <a:lnTo>
                  <a:pt x="112" y="123"/>
                </a:lnTo>
                <a:lnTo>
                  <a:pt x="111" y="125"/>
                </a:lnTo>
                <a:lnTo>
                  <a:pt x="110" y="126"/>
                </a:lnTo>
                <a:lnTo>
                  <a:pt x="110" y="129"/>
                </a:lnTo>
                <a:lnTo>
                  <a:pt x="110" y="129"/>
                </a:lnTo>
                <a:lnTo>
                  <a:pt x="112" y="132"/>
                </a:lnTo>
                <a:lnTo>
                  <a:pt x="116" y="135"/>
                </a:lnTo>
                <a:lnTo>
                  <a:pt x="118" y="137"/>
                </a:lnTo>
                <a:lnTo>
                  <a:pt x="118" y="137"/>
                </a:lnTo>
                <a:lnTo>
                  <a:pt x="118" y="139"/>
                </a:lnTo>
                <a:lnTo>
                  <a:pt x="118" y="145"/>
                </a:lnTo>
                <a:lnTo>
                  <a:pt x="120" y="153"/>
                </a:lnTo>
                <a:lnTo>
                  <a:pt x="123" y="157"/>
                </a:lnTo>
                <a:lnTo>
                  <a:pt x="123" y="157"/>
                </a:lnTo>
                <a:lnTo>
                  <a:pt x="124" y="162"/>
                </a:lnTo>
                <a:lnTo>
                  <a:pt x="126" y="166"/>
                </a:lnTo>
                <a:lnTo>
                  <a:pt x="128" y="168"/>
                </a:lnTo>
                <a:lnTo>
                  <a:pt x="129" y="170"/>
                </a:lnTo>
                <a:lnTo>
                  <a:pt x="131" y="171"/>
                </a:lnTo>
                <a:lnTo>
                  <a:pt x="135" y="171"/>
                </a:lnTo>
                <a:lnTo>
                  <a:pt x="135" y="171"/>
                </a:lnTo>
                <a:lnTo>
                  <a:pt x="143" y="170"/>
                </a:lnTo>
                <a:lnTo>
                  <a:pt x="151" y="170"/>
                </a:lnTo>
                <a:lnTo>
                  <a:pt x="160" y="171"/>
                </a:lnTo>
                <a:lnTo>
                  <a:pt x="167" y="186"/>
                </a:lnTo>
                <a:lnTo>
                  <a:pt x="152" y="207"/>
                </a:lnTo>
                <a:lnTo>
                  <a:pt x="152" y="207"/>
                </a:lnTo>
                <a:lnTo>
                  <a:pt x="134" y="221"/>
                </a:lnTo>
                <a:lnTo>
                  <a:pt x="119" y="233"/>
                </a:lnTo>
                <a:lnTo>
                  <a:pt x="114" y="239"/>
                </a:lnTo>
                <a:lnTo>
                  <a:pt x="110" y="244"/>
                </a:lnTo>
                <a:lnTo>
                  <a:pt x="110" y="244"/>
                </a:lnTo>
                <a:lnTo>
                  <a:pt x="106" y="254"/>
                </a:lnTo>
                <a:lnTo>
                  <a:pt x="104" y="265"/>
                </a:lnTo>
                <a:lnTo>
                  <a:pt x="100" y="281"/>
                </a:lnTo>
                <a:lnTo>
                  <a:pt x="94" y="307"/>
                </a:lnTo>
                <a:lnTo>
                  <a:pt x="94" y="307"/>
                </a:lnTo>
                <a:lnTo>
                  <a:pt x="89" y="324"/>
                </a:lnTo>
                <a:lnTo>
                  <a:pt x="86" y="346"/>
                </a:lnTo>
                <a:lnTo>
                  <a:pt x="80" y="396"/>
                </a:lnTo>
                <a:lnTo>
                  <a:pt x="75" y="440"/>
                </a:lnTo>
                <a:lnTo>
                  <a:pt x="74" y="467"/>
                </a:lnTo>
                <a:lnTo>
                  <a:pt x="74" y="467"/>
                </a:lnTo>
                <a:lnTo>
                  <a:pt x="75" y="482"/>
                </a:lnTo>
                <a:lnTo>
                  <a:pt x="80" y="498"/>
                </a:lnTo>
                <a:lnTo>
                  <a:pt x="86" y="521"/>
                </a:lnTo>
                <a:lnTo>
                  <a:pt x="86" y="521"/>
                </a:lnTo>
                <a:lnTo>
                  <a:pt x="88" y="527"/>
                </a:lnTo>
                <a:lnTo>
                  <a:pt x="92" y="535"/>
                </a:lnTo>
                <a:lnTo>
                  <a:pt x="98" y="546"/>
                </a:lnTo>
                <a:lnTo>
                  <a:pt x="98" y="546"/>
                </a:lnTo>
                <a:lnTo>
                  <a:pt x="87" y="612"/>
                </a:lnTo>
                <a:lnTo>
                  <a:pt x="77" y="664"/>
                </a:lnTo>
                <a:lnTo>
                  <a:pt x="74" y="687"/>
                </a:lnTo>
                <a:lnTo>
                  <a:pt x="69" y="703"/>
                </a:lnTo>
                <a:lnTo>
                  <a:pt x="69" y="703"/>
                </a:lnTo>
                <a:lnTo>
                  <a:pt x="65" y="715"/>
                </a:lnTo>
                <a:lnTo>
                  <a:pt x="64" y="727"/>
                </a:lnTo>
                <a:lnTo>
                  <a:pt x="61" y="752"/>
                </a:lnTo>
                <a:lnTo>
                  <a:pt x="59" y="779"/>
                </a:lnTo>
                <a:lnTo>
                  <a:pt x="57" y="806"/>
                </a:lnTo>
                <a:lnTo>
                  <a:pt x="57" y="806"/>
                </a:lnTo>
                <a:lnTo>
                  <a:pt x="52" y="845"/>
                </a:lnTo>
                <a:lnTo>
                  <a:pt x="47" y="894"/>
                </a:lnTo>
                <a:lnTo>
                  <a:pt x="45" y="935"/>
                </a:lnTo>
                <a:lnTo>
                  <a:pt x="43" y="949"/>
                </a:lnTo>
                <a:lnTo>
                  <a:pt x="45" y="954"/>
                </a:lnTo>
                <a:lnTo>
                  <a:pt x="45" y="954"/>
                </a:lnTo>
                <a:lnTo>
                  <a:pt x="49" y="957"/>
                </a:lnTo>
                <a:lnTo>
                  <a:pt x="52" y="958"/>
                </a:lnTo>
                <a:lnTo>
                  <a:pt x="69" y="963"/>
                </a:lnTo>
                <a:lnTo>
                  <a:pt x="69" y="963"/>
                </a:lnTo>
                <a:lnTo>
                  <a:pt x="64" y="975"/>
                </a:lnTo>
                <a:lnTo>
                  <a:pt x="57" y="992"/>
                </a:lnTo>
                <a:lnTo>
                  <a:pt x="57" y="992"/>
                </a:lnTo>
                <a:lnTo>
                  <a:pt x="54" y="994"/>
                </a:lnTo>
                <a:lnTo>
                  <a:pt x="49" y="998"/>
                </a:lnTo>
                <a:lnTo>
                  <a:pt x="34" y="1005"/>
                </a:lnTo>
                <a:lnTo>
                  <a:pt x="17" y="1013"/>
                </a:lnTo>
                <a:lnTo>
                  <a:pt x="11" y="1017"/>
                </a:lnTo>
                <a:lnTo>
                  <a:pt x="7" y="1020"/>
                </a:lnTo>
                <a:lnTo>
                  <a:pt x="7" y="1020"/>
                </a:lnTo>
                <a:lnTo>
                  <a:pt x="2" y="1026"/>
                </a:lnTo>
                <a:lnTo>
                  <a:pt x="0" y="1031"/>
                </a:lnTo>
                <a:lnTo>
                  <a:pt x="0" y="1035"/>
                </a:lnTo>
                <a:lnTo>
                  <a:pt x="2" y="1037"/>
                </a:lnTo>
                <a:lnTo>
                  <a:pt x="2" y="1037"/>
                </a:lnTo>
                <a:lnTo>
                  <a:pt x="6" y="1040"/>
                </a:lnTo>
                <a:lnTo>
                  <a:pt x="9" y="1046"/>
                </a:lnTo>
                <a:lnTo>
                  <a:pt x="11" y="1051"/>
                </a:lnTo>
                <a:lnTo>
                  <a:pt x="13" y="1053"/>
                </a:lnTo>
                <a:lnTo>
                  <a:pt x="16" y="1053"/>
                </a:lnTo>
                <a:lnTo>
                  <a:pt x="16" y="1053"/>
                </a:lnTo>
                <a:lnTo>
                  <a:pt x="19" y="1054"/>
                </a:lnTo>
                <a:lnTo>
                  <a:pt x="24" y="1055"/>
                </a:lnTo>
                <a:lnTo>
                  <a:pt x="36" y="1054"/>
                </a:lnTo>
                <a:lnTo>
                  <a:pt x="57" y="1053"/>
                </a:lnTo>
                <a:lnTo>
                  <a:pt x="57" y="1053"/>
                </a:lnTo>
                <a:lnTo>
                  <a:pt x="69" y="1052"/>
                </a:lnTo>
                <a:lnTo>
                  <a:pt x="78" y="1049"/>
                </a:lnTo>
                <a:lnTo>
                  <a:pt x="86" y="1047"/>
                </a:lnTo>
                <a:lnTo>
                  <a:pt x="92" y="1045"/>
                </a:lnTo>
                <a:lnTo>
                  <a:pt x="100" y="1040"/>
                </a:lnTo>
                <a:lnTo>
                  <a:pt x="105" y="1039"/>
                </a:lnTo>
                <a:lnTo>
                  <a:pt x="110" y="1037"/>
                </a:lnTo>
                <a:lnTo>
                  <a:pt x="110" y="1037"/>
                </a:lnTo>
                <a:lnTo>
                  <a:pt x="124" y="1035"/>
                </a:lnTo>
                <a:lnTo>
                  <a:pt x="128" y="1032"/>
                </a:lnTo>
                <a:lnTo>
                  <a:pt x="131" y="1029"/>
                </a:lnTo>
                <a:lnTo>
                  <a:pt x="131" y="1029"/>
                </a:lnTo>
                <a:lnTo>
                  <a:pt x="134" y="1023"/>
                </a:lnTo>
                <a:lnTo>
                  <a:pt x="135" y="1019"/>
                </a:lnTo>
                <a:lnTo>
                  <a:pt x="135" y="1014"/>
                </a:lnTo>
                <a:lnTo>
                  <a:pt x="135" y="1008"/>
                </a:lnTo>
                <a:lnTo>
                  <a:pt x="135" y="1008"/>
                </a:lnTo>
                <a:lnTo>
                  <a:pt x="131" y="984"/>
                </a:lnTo>
                <a:lnTo>
                  <a:pt x="130" y="972"/>
                </a:lnTo>
                <a:lnTo>
                  <a:pt x="130" y="969"/>
                </a:lnTo>
                <a:lnTo>
                  <a:pt x="131" y="966"/>
                </a:lnTo>
                <a:lnTo>
                  <a:pt x="131" y="966"/>
                </a:lnTo>
                <a:lnTo>
                  <a:pt x="141" y="965"/>
                </a:lnTo>
                <a:lnTo>
                  <a:pt x="160" y="964"/>
                </a:lnTo>
                <a:lnTo>
                  <a:pt x="189" y="963"/>
                </a:lnTo>
                <a:lnTo>
                  <a:pt x="189" y="963"/>
                </a:lnTo>
                <a:lnTo>
                  <a:pt x="188" y="971"/>
                </a:lnTo>
                <a:lnTo>
                  <a:pt x="187" y="978"/>
                </a:lnTo>
                <a:lnTo>
                  <a:pt x="185" y="981"/>
                </a:lnTo>
                <a:lnTo>
                  <a:pt x="184" y="983"/>
                </a:lnTo>
                <a:lnTo>
                  <a:pt x="184" y="983"/>
                </a:lnTo>
                <a:lnTo>
                  <a:pt x="167" y="999"/>
                </a:lnTo>
                <a:lnTo>
                  <a:pt x="158" y="1010"/>
                </a:lnTo>
                <a:lnTo>
                  <a:pt x="152" y="1016"/>
                </a:lnTo>
                <a:lnTo>
                  <a:pt x="152" y="1016"/>
                </a:lnTo>
                <a:lnTo>
                  <a:pt x="151" y="1019"/>
                </a:lnTo>
                <a:lnTo>
                  <a:pt x="151" y="1022"/>
                </a:lnTo>
                <a:lnTo>
                  <a:pt x="152" y="1024"/>
                </a:lnTo>
                <a:lnTo>
                  <a:pt x="152" y="1024"/>
                </a:lnTo>
                <a:lnTo>
                  <a:pt x="154" y="1032"/>
                </a:lnTo>
                <a:lnTo>
                  <a:pt x="155" y="1039"/>
                </a:lnTo>
                <a:lnTo>
                  <a:pt x="155" y="1040"/>
                </a:lnTo>
                <a:lnTo>
                  <a:pt x="155" y="1041"/>
                </a:lnTo>
                <a:lnTo>
                  <a:pt x="155" y="1041"/>
                </a:lnTo>
                <a:lnTo>
                  <a:pt x="155" y="1041"/>
                </a:lnTo>
                <a:lnTo>
                  <a:pt x="155" y="1042"/>
                </a:lnTo>
                <a:lnTo>
                  <a:pt x="158" y="1045"/>
                </a:lnTo>
                <a:lnTo>
                  <a:pt x="165" y="1048"/>
                </a:lnTo>
                <a:lnTo>
                  <a:pt x="170" y="1049"/>
                </a:lnTo>
                <a:lnTo>
                  <a:pt x="176" y="1049"/>
                </a:lnTo>
                <a:lnTo>
                  <a:pt x="176" y="1049"/>
                </a:lnTo>
                <a:lnTo>
                  <a:pt x="200" y="1049"/>
                </a:lnTo>
                <a:lnTo>
                  <a:pt x="210" y="1048"/>
                </a:lnTo>
                <a:lnTo>
                  <a:pt x="222" y="1045"/>
                </a:lnTo>
                <a:lnTo>
                  <a:pt x="222" y="1045"/>
                </a:lnTo>
                <a:lnTo>
                  <a:pt x="231" y="1042"/>
                </a:lnTo>
                <a:lnTo>
                  <a:pt x="237" y="1041"/>
                </a:lnTo>
                <a:lnTo>
                  <a:pt x="243" y="1040"/>
                </a:lnTo>
                <a:lnTo>
                  <a:pt x="250" y="1037"/>
                </a:lnTo>
                <a:lnTo>
                  <a:pt x="250" y="1037"/>
                </a:lnTo>
                <a:lnTo>
                  <a:pt x="260" y="1032"/>
                </a:lnTo>
                <a:lnTo>
                  <a:pt x="267" y="1029"/>
                </a:lnTo>
                <a:lnTo>
                  <a:pt x="273" y="1025"/>
                </a:lnTo>
                <a:lnTo>
                  <a:pt x="275" y="1023"/>
                </a:lnTo>
                <a:lnTo>
                  <a:pt x="276" y="1020"/>
                </a:lnTo>
                <a:lnTo>
                  <a:pt x="276" y="1020"/>
                </a:lnTo>
                <a:lnTo>
                  <a:pt x="272" y="1013"/>
                </a:lnTo>
                <a:lnTo>
                  <a:pt x="266" y="1002"/>
                </a:lnTo>
                <a:lnTo>
                  <a:pt x="254" y="987"/>
                </a:lnTo>
                <a:lnTo>
                  <a:pt x="254" y="987"/>
                </a:lnTo>
                <a:lnTo>
                  <a:pt x="254" y="986"/>
                </a:lnTo>
                <a:lnTo>
                  <a:pt x="253" y="982"/>
                </a:lnTo>
                <a:lnTo>
                  <a:pt x="252" y="971"/>
                </a:lnTo>
                <a:lnTo>
                  <a:pt x="250" y="958"/>
                </a:lnTo>
                <a:lnTo>
                  <a:pt x="262" y="954"/>
                </a:lnTo>
                <a:lnTo>
                  <a:pt x="262" y="954"/>
                </a:lnTo>
                <a:lnTo>
                  <a:pt x="262" y="925"/>
                </a:lnTo>
                <a:lnTo>
                  <a:pt x="264" y="903"/>
                </a:lnTo>
                <a:lnTo>
                  <a:pt x="265" y="892"/>
                </a:lnTo>
                <a:lnTo>
                  <a:pt x="267" y="884"/>
                </a:lnTo>
                <a:lnTo>
                  <a:pt x="267" y="884"/>
                </a:lnTo>
                <a:lnTo>
                  <a:pt x="271" y="869"/>
                </a:lnTo>
                <a:lnTo>
                  <a:pt x="275" y="848"/>
                </a:lnTo>
                <a:lnTo>
                  <a:pt x="278" y="824"/>
                </a:lnTo>
                <a:lnTo>
                  <a:pt x="279" y="801"/>
                </a:lnTo>
                <a:lnTo>
                  <a:pt x="279" y="801"/>
                </a:lnTo>
                <a:lnTo>
                  <a:pt x="282" y="711"/>
                </a:lnTo>
                <a:lnTo>
                  <a:pt x="283" y="637"/>
                </a:lnTo>
                <a:lnTo>
                  <a:pt x="288" y="599"/>
                </a:lnTo>
                <a:lnTo>
                  <a:pt x="291" y="558"/>
                </a:lnTo>
                <a:lnTo>
                  <a:pt x="291" y="558"/>
                </a:lnTo>
                <a:lnTo>
                  <a:pt x="295" y="592"/>
                </a:lnTo>
                <a:lnTo>
                  <a:pt x="297" y="614"/>
                </a:lnTo>
                <a:lnTo>
                  <a:pt x="299" y="622"/>
                </a:lnTo>
                <a:lnTo>
                  <a:pt x="300" y="624"/>
                </a:lnTo>
                <a:lnTo>
                  <a:pt x="300" y="624"/>
                </a:lnTo>
                <a:lnTo>
                  <a:pt x="302" y="621"/>
                </a:lnTo>
                <a:lnTo>
                  <a:pt x="306" y="616"/>
                </a:lnTo>
                <a:lnTo>
                  <a:pt x="308" y="608"/>
                </a:lnTo>
                <a:lnTo>
                  <a:pt x="308" y="608"/>
                </a:lnTo>
                <a:lnTo>
                  <a:pt x="309" y="620"/>
                </a:lnTo>
                <a:lnTo>
                  <a:pt x="311" y="628"/>
                </a:lnTo>
                <a:lnTo>
                  <a:pt x="312" y="630"/>
                </a:lnTo>
                <a:lnTo>
                  <a:pt x="312" y="633"/>
                </a:lnTo>
                <a:lnTo>
                  <a:pt x="312" y="633"/>
                </a:lnTo>
                <a:lnTo>
                  <a:pt x="313" y="632"/>
                </a:lnTo>
                <a:lnTo>
                  <a:pt x="315" y="629"/>
                </a:lnTo>
                <a:lnTo>
                  <a:pt x="318" y="622"/>
                </a:lnTo>
                <a:lnTo>
                  <a:pt x="320" y="611"/>
                </a:lnTo>
                <a:lnTo>
                  <a:pt x="329" y="633"/>
                </a:lnTo>
                <a:lnTo>
                  <a:pt x="334" y="608"/>
                </a:lnTo>
                <a:lnTo>
                  <a:pt x="334" y="608"/>
                </a:lnTo>
                <a:lnTo>
                  <a:pt x="341" y="615"/>
                </a:lnTo>
                <a:lnTo>
                  <a:pt x="344" y="618"/>
                </a:lnTo>
                <a:lnTo>
                  <a:pt x="346" y="618"/>
                </a:lnTo>
                <a:lnTo>
                  <a:pt x="346" y="616"/>
                </a:lnTo>
                <a:lnTo>
                  <a:pt x="346" y="616"/>
                </a:lnTo>
                <a:lnTo>
                  <a:pt x="343" y="602"/>
                </a:lnTo>
                <a:lnTo>
                  <a:pt x="341" y="578"/>
                </a:lnTo>
                <a:lnTo>
                  <a:pt x="340" y="553"/>
                </a:lnTo>
                <a:lnTo>
                  <a:pt x="337" y="538"/>
                </a:lnTo>
                <a:lnTo>
                  <a:pt x="337" y="538"/>
                </a:lnTo>
                <a:lnTo>
                  <a:pt x="334" y="523"/>
                </a:lnTo>
                <a:lnTo>
                  <a:pt x="334" y="517"/>
                </a:lnTo>
                <a:lnTo>
                  <a:pt x="334" y="517"/>
                </a:lnTo>
                <a:lnTo>
                  <a:pt x="352" y="521"/>
                </a:lnTo>
                <a:lnTo>
                  <a:pt x="366" y="522"/>
                </a:lnTo>
                <a:lnTo>
                  <a:pt x="371" y="522"/>
                </a:lnTo>
                <a:lnTo>
                  <a:pt x="374" y="521"/>
                </a:lnTo>
                <a:lnTo>
                  <a:pt x="374" y="521"/>
                </a:lnTo>
                <a:lnTo>
                  <a:pt x="376" y="519"/>
                </a:lnTo>
                <a:lnTo>
                  <a:pt x="378" y="514"/>
                </a:lnTo>
                <a:lnTo>
                  <a:pt x="379" y="498"/>
                </a:lnTo>
                <a:lnTo>
                  <a:pt x="379" y="475"/>
                </a:lnTo>
                <a:lnTo>
                  <a:pt x="378" y="446"/>
                </a:lnTo>
                <a:lnTo>
                  <a:pt x="378" y="446"/>
                </a:lnTo>
                <a:lnTo>
                  <a:pt x="377" y="417"/>
                </a:lnTo>
                <a:lnTo>
                  <a:pt x="377" y="395"/>
                </a:lnTo>
                <a:lnTo>
                  <a:pt x="378" y="373"/>
                </a:lnTo>
                <a:lnTo>
                  <a:pt x="378" y="373"/>
                </a:lnTo>
                <a:lnTo>
                  <a:pt x="378" y="361"/>
                </a:lnTo>
                <a:lnTo>
                  <a:pt x="376" y="333"/>
                </a:lnTo>
                <a:lnTo>
                  <a:pt x="372" y="316"/>
                </a:lnTo>
                <a:lnTo>
                  <a:pt x="368" y="298"/>
                </a:lnTo>
                <a:lnTo>
                  <a:pt x="364" y="283"/>
                </a:lnTo>
                <a:lnTo>
                  <a:pt x="358" y="269"/>
                </a:lnTo>
                <a:lnTo>
                  <a:pt x="358" y="269"/>
                </a:lnTo>
                <a:lnTo>
                  <a:pt x="346" y="247"/>
                </a:lnTo>
                <a:lnTo>
                  <a:pt x="335" y="225"/>
                </a:lnTo>
                <a:lnTo>
                  <a:pt x="324" y="208"/>
                </a:lnTo>
                <a:lnTo>
                  <a:pt x="318" y="201"/>
                </a:lnTo>
                <a:lnTo>
                  <a:pt x="312" y="195"/>
                </a:lnTo>
                <a:lnTo>
                  <a:pt x="312" y="195"/>
                </a:lnTo>
                <a:lnTo>
                  <a:pt x="299" y="185"/>
                </a:lnTo>
                <a:lnTo>
                  <a:pt x="285" y="178"/>
                </a:lnTo>
                <a:lnTo>
                  <a:pt x="271" y="171"/>
                </a:lnTo>
                <a:lnTo>
                  <a:pt x="250" y="171"/>
                </a:lnTo>
                <a:lnTo>
                  <a:pt x="225" y="149"/>
                </a:lnTo>
                <a:lnTo>
                  <a:pt x="225" y="149"/>
                </a:lnTo>
                <a:lnTo>
                  <a:pt x="238" y="153"/>
                </a:lnTo>
                <a:lnTo>
                  <a:pt x="249" y="155"/>
                </a:lnTo>
                <a:lnTo>
                  <a:pt x="254" y="155"/>
                </a:lnTo>
                <a:lnTo>
                  <a:pt x="259" y="154"/>
                </a:lnTo>
                <a:lnTo>
                  <a:pt x="259" y="154"/>
                </a:lnTo>
                <a:lnTo>
                  <a:pt x="262" y="151"/>
                </a:lnTo>
                <a:lnTo>
                  <a:pt x="265" y="150"/>
                </a:lnTo>
                <a:lnTo>
                  <a:pt x="267" y="145"/>
                </a:lnTo>
                <a:lnTo>
                  <a:pt x="267" y="143"/>
                </a:lnTo>
                <a:lnTo>
                  <a:pt x="267" y="142"/>
                </a:lnTo>
                <a:lnTo>
                  <a:pt x="271" y="129"/>
                </a:lnTo>
                <a:lnTo>
                  <a:pt x="271" y="129"/>
                </a:lnTo>
                <a:lnTo>
                  <a:pt x="272" y="123"/>
                </a:lnTo>
                <a:lnTo>
                  <a:pt x="272" y="119"/>
                </a:lnTo>
                <a:lnTo>
                  <a:pt x="271" y="117"/>
                </a:lnTo>
                <a:lnTo>
                  <a:pt x="271" y="117"/>
                </a:lnTo>
                <a:lnTo>
                  <a:pt x="262" y="119"/>
                </a:lnTo>
                <a:lnTo>
                  <a:pt x="254" y="120"/>
                </a:lnTo>
                <a:lnTo>
                  <a:pt x="238" y="108"/>
                </a:lnTo>
                <a:lnTo>
                  <a:pt x="238" y="108"/>
                </a:lnTo>
                <a:lnTo>
                  <a:pt x="241" y="107"/>
                </a:lnTo>
                <a:lnTo>
                  <a:pt x="247" y="102"/>
                </a:lnTo>
                <a:lnTo>
                  <a:pt x="249" y="97"/>
                </a:lnTo>
                <a:lnTo>
                  <a:pt x="252" y="91"/>
                </a:lnTo>
                <a:lnTo>
                  <a:pt x="254" y="84"/>
                </a:lnTo>
                <a:lnTo>
                  <a:pt x="254" y="76"/>
                </a:lnTo>
                <a:lnTo>
                  <a:pt x="254" y="76"/>
                </a:lnTo>
                <a:lnTo>
                  <a:pt x="254" y="66"/>
                </a:lnTo>
                <a:lnTo>
                  <a:pt x="252" y="58"/>
                </a:lnTo>
                <a:lnTo>
                  <a:pt x="248" y="50"/>
                </a:lnTo>
                <a:lnTo>
                  <a:pt x="244" y="43"/>
                </a:lnTo>
                <a:lnTo>
                  <a:pt x="237" y="35"/>
                </a:lnTo>
                <a:lnTo>
                  <a:pt x="234" y="30"/>
                </a:lnTo>
                <a:lnTo>
                  <a:pt x="234" y="30"/>
                </a:lnTo>
                <a:lnTo>
                  <a:pt x="235" y="25"/>
                </a:lnTo>
                <a:lnTo>
                  <a:pt x="236" y="21"/>
                </a:lnTo>
                <a:lnTo>
                  <a:pt x="236" y="17"/>
                </a:lnTo>
                <a:lnTo>
                  <a:pt x="235" y="12"/>
                </a:lnTo>
                <a:lnTo>
                  <a:pt x="232" y="8"/>
                </a:lnTo>
                <a:lnTo>
                  <a:pt x="226" y="3"/>
                </a:lnTo>
                <a:lnTo>
                  <a:pt x="218" y="1"/>
                </a:lnTo>
                <a:lnTo>
                  <a:pt x="218" y="1"/>
                </a:lnTo>
                <a:lnTo>
                  <a:pt x="207" y="0"/>
                </a:lnTo>
                <a:lnTo>
                  <a:pt x="199" y="0"/>
                </a:lnTo>
                <a:lnTo>
                  <a:pt x="191" y="0"/>
                </a:lnTo>
                <a:lnTo>
                  <a:pt x="185" y="2"/>
                </a:lnTo>
                <a:lnTo>
                  <a:pt x="176" y="6"/>
                </a:lnTo>
                <a:lnTo>
                  <a:pt x="172" y="9"/>
                </a:lnTo>
                <a:lnTo>
                  <a:pt x="172" y="9"/>
                </a:lnTo>
                <a:lnTo>
                  <a:pt x="166" y="14"/>
                </a:lnTo>
                <a:lnTo>
                  <a:pt x="164" y="18"/>
                </a:lnTo>
                <a:lnTo>
                  <a:pt x="147" y="1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E707CCC7-A99D-4B41-A929-EF1BBE1B6472}"/>
              </a:ext>
            </a:extLst>
          </p:cNvPr>
          <p:cNvSpPr>
            <a:spLocks noEditPoints="1"/>
          </p:cNvSpPr>
          <p:nvPr/>
        </p:nvSpPr>
        <p:spPr bwMode="auto">
          <a:xfrm>
            <a:off x="2847468" y="750717"/>
            <a:ext cx="360363" cy="1684338"/>
          </a:xfrm>
          <a:custGeom>
            <a:avLst/>
            <a:gdLst>
              <a:gd name="T0" fmla="*/ 21 w 227"/>
              <a:gd name="T1" fmla="*/ 91 h 1061"/>
              <a:gd name="T2" fmla="*/ 10 w 227"/>
              <a:gd name="T3" fmla="*/ 108 h 1061"/>
              <a:gd name="T4" fmla="*/ 26 w 227"/>
              <a:gd name="T5" fmla="*/ 145 h 1061"/>
              <a:gd name="T6" fmla="*/ 36 w 227"/>
              <a:gd name="T7" fmla="*/ 154 h 1061"/>
              <a:gd name="T8" fmla="*/ 58 w 227"/>
              <a:gd name="T9" fmla="*/ 176 h 1061"/>
              <a:gd name="T10" fmla="*/ 34 w 227"/>
              <a:gd name="T11" fmla="*/ 221 h 1061"/>
              <a:gd name="T12" fmla="*/ 10 w 227"/>
              <a:gd name="T13" fmla="*/ 296 h 1061"/>
              <a:gd name="T14" fmla="*/ 0 w 227"/>
              <a:gd name="T15" fmla="*/ 427 h 1061"/>
              <a:gd name="T16" fmla="*/ 0 w 227"/>
              <a:gd name="T17" fmla="*/ 521 h 1061"/>
              <a:gd name="T18" fmla="*/ 3 w 227"/>
              <a:gd name="T19" fmla="*/ 540 h 1061"/>
              <a:gd name="T20" fmla="*/ 17 w 227"/>
              <a:gd name="T21" fmla="*/ 572 h 1061"/>
              <a:gd name="T22" fmla="*/ 16 w 227"/>
              <a:gd name="T23" fmla="*/ 617 h 1061"/>
              <a:gd name="T24" fmla="*/ 29 w 227"/>
              <a:gd name="T25" fmla="*/ 623 h 1061"/>
              <a:gd name="T26" fmla="*/ 34 w 227"/>
              <a:gd name="T27" fmla="*/ 883 h 1061"/>
              <a:gd name="T28" fmla="*/ 44 w 227"/>
              <a:gd name="T29" fmla="*/ 964 h 1061"/>
              <a:gd name="T30" fmla="*/ 46 w 227"/>
              <a:gd name="T31" fmla="*/ 999 h 1061"/>
              <a:gd name="T32" fmla="*/ 83 w 227"/>
              <a:gd name="T33" fmla="*/ 999 h 1061"/>
              <a:gd name="T34" fmla="*/ 42 w 227"/>
              <a:gd name="T35" fmla="*/ 1041 h 1061"/>
              <a:gd name="T36" fmla="*/ 50 w 227"/>
              <a:gd name="T37" fmla="*/ 1050 h 1061"/>
              <a:gd name="T38" fmla="*/ 77 w 227"/>
              <a:gd name="T39" fmla="*/ 1061 h 1061"/>
              <a:gd name="T40" fmla="*/ 86 w 227"/>
              <a:gd name="T41" fmla="*/ 1058 h 1061"/>
              <a:gd name="T42" fmla="*/ 112 w 227"/>
              <a:gd name="T43" fmla="*/ 1060 h 1061"/>
              <a:gd name="T44" fmla="*/ 180 w 227"/>
              <a:gd name="T45" fmla="*/ 1058 h 1061"/>
              <a:gd name="T46" fmla="*/ 195 w 227"/>
              <a:gd name="T47" fmla="*/ 1048 h 1061"/>
              <a:gd name="T48" fmla="*/ 187 w 227"/>
              <a:gd name="T49" fmla="*/ 1002 h 1061"/>
              <a:gd name="T50" fmla="*/ 212 w 227"/>
              <a:gd name="T51" fmla="*/ 997 h 1061"/>
              <a:gd name="T52" fmla="*/ 222 w 227"/>
              <a:gd name="T53" fmla="*/ 971 h 1061"/>
              <a:gd name="T54" fmla="*/ 216 w 227"/>
              <a:gd name="T55" fmla="*/ 878 h 1061"/>
              <a:gd name="T56" fmla="*/ 190 w 227"/>
              <a:gd name="T57" fmla="*/ 779 h 1061"/>
              <a:gd name="T58" fmla="*/ 204 w 227"/>
              <a:gd name="T59" fmla="*/ 783 h 1061"/>
              <a:gd name="T60" fmla="*/ 219 w 227"/>
              <a:gd name="T61" fmla="*/ 771 h 1061"/>
              <a:gd name="T62" fmla="*/ 221 w 227"/>
              <a:gd name="T63" fmla="*/ 743 h 1061"/>
              <a:gd name="T64" fmla="*/ 205 w 227"/>
              <a:gd name="T65" fmla="*/ 658 h 1061"/>
              <a:gd name="T66" fmla="*/ 211 w 227"/>
              <a:gd name="T67" fmla="*/ 622 h 1061"/>
              <a:gd name="T68" fmla="*/ 219 w 227"/>
              <a:gd name="T69" fmla="*/ 491 h 1061"/>
              <a:gd name="T70" fmla="*/ 217 w 227"/>
              <a:gd name="T71" fmla="*/ 409 h 1061"/>
              <a:gd name="T72" fmla="*/ 213 w 227"/>
              <a:gd name="T73" fmla="*/ 390 h 1061"/>
              <a:gd name="T74" fmla="*/ 223 w 227"/>
              <a:gd name="T75" fmla="*/ 299 h 1061"/>
              <a:gd name="T76" fmla="*/ 218 w 227"/>
              <a:gd name="T77" fmla="*/ 251 h 1061"/>
              <a:gd name="T78" fmla="*/ 227 w 227"/>
              <a:gd name="T79" fmla="*/ 229 h 1061"/>
              <a:gd name="T80" fmla="*/ 213 w 227"/>
              <a:gd name="T81" fmla="*/ 191 h 1061"/>
              <a:gd name="T82" fmla="*/ 190 w 227"/>
              <a:gd name="T83" fmla="*/ 176 h 1061"/>
              <a:gd name="T84" fmla="*/ 136 w 227"/>
              <a:gd name="T85" fmla="*/ 136 h 1061"/>
              <a:gd name="T86" fmla="*/ 152 w 227"/>
              <a:gd name="T87" fmla="*/ 132 h 1061"/>
              <a:gd name="T88" fmla="*/ 141 w 227"/>
              <a:gd name="T89" fmla="*/ 103 h 1061"/>
              <a:gd name="T90" fmla="*/ 158 w 227"/>
              <a:gd name="T91" fmla="*/ 115 h 1061"/>
              <a:gd name="T92" fmla="*/ 150 w 227"/>
              <a:gd name="T93" fmla="*/ 86 h 1061"/>
              <a:gd name="T94" fmla="*/ 156 w 227"/>
              <a:gd name="T95" fmla="*/ 80 h 1061"/>
              <a:gd name="T96" fmla="*/ 162 w 227"/>
              <a:gd name="T97" fmla="*/ 53 h 1061"/>
              <a:gd name="T98" fmla="*/ 158 w 227"/>
              <a:gd name="T99" fmla="*/ 28 h 1061"/>
              <a:gd name="T100" fmla="*/ 125 w 227"/>
              <a:gd name="T101" fmla="*/ 3 h 1061"/>
              <a:gd name="T102" fmla="*/ 95 w 227"/>
              <a:gd name="T103" fmla="*/ 3 h 1061"/>
              <a:gd name="T104" fmla="*/ 59 w 227"/>
              <a:gd name="T105" fmla="*/ 0 h 1061"/>
              <a:gd name="T106" fmla="*/ 36 w 227"/>
              <a:gd name="T107" fmla="*/ 12 h 1061"/>
              <a:gd name="T108" fmla="*/ 21 w 227"/>
              <a:gd name="T109" fmla="*/ 37 h 1061"/>
              <a:gd name="T110" fmla="*/ 6 w 227"/>
              <a:gd name="T111" fmla="*/ 57 h 1061"/>
              <a:gd name="T112" fmla="*/ 21 w 227"/>
              <a:gd name="T113" fmla="*/ 68 h 1061"/>
              <a:gd name="T114" fmla="*/ 133 w 227"/>
              <a:gd name="T115" fmla="*/ 1011 h 1061"/>
              <a:gd name="T116" fmla="*/ 116 w 227"/>
              <a:gd name="T117" fmla="*/ 999 h 1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7" h="1061">
                <a:moveTo>
                  <a:pt x="21" y="69"/>
                </a:moveTo>
                <a:lnTo>
                  <a:pt x="21" y="69"/>
                </a:lnTo>
                <a:lnTo>
                  <a:pt x="22" y="74"/>
                </a:lnTo>
                <a:lnTo>
                  <a:pt x="22" y="83"/>
                </a:lnTo>
                <a:lnTo>
                  <a:pt x="21" y="91"/>
                </a:lnTo>
                <a:lnTo>
                  <a:pt x="20" y="95"/>
                </a:lnTo>
                <a:lnTo>
                  <a:pt x="17" y="98"/>
                </a:lnTo>
                <a:lnTo>
                  <a:pt x="17" y="98"/>
                </a:lnTo>
                <a:lnTo>
                  <a:pt x="12" y="104"/>
                </a:lnTo>
                <a:lnTo>
                  <a:pt x="10" y="108"/>
                </a:lnTo>
                <a:lnTo>
                  <a:pt x="9" y="110"/>
                </a:lnTo>
                <a:lnTo>
                  <a:pt x="21" y="119"/>
                </a:lnTo>
                <a:lnTo>
                  <a:pt x="21" y="119"/>
                </a:lnTo>
                <a:lnTo>
                  <a:pt x="23" y="134"/>
                </a:lnTo>
                <a:lnTo>
                  <a:pt x="26" y="145"/>
                </a:lnTo>
                <a:lnTo>
                  <a:pt x="28" y="150"/>
                </a:lnTo>
                <a:lnTo>
                  <a:pt x="29" y="152"/>
                </a:lnTo>
                <a:lnTo>
                  <a:pt x="29" y="152"/>
                </a:lnTo>
                <a:lnTo>
                  <a:pt x="33" y="154"/>
                </a:lnTo>
                <a:lnTo>
                  <a:pt x="36" y="154"/>
                </a:lnTo>
                <a:lnTo>
                  <a:pt x="46" y="154"/>
                </a:lnTo>
                <a:lnTo>
                  <a:pt x="58" y="152"/>
                </a:lnTo>
                <a:lnTo>
                  <a:pt x="66" y="168"/>
                </a:lnTo>
                <a:lnTo>
                  <a:pt x="66" y="168"/>
                </a:lnTo>
                <a:lnTo>
                  <a:pt x="58" y="176"/>
                </a:lnTo>
                <a:lnTo>
                  <a:pt x="52" y="183"/>
                </a:lnTo>
                <a:lnTo>
                  <a:pt x="46" y="190"/>
                </a:lnTo>
                <a:lnTo>
                  <a:pt x="46" y="190"/>
                </a:lnTo>
                <a:lnTo>
                  <a:pt x="41" y="201"/>
                </a:lnTo>
                <a:lnTo>
                  <a:pt x="34" y="221"/>
                </a:lnTo>
                <a:lnTo>
                  <a:pt x="26" y="245"/>
                </a:lnTo>
                <a:lnTo>
                  <a:pt x="17" y="268"/>
                </a:lnTo>
                <a:lnTo>
                  <a:pt x="17" y="268"/>
                </a:lnTo>
                <a:lnTo>
                  <a:pt x="14" y="280"/>
                </a:lnTo>
                <a:lnTo>
                  <a:pt x="10" y="296"/>
                </a:lnTo>
                <a:lnTo>
                  <a:pt x="5" y="332"/>
                </a:lnTo>
                <a:lnTo>
                  <a:pt x="0" y="379"/>
                </a:lnTo>
                <a:lnTo>
                  <a:pt x="0" y="379"/>
                </a:lnTo>
                <a:lnTo>
                  <a:pt x="0" y="394"/>
                </a:lnTo>
                <a:lnTo>
                  <a:pt x="0" y="427"/>
                </a:lnTo>
                <a:lnTo>
                  <a:pt x="1" y="463"/>
                </a:lnTo>
                <a:lnTo>
                  <a:pt x="0" y="491"/>
                </a:lnTo>
                <a:lnTo>
                  <a:pt x="0" y="491"/>
                </a:lnTo>
                <a:lnTo>
                  <a:pt x="0" y="507"/>
                </a:lnTo>
                <a:lnTo>
                  <a:pt x="0" y="521"/>
                </a:lnTo>
                <a:lnTo>
                  <a:pt x="1" y="530"/>
                </a:lnTo>
                <a:lnTo>
                  <a:pt x="0" y="536"/>
                </a:lnTo>
                <a:lnTo>
                  <a:pt x="0" y="536"/>
                </a:lnTo>
                <a:lnTo>
                  <a:pt x="1" y="538"/>
                </a:lnTo>
                <a:lnTo>
                  <a:pt x="3" y="540"/>
                </a:lnTo>
                <a:lnTo>
                  <a:pt x="9" y="547"/>
                </a:lnTo>
                <a:lnTo>
                  <a:pt x="11" y="552"/>
                </a:lnTo>
                <a:lnTo>
                  <a:pt x="15" y="558"/>
                </a:lnTo>
                <a:lnTo>
                  <a:pt x="16" y="565"/>
                </a:lnTo>
                <a:lnTo>
                  <a:pt x="17" y="572"/>
                </a:lnTo>
                <a:lnTo>
                  <a:pt x="17" y="572"/>
                </a:lnTo>
                <a:lnTo>
                  <a:pt x="16" y="589"/>
                </a:lnTo>
                <a:lnTo>
                  <a:pt x="15" y="603"/>
                </a:lnTo>
                <a:lnTo>
                  <a:pt x="15" y="613"/>
                </a:lnTo>
                <a:lnTo>
                  <a:pt x="16" y="617"/>
                </a:lnTo>
                <a:lnTo>
                  <a:pt x="17" y="618"/>
                </a:lnTo>
                <a:lnTo>
                  <a:pt x="17" y="618"/>
                </a:lnTo>
                <a:lnTo>
                  <a:pt x="21" y="621"/>
                </a:lnTo>
                <a:lnTo>
                  <a:pt x="26" y="622"/>
                </a:lnTo>
                <a:lnTo>
                  <a:pt x="29" y="623"/>
                </a:lnTo>
                <a:lnTo>
                  <a:pt x="29" y="623"/>
                </a:lnTo>
                <a:lnTo>
                  <a:pt x="33" y="745"/>
                </a:lnTo>
                <a:lnTo>
                  <a:pt x="34" y="834"/>
                </a:lnTo>
                <a:lnTo>
                  <a:pt x="34" y="865"/>
                </a:lnTo>
                <a:lnTo>
                  <a:pt x="34" y="883"/>
                </a:lnTo>
                <a:lnTo>
                  <a:pt x="34" y="883"/>
                </a:lnTo>
                <a:lnTo>
                  <a:pt x="33" y="893"/>
                </a:lnTo>
                <a:lnTo>
                  <a:pt x="34" y="906"/>
                </a:lnTo>
                <a:lnTo>
                  <a:pt x="39" y="936"/>
                </a:lnTo>
                <a:lnTo>
                  <a:pt x="44" y="964"/>
                </a:lnTo>
                <a:lnTo>
                  <a:pt x="46" y="977"/>
                </a:lnTo>
                <a:lnTo>
                  <a:pt x="46" y="977"/>
                </a:lnTo>
                <a:lnTo>
                  <a:pt x="45" y="988"/>
                </a:lnTo>
                <a:lnTo>
                  <a:pt x="45" y="994"/>
                </a:lnTo>
                <a:lnTo>
                  <a:pt x="46" y="999"/>
                </a:lnTo>
                <a:lnTo>
                  <a:pt x="46" y="999"/>
                </a:lnTo>
                <a:lnTo>
                  <a:pt x="48" y="999"/>
                </a:lnTo>
                <a:lnTo>
                  <a:pt x="53" y="1000"/>
                </a:lnTo>
                <a:lnTo>
                  <a:pt x="65" y="1000"/>
                </a:lnTo>
                <a:lnTo>
                  <a:pt x="83" y="999"/>
                </a:lnTo>
                <a:lnTo>
                  <a:pt x="83" y="1019"/>
                </a:lnTo>
                <a:lnTo>
                  <a:pt x="83" y="1019"/>
                </a:lnTo>
                <a:lnTo>
                  <a:pt x="60" y="1029"/>
                </a:lnTo>
                <a:lnTo>
                  <a:pt x="46" y="1037"/>
                </a:lnTo>
                <a:lnTo>
                  <a:pt x="42" y="1041"/>
                </a:lnTo>
                <a:lnTo>
                  <a:pt x="41" y="1042"/>
                </a:lnTo>
                <a:lnTo>
                  <a:pt x="42" y="1043"/>
                </a:lnTo>
                <a:lnTo>
                  <a:pt x="42" y="1043"/>
                </a:lnTo>
                <a:lnTo>
                  <a:pt x="48" y="1049"/>
                </a:lnTo>
                <a:lnTo>
                  <a:pt x="50" y="1050"/>
                </a:lnTo>
                <a:lnTo>
                  <a:pt x="50" y="1051"/>
                </a:lnTo>
                <a:lnTo>
                  <a:pt x="50" y="1060"/>
                </a:lnTo>
                <a:lnTo>
                  <a:pt x="50" y="1060"/>
                </a:lnTo>
                <a:lnTo>
                  <a:pt x="66" y="1061"/>
                </a:lnTo>
                <a:lnTo>
                  <a:pt x="77" y="1061"/>
                </a:lnTo>
                <a:lnTo>
                  <a:pt x="81" y="1061"/>
                </a:lnTo>
                <a:lnTo>
                  <a:pt x="83" y="1060"/>
                </a:lnTo>
                <a:lnTo>
                  <a:pt x="83" y="1060"/>
                </a:lnTo>
                <a:lnTo>
                  <a:pt x="85" y="1059"/>
                </a:lnTo>
                <a:lnTo>
                  <a:pt x="86" y="1058"/>
                </a:lnTo>
                <a:lnTo>
                  <a:pt x="92" y="1056"/>
                </a:lnTo>
                <a:lnTo>
                  <a:pt x="100" y="1056"/>
                </a:lnTo>
                <a:lnTo>
                  <a:pt x="100" y="1056"/>
                </a:lnTo>
                <a:lnTo>
                  <a:pt x="105" y="1058"/>
                </a:lnTo>
                <a:lnTo>
                  <a:pt x="112" y="1060"/>
                </a:lnTo>
                <a:lnTo>
                  <a:pt x="112" y="1060"/>
                </a:lnTo>
                <a:lnTo>
                  <a:pt x="123" y="1061"/>
                </a:lnTo>
                <a:lnTo>
                  <a:pt x="146" y="1060"/>
                </a:lnTo>
                <a:lnTo>
                  <a:pt x="170" y="1059"/>
                </a:lnTo>
                <a:lnTo>
                  <a:pt x="180" y="1058"/>
                </a:lnTo>
                <a:lnTo>
                  <a:pt x="187" y="1056"/>
                </a:lnTo>
                <a:lnTo>
                  <a:pt x="187" y="1056"/>
                </a:lnTo>
                <a:lnTo>
                  <a:pt x="190" y="1054"/>
                </a:lnTo>
                <a:lnTo>
                  <a:pt x="193" y="1050"/>
                </a:lnTo>
                <a:lnTo>
                  <a:pt x="195" y="1048"/>
                </a:lnTo>
                <a:lnTo>
                  <a:pt x="195" y="1044"/>
                </a:lnTo>
                <a:lnTo>
                  <a:pt x="195" y="1038"/>
                </a:lnTo>
                <a:lnTo>
                  <a:pt x="194" y="1035"/>
                </a:lnTo>
                <a:lnTo>
                  <a:pt x="187" y="1023"/>
                </a:lnTo>
                <a:lnTo>
                  <a:pt x="187" y="1002"/>
                </a:lnTo>
                <a:lnTo>
                  <a:pt x="187" y="1002"/>
                </a:lnTo>
                <a:lnTo>
                  <a:pt x="190" y="1002"/>
                </a:lnTo>
                <a:lnTo>
                  <a:pt x="201" y="1001"/>
                </a:lnTo>
                <a:lnTo>
                  <a:pt x="207" y="1000"/>
                </a:lnTo>
                <a:lnTo>
                  <a:pt x="212" y="997"/>
                </a:lnTo>
                <a:lnTo>
                  <a:pt x="217" y="994"/>
                </a:lnTo>
                <a:lnTo>
                  <a:pt x="219" y="990"/>
                </a:lnTo>
                <a:lnTo>
                  <a:pt x="219" y="990"/>
                </a:lnTo>
                <a:lnTo>
                  <a:pt x="221" y="983"/>
                </a:lnTo>
                <a:lnTo>
                  <a:pt x="222" y="971"/>
                </a:lnTo>
                <a:lnTo>
                  <a:pt x="223" y="940"/>
                </a:lnTo>
                <a:lnTo>
                  <a:pt x="222" y="923"/>
                </a:lnTo>
                <a:lnTo>
                  <a:pt x="221" y="906"/>
                </a:lnTo>
                <a:lnTo>
                  <a:pt x="218" y="891"/>
                </a:lnTo>
                <a:lnTo>
                  <a:pt x="216" y="878"/>
                </a:lnTo>
                <a:lnTo>
                  <a:pt x="216" y="878"/>
                </a:lnTo>
                <a:lnTo>
                  <a:pt x="209" y="852"/>
                </a:lnTo>
                <a:lnTo>
                  <a:pt x="200" y="822"/>
                </a:lnTo>
                <a:lnTo>
                  <a:pt x="194" y="794"/>
                </a:lnTo>
                <a:lnTo>
                  <a:pt x="190" y="779"/>
                </a:lnTo>
                <a:lnTo>
                  <a:pt x="190" y="779"/>
                </a:lnTo>
                <a:lnTo>
                  <a:pt x="190" y="777"/>
                </a:lnTo>
                <a:lnTo>
                  <a:pt x="192" y="778"/>
                </a:lnTo>
                <a:lnTo>
                  <a:pt x="199" y="782"/>
                </a:lnTo>
                <a:lnTo>
                  <a:pt x="204" y="783"/>
                </a:lnTo>
                <a:lnTo>
                  <a:pt x="210" y="783"/>
                </a:lnTo>
                <a:lnTo>
                  <a:pt x="212" y="781"/>
                </a:lnTo>
                <a:lnTo>
                  <a:pt x="215" y="778"/>
                </a:lnTo>
                <a:lnTo>
                  <a:pt x="217" y="776"/>
                </a:lnTo>
                <a:lnTo>
                  <a:pt x="219" y="771"/>
                </a:lnTo>
                <a:lnTo>
                  <a:pt x="219" y="771"/>
                </a:lnTo>
                <a:lnTo>
                  <a:pt x="222" y="765"/>
                </a:lnTo>
                <a:lnTo>
                  <a:pt x="222" y="759"/>
                </a:lnTo>
                <a:lnTo>
                  <a:pt x="222" y="752"/>
                </a:lnTo>
                <a:lnTo>
                  <a:pt x="221" y="743"/>
                </a:lnTo>
                <a:lnTo>
                  <a:pt x="218" y="725"/>
                </a:lnTo>
                <a:lnTo>
                  <a:pt x="213" y="705"/>
                </a:lnTo>
                <a:lnTo>
                  <a:pt x="209" y="686"/>
                </a:lnTo>
                <a:lnTo>
                  <a:pt x="205" y="666"/>
                </a:lnTo>
                <a:lnTo>
                  <a:pt x="205" y="658"/>
                </a:lnTo>
                <a:lnTo>
                  <a:pt x="205" y="649"/>
                </a:lnTo>
                <a:lnTo>
                  <a:pt x="205" y="641"/>
                </a:lnTo>
                <a:lnTo>
                  <a:pt x="207" y="635"/>
                </a:lnTo>
                <a:lnTo>
                  <a:pt x="207" y="635"/>
                </a:lnTo>
                <a:lnTo>
                  <a:pt x="211" y="622"/>
                </a:lnTo>
                <a:lnTo>
                  <a:pt x="213" y="606"/>
                </a:lnTo>
                <a:lnTo>
                  <a:pt x="216" y="589"/>
                </a:lnTo>
                <a:lnTo>
                  <a:pt x="217" y="572"/>
                </a:lnTo>
                <a:lnTo>
                  <a:pt x="218" y="533"/>
                </a:lnTo>
                <a:lnTo>
                  <a:pt x="219" y="491"/>
                </a:lnTo>
                <a:lnTo>
                  <a:pt x="219" y="491"/>
                </a:lnTo>
                <a:lnTo>
                  <a:pt x="221" y="470"/>
                </a:lnTo>
                <a:lnTo>
                  <a:pt x="221" y="452"/>
                </a:lnTo>
                <a:lnTo>
                  <a:pt x="218" y="426"/>
                </a:lnTo>
                <a:lnTo>
                  <a:pt x="217" y="409"/>
                </a:lnTo>
                <a:lnTo>
                  <a:pt x="216" y="404"/>
                </a:lnTo>
                <a:lnTo>
                  <a:pt x="216" y="404"/>
                </a:lnTo>
                <a:lnTo>
                  <a:pt x="215" y="403"/>
                </a:lnTo>
                <a:lnTo>
                  <a:pt x="213" y="399"/>
                </a:lnTo>
                <a:lnTo>
                  <a:pt x="213" y="390"/>
                </a:lnTo>
                <a:lnTo>
                  <a:pt x="216" y="370"/>
                </a:lnTo>
                <a:lnTo>
                  <a:pt x="216" y="370"/>
                </a:lnTo>
                <a:lnTo>
                  <a:pt x="219" y="344"/>
                </a:lnTo>
                <a:lnTo>
                  <a:pt x="222" y="314"/>
                </a:lnTo>
                <a:lnTo>
                  <a:pt x="223" y="299"/>
                </a:lnTo>
                <a:lnTo>
                  <a:pt x="223" y="284"/>
                </a:lnTo>
                <a:lnTo>
                  <a:pt x="222" y="270"/>
                </a:lnTo>
                <a:lnTo>
                  <a:pt x="219" y="260"/>
                </a:lnTo>
                <a:lnTo>
                  <a:pt x="219" y="260"/>
                </a:lnTo>
                <a:lnTo>
                  <a:pt x="218" y="251"/>
                </a:lnTo>
                <a:lnTo>
                  <a:pt x="219" y="245"/>
                </a:lnTo>
                <a:lnTo>
                  <a:pt x="221" y="240"/>
                </a:lnTo>
                <a:lnTo>
                  <a:pt x="223" y="238"/>
                </a:lnTo>
                <a:lnTo>
                  <a:pt x="225" y="234"/>
                </a:lnTo>
                <a:lnTo>
                  <a:pt x="227" y="229"/>
                </a:lnTo>
                <a:lnTo>
                  <a:pt x="227" y="223"/>
                </a:lnTo>
                <a:lnTo>
                  <a:pt x="224" y="214"/>
                </a:lnTo>
                <a:lnTo>
                  <a:pt x="224" y="214"/>
                </a:lnTo>
                <a:lnTo>
                  <a:pt x="216" y="197"/>
                </a:lnTo>
                <a:lnTo>
                  <a:pt x="213" y="191"/>
                </a:lnTo>
                <a:lnTo>
                  <a:pt x="210" y="186"/>
                </a:lnTo>
                <a:lnTo>
                  <a:pt x="206" y="184"/>
                </a:lnTo>
                <a:lnTo>
                  <a:pt x="203" y="181"/>
                </a:lnTo>
                <a:lnTo>
                  <a:pt x="190" y="176"/>
                </a:lnTo>
                <a:lnTo>
                  <a:pt x="190" y="176"/>
                </a:lnTo>
                <a:lnTo>
                  <a:pt x="178" y="173"/>
                </a:lnTo>
                <a:lnTo>
                  <a:pt x="171" y="168"/>
                </a:lnTo>
                <a:lnTo>
                  <a:pt x="165" y="164"/>
                </a:lnTo>
                <a:lnTo>
                  <a:pt x="141" y="161"/>
                </a:lnTo>
                <a:lnTo>
                  <a:pt x="136" y="136"/>
                </a:lnTo>
                <a:lnTo>
                  <a:pt x="129" y="124"/>
                </a:lnTo>
                <a:lnTo>
                  <a:pt x="129" y="124"/>
                </a:lnTo>
                <a:lnTo>
                  <a:pt x="141" y="128"/>
                </a:lnTo>
                <a:lnTo>
                  <a:pt x="150" y="132"/>
                </a:lnTo>
                <a:lnTo>
                  <a:pt x="152" y="132"/>
                </a:lnTo>
                <a:lnTo>
                  <a:pt x="153" y="132"/>
                </a:lnTo>
                <a:lnTo>
                  <a:pt x="153" y="132"/>
                </a:lnTo>
                <a:lnTo>
                  <a:pt x="152" y="126"/>
                </a:lnTo>
                <a:lnTo>
                  <a:pt x="147" y="116"/>
                </a:lnTo>
                <a:lnTo>
                  <a:pt x="141" y="103"/>
                </a:lnTo>
                <a:lnTo>
                  <a:pt x="141" y="103"/>
                </a:lnTo>
                <a:lnTo>
                  <a:pt x="144" y="104"/>
                </a:lnTo>
                <a:lnTo>
                  <a:pt x="150" y="109"/>
                </a:lnTo>
                <a:lnTo>
                  <a:pt x="156" y="114"/>
                </a:lnTo>
                <a:lnTo>
                  <a:pt x="158" y="115"/>
                </a:lnTo>
                <a:lnTo>
                  <a:pt x="158" y="115"/>
                </a:lnTo>
                <a:lnTo>
                  <a:pt x="156" y="109"/>
                </a:lnTo>
                <a:lnTo>
                  <a:pt x="153" y="101"/>
                </a:lnTo>
                <a:lnTo>
                  <a:pt x="151" y="91"/>
                </a:lnTo>
                <a:lnTo>
                  <a:pt x="150" y="86"/>
                </a:lnTo>
                <a:lnTo>
                  <a:pt x="150" y="86"/>
                </a:lnTo>
                <a:lnTo>
                  <a:pt x="150" y="85"/>
                </a:lnTo>
                <a:lnTo>
                  <a:pt x="150" y="85"/>
                </a:lnTo>
                <a:lnTo>
                  <a:pt x="152" y="84"/>
                </a:lnTo>
                <a:lnTo>
                  <a:pt x="156" y="80"/>
                </a:lnTo>
                <a:lnTo>
                  <a:pt x="157" y="78"/>
                </a:lnTo>
                <a:lnTo>
                  <a:pt x="158" y="74"/>
                </a:lnTo>
                <a:lnTo>
                  <a:pt x="158" y="74"/>
                </a:lnTo>
                <a:lnTo>
                  <a:pt x="159" y="63"/>
                </a:lnTo>
                <a:lnTo>
                  <a:pt x="162" y="53"/>
                </a:lnTo>
                <a:lnTo>
                  <a:pt x="163" y="47"/>
                </a:lnTo>
                <a:lnTo>
                  <a:pt x="162" y="39"/>
                </a:lnTo>
                <a:lnTo>
                  <a:pt x="160" y="34"/>
                </a:lnTo>
                <a:lnTo>
                  <a:pt x="158" y="28"/>
                </a:lnTo>
                <a:lnTo>
                  <a:pt x="158" y="28"/>
                </a:lnTo>
                <a:lnTo>
                  <a:pt x="150" y="18"/>
                </a:lnTo>
                <a:lnTo>
                  <a:pt x="140" y="9"/>
                </a:lnTo>
                <a:lnTo>
                  <a:pt x="135" y="6"/>
                </a:lnTo>
                <a:lnTo>
                  <a:pt x="130" y="4"/>
                </a:lnTo>
                <a:lnTo>
                  <a:pt x="125" y="3"/>
                </a:lnTo>
                <a:lnTo>
                  <a:pt x="121" y="3"/>
                </a:lnTo>
                <a:lnTo>
                  <a:pt x="121" y="3"/>
                </a:lnTo>
                <a:lnTo>
                  <a:pt x="111" y="4"/>
                </a:lnTo>
                <a:lnTo>
                  <a:pt x="104" y="4"/>
                </a:lnTo>
                <a:lnTo>
                  <a:pt x="95" y="3"/>
                </a:lnTo>
                <a:lnTo>
                  <a:pt x="95" y="3"/>
                </a:lnTo>
                <a:lnTo>
                  <a:pt x="89" y="2"/>
                </a:lnTo>
                <a:lnTo>
                  <a:pt x="76" y="1"/>
                </a:lnTo>
                <a:lnTo>
                  <a:pt x="68" y="0"/>
                </a:lnTo>
                <a:lnTo>
                  <a:pt x="59" y="0"/>
                </a:lnTo>
                <a:lnTo>
                  <a:pt x="52" y="1"/>
                </a:lnTo>
                <a:lnTo>
                  <a:pt x="46" y="3"/>
                </a:lnTo>
                <a:lnTo>
                  <a:pt x="46" y="3"/>
                </a:lnTo>
                <a:lnTo>
                  <a:pt x="41" y="7"/>
                </a:lnTo>
                <a:lnTo>
                  <a:pt x="36" y="12"/>
                </a:lnTo>
                <a:lnTo>
                  <a:pt x="29" y="24"/>
                </a:lnTo>
                <a:lnTo>
                  <a:pt x="23" y="32"/>
                </a:lnTo>
                <a:lnTo>
                  <a:pt x="21" y="37"/>
                </a:lnTo>
                <a:lnTo>
                  <a:pt x="21" y="37"/>
                </a:lnTo>
                <a:lnTo>
                  <a:pt x="21" y="37"/>
                </a:lnTo>
                <a:lnTo>
                  <a:pt x="21" y="37"/>
                </a:lnTo>
                <a:lnTo>
                  <a:pt x="14" y="45"/>
                </a:lnTo>
                <a:lnTo>
                  <a:pt x="14" y="45"/>
                </a:lnTo>
                <a:lnTo>
                  <a:pt x="9" y="51"/>
                </a:lnTo>
                <a:lnTo>
                  <a:pt x="6" y="57"/>
                </a:lnTo>
                <a:lnTo>
                  <a:pt x="5" y="61"/>
                </a:lnTo>
                <a:lnTo>
                  <a:pt x="5" y="61"/>
                </a:lnTo>
                <a:lnTo>
                  <a:pt x="14" y="65"/>
                </a:lnTo>
                <a:lnTo>
                  <a:pt x="20" y="67"/>
                </a:lnTo>
                <a:lnTo>
                  <a:pt x="21" y="68"/>
                </a:lnTo>
                <a:lnTo>
                  <a:pt x="21" y="69"/>
                </a:lnTo>
                <a:lnTo>
                  <a:pt x="21" y="69"/>
                </a:lnTo>
                <a:close/>
                <a:moveTo>
                  <a:pt x="136" y="999"/>
                </a:moveTo>
                <a:lnTo>
                  <a:pt x="133" y="1011"/>
                </a:lnTo>
                <a:lnTo>
                  <a:pt x="133" y="1011"/>
                </a:lnTo>
                <a:lnTo>
                  <a:pt x="124" y="1014"/>
                </a:lnTo>
                <a:lnTo>
                  <a:pt x="118" y="1015"/>
                </a:lnTo>
                <a:lnTo>
                  <a:pt x="117" y="1015"/>
                </a:lnTo>
                <a:lnTo>
                  <a:pt x="116" y="1014"/>
                </a:lnTo>
                <a:lnTo>
                  <a:pt x="116" y="999"/>
                </a:lnTo>
                <a:lnTo>
                  <a:pt x="136" y="99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1">
            <a:extLst>
              <a:ext uri="{FF2B5EF4-FFF2-40B4-BE49-F238E27FC236}">
                <a16:creationId xmlns:a16="http://schemas.microsoft.com/office/drawing/2014/main" id="{FE5D49EC-E9BF-486F-B988-4701A9464FDF}"/>
              </a:ext>
            </a:extLst>
          </p:cNvPr>
          <p:cNvSpPr>
            <a:spLocks/>
          </p:cNvSpPr>
          <p:nvPr/>
        </p:nvSpPr>
        <p:spPr bwMode="auto">
          <a:xfrm>
            <a:off x="8283370" y="771600"/>
            <a:ext cx="739775" cy="1762125"/>
          </a:xfrm>
          <a:custGeom>
            <a:avLst/>
            <a:gdLst>
              <a:gd name="T0" fmla="*/ 171 w 466"/>
              <a:gd name="T1" fmla="*/ 4 h 1110"/>
              <a:gd name="T2" fmla="*/ 135 w 466"/>
              <a:gd name="T3" fmla="*/ 43 h 1110"/>
              <a:gd name="T4" fmla="*/ 135 w 466"/>
              <a:gd name="T5" fmla="*/ 82 h 1110"/>
              <a:gd name="T6" fmla="*/ 142 w 466"/>
              <a:gd name="T7" fmla="*/ 95 h 1110"/>
              <a:gd name="T8" fmla="*/ 163 w 466"/>
              <a:gd name="T9" fmla="*/ 166 h 1110"/>
              <a:gd name="T10" fmla="*/ 193 w 466"/>
              <a:gd name="T11" fmla="*/ 178 h 1110"/>
              <a:gd name="T12" fmla="*/ 121 w 466"/>
              <a:gd name="T13" fmla="*/ 226 h 1110"/>
              <a:gd name="T14" fmla="*/ 4 w 466"/>
              <a:gd name="T15" fmla="*/ 465 h 1110"/>
              <a:gd name="T16" fmla="*/ 57 w 466"/>
              <a:gd name="T17" fmla="*/ 524 h 1110"/>
              <a:gd name="T18" fmla="*/ 42 w 466"/>
              <a:gd name="T19" fmla="*/ 603 h 1110"/>
              <a:gd name="T20" fmla="*/ 71 w 466"/>
              <a:gd name="T21" fmla="*/ 618 h 1110"/>
              <a:gd name="T22" fmla="*/ 69 w 466"/>
              <a:gd name="T23" fmla="*/ 604 h 1110"/>
              <a:gd name="T24" fmla="*/ 77 w 466"/>
              <a:gd name="T25" fmla="*/ 592 h 1110"/>
              <a:gd name="T26" fmla="*/ 87 w 466"/>
              <a:gd name="T27" fmla="*/ 559 h 1110"/>
              <a:gd name="T28" fmla="*/ 104 w 466"/>
              <a:gd name="T29" fmla="*/ 536 h 1110"/>
              <a:gd name="T30" fmla="*/ 98 w 466"/>
              <a:gd name="T31" fmla="*/ 556 h 1110"/>
              <a:gd name="T32" fmla="*/ 116 w 466"/>
              <a:gd name="T33" fmla="*/ 600 h 1110"/>
              <a:gd name="T34" fmla="*/ 148 w 466"/>
              <a:gd name="T35" fmla="*/ 591 h 1110"/>
              <a:gd name="T36" fmla="*/ 154 w 466"/>
              <a:gd name="T37" fmla="*/ 739 h 1110"/>
              <a:gd name="T38" fmla="*/ 163 w 466"/>
              <a:gd name="T39" fmla="*/ 820 h 1110"/>
              <a:gd name="T40" fmla="*/ 181 w 466"/>
              <a:gd name="T41" fmla="*/ 931 h 1110"/>
              <a:gd name="T42" fmla="*/ 158 w 466"/>
              <a:gd name="T43" fmla="*/ 969 h 1110"/>
              <a:gd name="T44" fmla="*/ 217 w 466"/>
              <a:gd name="T45" fmla="*/ 1038 h 1110"/>
              <a:gd name="T46" fmla="*/ 184 w 466"/>
              <a:gd name="T47" fmla="*/ 1050 h 1110"/>
              <a:gd name="T48" fmla="*/ 155 w 466"/>
              <a:gd name="T49" fmla="*/ 1071 h 1110"/>
              <a:gd name="T50" fmla="*/ 157 w 466"/>
              <a:gd name="T51" fmla="*/ 1088 h 1110"/>
              <a:gd name="T52" fmla="*/ 205 w 466"/>
              <a:gd name="T53" fmla="*/ 1104 h 1110"/>
              <a:gd name="T54" fmla="*/ 264 w 466"/>
              <a:gd name="T55" fmla="*/ 1107 h 1110"/>
              <a:gd name="T56" fmla="*/ 264 w 466"/>
              <a:gd name="T57" fmla="*/ 1070 h 1110"/>
              <a:gd name="T58" fmla="*/ 264 w 466"/>
              <a:gd name="T59" fmla="*/ 1002 h 1110"/>
              <a:gd name="T60" fmla="*/ 349 w 466"/>
              <a:gd name="T61" fmla="*/ 969 h 1110"/>
              <a:gd name="T62" fmla="*/ 355 w 466"/>
              <a:gd name="T63" fmla="*/ 1038 h 1110"/>
              <a:gd name="T64" fmla="*/ 355 w 466"/>
              <a:gd name="T65" fmla="*/ 1067 h 1110"/>
              <a:gd name="T66" fmla="*/ 364 w 466"/>
              <a:gd name="T67" fmla="*/ 1085 h 1110"/>
              <a:gd name="T68" fmla="*/ 417 w 466"/>
              <a:gd name="T69" fmla="*/ 1040 h 1110"/>
              <a:gd name="T70" fmla="*/ 436 w 466"/>
              <a:gd name="T71" fmla="*/ 999 h 1110"/>
              <a:gd name="T72" fmla="*/ 414 w 466"/>
              <a:gd name="T73" fmla="*/ 975 h 1110"/>
              <a:gd name="T74" fmla="*/ 381 w 466"/>
              <a:gd name="T75" fmla="*/ 884 h 1110"/>
              <a:gd name="T76" fmla="*/ 442 w 466"/>
              <a:gd name="T77" fmla="*/ 740 h 1110"/>
              <a:gd name="T78" fmla="*/ 458 w 466"/>
              <a:gd name="T79" fmla="*/ 709 h 1110"/>
              <a:gd name="T80" fmla="*/ 438 w 466"/>
              <a:gd name="T81" fmla="*/ 638 h 1110"/>
              <a:gd name="T82" fmla="*/ 376 w 466"/>
              <a:gd name="T83" fmla="*/ 568 h 1110"/>
              <a:gd name="T84" fmla="*/ 387 w 466"/>
              <a:gd name="T85" fmla="*/ 472 h 1110"/>
              <a:gd name="T86" fmla="*/ 390 w 466"/>
              <a:gd name="T87" fmla="*/ 443 h 1110"/>
              <a:gd name="T88" fmla="*/ 396 w 466"/>
              <a:gd name="T89" fmla="*/ 359 h 1110"/>
              <a:gd name="T90" fmla="*/ 369 w 466"/>
              <a:gd name="T91" fmla="*/ 302 h 1110"/>
              <a:gd name="T92" fmla="*/ 360 w 466"/>
              <a:gd name="T93" fmla="*/ 219 h 1110"/>
              <a:gd name="T94" fmla="*/ 302 w 466"/>
              <a:gd name="T95" fmla="*/ 163 h 1110"/>
              <a:gd name="T96" fmla="*/ 279 w 466"/>
              <a:gd name="T97" fmla="*/ 152 h 1110"/>
              <a:gd name="T98" fmla="*/ 305 w 466"/>
              <a:gd name="T99" fmla="*/ 154 h 1110"/>
              <a:gd name="T100" fmla="*/ 301 w 466"/>
              <a:gd name="T101" fmla="*/ 146 h 1110"/>
              <a:gd name="T102" fmla="*/ 284 w 466"/>
              <a:gd name="T103" fmla="*/ 86 h 1110"/>
              <a:gd name="T104" fmla="*/ 293 w 466"/>
              <a:gd name="T105" fmla="*/ 53 h 1110"/>
              <a:gd name="T106" fmla="*/ 267 w 466"/>
              <a:gd name="T107" fmla="*/ 33 h 1110"/>
              <a:gd name="T108" fmla="*/ 234 w 466"/>
              <a:gd name="T109" fmla="*/ 9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6" h="1110">
                <a:moveTo>
                  <a:pt x="213" y="4"/>
                </a:moveTo>
                <a:lnTo>
                  <a:pt x="213" y="4"/>
                </a:lnTo>
                <a:lnTo>
                  <a:pt x="206" y="1"/>
                </a:lnTo>
                <a:lnTo>
                  <a:pt x="199" y="0"/>
                </a:lnTo>
                <a:lnTo>
                  <a:pt x="190" y="0"/>
                </a:lnTo>
                <a:lnTo>
                  <a:pt x="181" y="1"/>
                </a:lnTo>
                <a:lnTo>
                  <a:pt x="171" y="4"/>
                </a:lnTo>
                <a:lnTo>
                  <a:pt x="162" y="9"/>
                </a:lnTo>
                <a:lnTo>
                  <a:pt x="157" y="11"/>
                </a:lnTo>
                <a:lnTo>
                  <a:pt x="152" y="16"/>
                </a:lnTo>
                <a:lnTo>
                  <a:pt x="152" y="16"/>
                </a:lnTo>
                <a:lnTo>
                  <a:pt x="143" y="24"/>
                </a:lnTo>
                <a:lnTo>
                  <a:pt x="139" y="34"/>
                </a:lnTo>
                <a:lnTo>
                  <a:pt x="135" y="43"/>
                </a:lnTo>
                <a:lnTo>
                  <a:pt x="134" y="53"/>
                </a:lnTo>
                <a:lnTo>
                  <a:pt x="133" y="60"/>
                </a:lnTo>
                <a:lnTo>
                  <a:pt x="134" y="68"/>
                </a:lnTo>
                <a:lnTo>
                  <a:pt x="134" y="75"/>
                </a:lnTo>
                <a:lnTo>
                  <a:pt x="134" y="75"/>
                </a:lnTo>
                <a:lnTo>
                  <a:pt x="134" y="77"/>
                </a:lnTo>
                <a:lnTo>
                  <a:pt x="135" y="82"/>
                </a:lnTo>
                <a:lnTo>
                  <a:pt x="136" y="87"/>
                </a:lnTo>
                <a:lnTo>
                  <a:pt x="136" y="89"/>
                </a:lnTo>
                <a:lnTo>
                  <a:pt x="136" y="89"/>
                </a:lnTo>
                <a:lnTo>
                  <a:pt x="137" y="90"/>
                </a:lnTo>
                <a:lnTo>
                  <a:pt x="139" y="93"/>
                </a:lnTo>
                <a:lnTo>
                  <a:pt x="142" y="95"/>
                </a:lnTo>
                <a:lnTo>
                  <a:pt x="142" y="95"/>
                </a:lnTo>
                <a:lnTo>
                  <a:pt x="146" y="107"/>
                </a:lnTo>
                <a:lnTo>
                  <a:pt x="152" y="128"/>
                </a:lnTo>
                <a:lnTo>
                  <a:pt x="152" y="128"/>
                </a:lnTo>
                <a:lnTo>
                  <a:pt x="155" y="149"/>
                </a:lnTo>
                <a:lnTo>
                  <a:pt x="159" y="160"/>
                </a:lnTo>
                <a:lnTo>
                  <a:pt x="160" y="164"/>
                </a:lnTo>
                <a:lnTo>
                  <a:pt x="163" y="166"/>
                </a:lnTo>
                <a:lnTo>
                  <a:pt x="163" y="166"/>
                </a:lnTo>
                <a:lnTo>
                  <a:pt x="166" y="167"/>
                </a:lnTo>
                <a:lnTo>
                  <a:pt x="170" y="167"/>
                </a:lnTo>
                <a:lnTo>
                  <a:pt x="180" y="167"/>
                </a:lnTo>
                <a:lnTo>
                  <a:pt x="189" y="166"/>
                </a:lnTo>
                <a:lnTo>
                  <a:pt x="193" y="178"/>
                </a:lnTo>
                <a:lnTo>
                  <a:pt x="193" y="178"/>
                </a:lnTo>
                <a:lnTo>
                  <a:pt x="168" y="184"/>
                </a:lnTo>
                <a:lnTo>
                  <a:pt x="148" y="192"/>
                </a:lnTo>
                <a:lnTo>
                  <a:pt x="141" y="195"/>
                </a:lnTo>
                <a:lnTo>
                  <a:pt x="136" y="199"/>
                </a:lnTo>
                <a:lnTo>
                  <a:pt x="136" y="199"/>
                </a:lnTo>
                <a:lnTo>
                  <a:pt x="131" y="207"/>
                </a:lnTo>
                <a:lnTo>
                  <a:pt x="121" y="226"/>
                </a:lnTo>
                <a:lnTo>
                  <a:pt x="92" y="282"/>
                </a:lnTo>
                <a:lnTo>
                  <a:pt x="62" y="342"/>
                </a:lnTo>
                <a:lnTo>
                  <a:pt x="42" y="384"/>
                </a:lnTo>
                <a:lnTo>
                  <a:pt x="42" y="384"/>
                </a:lnTo>
                <a:lnTo>
                  <a:pt x="29" y="413"/>
                </a:lnTo>
                <a:lnTo>
                  <a:pt x="15" y="441"/>
                </a:lnTo>
                <a:lnTo>
                  <a:pt x="4" y="465"/>
                </a:lnTo>
                <a:lnTo>
                  <a:pt x="1" y="473"/>
                </a:lnTo>
                <a:lnTo>
                  <a:pt x="0" y="479"/>
                </a:lnTo>
                <a:lnTo>
                  <a:pt x="0" y="479"/>
                </a:lnTo>
                <a:lnTo>
                  <a:pt x="4" y="484"/>
                </a:lnTo>
                <a:lnTo>
                  <a:pt x="11" y="490"/>
                </a:lnTo>
                <a:lnTo>
                  <a:pt x="30" y="504"/>
                </a:lnTo>
                <a:lnTo>
                  <a:pt x="57" y="524"/>
                </a:lnTo>
                <a:lnTo>
                  <a:pt x="57" y="524"/>
                </a:lnTo>
                <a:lnTo>
                  <a:pt x="50" y="544"/>
                </a:lnTo>
                <a:lnTo>
                  <a:pt x="45" y="562"/>
                </a:lnTo>
                <a:lnTo>
                  <a:pt x="42" y="577"/>
                </a:lnTo>
                <a:lnTo>
                  <a:pt x="42" y="577"/>
                </a:lnTo>
                <a:lnTo>
                  <a:pt x="41" y="591"/>
                </a:lnTo>
                <a:lnTo>
                  <a:pt x="42" y="603"/>
                </a:lnTo>
                <a:lnTo>
                  <a:pt x="42" y="603"/>
                </a:lnTo>
                <a:lnTo>
                  <a:pt x="44" y="607"/>
                </a:lnTo>
                <a:lnTo>
                  <a:pt x="47" y="610"/>
                </a:lnTo>
                <a:lnTo>
                  <a:pt x="52" y="613"/>
                </a:lnTo>
                <a:lnTo>
                  <a:pt x="57" y="615"/>
                </a:lnTo>
                <a:lnTo>
                  <a:pt x="66" y="618"/>
                </a:lnTo>
                <a:lnTo>
                  <a:pt x="71" y="618"/>
                </a:lnTo>
                <a:lnTo>
                  <a:pt x="71" y="618"/>
                </a:lnTo>
                <a:lnTo>
                  <a:pt x="74" y="615"/>
                </a:lnTo>
                <a:lnTo>
                  <a:pt x="72" y="613"/>
                </a:lnTo>
                <a:lnTo>
                  <a:pt x="71" y="612"/>
                </a:lnTo>
                <a:lnTo>
                  <a:pt x="71" y="612"/>
                </a:lnTo>
                <a:lnTo>
                  <a:pt x="70" y="609"/>
                </a:lnTo>
                <a:lnTo>
                  <a:pt x="69" y="604"/>
                </a:lnTo>
                <a:lnTo>
                  <a:pt x="69" y="598"/>
                </a:lnTo>
                <a:lnTo>
                  <a:pt x="69" y="595"/>
                </a:lnTo>
                <a:lnTo>
                  <a:pt x="69" y="595"/>
                </a:lnTo>
                <a:lnTo>
                  <a:pt x="71" y="579"/>
                </a:lnTo>
                <a:lnTo>
                  <a:pt x="71" y="579"/>
                </a:lnTo>
                <a:lnTo>
                  <a:pt x="75" y="588"/>
                </a:lnTo>
                <a:lnTo>
                  <a:pt x="77" y="592"/>
                </a:lnTo>
                <a:lnTo>
                  <a:pt x="80" y="595"/>
                </a:lnTo>
                <a:lnTo>
                  <a:pt x="81" y="595"/>
                </a:lnTo>
                <a:lnTo>
                  <a:pt x="81" y="595"/>
                </a:lnTo>
                <a:lnTo>
                  <a:pt x="82" y="592"/>
                </a:lnTo>
                <a:lnTo>
                  <a:pt x="83" y="588"/>
                </a:lnTo>
                <a:lnTo>
                  <a:pt x="86" y="573"/>
                </a:lnTo>
                <a:lnTo>
                  <a:pt x="87" y="559"/>
                </a:lnTo>
                <a:lnTo>
                  <a:pt x="87" y="550"/>
                </a:lnTo>
                <a:lnTo>
                  <a:pt x="87" y="550"/>
                </a:lnTo>
                <a:lnTo>
                  <a:pt x="87" y="545"/>
                </a:lnTo>
                <a:lnTo>
                  <a:pt x="89" y="539"/>
                </a:lnTo>
                <a:lnTo>
                  <a:pt x="93" y="532"/>
                </a:lnTo>
                <a:lnTo>
                  <a:pt x="93" y="532"/>
                </a:lnTo>
                <a:lnTo>
                  <a:pt x="104" y="536"/>
                </a:lnTo>
                <a:lnTo>
                  <a:pt x="111" y="538"/>
                </a:lnTo>
                <a:lnTo>
                  <a:pt x="113" y="538"/>
                </a:lnTo>
                <a:lnTo>
                  <a:pt x="113" y="538"/>
                </a:lnTo>
                <a:lnTo>
                  <a:pt x="111" y="539"/>
                </a:lnTo>
                <a:lnTo>
                  <a:pt x="109" y="542"/>
                </a:lnTo>
                <a:lnTo>
                  <a:pt x="101" y="551"/>
                </a:lnTo>
                <a:lnTo>
                  <a:pt x="98" y="556"/>
                </a:lnTo>
                <a:lnTo>
                  <a:pt x="95" y="563"/>
                </a:lnTo>
                <a:lnTo>
                  <a:pt x="94" y="568"/>
                </a:lnTo>
                <a:lnTo>
                  <a:pt x="95" y="573"/>
                </a:lnTo>
                <a:lnTo>
                  <a:pt x="95" y="573"/>
                </a:lnTo>
                <a:lnTo>
                  <a:pt x="99" y="579"/>
                </a:lnTo>
                <a:lnTo>
                  <a:pt x="104" y="585"/>
                </a:lnTo>
                <a:lnTo>
                  <a:pt x="116" y="600"/>
                </a:lnTo>
                <a:lnTo>
                  <a:pt x="129" y="612"/>
                </a:lnTo>
                <a:lnTo>
                  <a:pt x="134" y="614"/>
                </a:lnTo>
                <a:lnTo>
                  <a:pt x="136" y="615"/>
                </a:lnTo>
                <a:lnTo>
                  <a:pt x="136" y="615"/>
                </a:lnTo>
                <a:lnTo>
                  <a:pt x="139" y="613"/>
                </a:lnTo>
                <a:lnTo>
                  <a:pt x="142" y="607"/>
                </a:lnTo>
                <a:lnTo>
                  <a:pt x="148" y="591"/>
                </a:lnTo>
                <a:lnTo>
                  <a:pt x="153" y="577"/>
                </a:lnTo>
                <a:lnTo>
                  <a:pt x="154" y="571"/>
                </a:lnTo>
                <a:lnTo>
                  <a:pt x="154" y="571"/>
                </a:lnTo>
                <a:lnTo>
                  <a:pt x="154" y="579"/>
                </a:lnTo>
                <a:lnTo>
                  <a:pt x="153" y="600"/>
                </a:lnTo>
                <a:lnTo>
                  <a:pt x="154" y="667"/>
                </a:lnTo>
                <a:lnTo>
                  <a:pt x="154" y="739"/>
                </a:lnTo>
                <a:lnTo>
                  <a:pt x="154" y="786"/>
                </a:lnTo>
                <a:lnTo>
                  <a:pt x="154" y="786"/>
                </a:lnTo>
                <a:lnTo>
                  <a:pt x="154" y="796"/>
                </a:lnTo>
                <a:lnTo>
                  <a:pt x="155" y="803"/>
                </a:lnTo>
                <a:lnTo>
                  <a:pt x="158" y="809"/>
                </a:lnTo>
                <a:lnTo>
                  <a:pt x="160" y="814"/>
                </a:lnTo>
                <a:lnTo>
                  <a:pt x="163" y="820"/>
                </a:lnTo>
                <a:lnTo>
                  <a:pt x="166" y="828"/>
                </a:lnTo>
                <a:lnTo>
                  <a:pt x="169" y="839"/>
                </a:lnTo>
                <a:lnTo>
                  <a:pt x="172" y="855"/>
                </a:lnTo>
                <a:lnTo>
                  <a:pt x="172" y="855"/>
                </a:lnTo>
                <a:lnTo>
                  <a:pt x="180" y="911"/>
                </a:lnTo>
                <a:lnTo>
                  <a:pt x="181" y="931"/>
                </a:lnTo>
                <a:lnTo>
                  <a:pt x="181" y="931"/>
                </a:lnTo>
                <a:lnTo>
                  <a:pt x="176" y="937"/>
                </a:lnTo>
                <a:lnTo>
                  <a:pt x="166" y="949"/>
                </a:lnTo>
                <a:lnTo>
                  <a:pt x="162" y="955"/>
                </a:lnTo>
                <a:lnTo>
                  <a:pt x="158" y="961"/>
                </a:lnTo>
                <a:lnTo>
                  <a:pt x="155" y="967"/>
                </a:lnTo>
                <a:lnTo>
                  <a:pt x="157" y="968"/>
                </a:lnTo>
                <a:lnTo>
                  <a:pt x="158" y="969"/>
                </a:lnTo>
                <a:lnTo>
                  <a:pt x="158" y="969"/>
                </a:lnTo>
                <a:lnTo>
                  <a:pt x="169" y="976"/>
                </a:lnTo>
                <a:lnTo>
                  <a:pt x="186" y="985"/>
                </a:lnTo>
                <a:lnTo>
                  <a:pt x="207" y="996"/>
                </a:lnTo>
                <a:lnTo>
                  <a:pt x="213" y="1014"/>
                </a:lnTo>
                <a:lnTo>
                  <a:pt x="219" y="1017"/>
                </a:lnTo>
                <a:lnTo>
                  <a:pt x="217" y="1038"/>
                </a:lnTo>
                <a:lnTo>
                  <a:pt x="189" y="1050"/>
                </a:lnTo>
                <a:lnTo>
                  <a:pt x="189" y="1050"/>
                </a:lnTo>
                <a:lnTo>
                  <a:pt x="190" y="1048"/>
                </a:lnTo>
                <a:lnTo>
                  <a:pt x="189" y="1047"/>
                </a:lnTo>
                <a:lnTo>
                  <a:pt x="188" y="1047"/>
                </a:lnTo>
                <a:lnTo>
                  <a:pt x="184" y="1050"/>
                </a:lnTo>
                <a:lnTo>
                  <a:pt x="184" y="1050"/>
                </a:lnTo>
                <a:lnTo>
                  <a:pt x="180" y="1052"/>
                </a:lnTo>
                <a:lnTo>
                  <a:pt x="177" y="1056"/>
                </a:lnTo>
                <a:lnTo>
                  <a:pt x="175" y="1058"/>
                </a:lnTo>
                <a:lnTo>
                  <a:pt x="175" y="1058"/>
                </a:lnTo>
                <a:lnTo>
                  <a:pt x="165" y="1064"/>
                </a:lnTo>
                <a:lnTo>
                  <a:pt x="158" y="1069"/>
                </a:lnTo>
                <a:lnTo>
                  <a:pt x="155" y="1071"/>
                </a:lnTo>
                <a:lnTo>
                  <a:pt x="154" y="1073"/>
                </a:lnTo>
                <a:lnTo>
                  <a:pt x="154" y="1073"/>
                </a:lnTo>
                <a:lnTo>
                  <a:pt x="154" y="1080"/>
                </a:lnTo>
                <a:lnTo>
                  <a:pt x="154" y="1085"/>
                </a:lnTo>
                <a:lnTo>
                  <a:pt x="154" y="1085"/>
                </a:lnTo>
                <a:lnTo>
                  <a:pt x="154" y="1086"/>
                </a:lnTo>
                <a:lnTo>
                  <a:pt x="157" y="1088"/>
                </a:lnTo>
                <a:lnTo>
                  <a:pt x="162" y="1092"/>
                </a:lnTo>
                <a:lnTo>
                  <a:pt x="169" y="1095"/>
                </a:lnTo>
                <a:lnTo>
                  <a:pt x="175" y="1097"/>
                </a:lnTo>
                <a:lnTo>
                  <a:pt x="175" y="1097"/>
                </a:lnTo>
                <a:lnTo>
                  <a:pt x="201" y="1099"/>
                </a:lnTo>
                <a:lnTo>
                  <a:pt x="201" y="1099"/>
                </a:lnTo>
                <a:lnTo>
                  <a:pt x="205" y="1104"/>
                </a:lnTo>
                <a:lnTo>
                  <a:pt x="207" y="1106"/>
                </a:lnTo>
                <a:lnTo>
                  <a:pt x="211" y="1109"/>
                </a:lnTo>
                <a:lnTo>
                  <a:pt x="211" y="1109"/>
                </a:lnTo>
                <a:lnTo>
                  <a:pt x="220" y="1109"/>
                </a:lnTo>
                <a:lnTo>
                  <a:pt x="240" y="1110"/>
                </a:lnTo>
                <a:lnTo>
                  <a:pt x="258" y="1109"/>
                </a:lnTo>
                <a:lnTo>
                  <a:pt x="264" y="1107"/>
                </a:lnTo>
                <a:lnTo>
                  <a:pt x="266" y="1106"/>
                </a:lnTo>
                <a:lnTo>
                  <a:pt x="266" y="1105"/>
                </a:lnTo>
                <a:lnTo>
                  <a:pt x="266" y="1105"/>
                </a:lnTo>
                <a:lnTo>
                  <a:pt x="266" y="1098"/>
                </a:lnTo>
                <a:lnTo>
                  <a:pt x="265" y="1086"/>
                </a:lnTo>
                <a:lnTo>
                  <a:pt x="264" y="1076"/>
                </a:lnTo>
                <a:lnTo>
                  <a:pt x="264" y="1070"/>
                </a:lnTo>
                <a:lnTo>
                  <a:pt x="264" y="1070"/>
                </a:lnTo>
                <a:lnTo>
                  <a:pt x="264" y="1065"/>
                </a:lnTo>
                <a:lnTo>
                  <a:pt x="264" y="1058"/>
                </a:lnTo>
                <a:lnTo>
                  <a:pt x="264" y="1058"/>
                </a:lnTo>
                <a:lnTo>
                  <a:pt x="264" y="1027"/>
                </a:lnTo>
                <a:lnTo>
                  <a:pt x="264" y="1002"/>
                </a:lnTo>
                <a:lnTo>
                  <a:pt x="264" y="1002"/>
                </a:lnTo>
                <a:lnTo>
                  <a:pt x="279" y="999"/>
                </a:lnTo>
                <a:lnTo>
                  <a:pt x="305" y="996"/>
                </a:lnTo>
                <a:lnTo>
                  <a:pt x="305" y="996"/>
                </a:lnTo>
                <a:lnTo>
                  <a:pt x="311" y="994"/>
                </a:lnTo>
                <a:lnTo>
                  <a:pt x="318" y="992"/>
                </a:lnTo>
                <a:lnTo>
                  <a:pt x="332" y="982"/>
                </a:lnTo>
                <a:lnTo>
                  <a:pt x="349" y="969"/>
                </a:lnTo>
                <a:lnTo>
                  <a:pt x="349" y="969"/>
                </a:lnTo>
                <a:lnTo>
                  <a:pt x="354" y="997"/>
                </a:lnTo>
                <a:lnTo>
                  <a:pt x="357" y="1016"/>
                </a:lnTo>
                <a:lnTo>
                  <a:pt x="358" y="1028"/>
                </a:lnTo>
                <a:lnTo>
                  <a:pt x="358" y="1028"/>
                </a:lnTo>
                <a:lnTo>
                  <a:pt x="358" y="1034"/>
                </a:lnTo>
                <a:lnTo>
                  <a:pt x="355" y="1038"/>
                </a:lnTo>
                <a:lnTo>
                  <a:pt x="355" y="1042"/>
                </a:lnTo>
                <a:lnTo>
                  <a:pt x="355" y="1046"/>
                </a:lnTo>
                <a:lnTo>
                  <a:pt x="355" y="1046"/>
                </a:lnTo>
                <a:lnTo>
                  <a:pt x="355" y="1052"/>
                </a:lnTo>
                <a:lnTo>
                  <a:pt x="355" y="1058"/>
                </a:lnTo>
                <a:lnTo>
                  <a:pt x="355" y="1067"/>
                </a:lnTo>
                <a:lnTo>
                  <a:pt x="355" y="1067"/>
                </a:lnTo>
                <a:lnTo>
                  <a:pt x="354" y="1070"/>
                </a:lnTo>
                <a:lnTo>
                  <a:pt x="353" y="1075"/>
                </a:lnTo>
                <a:lnTo>
                  <a:pt x="353" y="1079"/>
                </a:lnTo>
                <a:lnTo>
                  <a:pt x="354" y="1081"/>
                </a:lnTo>
                <a:lnTo>
                  <a:pt x="358" y="1083"/>
                </a:lnTo>
                <a:lnTo>
                  <a:pt x="364" y="1085"/>
                </a:lnTo>
                <a:lnTo>
                  <a:pt x="364" y="1085"/>
                </a:lnTo>
                <a:lnTo>
                  <a:pt x="367" y="1085"/>
                </a:lnTo>
                <a:lnTo>
                  <a:pt x="371" y="1083"/>
                </a:lnTo>
                <a:lnTo>
                  <a:pt x="379" y="1080"/>
                </a:lnTo>
                <a:lnTo>
                  <a:pt x="388" y="1075"/>
                </a:lnTo>
                <a:lnTo>
                  <a:pt x="395" y="1068"/>
                </a:lnTo>
                <a:lnTo>
                  <a:pt x="408" y="1052"/>
                </a:lnTo>
                <a:lnTo>
                  <a:pt x="417" y="1040"/>
                </a:lnTo>
                <a:lnTo>
                  <a:pt x="417" y="1040"/>
                </a:lnTo>
                <a:lnTo>
                  <a:pt x="425" y="1024"/>
                </a:lnTo>
                <a:lnTo>
                  <a:pt x="428" y="1018"/>
                </a:lnTo>
                <a:lnTo>
                  <a:pt x="429" y="1014"/>
                </a:lnTo>
                <a:lnTo>
                  <a:pt x="429" y="1014"/>
                </a:lnTo>
                <a:lnTo>
                  <a:pt x="431" y="1009"/>
                </a:lnTo>
                <a:lnTo>
                  <a:pt x="436" y="999"/>
                </a:lnTo>
                <a:lnTo>
                  <a:pt x="437" y="994"/>
                </a:lnTo>
                <a:lnTo>
                  <a:pt x="438" y="991"/>
                </a:lnTo>
                <a:lnTo>
                  <a:pt x="437" y="987"/>
                </a:lnTo>
                <a:lnTo>
                  <a:pt x="435" y="985"/>
                </a:lnTo>
                <a:lnTo>
                  <a:pt x="435" y="985"/>
                </a:lnTo>
                <a:lnTo>
                  <a:pt x="422" y="977"/>
                </a:lnTo>
                <a:lnTo>
                  <a:pt x="414" y="975"/>
                </a:lnTo>
                <a:lnTo>
                  <a:pt x="414" y="975"/>
                </a:lnTo>
                <a:lnTo>
                  <a:pt x="411" y="971"/>
                </a:lnTo>
                <a:lnTo>
                  <a:pt x="403" y="962"/>
                </a:lnTo>
                <a:lnTo>
                  <a:pt x="394" y="949"/>
                </a:lnTo>
                <a:lnTo>
                  <a:pt x="396" y="934"/>
                </a:lnTo>
                <a:lnTo>
                  <a:pt x="396" y="934"/>
                </a:lnTo>
                <a:lnTo>
                  <a:pt x="381" y="884"/>
                </a:lnTo>
                <a:lnTo>
                  <a:pt x="367" y="844"/>
                </a:lnTo>
                <a:lnTo>
                  <a:pt x="358" y="819"/>
                </a:lnTo>
                <a:lnTo>
                  <a:pt x="358" y="819"/>
                </a:lnTo>
                <a:lnTo>
                  <a:pt x="337" y="768"/>
                </a:lnTo>
                <a:lnTo>
                  <a:pt x="337" y="768"/>
                </a:lnTo>
                <a:lnTo>
                  <a:pt x="399" y="752"/>
                </a:lnTo>
                <a:lnTo>
                  <a:pt x="442" y="740"/>
                </a:lnTo>
                <a:lnTo>
                  <a:pt x="458" y="736"/>
                </a:lnTo>
                <a:lnTo>
                  <a:pt x="465" y="733"/>
                </a:lnTo>
                <a:lnTo>
                  <a:pt x="465" y="733"/>
                </a:lnTo>
                <a:lnTo>
                  <a:pt x="466" y="731"/>
                </a:lnTo>
                <a:lnTo>
                  <a:pt x="466" y="728"/>
                </a:lnTo>
                <a:lnTo>
                  <a:pt x="464" y="720"/>
                </a:lnTo>
                <a:lnTo>
                  <a:pt x="458" y="709"/>
                </a:lnTo>
                <a:lnTo>
                  <a:pt x="453" y="695"/>
                </a:lnTo>
                <a:lnTo>
                  <a:pt x="453" y="695"/>
                </a:lnTo>
                <a:lnTo>
                  <a:pt x="448" y="677"/>
                </a:lnTo>
                <a:lnTo>
                  <a:pt x="446" y="659"/>
                </a:lnTo>
                <a:lnTo>
                  <a:pt x="443" y="638"/>
                </a:lnTo>
                <a:lnTo>
                  <a:pt x="438" y="638"/>
                </a:lnTo>
                <a:lnTo>
                  <a:pt x="438" y="638"/>
                </a:lnTo>
                <a:lnTo>
                  <a:pt x="428" y="621"/>
                </a:lnTo>
                <a:lnTo>
                  <a:pt x="415" y="607"/>
                </a:lnTo>
                <a:lnTo>
                  <a:pt x="402" y="591"/>
                </a:lnTo>
                <a:lnTo>
                  <a:pt x="402" y="591"/>
                </a:lnTo>
                <a:lnTo>
                  <a:pt x="390" y="580"/>
                </a:lnTo>
                <a:lnTo>
                  <a:pt x="382" y="573"/>
                </a:lnTo>
                <a:lnTo>
                  <a:pt x="376" y="568"/>
                </a:lnTo>
                <a:lnTo>
                  <a:pt x="376" y="568"/>
                </a:lnTo>
                <a:lnTo>
                  <a:pt x="382" y="526"/>
                </a:lnTo>
                <a:lnTo>
                  <a:pt x="387" y="496"/>
                </a:lnTo>
                <a:lnTo>
                  <a:pt x="388" y="485"/>
                </a:lnTo>
                <a:lnTo>
                  <a:pt x="388" y="479"/>
                </a:lnTo>
                <a:lnTo>
                  <a:pt x="388" y="479"/>
                </a:lnTo>
                <a:lnTo>
                  <a:pt x="387" y="472"/>
                </a:lnTo>
                <a:lnTo>
                  <a:pt x="387" y="462"/>
                </a:lnTo>
                <a:lnTo>
                  <a:pt x="388" y="449"/>
                </a:lnTo>
                <a:lnTo>
                  <a:pt x="388" y="449"/>
                </a:lnTo>
                <a:lnTo>
                  <a:pt x="388" y="450"/>
                </a:lnTo>
                <a:lnTo>
                  <a:pt x="389" y="452"/>
                </a:lnTo>
                <a:lnTo>
                  <a:pt x="390" y="449"/>
                </a:lnTo>
                <a:lnTo>
                  <a:pt x="390" y="443"/>
                </a:lnTo>
                <a:lnTo>
                  <a:pt x="390" y="443"/>
                </a:lnTo>
                <a:lnTo>
                  <a:pt x="391" y="420"/>
                </a:lnTo>
                <a:lnTo>
                  <a:pt x="390" y="402"/>
                </a:lnTo>
                <a:lnTo>
                  <a:pt x="390" y="402"/>
                </a:lnTo>
                <a:lnTo>
                  <a:pt x="391" y="394"/>
                </a:lnTo>
                <a:lnTo>
                  <a:pt x="394" y="378"/>
                </a:lnTo>
                <a:lnTo>
                  <a:pt x="396" y="359"/>
                </a:lnTo>
                <a:lnTo>
                  <a:pt x="397" y="350"/>
                </a:lnTo>
                <a:lnTo>
                  <a:pt x="396" y="343"/>
                </a:lnTo>
                <a:lnTo>
                  <a:pt x="396" y="343"/>
                </a:lnTo>
                <a:lnTo>
                  <a:pt x="394" y="336"/>
                </a:lnTo>
                <a:lnTo>
                  <a:pt x="390" y="329"/>
                </a:lnTo>
                <a:lnTo>
                  <a:pt x="379" y="314"/>
                </a:lnTo>
                <a:lnTo>
                  <a:pt x="369" y="302"/>
                </a:lnTo>
                <a:lnTo>
                  <a:pt x="364" y="296"/>
                </a:lnTo>
                <a:lnTo>
                  <a:pt x="364" y="296"/>
                </a:lnTo>
                <a:lnTo>
                  <a:pt x="364" y="264"/>
                </a:lnTo>
                <a:lnTo>
                  <a:pt x="363" y="240"/>
                </a:lnTo>
                <a:lnTo>
                  <a:pt x="361" y="222"/>
                </a:lnTo>
                <a:lnTo>
                  <a:pt x="361" y="222"/>
                </a:lnTo>
                <a:lnTo>
                  <a:pt x="360" y="219"/>
                </a:lnTo>
                <a:lnTo>
                  <a:pt x="358" y="216"/>
                </a:lnTo>
                <a:lnTo>
                  <a:pt x="353" y="210"/>
                </a:lnTo>
                <a:lnTo>
                  <a:pt x="344" y="202"/>
                </a:lnTo>
                <a:lnTo>
                  <a:pt x="336" y="196"/>
                </a:lnTo>
                <a:lnTo>
                  <a:pt x="320" y="186"/>
                </a:lnTo>
                <a:lnTo>
                  <a:pt x="314" y="181"/>
                </a:lnTo>
                <a:lnTo>
                  <a:pt x="302" y="163"/>
                </a:lnTo>
                <a:lnTo>
                  <a:pt x="278" y="163"/>
                </a:lnTo>
                <a:lnTo>
                  <a:pt x="264" y="140"/>
                </a:lnTo>
                <a:lnTo>
                  <a:pt x="264" y="140"/>
                </a:lnTo>
                <a:lnTo>
                  <a:pt x="270" y="145"/>
                </a:lnTo>
                <a:lnTo>
                  <a:pt x="278" y="151"/>
                </a:lnTo>
                <a:lnTo>
                  <a:pt x="278" y="151"/>
                </a:lnTo>
                <a:lnTo>
                  <a:pt x="279" y="152"/>
                </a:lnTo>
                <a:lnTo>
                  <a:pt x="281" y="152"/>
                </a:lnTo>
                <a:lnTo>
                  <a:pt x="283" y="149"/>
                </a:lnTo>
                <a:lnTo>
                  <a:pt x="284" y="146"/>
                </a:lnTo>
                <a:lnTo>
                  <a:pt x="284" y="146"/>
                </a:lnTo>
                <a:lnTo>
                  <a:pt x="293" y="149"/>
                </a:lnTo>
                <a:lnTo>
                  <a:pt x="300" y="153"/>
                </a:lnTo>
                <a:lnTo>
                  <a:pt x="305" y="154"/>
                </a:lnTo>
                <a:lnTo>
                  <a:pt x="305" y="154"/>
                </a:lnTo>
                <a:lnTo>
                  <a:pt x="310" y="153"/>
                </a:lnTo>
                <a:lnTo>
                  <a:pt x="313" y="152"/>
                </a:lnTo>
                <a:lnTo>
                  <a:pt x="317" y="148"/>
                </a:lnTo>
                <a:lnTo>
                  <a:pt x="317" y="148"/>
                </a:lnTo>
                <a:lnTo>
                  <a:pt x="307" y="147"/>
                </a:lnTo>
                <a:lnTo>
                  <a:pt x="301" y="146"/>
                </a:lnTo>
                <a:lnTo>
                  <a:pt x="298" y="145"/>
                </a:lnTo>
                <a:lnTo>
                  <a:pt x="296" y="142"/>
                </a:lnTo>
                <a:lnTo>
                  <a:pt x="296" y="142"/>
                </a:lnTo>
                <a:lnTo>
                  <a:pt x="294" y="137"/>
                </a:lnTo>
                <a:lnTo>
                  <a:pt x="292" y="131"/>
                </a:lnTo>
                <a:lnTo>
                  <a:pt x="290" y="124"/>
                </a:lnTo>
                <a:lnTo>
                  <a:pt x="284" y="86"/>
                </a:lnTo>
                <a:lnTo>
                  <a:pt x="284" y="86"/>
                </a:lnTo>
                <a:lnTo>
                  <a:pt x="287" y="83"/>
                </a:lnTo>
                <a:lnTo>
                  <a:pt x="290" y="75"/>
                </a:lnTo>
                <a:lnTo>
                  <a:pt x="294" y="65"/>
                </a:lnTo>
                <a:lnTo>
                  <a:pt x="294" y="59"/>
                </a:lnTo>
                <a:lnTo>
                  <a:pt x="293" y="53"/>
                </a:lnTo>
                <a:lnTo>
                  <a:pt x="293" y="53"/>
                </a:lnTo>
                <a:lnTo>
                  <a:pt x="292" y="46"/>
                </a:lnTo>
                <a:lnTo>
                  <a:pt x="292" y="41"/>
                </a:lnTo>
                <a:lnTo>
                  <a:pt x="289" y="39"/>
                </a:lnTo>
                <a:lnTo>
                  <a:pt x="284" y="36"/>
                </a:lnTo>
                <a:lnTo>
                  <a:pt x="284" y="36"/>
                </a:lnTo>
                <a:lnTo>
                  <a:pt x="276" y="34"/>
                </a:lnTo>
                <a:lnTo>
                  <a:pt x="267" y="33"/>
                </a:lnTo>
                <a:lnTo>
                  <a:pt x="258" y="33"/>
                </a:lnTo>
                <a:lnTo>
                  <a:pt x="258" y="33"/>
                </a:lnTo>
                <a:lnTo>
                  <a:pt x="251" y="24"/>
                </a:lnTo>
                <a:lnTo>
                  <a:pt x="246" y="18"/>
                </a:lnTo>
                <a:lnTo>
                  <a:pt x="240" y="12"/>
                </a:lnTo>
                <a:lnTo>
                  <a:pt x="240" y="12"/>
                </a:lnTo>
                <a:lnTo>
                  <a:pt x="234" y="9"/>
                </a:lnTo>
                <a:lnTo>
                  <a:pt x="225" y="6"/>
                </a:lnTo>
                <a:lnTo>
                  <a:pt x="213" y="4"/>
                </a:lnTo>
                <a:lnTo>
                  <a:pt x="213" y="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2">
            <a:extLst>
              <a:ext uri="{FF2B5EF4-FFF2-40B4-BE49-F238E27FC236}">
                <a16:creationId xmlns:a16="http://schemas.microsoft.com/office/drawing/2014/main" id="{52BA07D1-9713-449D-9345-F2E95CF7449B}"/>
              </a:ext>
            </a:extLst>
          </p:cNvPr>
          <p:cNvSpPr>
            <a:spLocks/>
          </p:cNvSpPr>
          <p:nvPr/>
        </p:nvSpPr>
        <p:spPr bwMode="auto">
          <a:xfrm>
            <a:off x="6507391" y="698656"/>
            <a:ext cx="746125" cy="1722438"/>
          </a:xfrm>
          <a:custGeom>
            <a:avLst/>
            <a:gdLst>
              <a:gd name="T0" fmla="*/ 150 w 470"/>
              <a:gd name="T1" fmla="*/ 41 h 1085"/>
              <a:gd name="T2" fmla="*/ 136 w 470"/>
              <a:gd name="T3" fmla="*/ 50 h 1085"/>
              <a:gd name="T4" fmla="*/ 128 w 470"/>
              <a:gd name="T5" fmla="*/ 85 h 1085"/>
              <a:gd name="T6" fmla="*/ 124 w 470"/>
              <a:gd name="T7" fmla="*/ 95 h 1085"/>
              <a:gd name="T8" fmla="*/ 145 w 470"/>
              <a:gd name="T9" fmla="*/ 121 h 1085"/>
              <a:gd name="T10" fmla="*/ 146 w 470"/>
              <a:gd name="T11" fmla="*/ 127 h 1085"/>
              <a:gd name="T12" fmla="*/ 158 w 470"/>
              <a:gd name="T13" fmla="*/ 122 h 1085"/>
              <a:gd name="T14" fmla="*/ 165 w 470"/>
              <a:gd name="T15" fmla="*/ 133 h 1085"/>
              <a:gd name="T16" fmla="*/ 175 w 470"/>
              <a:gd name="T17" fmla="*/ 124 h 1085"/>
              <a:gd name="T18" fmla="*/ 144 w 470"/>
              <a:gd name="T19" fmla="*/ 169 h 1085"/>
              <a:gd name="T20" fmla="*/ 93 w 470"/>
              <a:gd name="T21" fmla="*/ 192 h 1085"/>
              <a:gd name="T22" fmla="*/ 82 w 470"/>
              <a:gd name="T23" fmla="*/ 233 h 1085"/>
              <a:gd name="T24" fmla="*/ 69 w 470"/>
              <a:gd name="T25" fmla="*/ 319 h 1085"/>
              <a:gd name="T26" fmla="*/ 23 w 470"/>
              <a:gd name="T27" fmla="*/ 479 h 1085"/>
              <a:gd name="T28" fmla="*/ 0 w 470"/>
              <a:gd name="T29" fmla="*/ 531 h 1085"/>
              <a:gd name="T30" fmla="*/ 10 w 470"/>
              <a:gd name="T31" fmla="*/ 547 h 1085"/>
              <a:gd name="T32" fmla="*/ 58 w 470"/>
              <a:gd name="T33" fmla="*/ 564 h 1085"/>
              <a:gd name="T34" fmla="*/ 71 w 470"/>
              <a:gd name="T35" fmla="*/ 582 h 1085"/>
              <a:gd name="T36" fmla="*/ 24 w 470"/>
              <a:gd name="T37" fmla="*/ 687 h 1085"/>
              <a:gd name="T38" fmla="*/ 27 w 470"/>
              <a:gd name="T39" fmla="*/ 765 h 1085"/>
              <a:gd name="T40" fmla="*/ 79 w 470"/>
              <a:gd name="T41" fmla="*/ 770 h 1085"/>
              <a:gd name="T42" fmla="*/ 137 w 470"/>
              <a:gd name="T43" fmla="*/ 829 h 1085"/>
              <a:gd name="T44" fmla="*/ 205 w 470"/>
              <a:gd name="T45" fmla="*/ 948 h 1085"/>
              <a:gd name="T46" fmla="*/ 201 w 470"/>
              <a:gd name="T47" fmla="*/ 1038 h 1085"/>
              <a:gd name="T48" fmla="*/ 212 w 470"/>
              <a:gd name="T49" fmla="*/ 1067 h 1085"/>
              <a:gd name="T50" fmla="*/ 247 w 470"/>
              <a:gd name="T51" fmla="*/ 1085 h 1085"/>
              <a:gd name="T52" fmla="*/ 272 w 470"/>
              <a:gd name="T53" fmla="*/ 1081 h 1085"/>
              <a:gd name="T54" fmla="*/ 278 w 470"/>
              <a:gd name="T55" fmla="*/ 1054 h 1085"/>
              <a:gd name="T56" fmla="*/ 278 w 470"/>
              <a:gd name="T57" fmla="*/ 1025 h 1085"/>
              <a:gd name="T58" fmla="*/ 294 w 470"/>
              <a:gd name="T59" fmla="*/ 985 h 1085"/>
              <a:gd name="T60" fmla="*/ 323 w 470"/>
              <a:gd name="T61" fmla="*/ 953 h 1085"/>
              <a:gd name="T62" fmla="*/ 330 w 470"/>
              <a:gd name="T63" fmla="*/ 918 h 1085"/>
              <a:gd name="T64" fmla="*/ 320 w 470"/>
              <a:gd name="T65" fmla="*/ 818 h 1085"/>
              <a:gd name="T66" fmla="*/ 317 w 470"/>
              <a:gd name="T67" fmla="*/ 763 h 1085"/>
              <a:gd name="T68" fmla="*/ 319 w 470"/>
              <a:gd name="T69" fmla="*/ 733 h 1085"/>
              <a:gd name="T70" fmla="*/ 352 w 470"/>
              <a:gd name="T71" fmla="*/ 632 h 1085"/>
              <a:gd name="T72" fmla="*/ 371 w 470"/>
              <a:gd name="T73" fmla="*/ 539 h 1085"/>
              <a:gd name="T74" fmla="*/ 376 w 470"/>
              <a:gd name="T75" fmla="*/ 585 h 1085"/>
              <a:gd name="T76" fmla="*/ 365 w 470"/>
              <a:gd name="T77" fmla="*/ 589 h 1085"/>
              <a:gd name="T78" fmla="*/ 388 w 470"/>
              <a:gd name="T79" fmla="*/ 611 h 1085"/>
              <a:gd name="T80" fmla="*/ 376 w 470"/>
              <a:gd name="T81" fmla="*/ 621 h 1085"/>
              <a:gd name="T82" fmla="*/ 394 w 470"/>
              <a:gd name="T83" fmla="*/ 617 h 1085"/>
              <a:gd name="T84" fmla="*/ 408 w 470"/>
              <a:gd name="T85" fmla="*/ 576 h 1085"/>
              <a:gd name="T86" fmla="*/ 423 w 470"/>
              <a:gd name="T87" fmla="*/ 543 h 1085"/>
              <a:gd name="T88" fmla="*/ 469 w 470"/>
              <a:gd name="T89" fmla="*/ 522 h 1085"/>
              <a:gd name="T90" fmla="*/ 461 w 470"/>
              <a:gd name="T91" fmla="*/ 499 h 1085"/>
              <a:gd name="T92" fmla="*/ 435 w 470"/>
              <a:gd name="T93" fmla="*/ 469 h 1085"/>
              <a:gd name="T94" fmla="*/ 447 w 470"/>
              <a:gd name="T95" fmla="*/ 415 h 1085"/>
              <a:gd name="T96" fmla="*/ 425 w 470"/>
              <a:gd name="T97" fmla="*/ 362 h 1085"/>
              <a:gd name="T98" fmla="*/ 370 w 470"/>
              <a:gd name="T99" fmla="*/ 268 h 1085"/>
              <a:gd name="T100" fmla="*/ 343 w 470"/>
              <a:gd name="T101" fmla="*/ 215 h 1085"/>
              <a:gd name="T102" fmla="*/ 264 w 470"/>
              <a:gd name="T103" fmla="*/ 160 h 1085"/>
              <a:gd name="T104" fmla="*/ 282 w 470"/>
              <a:gd name="T105" fmla="*/ 136 h 1085"/>
              <a:gd name="T106" fmla="*/ 284 w 470"/>
              <a:gd name="T107" fmla="*/ 98 h 1085"/>
              <a:gd name="T108" fmla="*/ 282 w 470"/>
              <a:gd name="T109" fmla="*/ 61 h 1085"/>
              <a:gd name="T110" fmla="*/ 254 w 470"/>
              <a:gd name="T111" fmla="*/ 18 h 1085"/>
              <a:gd name="T112" fmla="*/ 224 w 470"/>
              <a:gd name="T113" fmla="*/ 0 h 1085"/>
              <a:gd name="T114" fmla="*/ 195 w 470"/>
              <a:gd name="T115" fmla="*/ 2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0" h="1085">
                <a:moveTo>
                  <a:pt x="178" y="18"/>
                </a:moveTo>
                <a:lnTo>
                  <a:pt x="178" y="18"/>
                </a:lnTo>
                <a:lnTo>
                  <a:pt x="169" y="25"/>
                </a:lnTo>
                <a:lnTo>
                  <a:pt x="154" y="35"/>
                </a:lnTo>
                <a:lnTo>
                  <a:pt x="154" y="35"/>
                </a:lnTo>
                <a:lnTo>
                  <a:pt x="150" y="41"/>
                </a:lnTo>
                <a:lnTo>
                  <a:pt x="148" y="41"/>
                </a:lnTo>
                <a:lnTo>
                  <a:pt x="148" y="41"/>
                </a:lnTo>
                <a:lnTo>
                  <a:pt x="148" y="41"/>
                </a:lnTo>
                <a:lnTo>
                  <a:pt x="147" y="39"/>
                </a:lnTo>
                <a:lnTo>
                  <a:pt x="144" y="42"/>
                </a:lnTo>
                <a:lnTo>
                  <a:pt x="136" y="50"/>
                </a:lnTo>
                <a:lnTo>
                  <a:pt x="136" y="50"/>
                </a:lnTo>
                <a:lnTo>
                  <a:pt x="133" y="56"/>
                </a:lnTo>
                <a:lnTo>
                  <a:pt x="130" y="62"/>
                </a:lnTo>
                <a:lnTo>
                  <a:pt x="128" y="74"/>
                </a:lnTo>
                <a:lnTo>
                  <a:pt x="128" y="82"/>
                </a:lnTo>
                <a:lnTo>
                  <a:pt x="128" y="85"/>
                </a:lnTo>
                <a:lnTo>
                  <a:pt x="128" y="85"/>
                </a:lnTo>
                <a:lnTo>
                  <a:pt x="127" y="85"/>
                </a:lnTo>
                <a:lnTo>
                  <a:pt x="124" y="88"/>
                </a:lnTo>
                <a:lnTo>
                  <a:pt x="123" y="89"/>
                </a:lnTo>
                <a:lnTo>
                  <a:pt x="123" y="91"/>
                </a:lnTo>
                <a:lnTo>
                  <a:pt x="124" y="95"/>
                </a:lnTo>
                <a:lnTo>
                  <a:pt x="128" y="100"/>
                </a:lnTo>
                <a:lnTo>
                  <a:pt x="128" y="100"/>
                </a:lnTo>
                <a:lnTo>
                  <a:pt x="135" y="110"/>
                </a:lnTo>
                <a:lnTo>
                  <a:pt x="141" y="118"/>
                </a:lnTo>
                <a:lnTo>
                  <a:pt x="145" y="121"/>
                </a:lnTo>
                <a:lnTo>
                  <a:pt x="145" y="121"/>
                </a:lnTo>
                <a:lnTo>
                  <a:pt x="146" y="121"/>
                </a:lnTo>
                <a:lnTo>
                  <a:pt x="146" y="121"/>
                </a:lnTo>
                <a:lnTo>
                  <a:pt x="145" y="122"/>
                </a:lnTo>
                <a:lnTo>
                  <a:pt x="145" y="126"/>
                </a:lnTo>
                <a:lnTo>
                  <a:pt x="146" y="127"/>
                </a:lnTo>
                <a:lnTo>
                  <a:pt x="146" y="127"/>
                </a:lnTo>
                <a:lnTo>
                  <a:pt x="152" y="126"/>
                </a:lnTo>
                <a:lnTo>
                  <a:pt x="156" y="126"/>
                </a:lnTo>
                <a:lnTo>
                  <a:pt x="157" y="124"/>
                </a:lnTo>
                <a:lnTo>
                  <a:pt x="157" y="124"/>
                </a:lnTo>
                <a:lnTo>
                  <a:pt x="158" y="124"/>
                </a:lnTo>
                <a:lnTo>
                  <a:pt x="158" y="122"/>
                </a:lnTo>
                <a:lnTo>
                  <a:pt x="160" y="124"/>
                </a:lnTo>
                <a:lnTo>
                  <a:pt x="163" y="127"/>
                </a:lnTo>
                <a:lnTo>
                  <a:pt x="163" y="127"/>
                </a:lnTo>
                <a:lnTo>
                  <a:pt x="163" y="130"/>
                </a:lnTo>
                <a:lnTo>
                  <a:pt x="164" y="132"/>
                </a:lnTo>
                <a:lnTo>
                  <a:pt x="165" y="133"/>
                </a:lnTo>
                <a:lnTo>
                  <a:pt x="166" y="132"/>
                </a:lnTo>
                <a:lnTo>
                  <a:pt x="166" y="132"/>
                </a:lnTo>
                <a:lnTo>
                  <a:pt x="169" y="131"/>
                </a:lnTo>
                <a:lnTo>
                  <a:pt x="172" y="127"/>
                </a:lnTo>
                <a:lnTo>
                  <a:pt x="175" y="124"/>
                </a:lnTo>
                <a:lnTo>
                  <a:pt x="175" y="124"/>
                </a:lnTo>
                <a:lnTo>
                  <a:pt x="177" y="127"/>
                </a:lnTo>
                <a:lnTo>
                  <a:pt x="182" y="133"/>
                </a:lnTo>
                <a:lnTo>
                  <a:pt x="189" y="142"/>
                </a:lnTo>
                <a:lnTo>
                  <a:pt x="152" y="168"/>
                </a:lnTo>
                <a:lnTo>
                  <a:pt x="152" y="168"/>
                </a:lnTo>
                <a:lnTo>
                  <a:pt x="144" y="169"/>
                </a:lnTo>
                <a:lnTo>
                  <a:pt x="136" y="171"/>
                </a:lnTo>
                <a:lnTo>
                  <a:pt x="127" y="173"/>
                </a:lnTo>
                <a:lnTo>
                  <a:pt x="116" y="177"/>
                </a:lnTo>
                <a:lnTo>
                  <a:pt x="106" y="181"/>
                </a:lnTo>
                <a:lnTo>
                  <a:pt x="97" y="189"/>
                </a:lnTo>
                <a:lnTo>
                  <a:pt x="93" y="192"/>
                </a:lnTo>
                <a:lnTo>
                  <a:pt x="89" y="197"/>
                </a:lnTo>
                <a:lnTo>
                  <a:pt x="89" y="197"/>
                </a:lnTo>
                <a:lnTo>
                  <a:pt x="87" y="203"/>
                </a:lnTo>
                <a:lnTo>
                  <a:pt x="85" y="208"/>
                </a:lnTo>
                <a:lnTo>
                  <a:pt x="83" y="220"/>
                </a:lnTo>
                <a:lnTo>
                  <a:pt x="82" y="233"/>
                </a:lnTo>
                <a:lnTo>
                  <a:pt x="82" y="248"/>
                </a:lnTo>
                <a:lnTo>
                  <a:pt x="81" y="263"/>
                </a:lnTo>
                <a:lnTo>
                  <a:pt x="80" y="280"/>
                </a:lnTo>
                <a:lnTo>
                  <a:pt x="75" y="299"/>
                </a:lnTo>
                <a:lnTo>
                  <a:pt x="69" y="319"/>
                </a:lnTo>
                <a:lnTo>
                  <a:pt x="69" y="319"/>
                </a:lnTo>
                <a:lnTo>
                  <a:pt x="60" y="340"/>
                </a:lnTo>
                <a:lnTo>
                  <a:pt x="54" y="364"/>
                </a:lnTo>
                <a:lnTo>
                  <a:pt x="41" y="414"/>
                </a:lnTo>
                <a:lnTo>
                  <a:pt x="35" y="438"/>
                </a:lnTo>
                <a:lnTo>
                  <a:pt x="29" y="459"/>
                </a:lnTo>
                <a:lnTo>
                  <a:pt x="23" y="479"/>
                </a:lnTo>
                <a:lnTo>
                  <a:pt x="16" y="493"/>
                </a:lnTo>
                <a:lnTo>
                  <a:pt x="16" y="493"/>
                </a:lnTo>
                <a:lnTo>
                  <a:pt x="9" y="504"/>
                </a:lnTo>
                <a:lnTo>
                  <a:pt x="5" y="515"/>
                </a:lnTo>
                <a:lnTo>
                  <a:pt x="1" y="523"/>
                </a:lnTo>
                <a:lnTo>
                  <a:pt x="0" y="531"/>
                </a:lnTo>
                <a:lnTo>
                  <a:pt x="0" y="537"/>
                </a:lnTo>
                <a:lnTo>
                  <a:pt x="1" y="541"/>
                </a:lnTo>
                <a:lnTo>
                  <a:pt x="3" y="545"/>
                </a:lnTo>
                <a:lnTo>
                  <a:pt x="4" y="546"/>
                </a:lnTo>
                <a:lnTo>
                  <a:pt x="4" y="546"/>
                </a:lnTo>
                <a:lnTo>
                  <a:pt x="10" y="547"/>
                </a:lnTo>
                <a:lnTo>
                  <a:pt x="22" y="550"/>
                </a:lnTo>
                <a:lnTo>
                  <a:pt x="34" y="552"/>
                </a:lnTo>
                <a:lnTo>
                  <a:pt x="45" y="555"/>
                </a:lnTo>
                <a:lnTo>
                  <a:pt x="45" y="555"/>
                </a:lnTo>
                <a:lnTo>
                  <a:pt x="53" y="559"/>
                </a:lnTo>
                <a:lnTo>
                  <a:pt x="58" y="564"/>
                </a:lnTo>
                <a:lnTo>
                  <a:pt x="62" y="568"/>
                </a:lnTo>
                <a:lnTo>
                  <a:pt x="63" y="570"/>
                </a:lnTo>
                <a:lnTo>
                  <a:pt x="63" y="570"/>
                </a:lnTo>
                <a:lnTo>
                  <a:pt x="68" y="577"/>
                </a:lnTo>
                <a:lnTo>
                  <a:pt x="70" y="581"/>
                </a:lnTo>
                <a:lnTo>
                  <a:pt x="71" y="582"/>
                </a:lnTo>
                <a:lnTo>
                  <a:pt x="71" y="582"/>
                </a:lnTo>
                <a:lnTo>
                  <a:pt x="51" y="622"/>
                </a:lnTo>
                <a:lnTo>
                  <a:pt x="28" y="670"/>
                </a:lnTo>
                <a:lnTo>
                  <a:pt x="28" y="670"/>
                </a:lnTo>
                <a:lnTo>
                  <a:pt x="26" y="676"/>
                </a:lnTo>
                <a:lnTo>
                  <a:pt x="24" y="687"/>
                </a:lnTo>
                <a:lnTo>
                  <a:pt x="22" y="716"/>
                </a:lnTo>
                <a:lnTo>
                  <a:pt x="22" y="745"/>
                </a:lnTo>
                <a:lnTo>
                  <a:pt x="22" y="756"/>
                </a:lnTo>
                <a:lnTo>
                  <a:pt x="24" y="762"/>
                </a:lnTo>
                <a:lnTo>
                  <a:pt x="24" y="762"/>
                </a:lnTo>
                <a:lnTo>
                  <a:pt x="27" y="765"/>
                </a:lnTo>
                <a:lnTo>
                  <a:pt x="30" y="768"/>
                </a:lnTo>
                <a:lnTo>
                  <a:pt x="36" y="770"/>
                </a:lnTo>
                <a:lnTo>
                  <a:pt x="40" y="771"/>
                </a:lnTo>
                <a:lnTo>
                  <a:pt x="42" y="771"/>
                </a:lnTo>
                <a:lnTo>
                  <a:pt x="42" y="771"/>
                </a:lnTo>
                <a:lnTo>
                  <a:pt x="79" y="770"/>
                </a:lnTo>
                <a:lnTo>
                  <a:pt x="113" y="768"/>
                </a:lnTo>
                <a:lnTo>
                  <a:pt x="113" y="768"/>
                </a:lnTo>
                <a:lnTo>
                  <a:pt x="115" y="775"/>
                </a:lnTo>
                <a:lnTo>
                  <a:pt x="122" y="794"/>
                </a:lnTo>
                <a:lnTo>
                  <a:pt x="131" y="818"/>
                </a:lnTo>
                <a:lnTo>
                  <a:pt x="137" y="829"/>
                </a:lnTo>
                <a:lnTo>
                  <a:pt x="142" y="839"/>
                </a:lnTo>
                <a:lnTo>
                  <a:pt x="142" y="839"/>
                </a:lnTo>
                <a:lnTo>
                  <a:pt x="158" y="865"/>
                </a:lnTo>
                <a:lnTo>
                  <a:pt x="178" y="900"/>
                </a:lnTo>
                <a:lnTo>
                  <a:pt x="196" y="932"/>
                </a:lnTo>
                <a:lnTo>
                  <a:pt x="205" y="948"/>
                </a:lnTo>
                <a:lnTo>
                  <a:pt x="205" y="948"/>
                </a:lnTo>
                <a:lnTo>
                  <a:pt x="211" y="995"/>
                </a:lnTo>
                <a:lnTo>
                  <a:pt x="211" y="995"/>
                </a:lnTo>
                <a:lnTo>
                  <a:pt x="205" y="1016"/>
                </a:lnTo>
                <a:lnTo>
                  <a:pt x="201" y="1032"/>
                </a:lnTo>
                <a:lnTo>
                  <a:pt x="201" y="1038"/>
                </a:lnTo>
                <a:lnTo>
                  <a:pt x="201" y="1042"/>
                </a:lnTo>
                <a:lnTo>
                  <a:pt x="201" y="1042"/>
                </a:lnTo>
                <a:lnTo>
                  <a:pt x="207" y="1052"/>
                </a:lnTo>
                <a:lnTo>
                  <a:pt x="211" y="1054"/>
                </a:lnTo>
                <a:lnTo>
                  <a:pt x="211" y="1054"/>
                </a:lnTo>
                <a:lnTo>
                  <a:pt x="212" y="1067"/>
                </a:lnTo>
                <a:lnTo>
                  <a:pt x="215" y="1077"/>
                </a:lnTo>
                <a:lnTo>
                  <a:pt x="217" y="1079"/>
                </a:lnTo>
                <a:lnTo>
                  <a:pt x="219" y="1081"/>
                </a:lnTo>
                <a:lnTo>
                  <a:pt x="219" y="1081"/>
                </a:lnTo>
                <a:lnTo>
                  <a:pt x="230" y="1083"/>
                </a:lnTo>
                <a:lnTo>
                  <a:pt x="247" y="1085"/>
                </a:lnTo>
                <a:lnTo>
                  <a:pt x="257" y="1085"/>
                </a:lnTo>
                <a:lnTo>
                  <a:pt x="264" y="1085"/>
                </a:lnTo>
                <a:lnTo>
                  <a:pt x="270" y="1084"/>
                </a:lnTo>
                <a:lnTo>
                  <a:pt x="271" y="1083"/>
                </a:lnTo>
                <a:lnTo>
                  <a:pt x="272" y="1081"/>
                </a:lnTo>
                <a:lnTo>
                  <a:pt x="272" y="1081"/>
                </a:lnTo>
                <a:lnTo>
                  <a:pt x="275" y="1069"/>
                </a:lnTo>
                <a:lnTo>
                  <a:pt x="276" y="1064"/>
                </a:lnTo>
                <a:lnTo>
                  <a:pt x="276" y="1064"/>
                </a:lnTo>
                <a:lnTo>
                  <a:pt x="276" y="1060"/>
                </a:lnTo>
                <a:lnTo>
                  <a:pt x="276" y="1058"/>
                </a:lnTo>
                <a:lnTo>
                  <a:pt x="278" y="1054"/>
                </a:lnTo>
                <a:lnTo>
                  <a:pt x="278" y="1054"/>
                </a:lnTo>
                <a:lnTo>
                  <a:pt x="280" y="1052"/>
                </a:lnTo>
                <a:lnTo>
                  <a:pt x="280" y="1048"/>
                </a:lnTo>
                <a:lnTo>
                  <a:pt x="280" y="1038"/>
                </a:lnTo>
                <a:lnTo>
                  <a:pt x="278" y="1025"/>
                </a:lnTo>
                <a:lnTo>
                  <a:pt x="278" y="1025"/>
                </a:lnTo>
                <a:lnTo>
                  <a:pt x="286" y="1017"/>
                </a:lnTo>
                <a:lnTo>
                  <a:pt x="290" y="1008"/>
                </a:lnTo>
                <a:lnTo>
                  <a:pt x="293" y="1005"/>
                </a:lnTo>
                <a:lnTo>
                  <a:pt x="293" y="1001"/>
                </a:lnTo>
                <a:lnTo>
                  <a:pt x="293" y="1001"/>
                </a:lnTo>
                <a:lnTo>
                  <a:pt x="294" y="985"/>
                </a:lnTo>
                <a:lnTo>
                  <a:pt x="295" y="979"/>
                </a:lnTo>
                <a:lnTo>
                  <a:pt x="296" y="977"/>
                </a:lnTo>
                <a:lnTo>
                  <a:pt x="296" y="977"/>
                </a:lnTo>
                <a:lnTo>
                  <a:pt x="302" y="972"/>
                </a:lnTo>
                <a:lnTo>
                  <a:pt x="316" y="960"/>
                </a:lnTo>
                <a:lnTo>
                  <a:pt x="323" y="953"/>
                </a:lnTo>
                <a:lnTo>
                  <a:pt x="329" y="946"/>
                </a:lnTo>
                <a:lnTo>
                  <a:pt x="332" y="939"/>
                </a:lnTo>
                <a:lnTo>
                  <a:pt x="335" y="934"/>
                </a:lnTo>
                <a:lnTo>
                  <a:pt x="335" y="934"/>
                </a:lnTo>
                <a:lnTo>
                  <a:pt x="334" y="926"/>
                </a:lnTo>
                <a:lnTo>
                  <a:pt x="330" y="918"/>
                </a:lnTo>
                <a:lnTo>
                  <a:pt x="322" y="898"/>
                </a:lnTo>
                <a:lnTo>
                  <a:pt x="308" y="871"/>
                </a:lnTo>
                <a:lnTo>
                  <a:pt x="308" y="871"/>
                </a:lnTo>
                <a:lnTo>
                  <a:pt x="311" y="860"/>
                </a:lnTo>
                <a:lnTo>
                  <a:pt x="317" y="834"/>
                </a:lnTo>
                <a:lnTo>
                  <a:pt x="320" y="818"/>
                </a:lnTo>
                <a:lnTo>
                  <a:pt x="322" y="803"/>
                </a:lnTo>
                <a:lnTo>
                  <a:pt x="322" y="787"/>
                </a:lnTo>
                <a:lnTo>
                  <a:pt x="322" y="780"/>
                </a:lnTo>
                <a:lnTo>
                  <a:pt x="319" y="774"/>
                </a:lnTo>
                <a:lnTo>
                  <a:pt x="319" y="774"/>
                </a:lnTo>
                <a:lnTo>
                  <a:pt x="317" y="763"/>
                </a:lnTo>
                <a:lnTo>
                  <a:pt x="316" y="753"/>
                </a:lnTo>
                <a:lnTo>
                  <a:pt x="316" y="746"/>
                </a:lnTo>
                <a:lnTo>
                  <a:pt x="317" y="741"/>
                </a:lnTo>
                <a:lnTo>
                  <a:pt x="318" y="734"/>
                </a:lnTo>
                <a:lnTo>
                  <a:pt x="319" y="733"/>
                </a:lnTo>
                <a:lnTo>
                  <a:pt x="319" y="733"/>
                </a:lnTo>
                <a:lnTo>
                  <a:pt x="324" y="722"/>
                </a:lnTo>
                <a:lnTo>
                  <a:pt x="335" y="695"/>
                </a:lnTo>
                <a:lnTo>
                  <a:pt x="346" y="662"/>
                </a:lnTo>
                <a:lnTo>
                  <a:pt x="349" y="646"/>
                </a:lnTo>
                <a:lnTo>
                  <a:pt x="352" y="632"/>
                </a:lnTo>
                <a:lnTo>
                  <a:pt x="352" y="632"/>
                </a:lnTo>
                <a:lnTo>
                  <a:pt x="355" y="600"/>
                </a:lnTo>
                <a:lnTo>
                  <a:pt x="357" y="563"/>
                </a:lnTo>
                <a:lnTo>
                  <a:pt x="358" y="520"/>
                </a:lnTo>
                <a:lnTo>
                  <a:pt x="370" y="534"/>
                </a:lnTo>
                <a:lnTo>
                  <a:pt x="370" y="534"/>
                </a:lnTo>
                <a:lnTo>
                  <a:pt x="371" y="539"/>
                </a:lnTo>
                <a:lnTo>
                  <a:pt x="372" y="546"/>
                </a:lnTo>
                <a:lnTo>
                  <a:pt x="373" y="558"/>
                </a:lnTo>
                <a:lnTo>
                  <a:pt x="373" y="558"/>
                </a:lnTo>
                <a:lnTo>
                  <a:pt x="375" y="577"/>
                </a:lnTo>
                <a:lnTo>
                  <a:pt x="376" y="585"/>
                </a:lnTo>
                <a:lnTo>
                  <a:pt x="376" y="585"/>
                </a:lnTo>
                <a:lnTo>
                  <a:pt x="376" y="588"/>
                </a:lnTo>
                <a:lnTo>
                  <a:pt x="376" y="591"/>
                </a:lnTo>
                <a:lnTo>
                  <a:pt x="376" y="591"/>
                </a:lnTo>
                <a:lnTo>
                  <a:pt x="371" y="589"/>
                </a:lnTo>
                <a:lnTo>
                  <a:pt x="366" y="588"/>
                </a:lnTo>
                <a:lnTo>
                  <a:pt x="365" y="589"/>
                </a:lnTo>
                <a:lnTo>
                  <a:pt x="364" y="591"/>
                </a:lnTo>
                <a:lnTo>
                  <a:pt x="364" y="591"/>
                </a:lnTo>
                <a:lnTo>
                  <a:pt x="364" y="594"/>
                </a:lnTo>
                <a:lnTo>
                  <a:pt x="366" y="598"/>
                </a:lnTo>
                <a:lnTo>
                  <a:pt x="370" y="603"/>
                </a:lnTo>
                <a:lnTo>
                  <a:pt x="388" y="611"/>
                </a:lnTo>
                <a:lnTo>
                  <a:pt x="388" y="611"/>
                </a:lnTo>
                <a:lnTo>
                  <a:pt x="383" y="614"/>
                </a:lnTo>
                <a:lnTo>
                  <a:pt x="379" y="616"/>
                </a:lnTo>
                <a:lnTo>
                  <a:pt x="377" y="618"/>
                </a:lnTo>
                <a:lnTo>
                  <a:pt x="377" y="618"/>
                </a:lnTo>
                <a:lnTo>
                  <a:pt x="376" y="621"/>
                </a:lnTo>
                <a:lnTo>
                  <a:pt x="378" y="623"/>
                </a:lnTo>
                <a:lnTo>
                  <a:pt x="378" y="623"/>
                </a:lnTo>
                <a:lnTo>
                  <a:pt x="385" y="622"/>
                </a:lnTo>
                <a:lnTo>
                  <a:pt x="390" y="620"/>
                </a:lnTo>
                <a:lnTo>
                  <a:pt x="394" y="617"/>
                </a:lnTo>
                <a:lnTo>
                  <a:pt x="394" y="617"/>
                </a:lnTo>
                <a:lnTo>
                  <a:pt x="397" y="611"/>
                </a:lnTo>
                <a:lnTo>
                  <a:pt x="400" y="605"/>
                </a:lnTo>
                <a:lnTo>
                  <a:pt x="400" y="605"/>
                </a:lnTo>
                <a:lnTo>
                  <a:pt x="405" y="592"/>
                </a:lnTo>
                <a:lnTo>
                  <a:pt x="407" y="583"/>
                </a:lnTo>
                <a:lnTo>
                  <a:pt x="408" y="576"/>
                </a:lnTo>
                <a:lnTo>
                  <a:pt x="408" y="576"/>
                </a:lnTo>
                <a:lnTo>
                  <a:pt x="407" y="568"/>
                </a:lnTo>
                <a:lnTo>
                  <a:pt x="406" y="559"/>
                </a:lnTo>
                <a:lnTo>
                  <a:pt x="402" y="550"/>
                </a:lnTo>
                <a:lnTo>
                  <a:pt x="402" y="550"/>
                </a:lnTo>
                <a:lnTo>
                  <a:pt x="423" y="543"/>
                </a:lnTo>
                <a:lnTo>
                  <a:pt x="440" y="537"/>
                </a:lnTo>
                <a:lnTo>
                  <a:pt x="455" y="532"/>
                </a:lnTo>
                <a:lnTo>
                  <a:pt x="455" y="532"/>
                </a:lnTo>
                <a:lnTo>
                  <a:pt x="461" y="529"/>
                </a:lnTo>
                <a:lnTo>
                  <a:pt x="466" y="526"/>
                </a:lnTo>
                <a:lnTo>
                  <a:pt x="469" y="522"/>
                </a:lnTo>
                <a:lnTo>
                  <a:pt x="470" y="517"/>
                </a:lnTo>
                <a:lnTo>
                  <a:pt x="470" y="512"/>
                </a:lnTo>
                <a:lnTo>
                  <a:pt x="469" y="508"/>
                </a:lnTo>
                <a:lnTo>
                  <a:pt x="465" y="503"/>
                </a:lnTo>
                <a:lnTo>
                  <a:pt x="461" y="499"/>
                </a:lnTo>
                <a:lnTo>
                  <a:pt x="461" y="499"/>
                </a:lnTo>
                <a:lnTo>
                  <a:pt x="453" y="492"/>
                </a:lnTo>
                <a:lnTo>
                  <a:pt x="444" y="486"/>
                </a:lnTo>
                <a:lnTo>
                  <a:pt x="441" y="482"/>
                </a:lnTo>
                <a:lnTo>
                  <a:pt x="437" y="479"/>
                </a:lnTo>
                <a:lnTo>
                  <a:pt x="436" y="474"/>
                </a:lnTo>
                <a:lnTo>
                  <a:pt x="435" y="469"/>
                </a:lnTo>
                <a:lnTo>
                  <a:pt x="435" y="469"/>
                </a:lnTo>
                <a:lnTo>
                  <a:pt x="435" y="463"/>
                </a:lnTo>
                <a:lnTo>
                  <a:pt x="437" y="456"/>
                </a:lnTo>
                <a:lnTo>
                  <a:pt x="441" y="440"/>
                </a:lnTo>
                <a:lnTo>
                  <a:pt x="446" y="423"/>
                </a:lnTo>
                <a:lnTo>
                  <a:pt x="447" y="415"/>
                </a:lnTo>
                <a:lnTo>
                  <a:pt x="447" y="408"/>
                </a:lnTo>
                <a:lnTo>
                  <a:pt x="447" y="408"/>
                </a:lnTo>
                <a:lnTo>
                  <a:pt x="444" y="399"/>
                </a:lnTo>
                <a:lnTo>
                  <a:pt x="442" y="392"/>
                </a:lnTo>
                <a:lnTo>
                  <a:pt x="434" y="375"/>
                </a:lnTo>
                <a:lnTo>
                  <a:pt x="425" y="362"/>
                </a:lnTo>
                <a:lnTo>
                  <a:pt x="420" y="355"/>
                </a:lnTo>
                <a:lnTo>
                  <a:pt x="420" y="355"/>
                </a:lnTo>
                <a:lnTo>
                  <a:pt x="400" y="320"/>
                </a:lnTo>
                <a:lnTo>
                  <a:pt x="383" y="293"/>
                </a:lnTo>
                <a:lnTo>
                  <a:pt x="370" y="268"/>
                </a:lnTo>
                <a:lnTo>
                  <a:pt x="370" y="268"/>
                </a:lnTo>
                <a:lnTo>
                  <a:pt x="363" y="251"/>
                </a:lnTo>
                <a:lnTo>
                  <a:pt x="358" y="239"/>
                </a:lnTo>
                <a:lnTo>
                  <a:pt x="353" y="228"/>
                </a:lnTo>
                <a:lnTo>
                  <a:pt x="349" y="222"/>
                </a:lnTo>
                <a:lnTo>
                  <a:pt x="343" y="215"/>
                </a:lnTo>
                <a:lnTo>
                  <a:pt x="343" y="215"/>
                </a:lnTo>
                <a:lnTo>
                  <a:pt x="336" y="208"/>
                </a:lnTo>
                <a:lnTo>
                  <a:pt x="326" y="202"/>
                </a:lnTo>
                <a:lnTo>
                  <a:pt x="307" y="190"/>
                </a:lnTo>
                <a:lnTo>
                  <a:pt x="292" y="183"/>
                </a:lnTo>
                <a:lnTo>
                  <a:pt x="284" y="180"/>
                </a:lnTo>
                <a:lnTo>
                  <a:pt x="264" y="160"/>
                </a:lnTo>
                <a:lnTo>
                  <a:pt x="264" y="160"/>
                </a:lnTo>
                <a:lnTo>
                  <a:pt x="266" y="157"/>
                </a:lnTo>
                <a:lnTo>
                  <a:pt x="272" y="151"/>
                </a:lnTo>
                <a:lnTo>
                  <a:pt x="278" y="143"/>
                </a:lnTo>
                <a:lnTo>
                  <a:pt x="281" y="139"/>
                </a:lnTo>
                <a:lnTo>
                  <a:pt x="282" y="136"/>
                </a:lnTo>
                <a:lnTo>
                  <a:pt x="282" y="136"/>
                </a:lnTo>
                <a:lnTo>
                  <a:pt x="282" y="116"/>
                </a:lnTo>
                <a:lnTo>
                  <a:pt x="282" y="103"/>
                </a:lnTo>
                <a:lnTo>
                  <a:pt x="282" y="103"/>
                </a:lnTo>
                <a:lnTo>
                  <a:pt x="282" y="102"/>
                </a:lnTo>
                <a:lnTo>
                  <a:pt x="284" y="98"/>
                </a:lnTo>
                <a:lnTo>
                  <a:pt x="287" y="91"/>
                </a:lnTo>
                <a:lnTo>
                  <a:pt x="288" y="85"/>
                </a:lnTo>
                <a:lnTo>
                  <a:pt x="287" y="79"/>
                </a:lnTo>
                <a:lnTo>
                  <a:pt x="287" y="79"/>
                </a:lnTo>
                <a:lnTo>
                  <a:pt x="286" y="68"/>
                </a:lnTo>
                <a:lnTo>
                  <a:pt x="282" y="61"/>
                </a:lnTo>
                <a:lnTo>
                  <a:pt x="280" y="57"/>
                </a:lnTo>
                <a:lnTo>
                  <a:pt x="278" y="56"/>
                </a:lnTo>
                <a:lnTo>
                  <a:pt x="278" y="56"/>
                </a:lnTo>
                <a:lnTo>
                  <a:pt x="272" y="43"/>
                </a:lnTo>
                <a:lnTo>
                  <a:pt x="265" y="31"/>
                </a:lnTo>
                <a:lnTo>
                  <a:pt x="254" y="18"/>
                </a:lnTo>
                <a:lnTo>
                  <a:pt x="254" y="18"/>
                </a:lnTo>
                <a:lnTo>
                  <a:pt x="249" y="12"/>
                </a:lnTo>
                <a:lnTo>
                  <a:pt x="243" y="7"/>
                </a:lnTo>
                <a:lnTo>
                  <a:pt x="239" y="3"/>
                </a:lnTo>
                <a:lnTo>
                  <a:pt x="234" y="2"/>
                </a:lnTo>
                <a:lnTo>
                  <a:pt x="224" y="0"/>
                </a:lnTo>
                <a:lnTo>
                  <a:pt x="217" y="0"/>
                </a:lnTo>
                <a:lnTo>
                  <a:pt x="217" y="0"/>
                </a:lnTo>
                <a:lnTo>
                  <a:pt x="204" y="1"/>
                </a:lnTo>
                <a:lnTo>
                  <a:pt x="199" y="1"/>
                </a:lnTo>
                <a:lnTo>
                  <a:pt x="195" y="2"/>
                </a:lnTo>
                <a:lnTo>
                  <a:pt x="195" y="2"/>
                </a:lnTo>
                <a:lnTo>
                  <a:pt x="187" y="8"/>
                </a:lnTo>
                <a:lnTo>
                  <a:pt x="187" y="8"/>
                </a:lnTo>
                <a:lnTo>
                  <a:pt x="181" y="14"/>
                </a:lnTo>
                <a:lnTo>
                  <a:pt x="178" y="18"/>
                </a:lnTo>
                <a:lnTo>
                  <a:pt x="178" y="1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BD36472E-932E-4449-8660-C2EB8297A44D}"/>
              </a:ext>
            </a:extLst>
          </p:cNvPr>
          <p:cNvSpPr>
            <a:spLocks noEditPoints="1"/>
          </p:cNvSpPr>
          <p:nvPr/>
        </p:nvSpPr>
        <p:spPr bwMode="auto">
          <a:xfrm>
            <a:off x="4509284" y="2694782"/>
            <a:ext cx="775349" cy="1713779"/>
          </a:xfrm>
          <a:custGeom>
            <a:avLst/>
            <a:gdLst>
              <a:gd name="T0" fmla="*/ 309 w 542"/>
              <a:gd name="T1" fmla="*/ 1100 h 1198"/>
              <a:gd name="T2" fmla="*/ 338 w 542"/>
              <a:gd name="T3" fmla="*/ 1080 h 1198"/>
              <a:gd name="T4" fmla="*/ 356 w 542"/>
              <a:gd name="T5" fmla="*/ 1151 h 1198"/>
              <a:gd name="T6" fmla="*/ 367 w 542"/>
              <a:gd name="T7" fmla="*/ 1172 h 1198"/>
              <a:gd name="T8" fmla="*/ 407 w 542"/>
              <a:gd name="T9" fmla="*/ 1162 h 1198"/>
              <a:gd name="T10" fmla="*/ 419 w 542"/>
              <a:gd name="T11" fmla="*/ 1142 h 1198"/>
              <a:gd name="T12" fmla="*/ 409 w 542"/>
              <a:gd name="T13" fmla="*/ 1108 h 1198"/>
              <a:gd name="T14" fmla="*/ 390 w 542"/>
              <a:gd name="T15" fmla="*/ 1062 h 1198"/>
              <a:gd name="T16" fmla="*/ 390 w 542"/>
              <a:gd name="T17" fmla="*/ 971 h 1198"/>
              <a:gd name="T18" fmla="*/ 375 w 542"/>
              <a:gd name="T19" fmla="*/ 856 h 1198"/>
              <a:gd name="T20" fmla="*/ 352 w 542"/>
              <a:gd name="T21" fmla="*/ 778 h 1198"/>
              <a:gd name="T22" fmla="*/ 388 w 542"/>
              <a:gd name="T23" fmla="*/ 674 h 1198"/>
              <a:gd name="T24" fmla="*/ 390 w 542"/>
              <a:gd name="T25" fmla="*/ 591 h 1198"/>
              <a:gd name="T26" fmla="*/ 422 w 542"/>
              <a:gd name="T27" fmla="*/ 603 h 1198"/>
              <a:gd name="T28" fmla="*/ 420 w 542"/>
              <a:gd name="T29" fmla="*/ 641 h 1198"/>
              <a:gd name="T30" fmla="*/ 437 w 542"/>
              <a:gd name="T31" fmla="*/ 656 h 1198"/>
              <a:gd name="T32" fmla="*/ 447 w 542"/>
              <a:gd name="T33" fmla="*/ 649 h 1198"/>
              <a:gd name="T34" fmla="*/ 451 w 542"/>
              <a:gd name="T35" fmla="*/ 588 h 1198"/>
              <a:gd name="T36" fmla="*/ 476 w 542"/>
              <a:gd name="T37" fmla="*/ 571 h 1198"/>
              <a:gd name="T38" fmla="*/ 542 w 542"/>
              <a:gd name="T39" fmla="*/ 546 h 1198"/>
              <a:gd name="T40" fmla="*/ 474 w 542"/>
              <a:gd name="T41" fmla="*/ 390 h 1198"/>
              <a:gd name="T42" fmla="*/ 417 w 542"/>
              <a:gd name="T43" fmla="*/ 265 h 1198"/>
              <a:gd name="T44" fmla="*/ 378 w 542"/>
              <a:gd name="T45" fmla="*/ 223 h 1198"/>
              <a:gd name="T46" fmla="*/ 314 w 542"/>
              <a:gd name="T47" fmla="*/ 189 h 1198"/>
              <a:gd name="T48" fmla="*/ 307 w 542"/>
              <a:gd name="T49" fmla="*/ 149 h 1198"/>
              <a:gd name="T50" fmla="*/ 304 w 542"/>
              <a:gd name="T51" fmla="*/ 110 h 1198"/>
              <a:gd name="T52" fmla="*/ 300 w 542"/>
              <a:gd name="T53" fmla="*/ 77 h 1198"/>
              <a:gd name="T54" fmla="*/ 311 w 542"/>
              <a:gd name="T55" fmla="*/ 62 h 1198"/>
              <a:gd name="T56" fmla="*/ 303 w 542"/>
              <a:gd name="T57" fmla="*/ 38 h 1198"/>
              <a:gd name="T58" fmla="*/ 268 w 542"/>
              <a:gd name="T59" fmla="*/ 12 h 1198"/>
              <a:gd name="T60" fmla="*/ 223 w 542"/>
              <a:gd name="T61" fmla="*/ 0 h 1198"/>
              <a:gd name="T62" fmla="*/ 188 w 542"/>
              <a:gd name="T63" fmla="*/ 9 h 1198"/>
              <a:gd name="T64" fmla="*/ 179 w 542"/>
              <a:gd name="T65" fmla="*/ 28 h 1198"/>
              <a:gd name="T66" fmla="*/ 173 w 542"/>
              <a:gd name="T67" fmla="*/ 36 h 1198"/>
              <a:gd name="T68" fmla="*/ 140 w 542"/>
              <a:gd name="T69" fmla="*/ 65 h 1198"/>
              <a:gd name="T70" fmla="*/ 132 w 542"/>
              <a:gd name="T71" fmla="*/ 108 h 1198"/>
              <a:gd name="T72" fmla="*/ 152 w 542"/>
              <a:gd name="T73" fmla="*/ 136 h 1198"/>
              <a:gd name="T74" fmla="*/ 158 w 542"/>
              <a:gd name="T75" fmla="*/ 199 h 1198"/>
              <a:gd name="T76" fmla="*/ 113 w 542"/>
              <a:gd name="T77" fmla="*/ 211 h 1198"/>
              <a:gd name="T78" fmla="*/ 88 w 542"/>
              <a:gd name="T79" fmla="*/ 240 h 1198"/>
              <a:gd name="T80" fmla="*/ 74 w 542"/>
              <a:gd name="T81" fmla="*/ 358 h 1198"/>
              <a:gd name="T82" fmla="*/ 18 w 542"/>
              <a:gd name="T83" fmla="*/ 516 h 1198"/>
              <a:gd name="T84" fmla="*/ 0 w 542"/>
              <a:gd name="T85" fmla="*/ 586 h 1198"/>
              <a:gd name="T86" fmla="*/ 46 w 542"/>
              <a:gd name="T87" fmla="*/ 608 h 1198"/>
              <a:gd name="T88" fmla="*/ 92 w 542"/>
              <a:gd name="T89" fmla="*/ 626 h 1198"/>
              <a:gd name="T90" fmla="*/ 75 w 542"/>
              <a:gd name="T91" fmla="*/ 773 h 1198"/>
              <a:gd name="T92" fmla="*/ 70 w 542"/>
              <a:gd name="T93" fmla="*/ 813 h 1198"/>
              <a:gd name="T94" fmla="*/ 82 w 542"/>
              <a:gd name="T95" fmla="*/ 866 h 1198"/>
              <a:gd name="T96" fmla="*/ 113 w 542"/>
              <a:gd name="T97" fmla="*/ 868 h 1198"/>
              <a:gd name="T98" fmla="*/ 165 w 542"/>
              <a:gd name="T99" fmla="*/ 927 h 1198"/>
              <a:gd name="T100" fmla="*/ 206 w 542"/>
              <a:gd name="T101" fmla="*/ 1090 h 1198"/>
              <a:gd name="T102" fmla="*/ 214 w 542"/>
              <a:gd name="T103" fmla="*/ 1118 h 1198"/>
              <a:gd name="T104" fmla="*/ 242 w 542"/>
              <a:gd name="T105" fmla="*/ 1145 h 1198"/>
              <a:gd name="T106" fmla="*/ 198 w 542"/>
              <a:gd name="T107" fmla="*/ 1176 h 1198"/>
              <a:gd name="T108" fmla="*/ 279 w 542"/>
              <a:gd name="T109" fmla="*/ 1194 h 1198"/>
              <a:gd name="T110" fmla="*/ 328 w 542"/>
              <a:gd name="T111" fmla="*/ 1195 h 1198"/>
              <a:gd name="T112" fmla="*/ 331 w 542"/>
              <a:gd name="T113" fmla="*/ 1170 h 1198"/>
              <a:gd name="T114" fmla="*/ 107 w 542"/>
              <a:gd name="T115" fmla="*/ 668 h 1198"/>
              <a:gd name="T116" fmla="*/ 113 w 542"/>
              <a:gd name="T117" fmla="*/ 677 h 1198"/>
              <a:gd name="T118" fmla="*/ 128 w 542"/>
              <a:gd name="T119" fmla="*/ 699 h 1198"/>
              <a:gd name="T120" fmla="*/ 137 w 542"/>
              <a:gd name="T121" fmla="*/ 702 h 1198"/>
              <a:gd name="T122" fmla="*/ 126 w 542"/>
              <a:gd name="T123" fmla="*/ 715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42" h="1198">
                <a:moveTo>
                  <a:pt x="328" y="1148"/>
                </a:moveTo>
                <a:lnTo>
                  <a:pt x="328" y="1148"/>
                </a:lnTo>
                <a:lnTo>
                  <a:pt x="322" y="1132"/>
                </a:lnTo>
                <a:lnTo>
                  <a:pt x="316" y="1114"/>
                </a:lnTo>
                <a:lnTo>
                  <a:pt x="309" y="1100"/>
                </a:lnTo>
                <a:lnTo>
                  <a:pt x="308" y="1097"/>
                </a:lnTo>
                <a:lnTo>
                  <a:pt x="309" y="1095"/>
                </a:lnTo>
                <a:lnTo>
                  <a:pt x="309" y="1095"/>
                </a:lnTo>
                <a:lnTo>
                  <a:pt x="327" y="1085"/>
                </a:lnTo>
                <a:lnTo>
                  <a:pt x="338" y="1080"/>
                </a:lnTo>
                <a:lnTo>
                  <a:pt x="342" y="1079"/>
                </a:lnTo>
                <a:lnTo>
                  <a:pt x="343" y="1079"/>
                </a:lnTo>
                <a:lnTo>
                  <a:pt x="343" y="1079"/>
                </a:lnTo>
                <a:lnTo>
                  <a:pt x="348" y="1108"/>
                </a:lnTo>
                <a:lnTo>
                  <a:pt x="356" y="1151"/>
                </a:lnTo>
                <a:lnTo>
                  <a:pt x="356" y="1151"/>
                </a:lnTo>
                <a:lnTo>
                  <a:pt x="360" y="1165"/>
                </a:lnTo>
                <a:lnTo>
                  <a:pt x="361" y="1169"/>
                </a:lnTo>
                <a:lnTo>
                  <a:pt x="364" y="1171"/>
                </a:lnTo>
                <a:lnTo>
                  <a:pt x="367" y="1172"/>
                </a:lnTo>
                <a:lnTo>
                  <a:pt x="372" y="1172"/>
                </a:lnTo>
                <a:lnTo>
                  <a:pt x="384" y="1170"/>
                </a:lnTo>
                <a:lnTo>
                  <a:pt x="384" y="1170"/>
                </a:lnTo>
                <a:lnTo>
                  <a:pt x="399" y="1165"/>
                </a:lnTo>
                <a:lnTo>
                  <a:pt x="407" y="1162"/>
                </a:lnTo>
                <a:lnTo>
                  <a:pt x="412" y="1158"/>
                </a:lnTo>
                <a:lnTo>
                  <a:pt x="417" y="1155"/>
                </a:lnTo>
                <a:lnTo>
                  <a:pt x="419" y="1151"/>
                </a:lnTo>
                <a:lnTo>
                  <a:pt x="420" y="1146"/>
                </a:lnTo>
                <a:lnTo>
                  <a:pt x="419" y="1142"/>
                </a:lnTo>
                <a:lnTo>
                  <a:pt x="419" y="1142"/>
                </a:lnTo>
                <a:lnTo>
                  <a:pt x="417" y="1137"/>
                </a:lnTo>
                <a:lnTo>
                  <a:pt x="414" y="1132"/>
                </a:lnTo>
                <a:lnTo>
                  <a:pt x="410" y="1119"/>
                </a:lnTo>
                <a:lnTo>
                  <a:pt x="409" y="1108"/>
                </a:lnTo>
                <a:lnTo>
                  <a:pt x="407" y="1102"/>
                </a:lnTo>
                <a:lnTo>
                  <a:pt x="407" y="1102"/>
                </a:lnTo>
                <a:lnTo>
                  <a:pt x="388" y="1066"/>
                </a:lnTo>
                <a:lnTo>
                  <a:pt x="388" y="1066"/>
                </a:lnTo>
                <a:lnTo>
                  <a:pt x="390" y="1062"/>
                </a:lnTo>
                <a:lnTo>
                  <a:pt x="393" y="1055"/>
                </a:lnTo>
                <a:lnTo>
                  <a:pt x="394" y="1045"/>
                </a:lnTo>
                <a:lnTo>
                  <a:pt x="394" y="1045"/>
                </a:lnTo>
                <a:lnTo>
                  <a:pt x="393" y="1017"/>
                </a:lnTo>
                <a:lnTo>
                  <a:pt x="390" y="971"/>
                </a:lnTo>
                <a:lnTo>
                  <a:pt x="385" y="922"/>
                </a:lnTo>
                <a:lnTo>
                  <a:pt x="381" y="884"/>
                </a:lnTo>
                <a:lnTo>
                  <a:pt x="381" y="884"/>
                </a:lnTo>
                <a:lnTo>
                  <a:pt x="379" y="870"/>
                </a:lnTo>
                <a:lnTo>
                  <a:pt x="375" y="856"/>
                </a:lnTo>
                <a:lnTo>
                  <a:pt x="365" y="827"/>
                </a:lnTo>
                <a:lnTo>
                  <a:pt x="356" y="799"/>
                </a:lnTo>
                <a:lnTo>
                  <a:pt x="353" y="788"/>
                </a:lnTo>
                <a:lnTo>
                  <a:pt x="352" y="778"/>
                </a:lnTo>
                <a:lnTo>
                  <a:pt x="352" y="778"/>
                </a:lnTo>
                <a:lnTo>
                  <a:pt x="355" y="766"/>
                </a:lnTo>
                <a:lnTo>
                  <a:pt x="359" y="753"/>
                </a:lnTo>
                <a:lnTo>
                  <a:pt x="370" y="721"/>
                </a:lnTo>
                <a:lnTo>
                  <a:pt x="383" y="689"/>
                </a:lnTo>
                <a:lnTo>
                  <a:pt x="388" y="674"/>
                </a:lnTo>
                <a:lnTo>
                  <a:pt x="390" y="662"/>
                </a:lnTo>
                <a:lnTo>
                  <a:pt x="390" y="662"/>
                </a:lnTo>
                <a:lnTo>
                  <a:pt x="391" y="648"/>
                </a:lnTo>
                <a:lnTo>
                  <a:pt x="393" y="630"/>
                </a:lnTo>
                <a:lnTo>
                  <a:pt x="390" y="591"/>
                </a:lnTo>
                <a:lnTo>
                  <a:pt x="388" y="545"/>
                </a:lnTo>
                <a:lnTo>
                  <a:pt x="407" y="595"/>
                </a:lnTo>
                <a:lnTo>
                  <a:pt x="422" y="592"/>
                </a:lnTo>
                <a:lnTo>
                  <a:pt x="422" y="592"/>
                </a:lnTo>
                <a:lnTo>
                  <a:pt x="422" y="603"/>
                </a:lnTo>
                <a:lnTo>
                  <a:pt x="422" y="620"/>
                </a:lnTo>
                <a:lnTo>
                  <a:pt x="422" y="620"/>
                </a:lnTo>
                <a:lnTo>
                  <a:pt x="419" y="634"/>
                </a:lnTo>
                <a:lnTo>
                  <a:pt x="420" y="638"/>
                </a:lnTo>
                <a:lnTo>
                  <a:pt x="420" y="641"/>
                </a:lnTo>
                <a:lnTo>
                  <a:pt x="422" y="645"/>
                </a:lnTo>
                <a:lnTo>
                  <a:pt x="426" y="649"/>
                </a:lnTo>
                <a:lnTo>
                  <a:pt x="426" y="649"/>
                </a:lnTo>
                <a:lnTo>
                  <a:pt x="432" y="654"/>
                </a:lnTo>
                <a:lnTo>
                  <a:pt x="437" y="656"/>
                </a:lnTo>
                <a:lnTo>
                  <a:pt x="439" y="656"/>
                </a:lnTo>
                <a:lnTo>
                  <a:pt x="442" y="655"/>
                </a:lnTo>
                <a:lnTo>
                  <a:pt x="445" y="653"/>
                </a:lnTo>
                <a:lnTo>
                  <a:pt x="447" y="649"/>
                </a:lnTo>
                <a:lnTo>
                  <a:pt x="447" y="649"/>
                </a:lnTo>
                <a:lnTo>
                  <a:pt x="450" y="643"/>
                </a:lnTo>
                <a:lnTo>
                  <a:pt x="451" y="634"/>
                </a:lnTo>
                <a:lnTo>
                  <a:pt x="452" y="615"/>
                </a:lnTo>
                <a:lnTo>
                  <a:pt x="451" y="598"/>
                </a:lnTo>
                <a:lnTo>
                  <a:pt x="451" y="588"/>
                </a:lnTo>
                <a:lnTo>
                  <a:pt x="451" y="588"/>
                </a:lnTo>
                <a:lnTo>
                  <a:pt x="450" y="581"/>
                </a:lnTo>
                <a:lnTo>
                  <a:pt x="451" y="577"/>
                </a:lnTo>
                <a:lnTo>
                  <a:pt x="451" y="577"/>
                </a:lnTo>
                <a:lnTo>
                  <a:pt x="476" y="571"/>
                </a:lnTo>
                <a:lnTo>
                  <a:pt x="498" y="564"/>
                </a:lnTo>
                <a:lnTo>
                  <a:pt x="517" y="558"/>
                </a:lnTo>
                <a:lnTo>
                  <a:pt x="517" y="558"/>
                </a:lnTo>
                <a:lnTo>
                  <a:pt x="538" y="548"/>
                </a:lnTo>
                <a:lnTo>
                  <a:pt x="542" y="546"/>
                </a:lnTo>
                <a:lnTo>
                  <a:pt x="542" y="545"/>
                </a:lnTo>
                <a:lnTo>
                  <a:pt x="542" y="545"/>
                </a:lnTo>
                <a:lnTo>
                  <a:pt x="529" y="517"/>
                </a:lnTo>
                <a:lnTo>
                  <a:pt x="501" y="455"/>
                </a:lnTo>
                <a:lnTo>
                  <a:pt x="474" y="390"/>
                </a:lnTo>
                <a:lnTo>
                  <a:pt x="457" y="350"/>
                </a:lnTo>
                <a:lnTo>
                  <a:pt x="457" y="350"/>
                </a:lnTo>
                <a:lnTo>
                  <a:pt x="447" y="325"/>
                </a:lnTo>
                <a:lnTo>
                  <a:pt x="432" y="294"/>
                </a:lnTo>
                <a:lnTo>
                  <a:pt x="417" y="265"/>
                </a:lnTo>
                <a:lnTo>
                  <a:pt x="407" y="247"/>
                </a:lnTo>
                <a:lnTo>
                  <a:pt x="407" y="247"/>
                </a:lnTo>
                <a:lnTo>
                  <a:pt x="402" y="240"/>
                </a:lnTo>
                <a:lnTo>
                  <a:pt x="395" y="235"/>
                </a:lnTo>
                <a:lnTo>
                  <a:pt x="378" y="223"/>
                </a:lnTo>
                <a:lnTo>
                  <a:pt x="352" y="205"/>
                </a:lnTo>
                <a:lnTo>
                  <a:pt x="352" y="205"/>
                </a:lnTo>
                <a:lnTo>
                  <a:pt x="328" y="192"/>
                </a:lnTo>
                <a:lnTo>
                  <a:pt x="328" y="192"/>
                </a:lnTo>
                <a:lnTo>
                  <a:pt x="314" y="189"/>
                </a:lnTo>
                <a:lnTo>
                  <a:pt x="303" y="186"/>
                </a:lnTo>
                <a:lnTo>
                  <a:pt x="297" y="177"/>
                </a:lnTo>
                <a:lnTo>
                  <a:pt x="297" y="177"/>
                </a:lnTo>
                <a:lnTo>
                  <a:pt x="303" y="162"/>
                </a:lnTo>
                <a:lnTo>
                  <a:pt x="307" y="149"/>
                </a:lnTo>
                <a:lnTo>
                  <a:pt x="308" y="142"/>
                </a:lnTo>
                <a:lnTo>
                  <a:pt x="309" y="137"/>
                </a:lnTo>
                <a:lnTo>
                  <a:pt x="309" y="137"/>
                </a:lnTo>
                <a:lnTo>
                  <a:pt x="307" y="124"/>
                </a:lnTo>
                <a:lnTo>
                  <a:pt x="304" y="110"/>
                </a:lnTo>
                <a:lnTo>
                  <a:pt x="299" y="93"/>
                </a:lnTo>
                <a:lnTo>
                  <a:pt x="299" y="93"/>
                </a:lnTo>
                <a:lnTo>
                  <a:pt x="299" y="87"/>
                </a:lnTo>
                <a:lnTo>
                  <a:pt x="299" y="82"/>
                </a:lnTo>
                <a:lnTo>
                  <a:pt x="300" y="77"/>
                </a:lnTo>
                <a:lnTo>
                  <a:pt x="303" y="74"/>
                </a:lnTo>
                <a:lnTo>
                  <a:pt x="303" y="74"/>
                </a:lnTo>
                <a:lnTo>
                  <a:pt x="305" y="70"/>
                </a:lnTo>
                <a:lnTo>
                  <a:pt x="309" y="66"/>
                </a:lnTo>
                <a:lnTo>
                  <a:pt x="311" y="62"/>
                </a:lnTo>
                <a:lnTo>
                  <a:pt x="312" y="58"/>
                </a:lnTo>
                <a:lnTo>
                  <a:pt x="311" y="53"/>
                </a:lnTo>
                <a:lnTo>
                  <a:pt x="309" y="48"/>
                </a:lnTo>
                <a:lnTo>
                  <a:pt x="309" y="48"/>
                </a:lnTo>
                <a:lnTo>
                  <a:pt x="303" y="38"/>
                </a:lnTo>
                <a:lnTo>
                  <a:pt x="295" y="29"/>
                </a:lnTo>
                <a:lnTo>
                  <a:pt x="288" y="23"/>
                </a:lnTo>
                <a:lnTo>
                  <a:pt x="278" y="17"/>
                </a:lnTo>
                <a:lnTo>
                  <a:pt x="278" y="17"/>
                </a:lnTo>
                <a:lnTo>
                  <a:pt x="268" y="12"/>
                </a:lnTo>
                <a:lnTo>
                  <a:pt x="260" y="7"/>
                </a:lnTo>
                <a:lnTo>
                  <a:pt x="250" y="4"/>
                </a:lnTo>
                <a:lnTo>
                  <a:pt x="233" y="1"/>
                </a:lnTo>
                <a:lnTo>
                  <a:pt x="233" y="1"/>
                </a:lnTo>
                <a:lnTo>
                  <a:pt x="223" y="0"/>
                </a:lnTo>
                <a:lnTo>
                  <a:pt x="214" y="1"/>
                </a:lnTo>
                <a:lnTo>
                  <a:pt x="206" y="1"/>
                </a:lnTo>
                <a:lnTo>
                  <a:pt x="199" y="4"/>
                </a:lnTo>
                <a:lnTo>
                  <a:pt x="193" y="7"/>
                </a:lnTo>
                <a:lnTo>
                  <a:pt x="188" y="9"/>
                </a:lnTo>
                <a:lnTo>
                  <a:pt x="184" y="12"/>
                </a:lnTo>
                <a:lnTo>
                  <a:pt x="183" y="14"/>
                </a:lnTo>
                <a:lnTo>
                  <a:pt x="183" y="14"/>
                </a:lnTo>
                <a:lnTo>
                  <a:pt x="180" y="20"/>
                </a:lnTo>
                <a:lnTo>
                  <a:pt x="179" y="28"/>
                </a:lnTo>
                <a:lnTo>
                  <a:pt x="178" y="34"/>
                </a:lnTo>
                <a:lnTo>
                  <a:pt x="178" y="36"/>
                </a:lnTo>
                <a:lnTo>
                  <a:pt x="177" y="36"/>
                </a:lnTo>
                <a:lnTo>
                  <a:pt x="177" y="36"/>
                </a:lnTo>
                <a:lnTo>
                  <a:pt x="173" y="36"/>
                </a:lnTo>
                <a:lnTo>
                  <a:pt x="165" y="41"/>
                </a:lnTo>
                <a:lnTo>
                  <a:pt x="155" y="47"/>
                </a:lnTo>
                <a:lnTo>
                  <a:pt x="145" y="57"/>
                </a:lnTo>
                <a:lnTo>
                  <a:pt x="145" y="57"/>
                </a:lnTo>
                <a:lnTo>
                  <a:pt x="140" y="65"/>
                </a:lnTo>
                <a:lnTo>
                  <a:pt x="137" y="71"/>
                </a:lnTo>
                <a:lnTo>
                  <a:pt x="135" y="80"/>
                </a:lnTo>
                <a:lnTo>
                  <a:pt x="132" y="87"/>
                </a:lnTo>
                <a:lnTo>
                  <a:pt x="132" y="100"/>
                </a:lnTo>
                <a:lnTo>
                  <a:pt x="132" y="108"/>
                </a:lnTo>
                <a:lnTo>
                  <a:pt x="132" y="108"/>
                </a:lnTo>
                <a:lnTo>
                  <a:pt x="136" y="114"/>
                </a:lnTo>
                <a:lnTo>
                  <a:pt x="142" y="124"/>
                </a:lnTo>
                <a:lnTo>
                  <a:pt x="149" y="133"/>
                </a:lnTo>
                <a:lnTo>
                  <a:pt x="152" y="136"/>
                </a:lnTo>
                <a:lnTo>
                  <a:pt x="155" y="137"/>
                </a:lnTo>
                <a:lnTo>
                  <a:pt x="166" y="137"/>
                </a:lnTo>
                <a:lnTo>
                  <a:pt x="177" y="165"/>
                </a:lnTo>
                <a:lnTo>
                  <a:pt x="177" y="173"/>
                </a:lnTo>
                <a:lnTo>
                  <a:pt x="158" y="199"/>
                </a:lnTo>
                <a:lnTo>
                  <a:pt x="158" y="199"/>
                </a:lnTo>
                <a:lnTo>
                  <a:pt x="150" y="200"/>
                </a:lnTo>
                <a:lnTo>
                  <a:pt x="134" y="204"/>
                </a:lnTo>
                <a:lnTo>
                  <a:pt x="123" y="206"/>
                </a:lnTo>
                <a:lnTo>
                  <a:pt x="113" y="211"/>
                </a:lnTo>
                <a:lnTo>
                  <a:pt x="103" y="219"/>
                </a:lnTo>
                <a:lnTo>
                  <a:pt x="94" y="228"/>
                </a:lnTo>
                <a:lnTo>
                  <a:pt x="94" y="228"/>
                </a:lnTo>
                <a:lnTo>
                  <a:pt x="91" y="233"/>
                </a:lnTo>
                <a:lnTo>
                  <a:pt x="88" y="240"/>
                </a:lnTo>
                <a:lnTo>
                  <a:pt x="83" y="258"/>
                </a:lnTo>
                <a:lnTo>
                  <a:pt x="80" y="278"/>
                </a:lnTo>
                <a:lnTo>
                  <a:pt x="78" y="300"/>
                </a:lnTo>
                <a:lnTo>
                  <a:pt x="75" y="342"/>
                </a:lnTo>
                <a:lnTo>
                  <a:pt x="74" y="358"/>
                </a:lnTo>
                <a:lnTo>
                  <a:pt x="73" y="368"/>
                </a:lnTo>
                <a:lnTo>
                  <a:pt x="73" y="368"/>
                </a:lnTo>
                <a:lnTo>
                  <a:pt x="58" y="410"/>
                </a:lnTo>
                <a:lnTo>
                  <a:pt x="31" y="481"/>
                </a:lnTo>
                <a:lnTo>
                  <a:pt x="18" y="516"/>
                </a:lnTo>
                <a:lnTo>
                  <a:pt x="7" y="549"/>
                </a:lnTo>
                <a:lnTo>
                  <a:pt x="1" y="573"/>
                </a:lnTo>
                <a:lnTo>
                  <a:pt x="0" y="581"/>
                </a:lnTo>
                <a:lnTo>
                  <a:pt x="0" y="586"/>
                </a:lnTo>
                <a:lnTo>
                  <a:pt x="0" y="586"/>
                </a:lnTo>
                <a:lnTo>
                  <a:pt x="5" y="591"/>
                </a:lnTo>
                <a:lnTo>
                  <a:pt x="11" y="596"/>
                </a:lnTo>
                <a:lnTo>
                  <a:pt x="20" y="600"/>
                </a:lnTo>
                <a:lnTo>
                  <a:pt x="29" y="603"/>
                </a:lnTo>
                <a:lnTo>
                  <a:pt x="46" y="608"/>
                </a:lnTo>
                <a:lnTo>
                  <a:pt x="56" y="611"/>
                </a:lnTo>
                <a:lnTo>
                  <a:pt x="56" y="611"/>
                </a:lnTo>
                <a:lnTo>
                  <a:pt x="65" y="613"/>
                </a:lnTo>
                <a:lnTo>
                  <a:pt x="77" y="619"/>
                </a:lnTo>
                <a:lnTo>
                  <a:pt x="92" y="626"/>
                </a:lnTo>
                <a:lnTo>
                  <a:pt x="101" y="664"/>
                </a:lnTo>
                <a:lnTo>
                  <a:pt x="82" y="742"/>
                </a:lnTo>
                <a:lnTo>
                  <a:pt x="82" y="742"/>
                </a:lnTo>
                <a:lnTo>
                  <a:pt x="79" y="759"/>
                </a:lnTo>
                <a:lnTo>
                  <a:pt x="75" y="773"/>
                </a:lnTo>
                <a:lnTo>
                  <a:pt x="73" y="784"/>
                </a:lnTo>
                <a:lnTo>
                  <a:pt x="73" y="784"/>
                </a:lnTo>
                <a:lnTo>
                  <a:pt x="72" y="791"/>
                </a:lnTo>
                <a:lnTo>
                  <a:pt x="70" y="801"/>
                </a:lnTo>
                <a:lnTo>
                  <a:pt x="70" y="813"/>
                </a:lnTo>
                <a:lnTo>
                  <a:pt x="70" y="827"/>
                </a:lnTo>
                <a:lnTo>
                  <a:pt x="73" y="842"/>
                </a:lnTo>
                <a:lnTo>
                  <a:pt x="75" y="854"/>
                </a:lnTo>
                <a:lnTo>
                  <a:pt x="79" y="864"/>
                </a:lnTo>
                <a:lnTo>
                  <a:pt x="82" y="866"/>
                </a:lnTo>
                <a:lnTo>
                  <a:pt x="85" y="869"/>
                </a:lnTo>
                <a:lnTo>
                  <a:pt x="85" y="869"/>
                </a:lnTo>
                <a:lnTo>
                  <a:pt x="93" y="870"/>
                </a:lnTo>
                <a:lnTo>
                  <a:pt x="103" y="870"/>
                </a:lnTo>
                <a:lnTo>
                  <a:pt x="113" y="868"/>
                </a:lnTo>
                <a:lnTo>
                  <a:pt x="125" y="866"/>
                </a:lnTo>
                <a:lnTo>
                  <a:pt x="144" y="861"/>
                </a:lnTo>
                <a:lnTo>
                  <a:pt x="151" y="859"/>
                </a:lnTo>
                <a:lnTo>
                  <a:pt x="151" y="859"/>
                </a:lnTo>
                <a:lnTo>
                  <a:pt x="165" y="927"/>
                </a:lnTo>
                <a:lnTo>
                  <a:pt x="177" y="981"/>
                </a:lnTo>
                <a:lnTo>
                  <a:pt x="185" y="1019"/>
                </a:lnTo>
                <a:lnTo>
                  <a:pt x="185" y="1019"/>
                </a:lnTo>
                <a:lnTo>
                  <a:pt x="201" y="1070"/>
                </a:lnTo>
                <a:lnTo>
                  <a:pt x="206" y="1090"/>
                </a:lnTo>
                <a:lnTo>
                  <a:pt x="208" y="1104"/>
                </a:lnTo>
                <a:lnTo>
                  <a:pt x="208" y="1104"/>
                </a:lnTo>
                <a:lnTo>
                  <a:pt x="208" y="1108"/>
                </a:lnTo>
                <a:lnTo>
                  <a:pt x="209" y="1112"/>
                </a:lnTo>
                <a:lnTo>
                  <a:pt x="214" y="1118"/>
                </a:lnTo>
                <a:lnTo>
                  <a:pt x="218" y="1122"/>
                </a:lnTo>
                <a:lnTo>
                  <a:pt x="221" y="1123"/>
                </a:lnTo>
                <a:lnTo>
                  <a:pt x="271" y="1110"/>
                </a:lnTo>
                <a:lnTo>
                  <a:pt x="242" y="1145"/>
                </a:lnTo>
                <a:lnTo>
                  <a:pt x="242" y="1145"/>
                </a:lnTo>
                <a:lnTo>
                  <a:pt x="221" y="1158"/>
                </a:lnTo>
                <a:lnTo>
                  <a:pt x="206" y="1167"/>
                </a:lnTo>
                <a:lnTo>
                  <a:pt x="198" y="1174"/>
                </a:lnTo>
                <a:lnTo>
                  <a:pt x="198" y="1174"/>
                </a:lnTo>
                <a:lnTo>
                  <a:pt x="198" y="1176"/>
                </a:lnTo>
                <a:lnTo>
                  <a:pt x="199" y="1179"/>
                </a:lnTo>
                <a:lnTo>
                  <a:pt x="202" y="1182"/>
                </a:lnTo>
                <a:lnTo>
                  <a:pt x="271" y="1193"/>
                </a:lnTo>
                <a:lnTo>
                  <a:pt x="271" y="1193"/>
                </a:lnTo>
                <a:lnTo>
                  <a:pt x="279" y="1194"/>
                </a:lnTo>
                <a:lnTo>
                  <a:pt x="298" y="1196"/>
                </a:lnTo>
                <a:lnTo>
                  <a:pt x="317" y="1198"/>
                </a:lnTo>
                <a:lnTo>
                  <a:pt x="324" y="1198"/>
                </a:lnTo>
                <a:lnTo>
                  <a:pt x="326" y="1196"/>
                </a:lnTo>
                <a:lnTo>
                  <a:pt x="328" y="1195"/>
                </a:lnTo>
                <a:lnTo>
                  <a:pt x="328" y="1195"/>
                </a:lnTo>
                <a:lnTo>
                  <a:pt x="329" y="1188"/>
                </a:lnTo>
                <a:lnTo>
                  <a:pt x="331" y="1180"/>
                </a:lnTo>
                <a:lnTo>
                  <a:pt x="331" y="1170"/>
                </a:lnTo>
                <a:lnTo>
                  <a:pt x="331" y="1170"/>
                </a:lnTo>
                <a:lnTo>
                  <a:pt x="331" y="1167"/>
                </a:lnTo>
                <a:lnTo>
                  <a:pt x="329" y="1160"/>
                </a:lnTo>
                <a:lnTo>
                  <a:pt x="328" y="1148"/>
                </a:lnTo>
                <a:lnTo>
                  <a:pt x="328" y="1148"/>
                </a:lnTo>
                <a:close/>
                <a:moveTo>
                  <a:pt x="107" y="668"/>
                </a:moveTo>
                <a:lnTo>
                  <a:pt x="101" y="727"/>
                </a:lnTo>
                <a:lnTo>
                  <a:pt x="92" y="734"/>
                </a:lnTo>
                <a:lnTo>
                  <a:pt x="107" y="668"/>
                </a:lnTo>
                <a:close/>
                <a:moveTo>
                  <a:pt x="113" y="677"/>
                </a:moveTo>
                <a:lnTo>
                  <a:pt x="113" y="677"/>
                </a:lnTo>
                <a:lnTo>
                  <a:pt x="118" y="684"/>
                </a:lnTo>
                <a:lnTo>
                  <a:pt x="123" y="691"/>
                </a:lnTo>
                <a:lnTo>
                  <a:pt x="126" y="696"/>
                </a:lnTo>
                <a:lnTo>
                  <a:pt x="126" y="696"/>
                </a:lnTo>
                <a:lnTo>
                  <a:pt x="128" y="699"/>
                </a:lnTo>
                <a:lnTo>
                  <a:pt x="131" y="702"/>
                </a:lnTo>
                <a:lnTo>
                  <a:pt x="134" y="702"/>
                </a:lnTo>
                <a:lnTo>
                  <a:pt x="136" y="702"/>
                </a:lnTo>
                <a:lnTo>
                  <a:pt x="136" y="702"/>
                </a:lnTo>
                <a:lnTo>
                  <a:pt x="137" y="702"/>
                </a:lnTo>
                <a:lnTo>
                  <a:pt x="139" y="705"/>
                </a:lnTo>
                <a:lnTo>
                  <a:pt x="139" y="708"/>
                </a:lnTo>
                <a:lnTo>
                  <a:pt x="139" y="708"/>
                </a:lnTo>
                <a:lnTo>
                  <a:pt x="134" y="711"/>
                </a:lnTo>
                <a:lnTo>
                  <a:pt x="126" y="715"/>
                </a:lnTo>
                <a:lnTo>
                  <a:pt x="126" y="715"/>
                </a:lnTo>
                <a:lnTo>
                  <a:pt x="111" y="717"/>
                </a:lnTo>
                <a:lnTo>
                  <a:pt x="113" y="67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866D83E5-4131-428E-9946-FA3C3F320AAD}"/>
              </a:ext>
            </a:extLst>
          </p:cNvPr>
          <p:cNvSpPr>
            <a:spLocks noEditPoints="1"/>
          </p:cNvSpPr>
          <p:nvPr/>
        </p:nvSpPr>
        <p:spPr bwMode="auto">
          <a:xfrm>
            <a:off x="2732309" y="2708919"/>
            <a:ext cx="602090" cy="1708285"/>
          </a:xfrm>
          <a:custGeom>
            <a:avLst/>
            <a:gdLst>
              <a:gd name="T0" fmla="*/ 92 w 467"/>
              <a:gd name="T1" fmla="*/ 703 h 1325"/>
              <a:gd name="T2" fmla="*/ 90 w 467"/>
              <a:gd name="T3" fmla="*/ 734 h 1325"/>
              <a:gd name="T4" fmla="*/ 88 w 467"/>
              <a:gd name="T5" fmla="*/ 784 h 1325"/>
              <a:gd name="T6" fmla="*/ 105 w 467"/>
              <a:gd name="T7" fmla="*/ 802 h 1325"/>
              <a:gd name="T8" fmla="*/ 110 w 467"/>
              <a:gd name="T9" fmla="*/ 998 h 1325"/>
              <a:gd name="T10" fmla="*/ 127 w 467"/>
              <a:gd name="T11" fmla="*/ 1164 h 1325"/>
              <a:gd name="T12" fmla="*/ 73 w 467"/>
              <a:gd name="T13" fmla="*/ 1205 h 1325"/>
              <a:gd name="T14" fmla="*/ 64 w 467"/>
              <a:gd name="T15" fmla="*/ 1240 h 1325"/>
              <a:gd name="T16" fmla="*/ 138 w 467"/>
              <a:gd name="T17" fmla="*/ 1261 h 1325"/>
              <a:gd name="T18" fmla="*/ 170 w 467"/>
              <a:gd name="T19" fmla="*/ 1261 h 1325"/>
              <a:gd name="T20" fmla="*/ 172 w 467"/>
              <a:gd name="T21" fmla="*/ 1225 h 1325"/>
              <a:gd name="T22" fmla="*/ 174 w 467"/>
              <a:gd name="T23" fmla="*/ 1164 h 1325"/>
              <a:gd name="T24" fmla="*/ 243 w 467"/>
              <a:gd name="T25" fmla="*/ 1158 h 1325"/>
              <a:gd name="T26" fmla="*/ 341 w 467"/>
              <a:gd name="T27" fmla="*/ 1162 h 1325"/>
              <a:gd name="T28" fmla="*/ 382 w 467"/>
              <a:gd name="T29" fmla="*/ 1173 h 1325"/>
              <a:gd name="T30" fmla="*/ 372 w 467"/>
              <a:gd name="T31" fmla="*/ 1255 h 1325"/>
              <a:gd name="T32" fmla="*/ 354 w 467"/>
              <a:gd name="T33" fmla="*/ 1268 h 1325"/>
              <a:gd name="T34" fmla="*/ 354 w 467"/>
              <a:gd name="T35" fmla="*/ 1278 h 1325"/>
              <a:gd name="T36" fmla="*/ 344 w 467"/>
              <a:gd name="T37" fmla="*/ 1284 h 1325"/>
              <a:gd name="T38" fmla="*/ 349 w 467"/>
              <a:gd name="T39" fmla="*/ 1297 h 1325"/>
              <a:gd name="T40" fmla="*/ 378 w 467"/>
              <a:gd name="T41" fmla="*/ 1308 h 1325"/>
              <a:gd name="T42" fmla="*/ 416 w 467"/>
              <a:gd name="T43" fmla="*/ 1325 h 1325"/>
              <a:gd name="T44" fmla="*/ 466 w 467"/>
              <a:gd name="T45" fmla="*/ 1303 h 1325"/>
              <a:gd name="T46" fmla="*/ 463 w 467"/>
              <a:gd name="T47" fmla="*/ 1289 h 1325"/>
              <a:gd name="T48" fmla="*/ 448 w 467"/>
              <a:gd name="T49" fmla="*/ 1265 h 1325"/>
              <a:gd name="T50" fmla="*/ 435 w 467"/>
              <a:gd name="T51" fmla="*/ 1249 h 1325"/>
              <a:gd name="T52" fmla="*/ 429 w 467"/>
              <a:gd name="T53" fmla="*/ 1181 h 1325"/>
              <a:gd name="T54" fmla="*/ 413 w 467"/>
              <a:gd name="T55" fmla="*/ 973 h 1325"/>
              <a:gd name="T56" fmla="*/ 411 w 467"/>
              <a:gd name="T57" fmla="*/ 939 h 1325"/>
              <a:gd name="T58" fmla="*/ 432 w 467"/>
              <a:gd name="T59" fmla="*/ 923 h 1325"/>
              <a:gd name="T60" fmla="*/ 429 w 467"/>
              <a:gd name="T61" fmla="*/ 851 h 1325"/>
              <a:gd name="T62" fmla="*/ 419 w 467"/>
              <a:gd name="T63" fmla="*/ 821 h 1325"/>
              <a:gd name="T64" fmla="*/ 394 w 467"/>
              <a:gd name="T65" fmla="*/ 686 h 1325"/>
              <a:gd name="T66" fmla="*/ 395 w 467"/>
              <a:gd name="T67" fmla="*/ 628 h 1325"/>
              <a:gd name="T68" fmla="*/ 406 w 467"/>
              <a:gd name="T69" fmla="*/ 594 h 1325"/>
              <a:gd name="T70" fmla="*/ 400 w 467"/>
              <a:gd name="T71" fmla="*/ 491 h 1325"/>
              <a:gd name="T72" fmla="*/ 384 w 467"/>
              <a:gd name="T73" fmla="*/ 318 h 1325"/>
              <a:gd name="T74" fmla="*/ 347 w 467"/>
              <a:gd name="T75" fmla="*/ 244 h 1325"/>
              <a:gd name="T76" fmla="*/ 303 w 467"/>
              <a:gd name="T77" fmla="*/ 206 h 1325"/>
              <a:gd name="T78" fmla="*/ 277 w 467"/>
              <a:gd name="T79" fmla="*/ 197 h 1325"/>
              <a:gd name="T80" fmla="*/ 263 w 467"/>
              <a:gd name="T81" fmla="*/ 173 h 1325"/>
              <a:gd name="T82" fmla="*/ 227 w 467"/>
              <a:gd name="T83" fmla="*/ 153 h 1325"/>
              <a:gd name="T84" fmla="*/ 239 w 467"/>
              <a:gd name="T85" fmla="*/ 77 h 1325"/>
              <a:gd name="T86" fmla="*/ 237 w 467"/>
              <a:gd name="T87" fmla="*/ 45 h 1325"/>
              <a:gd name="T88" fmla="*/ 232 w 467"/>
              <a:gd name="T89" fmla="*/ 16 h 1325"/>
              <a:gd name="T90" fmla="*/ 213 w 467"/>
              <a:gd name="T91" fmla="*/ 2 h 1325"/>
              <a:gd name="T92" fmla="*/ 181 w 467"/>
              <a:gd name="T93" fmla="*/ 1 h 1325"/>
              <a:gd name="T94" fmla="*/ 145 w 467"/>
              <a:gd name="T95" fmla="*/ 5 h 1325"/>
              <a:gd name="T96" fmla="*/ 117 w 467"/>
              <a:gd name="T97" fmla="*/ 36 h 1325"/>
              <a:gd name="T98" fmla="*/ 104 w 467"/>
              <a:gd name="T99" fmla="*/ 74 h 1325"/>
              <a:gd name="T100" fmla="*/ 102 w 467"/>
              <a:gd name="T101" fmla="*/ 89 h 1325"/>
              <a:gd name="T102" fmla="*/ 129 w 467"/>
              <a:gd name="T103" fmla="*/ 135 h 1325"/>
              <a:gd name="T104" fmla="*/ 157 w 467"/>
              <a:gd name="T105" fmla="*/ 178 h 1325"/>
              <a:gd name="T106" fmla="*/ 145 w 467"/>
              <a:gd name="T107" fmla="*/ 187 h 1325"/>
              <a:gd name="T108" fmla="*/ 128 w 467"/>
              <a:gd name="T109" fmla="*/ 217 h 1325"/>
              <a:gd name="T110" fmla="*/ 66 w 467"/>
              <a:gd name="T111" fmla="*/ 261 h 1325"/>
              <a:gd name="T112" fmla="*/ 45 w 467"/>
              <a:gd name="T113" fmla="*/ 374 h 1325"/>
              <a:gd name="T114" fmla="*/ 16 w 467"/>
              <a:gd name="T115" fmla="*/ 545 h 1325"/>
              <a:gd name="T116" fmla="*/ 18 w 467"/>
              <a:gd name="T117" fmla="*/ 677 h 1325"/>
              <a:gd name="T118" fmla="*/ 32 w 467"/>
              <a:gd name="T119" fmla="*/ 720 h 1325"/>
              <a:gd name="T120" fmla="*/ 46 w 467"/>
              <a:gd name="T121" fmla="*/ 747 h 1325"/>
              <a:gd name="T122" fmla="*/ 61 w 467"/>
              <a:gd name="T123" fmla="*/ 752 h 1325"/>
              <a:gd name="T124" fmla="*/ 381 w 467"/>
              <a:gd name="T125" fmla="*/ 828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67" h="1325">
                <a:moveTo>
                  <a:pt x="64" y="749"/>
                </a:moveTo>
                <a:lnTo>
                  <a:pt x="64" y="749"/>
                </a:lnTo>
                <a:lnTo>
                  <a:pt x="92" y="703"/>
                </a:lnTo>
                <a:lnTo>
                  <a:pt x="92" y="703"/>
                </a:lnTo>
                <a:lnTo>
                  <a:pt x="92" y="703"/>
                </a:lnTo>
                <a:lnTo>
                  <a:pt x="92" y="703"/>
                </a:lnTo>
                <a:lnTo>
                  <a:pt x="92" y="703"/>
                </a:lnTo>
                <a:lnTo>
                  <a:pt x="92" y="703"/>
                </a:lnTo>
                <a:lnTo>
                  <a:pt x="90" y="714"/>
                </a:lnTo>
                <a:lnTo>
                  <a:pt x="90" y="734"/>
                </a:lnTo>
                <a:lnTo>
                  <a:pt x="89" y="754"/>
                </a:lnTo>
                <a:lnTo>
                  <a:pt x="89" y="768"/>
                </a:lnTo>
                <a:lnTo>
                  <a:pt x="89" y="768"/>
                </a:lnTo>
                <a:lnTo>
                  <a:pt x="86" y="778"/>
                </a:lnTo>
                <a:lnTo>
                  <a:pt x="88" y="784"/>
                </a:lnTo>
                <a:lnTo>
                  <a:pt x="92" y="790"/>
                </a:lnTo>
                <a:lnTo>
                  <a:pt x="92" y="790"/>
                </a:lnTo>
                <a:lnTo>
                  <a:pt x="95" y="795"/>
                </a:lnTo>
                <a:lnTo>
                  <a:pt x="98" y="799"/>
                </a:lnTo>
                <a:lnTo>
                  <a:pt x="105" y="802"/>
                </a:lnTo>
                <a:lnTo>
                  <a:pt x="112" y="805"/>
                </a:lnTo>
                <a:lnTo>
                  <a:pt x="114" y="806"/>
                </a:lnTo>
                <a:lnTo>
                  <a:pt x="108" y="985"/>
                </a:lnTo>
                <a:lnTo>
                  <a:pt x="108" y="985"/>
                </a:lnTo>
                <a:lnTo>
                  <a:pt x="110" y="998"/>
                </a:lnTo>
                <a:lnTo>
                  <a:pt x="112" y="1015"/>
                </a:lnTo>
                <a:lnTo>
                  <a:pt x="114" y="1039"/>
                </a:lnTo>
                <a:lnTo>
                  <a:pt x="114" y="1039"/>
                </a:lnTo>
                <a:lnTo>
                  <a:pt x="121" y="1164"/>
                </a:lnTo>
                <a:lnTo>
                  <a:pt x="127" y="1164"/>
                </a:lnTo>
                <a:lnTo>
                  <a:pt x="127" y="1187"/>
                </a:lnTo>
                <a:lnTo>
                  <a:pt x="85" y="1196"/>
                </a:lnTo>
                <a:lnTo>
                  <a:pt x="85" y="1196"/>
                </a:lnTo>
                <a:lnTo>
                  <a:pt x="73" y="1205"/>
                </a:lnTo>
                <a:lnTo>
                  <a:pt x="73" y="1205"/>
                </a:lnTo>
                <a:lnTo>
                  <a:pt x="60" y="1215"/>
                </a:lnTo>
                <a:lnTo>
                  <a:pt x="60" y="1215"/>
                </a:lnTo>
                <a:lnTo>
                  <a:pt x="61" y="1226"/>
                </a:lnTo>
                <a:lnTo>
                  <a:pt x="62" y="1235"/>
                </a:lnTo>
                <a:lnTo>
                  <a:pt x="64" y="1240"/>
                </a:lnTo>
                <a:lnTo>
                  <a:pt x="64" y="1240"/>
                </a:lnTo>
                <a:lnTo>
                  <a:pt x="86" y="1248"/>
                </a:lnTo>
                <a:lnTo>
                  <a:pt x="108" y="1255"/>
                </a:lnTo>
                <a:lnTo>
                  <a:pt x="108" y="1255"/>
                </a:lnTo>
                <a:lnTo>
                  <a:pt x="138" y="1261"/>
                </a:lnTo>
                <a:lnTo>
                  <a:pt x="160" y="1264"/>
                </a:lnTo>
                <a:lnTo>
                  <a:pt x="167" y="1264"/>
                </a:lnTo>
                <a:lnTo>
                  <a:pt x="170" y="1263"/>
                </a:lnTo>
                <a:lnTo>
                  <a:pt x="170" y="1261"/>
                </a:lnTo>
                <a:lnTo>
                  <a:pt x="170" y="1261"/>
                </a:lnTo>
                <a:lnTo>
                  <a:pt x="171" y="1254"/>
                </a:lnTo>
                <a:lnTo>
                  <a:pt x="171" y="1241"/>
                </a:lnTo>
                <a:lnTo>
                  <a:pt x="170" y="1227"/>
                </a:lnTo>
                <a:lnTo>
                  <a:pt x="170" y="1227"/>
                </a:lnTo>
                <a:lnTo>
                  <a:pt x="172" y="1225"/>
                </a:lnTo>
                <a:lnTo>
                  <a:pt x="174" y="1221"/>
                </a:lnTo>
                <a:lnTo>
                  <a:pt x="174" y="1217"/>
                </a:lnTo>
                <a:lnTo>
                  <a:pt x="174" y="1217"/>
                </a:lnTo>
                <a:lnTo>
                  <a:pt x="174" y="1189"/>
                </a:lnTo>
                <a:lnTo>
                  <a:pt x="174" y="1164"/>
                </a:lnTo>
                <a:lnTo>
                  <a:pt x="174" y="1164"/>
                </a:lnTo>
                <a:lnTo>
                  <a:pt x="193" y="1162"/>
                </a:lnTo>
                <a:lnTo>
                  <a:pt x="215" y="1159"/>
                </a:lnTo>
                <a:lnTo>
                  <a:pt x="243" y="1158"/>
                </a:lnTo>
                <a:lnTo>
                  <a:pt x="243" y="1158"/>
                </a:lnTo>
                <a:lnTo>
                  <a:pt x="274" y="1158"/>
                </a:lnTo>
                <a:lnTo>
                  <a:pt x="303" y="1159"/>
                </a:lnTo>
                <a:lnTo>
                  <a:pt x="325" y="1160"/>
                </a:lnTo>
                <a:lnTo>
                  <a:pt x="341" y="1162"/>
                </a:lnTo>
                <a:lnTo>
                  <a:pt x="341" y="1162"/>
                </a:lnTo>
                <a:lnTo>
                  <a:pt x="365" y="1162"/>
                </a:lnTo>
                <a:lnTo>
                  <a:pt x="376" y="1162"/>
                </a:lnTo>
                <a:lnTo>
                  <a:pt x="381" y="1162"/>
                </a:lnTo>
                <a:lnTo>
                  <a:pt x="381" y="1162"/>
                </a:lnTo>
                <a:lnTo>
                  <a:pt x="382" y="1173"/>
                </a:lnTo>
                <a:lnTo>
                  <a:pt x="381" y="1200"/>
                </a:lnTo>
                <a:lnTo>
                  <a:pt x="380" y="1229"/>
                </a:lnTo>
                <a:lnTo>
                  <a:pt x="378" y="1243"/>
                </a:lnTo>
                <a:lnTo>
                  <a:pt x="378" y="1243"/>
                </a:lnTo>
                <a:lnTo>
                  <a:pt x="372" y="1255"/>
                </a:lnTo>
                <a:lnTo>
                  <a:pt x="368" y="1261"/>
                </a:lnTo>
                <a:lnTo>
                  <a:pt x="366" y="1265"/>
                </a:lnTo>
                <a:lnTo>
                  <a:pt x="366" y="1265"/>
                </a:lnTo>
                <a:lnTo>
                  <a:pt x="358" y="1267"/>
                </a:lnTo>
                <a:lnTo>
                  <a:pt x="354" y="1268"/>
                </a:lnTo>
                <a:lnTo>
                  <a:pt x="353" y="1269"/>
                </a:lnTo>
                <a:lnTo>
                  <a:pt x="353" y="1272"/>
                </a:lnTo>
                <a:lnTo>
                  <a:pt x="353" y="1272"/>
                </a:lnTo>
                <a:lnTo>
                  <a:pt x="353" y="1274"/>
                </a:lnTo>
                <a:lnTo>
                  <a:pt x="354" y="1278"/>
                </a:lnTo>
                <a:lnTo>
                  <a:pt x="354" y="1279"/>
                </a:lnTo>
                <a:lnTo>
                  <a:pt x="353" y="1280"/>
                </a:lnTo>
                <a:lnTo>
                  <a:pt x="353" y="1280"/>
                </a:lnTo>
                <a:lnTo>
                  <a:pt x="347" y="1282"/>
                </a:lnTo>
                <a:lnTo>
                  <a:pt x="344" y="1284"/>
                </a:lnTo>
                <a:lnTo>
                  <a:pt x="343" y="1287"/>
                </a:lnTo>
                <a:lnTo>
                  <a:pt x="343" y="1287"/>
                </a:lnTo>
                <a:lnTo>
                  <a:pt x="346" y="1292"/>
                </a:lnTo>
                <a:lnTo>
                  <a:pt x="349" y="1297"/>
                </a:lnTo>
                <a:lnTo>
                  <a:pt x="349" y="1297"/>
                </a:lnTo>
                <a:lnTo>
                  <a:pt x="356" y="1299"/>
                </a:lnTo>
                <a:lnTo>
                  <a:pt x="365" y="1302"/>
                </a:lnTo>
                <a:lnTo>
                  <a:pt x="372" y="1306"/>
                </a:lnTo>
                <a:lnTo>
                  <a:pt x="378" y="1308"/>
                </a:lnTo>
                <a:lnTo>
                  <a:pt x="378" y="1308"/>
                </a:lnTo>
                <a:lnTo>
                  <a:pt x="385" y="1313"/>
                </a:lnTo>
                <a:lnTo>
                  <a:pt x="397" y="1320"/>
                </a:lnTo>
                <a:lnTo>
                  <a:pt x="409" y="1323"/>
                </a:lnTo>
                <a:lnTo>
                  <a:pt x="413" y="1325"/>
                </a:lnTo>
                <a:lnTo>
                  <a:pt x="416" y="1325"/>
                </a:lnTo>
                <a:lnTo>
                  <a:pt x="416" y="1325"/>
                </a:lnTo>
                <a:lnTo>
                  <a:pt x="442" y="1321"/>
                </a:lnTo>
                <a:lnTo>
                  <a:pt x="463" y="1318"/>
                </a:lnTo>
                <a:lnTo>
                  <a:pt x="463" y="1318"/>
                </a:lnTo>
                <a:lnTo>
                  <a:pt x="466" y="1303"/>
                </a:lnTo>
                <a:lnTo>
                  <a:pt x="467" y="1294"/>
                </a:lnTo>
                <a:lnTo>
                  <a:pt x="467" y="1291"/>
                </a:lnTo>
                <a:lnTo>
                  <a:pt x="467" y="1291"/>
                </a:lnTo>
                <a:lnTo>
                  <a:pt x="467" y="1291"/>
                </a:lnTo>
                <a:lnTo>
                  <a:pt x="463" y="1289"/>
                </a:lnTo>
                <a:lnTo>
                  <a:pt x="459" y="1287"/>
                </a:lnTo>
                <a:lnTo>
                  <a:pt x="454" y="1284"/>
                </a:lnTo>
                <a:lnTo>
                  <a:pt x="454" y="1284"/>
                </a:lnTo>
                <a:lnTo>
                  <a:pt x="451" y="1274"/>
                </a:lnTo>
                <a:lnTo>
                  <a:pt x="448" y="1265"/>
                </a:lnTo>
                <a:lnTo>
                  <a:pt x="444" y="1259"/>
                </a:lnTo>
                <a:lnTo>
                  <a:pt x="444" y="1259"/>
                </a:lnTo>
                <a:lnTo>
                  <a:pt x="438" y="1251"/>
                </a:lnTo>
                <a:lnTo>
                  <a:pt x="435" y="1249"/>
                </a:lnTo>
                <a:lnTo>
                  <a:pt x="435" y="1249"/>
                </a:lnTo>
                <a:lnTo>
                  <a:pt x="434" y="1221"/>
                </a:lnTo>
                <a:lnTo>
                  <a:pt x="433" y="1197"/>
                </a:lnTo>
                <a:lnTo>
                  <a:pt x="430" y="1187"/>
                </a:lnTo>
                <a:lnTo>
                  <a:pt x="429" y="1181"/>
                </a:lnTo>
                <a:lnTo>
                  <a:pt x="429" y="1181"/>
                </a:lnTo>
                <a:lnTo>
                  <a:pt x="419" y="1155"/>
                </a:lnTo>
                <a:lnTo>
                  <a:pt x="423" y="1149"/>
                </a:lnTo>
                <a:lnTo>
                  <a:pt x="423" y="1149"/>
                </a:lnTo>
                <a:lnTo>
                  <a:pt x="413" y="973"/>
                </a:lnTo>
                <a:lnTo>
                  <a:pt x="413" y="973"/>
                </a:lnTo>
                <a:lnTo>
                  <a:pt x="411" y="966"/>
                </a:lnTo>
                <a:lnTo>
                  <a:pt x="408" y="954"/>
                </a:lnTo>
                <a:lnTo>
                  <a:pt x="404" y="942"/>
                </a:lnTo>
                <a:lnTo>
                  <a:pt x="404" y="942"/>
                </a:lnTo>
                <a:lnTo>
                  <a:pt x="411" y="939"/>
                </a:lnTo>
                <a:lnTo>
                  <a:pt x="420" y="935"/>
                </a:lnTo>
                <a:lnTo>
                  <a:pt x="429" y="929"/>
                </a:lnTo>
                <a:lnTo>
                  <a:pt x="429" y="929"/>
                </a:lnTo>
                <a:lnTo>
                  <a:pt x="430" y="926"/>
                </a:lnTo>
                <a:lnTo>
                  <a:pt x="432" y="923"/>
                </a:lnTo>
                <a:lnTo>
                  <a:pt x="433" y="913"/>
                </a:lnTo>
                <a:lnTo>
                  <a:pt x="433" y="900"/>
                </a:lnTo>
                <a:lnTo>
                  <a:pt x="433" y="887"/>
                </a:lnTo>
                <a:lnTo>
                  <a:pt x="430" y="862"/>
                </a:lnTo>
                <a:lnTo>
                  <a:pt x="429" y="851"/>
                </a:lnTo>
                <a:lnTo>
                  <a:pt x="429" y="851"/>
                </a:lnTo>
                <a:lnTo>
                  <a:pt x="428" y="844"/>
                </a:lnTo>
                <a:lnTo>
                  <a:pt x="424" y="835"/>
                </a:lnTo>
                <a:lnTo>
                  <a:pt x="419" y="821"/>
                </a:lnTo>
                <a:lnTo>
                  <a:pt x="419" y="821"/>
                </a:lnTo>
                <a:lnTo>
                  <a:pt x="410" y="780"/>
                </a:lnTo>
                <a:lnTo>
                  <a:pt x="400" y="737"/>
                </a:lnTo>
                <a:lnTo>
                  <a:pt x="400" y="737"/>
                </a:lnTo>
                <a:lnTo>
                  <a:pt x="397" y="720"/>
                </a:lnTo>
                <a:lnTo>
                  <a:pt x="394" y="686"/>
                </a:lnTo>
                <a:lnTo>
                  <a:pt x="387" y="633"/>
                </a:lnTo>
                <a:lnTo>
                  <a:pt x="387" y="633"/>
                </a:lnTo>
                <a:lnTo>
                  <a:pt x="389" y="632"/>
                </a:lnTo>
                <a:lnTo>
                  <a:pt x="390" y="631"/>
                </a:lnTo>
                <a:lnTo>
                  <a:pt x="395" y="628"/>
                </a:lnTo>
                <a:lnTo>
                  <a:pt x="404" y="627"/>
                </a:lnTo>
                <a:lnTo>
                  <a:pt x="404" y="595"/>
                </a:lnTo>
                <a:lnTo>
                  <a:pt x="404" y="595"/>
                </a:lnTo>
                <a:lnTo>
                  <a:pt x="404" y="595"/>
                </a:lnTo>
                <a:lnTo>
                  <a:pt x="406" y="594"/>
                </a:lnTo>
                <a:lnTo>
                  <a:pt x="413" y="593"/>
                </a:lnTo>
                <a:lnTo>
                  <a:pt x="423" y="593"/>
                </a:lnTo>
                <a:lnTo>
                  <a:pt x="423" y="593"/>
                </a:lnTo>
                <a:lnTo>
                  <a:pt x="400" y="491"/>
                </a:lnTo>
                <a:lnTo>
                  <a:pt x="400" y="491"/>
                </a:lnTo>
                <a:lnTo>
                  <a:pt x="399" y="478"/>
                </a:lnTo>
                <a:lnTo>
                  <a:pt x="396" y="455"/>
                </a:lnTo>
                <a:lnTo>
                  <a:pt x="391" y="397"/>
                </a:lnTo>
                <a:lnTo>
                  <a:pt x="386" y="338"/>
                </a:lnTo>
                <a:lnTo>
                  <a:pt x="384" y="318"/>
                </a:lnTo>
                <a:lnTo>
                  <a:pt x="381" y="307"/>
                </a:lnTo>
                <a:lnTo>
                  <a:pt x="381" y="307"/>
                </a:lnTo>
                <a:lnTo>
                  <a:pt x="373" y="292"/>
                </a:lnTo>
                <a:lnTo>
                  <a:pt x="365" y="274"/>
                </a:lnTo>
                <a:lnTo>
                  <a:pt x="347" y="244"/>
                </a:lnTo>
                <a:lnTo>
                  <a:pt x="347" y="244"/>
                </a:lnTo>
                <a:lnTo>
                  <a:pt x="343" y="239"/>
                </a:lnTo>
                <a:lnTo>
                  <a:pt x="337" y="233"/>
                </a:lnTo>
                <a:lnTo>
                  <a:pt x="323" y="221"/>
                </a:lnTo>
                <a:lnTo>
                  <a:pt x="303" y="206"/>
                </a:lnTo>
                <a:lnTo>
                  <a:pt x="303" y="206"/>
                </a:lnTo>
                <a:lnTo>
                  <a:pt x="299" y="203"/>
                </a:lnTo>
                <a:lnTo>
                  <a:pt x="290" y="201"/>
                </a:lnTo>
                <a:lnTo>
                  <a:pt x="277" y="197"/>
                </a:lnTo>
                <a:lnTo>
                  <a:pt x="277" y="197"/>
                </a:lnTo>
                <a:lnTo>
                  <a:pt x="272" y="188"/>
                </a:lnTo>
                <a:lnTo>
                  <a:pt x="267" y="180"/>
                </a:lnTo>
                <a:lnTo>
                  <a:pt x="265" y="174"/>
                </a:lnTo>
                <a:lnTo>
                  <a:pt x="265" y="174"/>
                </a:lnTo>
                <a:lnTo>
                  <a:pt x="263" y="173"/>
                </a:lnTo>
                <a:lnTo>
                  <a:pt x="260" y="170"/>
                </a:lnTo>
                <a:lnTo>
                  <a:pt x="250" y="168"/>
                </a:lnTo>
                <a:lnTo>
                  <a:pt x="237" y="165"/>
                </a:lnTo>
                <a:lnTo>
                  <a:pt x="227" y="165"/>
                </a:lnTo>
                <a:lnTo>
                  <a:pt x="227" y="153"/>
                </a:lnTo>
                <a:lnTo>
                  <a:pt x="227" y="153"/>
                </a:lnTo>
                <a:lnTo>
                  <a:pt x="231" y="125"/>
                </a:lnTo>
                <a:lnTo>
                  <a:pt x="237" y="93"/>
                </a:lnTo>
                <a:lnTo>
                  <a:pt x="237" y="93"/>
                </a:lnTo>
                <a:lnTo>
                  <a:pt x="239" y="77"/>
                </a:lnTo>
                <a:lnTo>
                  <a:pt x="241" y="67"/>
                </a:lnTo>
                <a:lnTo>
                  <a:pt x="239" y="62"/>
                </a:lnTo>
                <a:lnTo>
                  <a:pt x="239" y="62"/>
                </a:lnTo>
                <a:lnTo>
                  <a:pt x="238" y="55"/>
                </a:lnTo>
                <a:lnTo>
                  <a:pt x="237" y="45"/>
                </a:lnTo>
                <a:lnTo>
                  <a:pt x="237" y="32"/>
                </a:lnTo>
                <a:lnTo>
                  <a:pt x="237" y="32"/>
                </a:lnTo>
                <a:lnTo>
                  <a:pt x="237" y="31"/>
                </a:lnTo>
                <a:lnTo>
                  <a:pt x="236" y="25"/>
                </a:lnTo>
                <a:lnTo>
                  <a:pt x="232" y="16"/>
                </a:lnTo>
                <a:lnTo>
                  <a:pt x="228" y="12"/>
                </a:lnTo>
                <a:lnTo>
                  <a:pt x="224" y="8"/>
                </a:lnTo>
                <a:lnTo>
                  <a:pt x="224" y="8"/>
                </a:lnTo>
                <a:lnTo>
                  <a:pt x="219" y="5"/>
                </a:lnTo>
                <a:lnTo>
                  <a:pt x="213" y="2"/>
                </a:lnTo>
                <a:lnTo>
                  <a:pt x="207" y="1"/>
                </a:lnTo>
                <a:lnTo>
                  <a:pt x="201" y="1"/>
                </a:lnTo>
                <a:lnTo>
                  <a:pt x="186" y="2"/>
                </a:lnTo>
                <a:lnTo>
                  <a:pt x="186" y="2"/>
                </a:lnTo>
                <a:lnTo>
                  <a:pt x="181" y="1"/>
                </a:lnTo>
                <a:lnTo>
                  <a:pt x="172" y="0"/>
                </a:lnTo>
                <a:lnTo>
                  <a:pt x="161" y="1"/>
                </a:lnTo>
                <a:lnTo>
                  <a:pt x="153" y="2"/>
                </a:lnTo>
                <a:lnTo>
                  <a:pt x="145" y="5"/>
                </a:lnTo>
                <a:lnTo>
                  <a:pt x="145" y="5"/>
                </a:lnTo>
                <a:lnTo>
                  <a:pt x="133" y="11"/>
                </a:lnTo>
                <a:lnTo>
                  <a:pt x="129" y="13"/>
                </a:lnTo>
                <a:lnTo>
                  <a:pt x="127" y="17"/>
                </a:lnTo>
                <a:lnTo>
                  <a:pt x="122" y="25"/>
                </a:lnTo>
                <a:lnTo>
                  <a:pt x="117" y="36"/>
                </a:lnTo>
                <a:lnTo>
                  <a:pt x="117" y="36"/>
                </a:lnTo>
                <a:lnTo>
                  <a:pt x="110" y="48"/>
                </a:lnTo>
                <a:lnTo>
                  <a:pt x="107" y="56"/>
                </a:lnTo>
                <a:lnTo>
                  <a:pt x="104" y="64"/>
                </a:lnTo>
                <a:lnTo>
                  <a:pt x="104" y="74"/>
                </a:lnTo>
                <a:lnTo>
                  <a:pt x="104" y="74"/>
                </a:lnTo>
                <a:lnTo>
                  <a:pt x="104" y="79"/>
                </a:lnTo>
                <a:lnTo>
                  <a:pt x="103" y="82"/>
                </a:lnTo>
                <a:lnTo>
                  <a:pt x="102" y="87"/>
                </a:lnTo>
                <a:lnTo>
                  <a:pt x="102" y="89"/>
                </a:lnTo>
                <a:lnTo>
                  <a:pt x="103" y="92"/>
                </a:lnTo>
                <a:lnTo>
                  <a:pt x="110" y="106"/>
                </a:lnTo>
                <a:lnTo>
                  <a:pt x="110" y="106"/>
                </a:lnTo>
                <a:lnTo>
                  <a:pt x="122" y="122"/>
                </a:lnTo>
                <a:lnTo>
                  <a:pt x="129" y="135"/>
                </a:lnTo>
                <a:lnTo>
                  <a:pt x="134" y="144"/>
                </a:lnTo>
                <a:lnTo>
                  <a:pt x="138" y="149"/>
                </a:lnTo>
                <a:lnTo>
                  <a:pt x="138" y="149"/>
                </a:lnTo>
                <a:lnTo>
                  <a:pt x="155" y="161"/>
                </a:lnTo>
                <a:lnTo>
                  <a:pt x="157" y="178"/>
                </a:lnTo>
                <a:lnTo>
                  <a:pt x="157" y="178"/>
                </a:lnTo>
                <a:lnTo>
                  <a:pt x="152" y="180"/>
                </a:lnTo>
                <a:lnTo>
                  <a:pt x="148" y="183"/>
                </a:lnTo>
                <a:lnTo>
                  <a:pt x="145" y="187"/>
                </a:lnTo>
                <a:lnTo>
                  <a:pt x="145" y="187"/>
                </a:lnTo>
                <a:lnTo>
                  <a:pt x="143" y="193"/>
                </a:lnTo>
                <a:lnTo>
                  <a:pt x="141" y="202"/>
                </a:lnTo>
                <a:lnTo>
                  <a:pt x="138" y="212"/>
                </a:lnTo>
                <a:lnTo>
                  <a:pt x="138" y="212"/>
                </a:lnTo>
                <a:lnTo>
                  <a:pt x="128" y="217"/>
                </a:lnTo>
                <a:lnTo>
                  <a:pt x="105" y="230"/>
                </a:lnTo>
                <a:lnTo>
                  <a:pt x="92" y="237"/>
                </a:lnTo>
                <a:lnTo>
                  <a:pt x="80" y="246"/>
                </a:lnTo>
                <a:lnTo>
                  <a:pt x="70" y="256"/>
                </a:lnTo>
                <a:lnTo>
                  <a:pt x="66" y="261"/>
                </a:lnTo>
                <a:lnTo>
                  <a:pt x="64" y="265"/>
                </a:lnTo>
                <a:lnTo>
                  <a:pt x="64" y="265"/>
                </a:lnTo>
                <a:lnTo>
                  <a:pt x="59" y="282"/>
                </a:lnTo>
                <a:lnTo>
                  <a:pt x="54" y="307"/>
                </a:lnTo>
                <a:lnTo>
                  <a:pt x="45" y="374"/>
                </a:lnTo>
                <a:lnTo>
                  <a:pt x="36" y="437"/>
                </a:lnTo>
                <a:lnTo>
                  <a:pt x="32" y="466"/>
                </a:lnTo>
                <a:lnTo>
                  <a:pt x="32" y="466"/>
                </a:lnTo>
                <a:lnTo>
                  <a:pt x="26" y="493"/>
                </a:lnTo>
                <a:lnTo>
                  <a:pt x="16" y="545"/>
                </a:lnTo>
                <a:lnTo>
                  <a:pt x="0" y="618"/>
                </a:lnTo>
                <a:lnTo>
                  <a:pt x="19" y="633"/>
                </a:lnTo>
                <a:lnTo>
                  <a:pt x="19" y="633"/>
                </a:lnTo>
                <a:lnTo>
                  <a:pt x="18" y="657"/>
                </a:lnTo>
                <a:lnTo>
                  <a:pt x="18" y="677"/>
                </a:lnTo>
                <a:lnTo>
                  <a:pt x="19" y="692"/>
                </a:lnTo>
                <a:lnTo>
                  <a:pt x="19" y="692"/>
                </a:lnTo>
                <a:lnTo>
                  <a:pt x="21" y="699"/>
                </a:lnTo>
                <a:lnTo>
                  <a:pt x="23" y="706"/>
                </a:lnTo>
                <a:lnTo>
                  <a:pt x="32" y="720"/>
                </a:lnTo>
                <a:lnTo>
                  <a:pt x="40" y="734"/>
                </a:lnTo>
                <a:lnTo>
                  <a:pt x="43" y="739"/>
                </a:lnTo>
                <a:lnTo>
                  <a:pt x="45" y="743"/>
                </a:lnTo>
                <a:lnTo>
                  <a:pt x="45" y="743"/>
                </a:lnTo>
                <a:lnTo>
                  <a:pt x="46" y="747"/>
                </a:lnTo>
                <a:lnTo>
                  <a:pt x="47" y="749"/>
                </a:lnTo>
                <a:lnTo>
                  <a:pt x="52" y="753"/>
                </a:lnTo>
                <a:lnTo>
                  <a:pt x="56" y="753"/>
                </a:lnTo>
                <a:lnTo>
                  <a:pt x="59" y="753"/>
                </a:lnTo>
                <a:lnTo>
                  <a:pt x="61" y="752"/>
                </a:lnTo>
                <a:lnTo>
                  <a:pt x="64" y="749"/>
                </a:lnTo>
                <a:lnTo>
                  <a:pt x="64" y="749"/>
                </a:lnTo>
                <a:close/>
                <a:moveTo>
                  <a:pt x="394" y="756"/>
                </a:moveTo>
                <a:lnTo>
                  <a:pt x="406" y="825"/>
                </a:lnTo>
                <a:lnTo>
                  <a:pt x="381" y="828"/>
                </a:lnTo>
                <a:lnTo>
                  <a:pt x="381" y="821"/>
                </a:lnTo>
                <a:lnTo>
                  <a:pt x="381" y="787"/>
                </a:lnTo>
                <a:lnTo>
                  <a:pt x="394" y="75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1BF7F32E-5693-4665-BA2B-A3E7A948BE67}"/>
              </a:ext>
            </a:extLst>
          </p:cNvPr>
          <p:cNvSpPr>
            <a:spLocks noEditPoints="1"/>
          </p:cNvSpPr>
          <p:nvPr/>
        </p:nvSpPr>
        <p:spPr bwMode="auto">
          <a:xfrm>
            <a:off x="6449001" y="2753925"/>
            <a:ext cx="683391" cy="1663279"/>
          </a:xfrm>
          <a:custGeom>
            <a:avLst/>
            <a:gdLst>
              <a:gd name="T0" fmla="*/ 196 w 567"/>
              <a:gd name="T1" fmla="*/ 241 h 1380"/>
              <a:gd name="T2" fmla="*/ 127 w 567"/>
              <a:gd name="T3" fmla="*/ 265 h 1380"/>
              <a:gd name="T4" fmla="*/ 67 w 567"/>
              <a:gd name="T5" fmla="*/ 320 h 1380"/>
              <a:gd name="T6" fmla="*/ 57 w 567"/>
              <a:gd name="T7" fmla="*/ 376 h 1380"/>
              <a:gd name="T8" fmla="*/ 46 w 567"/>
              <a:gd name="T9" fmla="*/ 446 h 1380"/>
              <a:gd name="T10" fmla="*/ 19 w 567"/>
              <a:gd name="T11" fmla="*/ 509 h 1380"/>
              <a:gd name="T12" fmla="*/ 2 w 567"/>
              <a:gd name="T13" fmla="*/ 679 h 1380"/>
              <a:gd name="T14" fmla="*/ 43 w 567"/>
              <a:gd name="T15" fmla="*/ 706 h 1380"/>
              <a:gd name="T16" fmla="*/ 94 w 567"/>
              <a:gd name="T17" fmla="*/ 694 h 1380"/>
              <a:gd name="T18" fmla="*/ 136 w 567"/>
              <a:gd name="T19" fmla="*/ 636 h 1380"/>
              <a:gd name="T20" fmla="*/ 156 w 567"/>
              <a:gd name="T21" fmla="*/ 603 h 1380"/>
              <a:gd name="T22" fmla="*/ 175 w 567"/>
              <a:gd name="T23" fmla="*/ 741 h 1380"/>
              <a:gd name="T24" fmla="*/ 185 w 567"/>
              <a:gd name="T25" fmla="*/ 894 h 1380"/>
              <a:gd name="T26" fmla="*/ 164 w 567"/>
              <a:gd name="T27" fmla="*/ 1222 h 1380"/>
              <a:gd name="T28" fmla="*/ 161 w 567"/>
              <a:gd name="T29" fmla="*/ 1251 h 1380"/>
              <a:gd name="T30" fmla="*/ 177 w 567"/>
              <a:gd name="T31" fmla="*/ 1264 h 1380"/>
              <a:gd name="T32" fmla="*/ 233 w 567"/>
              <a:gd name="T33" fmla="*/ 1270 h 1380"/>
              <a:gd name="T34" fmla="*/ 243 w 567"/>
              <a:gd name="T35" fmla="*/ 1317 h 1380"/>
              <a:gd name="T36" fmla="*/ 238 w 567"/>
              <a:gd name="T37" fmla="*/ 1331 h 1380"/>
              <a:gd name="T38" fmla="*/ 236 w 567"/>
              <a:gd name="T39" fmla="*/ 1359 h 1380"/>
              <a:gd name="T40" fmla="*/ 252 w 567"/>
              <a:gd name="T41" fmla="*/ 1374 h 1380"/>
              <a:gd name="T42" fmla="*/ 279 w 567"/>
              <a:gd name="T43" fmla="*/ 1378 h 1380"/>
              <a:gd name="T44" fmla="*/ 295 w 567"/>
              <a:gd name="T45" fmla="*/ 1377 h 1380"/>
              <a:gd name="T46" fmla="*/ 320 w 567"/>
              <a:gd name="T47" fmla="*/ 1380 h 1380"/>
              <a:gd name="T48" fmla="*/ 389 w 567"/>
              <a:gd name="T49" fmla="*/ 1368 h 1380"/>
              <a:gd name="T50" fmla="*/ 386 w 567"/>
              <a:gd name="T51" fmla="*/ 1334 h 1380"/>
              <a:gd name="T52" fmla="*/ 376 w 567"/>
              <a:gd name="T53" fmla="*/ 1220 h 1380"/>
              <a:gd name="T54" fmla="*/ 468 w 567"/>
              <a:gd name="T55" fmla="*/ 1212 h 1380"/>
              <a:gd name="T56" fmla="*/ 463 w 567"/>
              <a:gd name="T57" fmla="*/ 1135 h 1380"/>
              <a:gd name="T58" fmla="*/ 426 w 567"/>
              <a:gd name="T59" fmla="*/ 881 h 1380"/>
              <a:gd name="T60" fmla="*/ 429 w 567"/>
              <a:gd name="T61" fmla="*/ 758 h 1380"/>
              <a:gd name="T62" fmla="*/ 554 w 567"/>
              <a:gd name="T63" fmla="*/ 756 h 1380"/>
              <a:gd name="T64" fmla="*/ 566 w 567"/>
              <a:gd name="T65" fmla="*/ 741 h 1380"/>
              <a:gd name="T66" fmla="*/ 557 w 567"/>
              <a:gd name="T67" fmla="*/ 650 h 1380"/>
              <a:gd name="T68" fmla="*/ 536 w 567"/>
              <a:gd name="T69" fmla="*/ 546 h 1380"/>
              <a:gd name="T70" fmla="*/ 536 w 567"/>
              <a:gd name="T71" fmla="*/ 442 h 1380"/>
              <a:gd name="T72" fmla="*/ 542 w 567"/>
              <a:gd name="T73" fmla="*/ 395 h 1380"/>
              <a:gd name="T74" fmla="*/ 468 w 567"/>
              <a:gd name="T75" fmla="*/ 255 h 1380"/>
              <a:gd name="T76" fmla="*/ 362 w 567"/>
              <a:gd name="T77" fmla="*/ 213 h 1380"/>
              <a:gd name="T78" fmla="*/ 394 w 567"/>
              <a:gd name="T79" fmla="*/ 150 h 1380"/>
              <a:gd name="T80" fmla="*/ 394 w 567"/>
              <a:gd name="T81" fmla="*/ 97 h 1380"/>
              <a:gd name="T82" fmla="*/ 381 w 567"/>
              <a:gd name="T83" fmla="*/ 53 h 1380"/>
              <a:gd name="T84" fmla="*/ 358 w 567"/>
              <a:gd name="T85" fmla="*/ 12 h 1380"/>
              <a:gd name="T86" fmla="*/ 338 w 567"/>
              <a:gd name="T87" fmla="*/ 5 h 1380"/>
              <a:gd name="T88" fmla="*/ 313 w 567"/>
              <a:gd name="T89" fmla="*/ 1 h 1380"/>
              <a:gd name="T90" fmla="*/ 279 w 567"/>
              <a:gd name="T91" fmla="*/ 10 h 1380"/>
              <a:gd name="T92" fmla="*/ 248 w 567"/>
              <a:gd name="T93" fmla="*/ 48 h 1380"/>
              <a:gd name="T94" fmla="*/ 244 w 567"/>
              <a:gd name="T95" fmla="*/ 110 h 1380"/>
              <a:gd name="T96" fmla="*/ 238 w 567"/>
              <a:gd name="T97" fmla="*/ 148 h 1380"/>
              <a:gd name="T98" fmla="*/ 249 w 567"/>
              <a:gd name="T99" fmla="*/ 202 h 1380"/>
              <a:gd name="T100" fmla="*/ 327 w 567"/>
              <a:gd name="T101" fmla="*/ 1284 h 1380"/>
              <a:gd name="T102" fmla="*/ 319 w 567"/>
              <a:gd name="T103" fmla="*/ 1308 h 1380"/>
              <a:gd name="T104" fmla="*/ 294 w 567"/>
              <a:gd name="T105" fmla="*/ 1292 h 1380"/>
              <a:gd name="T106" fmla="*/ 284 w 567"/>
              <a:gd name="T107" fmla="*/ 1265 h 1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67" h="1380">
                <a:moveTo>
                  <a:pt x="249" y="202"/>
                </a:moveTo>
                <a:lnTo>
                  <a:pt x="248" y="218"/>
                </a:lnTo>
                <a:lnTo>
                  <a:pt x="248" y="218"/>
                </a:lnTo>
                <a:lnTo>
                  <a:pt x="224" y="228"/>
                </a:lnTo>
                <a:lnTo>
                  <a:pt x="196" y="241"/>
                </a:lnTo>
                <a:lnTo>
                  <a:pt x="196" y="241"/>
                </a:lnTo>
                <a:lnTo>
                  <a:pt x="171" y="250"/>
                </a:lnTo>
                <a:lnTo>
                  <a:pt x="136" y="261"/>
                </a:lnTo>
                <a:lnTo>
                  <a:pt x="136" y="261"/>
                </a:lnTo>
                <a:lnTo>
                  <a:pt x="127" y="265"/>
                </a:lnTo>
                <a:lnTo>
                  <a:pt x="115" y="273"/>
                </a:lnTo>
                <a:lnTo>
                  <a:pt x="103" y="282"/>
                </a:lnTo>
                <a:lnTo>
                  <a:pt x="90" y="294"/>
                </a:lnTo>
                <a:lnTo>
                  <a:pt x="78" y="307"/>
                </a:lnTo>
                <a:lnTo>
                  <a:pt x="67" y="320"/>
                </a:lnTo>
                <a:lnTo>
                  <a:pt x="60" y="331"/>
                </a:lnTo>
                <a:lnTo>
                  <a:pt x="59" y="336"/>
                </a:lnTo>
                <a:lnTo>
                  <a:pt x="57" y="341"/>
                </a:lnTo>
                <a:lnTo>
                  <a:pt x="57" y="341"/>
                </a:lnTo>
                <a:lnTo>
                  <a:pt x="57" y="376"/>
                </a:lnTo>
                <a:lnTo>
                  <a:pt x="56" y="398"/>
                </a:lnTo>
                <a:lnTo>
                  <a:pt x="51" y="423"/>
                </a:lnTo>
                <a:lnTo>
                  <a:pt x="51" y="423"/>
                </a:lnTo>
                <a:lnTo>
                  <a:pt x="48" y="436"/>
                </a:lnTo>
                <a:lnTo>
                  <a:pt x="46" y="446"/>
                </a:lnTo>
                <a:lnTo>
                  <a:pt x="40" y="460"/>
                </a:lnTo>
                <a:lnTo>
                  <a:pt x="32" y="475"/>
                </a:lnTo>
                <a:lnTo>
                  <a:pt x="22" y="499"/>
                </a:lnTo>
                <a:lnTo>
                  <a:pt x="22" y="499"/>
                </a:lnTo>
                <a:lnTo>
                  <a:pt x="19" y="509"/>
                </a:lnTo>
                <a:lnTo>
                  <a:pt x="17" y="521"/>
                </a:lnTo>
                <a:lnTo>
                  <a:pt x="12" y="550"/>
                </a:lnTo>
                <a:lnTo>
                  <a:pt x="8" y="584"/>
                </a:lnTo>
                <a:lnTo>
                  <a:pt x="5" y="618"/>
                </a:lnTo>
                <a:lnTo>
                  <a:pt x="2" y="679"/>
                </a:lnTo>
                <a:lnTo>
                  <a:pt x="0" y="705"/>
                </a:lnTo>
                <a:lnTo>
                  <a:pt x="0" y="705"/>
                </a:lnTo>
                <a:lnTo>
                  <a:pt x="9" y="706"/>
                </a:lnTo>
                <a:lnTo>
                  <a:pt x="30" y="706"/>
                </a:lnTo>
                <a:lnTo>
                  <a:pt x="43" y="706"/>
                </a:lnTo>
                <a:lnTo>
                  <a:pt x="57" y="705"/>
                </a:lnTo>
                <a:lnTo>
                  <a:pt x="72" y="701"/>
                </a:lnTo>
                <a:lnTo>
                  <a:pt x="86" y="698"/>
                </a:lnTo>
                <a:lnTo>
                  <a:pt x="86" y="698"/>
                </a:lnTo>
                <a:lnTo>
                  <a:pt x="94" y="694"/>
                </a:lnTo>
                <a:lnTo>
                  <a:pt x="100" y="687"/>
                </a:lnTo>
                <a:lnTo>
                  <a:pt x="107" y="681"/>
                </a:lnTo>
                <a:lnTo>
                  <a:pt x="113" y="674"/>
                </a:lnTo>
                <a:lnTo>
                  <a:pt x="126" y="655"/>
                </a:lnTo>
                <a:lnTo>
                  <a:pt x="136" y="636"/>
                </a:lnTo>
                <a:lnTo>
                  <a:pt x="151" y="607"/>
                </a:lnTo>
                <a:lnTo>
                  <a:pt x="155" y="600"/>
                </a:lnTo>
                <a:lnTo>
                  <a:pt x="156" y="600"/>
                </a:lnTo>
                <a:lnTo>
                  <a:pt x="156" y="603"/>
                </a:lnTo>
                <a:lnTo>
                  <a:pt x="156" y="603"/>
                </a:lnTo>
                <a:lnTo>
                  <a:pt x="156" y="615"/>
                </a:lnTo>
                <a:lnTo>
                  <a:pt x="157" y="632"/>
                </a:lnTo>
                <a:lnTo>
                  <a:pt x="164" y="672"/>
                </a:lnTo>
                <a:lnTo>
                  <a:pt x="175" y="741"/>
                </a:lnTo>
                <a:lnTo>
                  <a:pt x="175" y="741"/>
                </a:lnTo>
                <a:lnTo>
                  <a:pt x="177" y="771"/>
                </a:lnTo>
                <a:lnTo>
                  <a:pt x="180" y="816"/>
                </a:lnTo>
                <a:lnTo>
                  <a:pt x="182" y="863"/>
                </a:lnTo>
                <a:lnTo>
                  <a:pt x="185" y="894"/>
                </a:lnTo>
                <a:lnTo>
                  <a:pt x="185" y="894"/>
                </a:lnTo>
                <a:lnTo>
                  <a:pt x="185" y="914"/>
                </a:lnTo>
                <a:lnTo>
                  <a:pt x="184" y="954"/>
                </a:lnTo>
                <a:lnTo>
                  <a:pt x="176" y="1069"/>
                </a:lnTo>
                <a:lnTo>
                  <a:pt x="167" y="1183"/>
                </a:lnTo>
                <a:lnTo>
                  <a:pt x="164" y="1222"/>
                </a:lnTo>
                <a:lnTo>
                  <a:pt x="161" y="1240"/>
                </a:lnTo>
                <a:lnTo>
                  <a:pt x="161" y="1240"/>
                </a:lnTo>
                <a:lnTo>
                  <a:pt x="160" y="1244"/>
                </a:lnTo>
                <a:lnTo>
                  <a:pt x="160" y="1248"/>
                </a:lnTo>
                <a:lnTo>
                  <a:pt x="161" y="1251"/>
                </a:lnTo>
                <a:lnTo>
                  <a:pt x="164" y="1254"/>
                </a:lnTo>
                <a:lnTo>
                  <a:pt x="167" y="1259"/>
                </a:lnTo>
                <a:lnTo>
                  <a:pt x="174" y="1263"/>
                </a:lnTo>
                <a:lnTo>
                  <a:pt x="174" y="1263"/>
                </a:lnTo>
                <a:lnTo>
                  <a:pt x="177" y="1264"/>
                </a:lnTo>
                <a:lnTo>
                  <a:pt x="185" y="1263"/>
                </a:lnTo>
                <a:lnTo>
                  <a:pt x="203" y="1260"/>
                </a:lnTo>
                <a:lnTo>
                  <a:pt x="228" y="1255"/>
                </a:lnTo>
                <a:lnTo>
                  <a:pt x="228" y="1255"/>
                </a:lnTo>
                <a:lnTo>
                  <a:pt x="233" y="1270"/>
                </a:lnTo>
                <a:lnTo>
                  <a:pt x="238" y="1286"/>
                </a:lnTo>
                <a:lnTo>
                  <a:pt x="242" y="1302"/>
                </a:lnTo>
                <a:lnTo>
                  <a:pt x="242" y="1302"/>
                </a:lnTo>
                <a:lnTo>
                  <a:pt x="243" y="1313"/>
                </a:lnTo>
                <a:lnTo>
                  <a:pt x="243" y="1317"/>
                </a:lnTo>
                <a:lnTo>
                  <a:pt x="242" y="1320"/>
                </a:lnTo>
                <a:lnTo>
                  <a:pt x="239" y="1324"/>
                </a:lnTo>
                <a:lnTo>
                  <a:pt x="238" y="1327"/>
                </a:lnTo>
                <a:lnTo>
                  <a:pt x="238" y="1331"/>
                </a:lnTo>
                <a:lnTo>
                  <a:pt x="238" y="1331"/>
                </a:lnTo>
                <a:lnTo>
                  <a:pt x="238" y="1345"/>
                </a:lnTo>
                <a:lnTo>
                  <a:pt x="238" y="1348"/>
                </a:lnTo>
                <a:lnTo>
                  <a:pt x="238" y="1348"/>
                </a:lnTo>
                <a:lnTo>
                  <a:pt x="237" y="1351"/>
                </a:lnTo>
                <a:lnTo>
                  <a:pt x="236" y="1359"/>
                </a:lnTo>
                <a:lnTo>
                  <a:pt x="236" y="1359"/>
                </a:lnTo>
                <a:lnTo>
                  <a:pt x="238" y="1364"/>
                </a:lnTo>
                <a:lnTo>
                  <a:pt x="243" y="1369"/>
                </a:lnTo>
                <a:lnTo>
                  <a:pt x="247" y="1372"/>
                </a:lnTo>
                <a:lnTo>
                  <a:pt x="252" y="1374"/>
                </a:lnTo>
                <a:lnTo>
                  <a:pt x="258" y="1377"/>
                </a:lnTo>
                <a:lnTo>
                  <a:pt x="266" y="1378"/>
                </a:lnTo>
                <a:lnTo>
                  <a:pt x="266" y="1378"/>
                </a:lnTo>
                <a:lnTo>
                  <a:pt x="272" y="1379"/>
                </a:lnTo>
                <a:lnTo>
                  <a:pt x="279" y="1378"/>
                </a:lnTo>
                <a:lnTo>
                  <a:pt x="284" y="1377"/>
                </a:lnTo>
                <a:lnTo>
                  <a:pt x="287" y="1375"/>
                </a:lnTo>
                <a:lnTo>
                  <a:pt x="291" y="1370"/>
                </a:lnTo>
                <a:lnTo>
                  <a:pt x="292" y="1369"/>
                </a:lnTo>
                <a:lnTo>
                  <a:pt x="295" y="1377"/>
                </a:lnTo>
                <a:lnTo>
                  <a:pt x="295" y="1377"/>
                </a:lnTo>
                <a:lnTo>
                  <a:pt x="301" y="1378"/>
                </a:lnTo>
                <a:lnTo>
                  <a:pt x="310" y="1380"/>
                </a:lnTo>
                <a:lnTo>
                  <a:pt x="320" y="1380"/>
                </a:lnTo>
                <a:lnTo>
                  <a:pt x="320" y="1380"/>
                </a:lnTo>
                <a:lnTo>
                  <a:pt x="338" y="1379"/>
                </a:lnTo>
                <a:lnTo>
                  <a:pt x="359" y="1378"/>
                </a:lnTo>
                <a:lnTo>
                  <a:pt x="387" y="1374"/>
                </a:lnTo>
                <a:lnTo>
                  <a:pt x="387" y="1374"/>
                </a:lnTo>
                <a:lnTo>
                  <a:pt x="389" y="1368"/>
                </a:lnTo>
                <a:lnTo>
                  <a:pt x="390" y="1360"/>
                </a:lnTo>
                <a:lnTo>
                  <a:pt x="390" y="1348"/>
                </a:lnTo>
                <a:lnTo>
                  <a:pt x="390" y="1348"/>
                </a:lnTo>
                <a:lnTo>
                  <a:pt x="389" y="1340"/>
                </a:lnTo>
                <a:lnTo>
                  <a:pt x="386" y="1334"/>
                </a:lnTo>
                <a:lnTo>
                  <a:pt x="381" y="1324"/>
                </a:lnTo>
                <a:lnTo>
                  <a:pt x="377" y="1313"/>
                </a:lnTo>
                <a:lnTo>
                  <a:pt x="376" y="1310"/>
                </a:lnTo>
                <a:lnTo>
                  <a:pt x="376" y="1305"/>
                </a:lnTo>
                <a:lnTo>
                  <a:pt x="376" y="1220"/>
                </a:lnTo>
                <a:lnTo>
                  <a:pt x="376" y="1220"/>
                </a:lnTo>
                <a:lnTo>
                  <a:pt x="418" y="1219"/>
                </a:lnTo>
                <a:lnTo>
                  <a:pt x="449" y="1216"/>
                </a:lnTo>
                <a:lnTo>
                  <a:pt x="461" y="1215"/>
                </a:lnTo>
                <a:lnTo>
                  <a:pt x="468" y="1212"/>
                </a:lnTo>
                <a:lnTo>
                  <a:pt x="468" y="1212"/>
                </a:lnTo>
                <a:lnTo>
                  <a:pt x="469" y="1208"/>
                </a:lnTo>
                <a:lnTo>
                  <a:pt x="469" y="1201"/>
                </a:lnTo>
                <a:lnTo>
                  <a:pt x="468" y="1173"/>
                </a:lnTo>
                <a:lnTo>
                  <a:pt x="463" y="1135"/>
                </a:lnTo>
                <a:lnTo>
                  <a:pt x="457" y="1090"/>
                </a:lnTo>
                <a:lnTo>
                  <a:pt x="443" y="991"/>
                </a:lnTo>
                <a:lnTo>
                  <a:pt x="430" y="911"/>
                </a:lnTo>
                <a:lnTo>
                  <a:pt x="430" y="911"/>
                </a:lnTo>
                <a:lnTo>
                  <a:pt x="426" y="881"/>
                </a:lnTo>
                <a:lnTo>
                  <a:pt x="425" y="852"/>
                </a:lnTo>
                <a:lnTo>
                  <a:pt x="425" y="827"/>
                </a:lnTo>
                <a:lnTo>
                  <a:pt x="425" y="804"/>
                </a:lnTo>
                <a:lnTo>
                  <a:pt x="426" y="770"/>
                </a:lnTo>
                <a:lnTo>
                  <a:pt x="429" y="758"/>
                </a:lnTo>
                <a:lnTo>
                  <a:pt x="511" y="763"/>
                </a:lnTo>
                <a:lnTo>
                  <a:pt x="511" y="763"/>
                </a:lnTo>
                <a:lnTo>
                  <a:pt x="524" y="761"/>
                </a:lnTo>
                <a:lnTo>
                  <a:pt x="538" y="758"/>
                </a:lnTo>
                <a:lnTo>
                  <a:pt x="554" y="756"/>
                </a:lnTo>
                <a:lnTo>
                  <a:pt x="554" y="756"/>
                </a:lnTo>
                <a:lnTo>
                  <a:pt x="558" y="755"/>
                </a:lnTo>
                <a:lnTo>
                  <a:pt x="562" y="752"/>
                </a:lnTo>
                <a:lnTo>
                  <a:pt x="563" y="747"/>
                </a:lnTo>
                <a:lnTo>
                  <a:pt x="566" y="741"/>
                </a:lnTo>
                <a:lnTo>
                  <a:pt x="567" y="725"/>
                </a:lnTo>
                <a:lnTo>
                  <a:pt x="566" y="708"/>
                </a:lnTo>
                <a:lnTo>
                  <a:pt x="564" y="687"/>
                </a:lnTo>
                <a:lnTo>
                  <a:pt x="560" y="667"/>
                </a:lnTo>
                <a:lnTo>
                  <a:pt x="557" y="650"/>
                </a:lnTo>
                <a:lnTo>
                  <a:pt x="552" y="634"/>
                </a:lnTo>
                <a:lnTo>
                  <a:pt x="552" y="634"/>
                </a:lnTo>
                <a:lnTo>
                  <a:pt x="548" y="619"/>
                </a:lnTo>
                <a:lnTo>
                  <a:pt x="544" y="598"/>
                </a:lnTo>
                <a:lnTo>
                  <a:pt x="536" y="546"/>
                </a:lnTo>
                <a:lnTo>
                  <a:pt x="530" y="499"/>
                </a:lnTo>
                <a:lnTo>
                  <a:pt x="529" y="474"/>
                </a:lnTo>
                <a:lnTo>
                  <a:pt x="529" y="474"/>
                </a:lnTo>
                <a:lnTo>
                  <a:pt x="531" y="461"/>
                </a:lnTo>
                <a:lnTo>
                  <a:pt x="536" y="442"/>
                </a:lnTo>
                <a:lnTo>
                  <a:pt x="542" y="422"/>
                </a:lnTo>
                <a:lnTo>
                  <a:pt x="544" y="406"/>
                </a:lnTo>
                <a:lnTo>
                  <a:pt x="544" y="406"/>
                </a:lnTo>
                <a:lnTo>
                  <a:pt x="544" y="402"/>
                </a:lnTo>
                <a:lnTo>
                  <a:pt x="542" y="395"/>
                </a:lnTo>
                <a:lnTo>
                  <a:pt x="534" y="378"/>
                </a:lnTo>
                <a:lnTo>
                  <a:pt x="510" y="328"/>
                </a:lnTo>
                <a:lnTo>
                  <a:pt x="483" y="282"/>
                </a:lnTo>
                <a:lnTo>
                  <a:pt x="468" y="255"/>
                </a:lnTo>
                <a:lnTo>
                  <a:pt x="468" y="255"/>
                </a:lnTo>
                <a:lnTo>
                  <a:pt x="461" y="250"/>
                </a:lnTo>
                <a:lnTo>
                  <a:pt x="447" y="244"/>
                </a:lnTo>
                <a:lnTo>
                  <a:pt x="411" y="230"/>
                </a:lnTo>
                <a:lnTo>
                  <a:pt x="362" y="213"/>
                </a:lnTo>
                <a:lnTo>
                  <a:pt x="362" y="213"/>
                </a:lnTo>
                <a:lnTo>
                  <a:pt x="383" y="180"/>
                </a:lnTo>
                <a:lnTo>
                  <a:pt x="383" y="180"/>
                </a:lnTo>
                <a:lnTo>
                  <a:pt x="386" y="175"/>
                </a:lnTo>
                <a:lnTo>
                  <a:pt x="390" y="165"/>
                </a:lnTo>
                <a:lnTo>
                  <a:pt x="394" y="150"/>
                </a:lnTo>
                <a:lnTo>
                  <a:pt x="397" y="134"/>
                </a:lnTo>
                <a:lnTo>
                  <a:pt x="397" y="134"/>
                </a:lnTo>
                <a:lnTo>
                  <a:pt x="397" y="125"/>
                </a:lnTo>
                <a:lnTo>
                  <a:pt x="396" y="115"/>
                </a:lnTo>
                <a:lnTo>
                  <a:pt x="394" y="97"/>
                </a:lnTo>
                <a:lnTo>
                  <a:pt x="389" y="84"/>
                </a:lnTo>
                <a:lnTo>
                  <a:pt x="387" y="79"/>
                </a:lnTo>
                <a:lnTo>
                  <a:pt x="387" y="79"/>
                </a:lnTo>
                <a:lnTo>
                  <a:pt x="386" y="70"/>
                </a:lnTo>
                <a:lnTo>
                  <a:pt x="381" y="53"/>
                </a:lnTo>
                <a:lnTo>
                  <a:pt x="376" y="41"/>
                </a:lnTo>
                <a:lnTo>
                  <a:pt x="371" y="30"/>
                </a:lnTo>
                <a:lnTo>
                  <a:pt x="365" y="20"/>
                </a:lnTo>
                <a:lnTo>
                  <a:pt x="358" y="12"/>
                </a:lnTo>
                <a:lnTo>
                  <a:pt x="358" y="12"/>
                </a:lnTo>
                <a:lnTo>
                  <a:pt x="351" y="7"/>
                </a:lnTo>
                <a:lnTo>
                  <a:pt x="346" y="5"/>
                </a:lnTo>
                <a:lnTo>
                  <a:pt x="342" y="3"/>
                </a:lnTo>
                <a:lnTo>
                  <a:pt x="339" y="3"/>
                </a:lnTo>
                <a:lnTo>
                  <a:pt x="338" y="5"/>
                </a:lnTo>
                <a:lnTo>
                  <a:pt x="337" y="6"/>
                </a:lnTo>
                <a:lnTo>
                  <a:pt x="337" y="8"/>
                </a:lnTo>
                <a:lnTo>
                  <a:pt x="337" y="8"/>
                </a:lnTo>
                <a:lnTo>
                  <a:pt x="332" y="7"/>
                </a:lnTo>
                <a:lnTo>
                  <a:pt x="313" y="1"/>
                </a:lnTo>
                <a:lnTo>
                  <a:pt x="313" y="1"/>
                </a:lnTo>
                <a:lnTo>
                  <a:pt x="305" y="0"/>
                </a:lnTo>
                <a:lnTo>
                  <a:pt x="296" y="1"/>
                </a:lnTo>
                <a:lnTo>
                  <a:pt x="287" y="5"/>
                </a:lnTo>
                <a:lnTo>
                  <a:pt x="279" y="10"/>
                </a:lnTo>
                <a:lnTo>
                  <a:pt x="270" y="17"/>
                </a:lnTo>
                <a:lnTo>
                  <a:pt x="261" y="26"/>
                </a:lnTo>
                <a:lnTo>
                  <a:pt x="253" y="36"/>
                </a:lnTo>
                <a:lnTo>
                  <a:pt x="248" y="48"/>
                </a:lnTo>
                <a:lnTo>
                  <a:pt x="248" y="48"/>
                </a:lnTo>
                <a:lnTo>
                  <a:pt x="243" y="59"/>
                </a:lnTo>
                <a:lnTo>
                  <a:pt x="242" y="72"/>
                </a:lnTo>
                <a:lnTo>
                  <a:pt x="241" y="83"/>
                </a:lnTo>
                <a:lnTo>
                  <a:pt x="242" y="93"/>
                </a:lnTo>
                <a:lnTo>
                  <a:pt x="244" y="110"/>
                </a:lnTo>
                <a:lnTo>
                  <a:pt x="246" y="116"/>
                </a:lnTo>
                <a:lnTo>
                  <a:pt x="246" y="116"/>
                </a:lnTo>
                <a:lnTo>
                  <a:pt x="243" y="127"/>
                </a:lnTo>
                <a:lnTo>
                  <a:pt x="238" y="148"/>
                </a:lnTo>
                <a:lnTo>
                  <a:pt x="238" y="148"/>
                </a:lnTo>
                <a:lnTo>
                  <a:pt x="238" y="153"/>
                </a:lnTo>
                <a:lnTo>
                  <a:pt x="239" y="161"/>
                </a:lnTo>
                <a:lnTo>
                  <a:pt x="243" y="179"/>
                </a:lnTo>
                <a:lnTo>
                  <a:pt x="249" y="202"/>
                </a:lnTo>
                <a:lnTo>
                  <a:pt x="249" y="202"/>
                </a:lnTo>
                <a:close/>
                <a:moveTo>
                  <a:pt x="289" y="1234"/>
                </a:moveTo>
                <a:lnTo>
                  <a:pt x="324" y="1226"/>
                </a:lnTo>
                <a:lnTo>
                  <a:pt x="324" y="1226"/>
                </a:lnTo>
                <a:lnTo>
                  <a:pt x="327" y="1284"/>
                </a:lnTo>
                <a:lnTo>
                  <a:pt x="327" y="1284"/>
                </a:lnTo>
                <a:lnTo>
                  <a:pt x="325" y="1291"/>
                </a:lnTo>
                <a:lnTo>
                  <a:pt x="324" y="1298"/>
                </a:lnTo>
                <a:lnTo>
                  <a:pt x="322" y="1303"/>
                </a:lnTo>
                <a:lnTo>
                  <a:pt x="319" y="1308"/>
                </a:lnTo>
                <a:lnTo>
                  <a:pt x="319" y="1308"/>
                </a:lnTo>
                <a:lnTo>
                  <a:pt x="309" y="1317"/>
                </a:lnTo>
                <a:lnTo>
                  <a:pt x="303" y="1322"/>
                </a:lnTo>
                <a:lnTo>
                  <a:pt x="303" y="1322"/>
                </a:lnTo>
                <a:lnTo>
                  <a:pt x="298" y="1306"/>
                </a:lnTo>
                <a:lnTo>
                  <a:pt x="294" y="1292"/>
                </a:lnTo>
                <a:lnTo>
                  <a:pt x="289" y="1283"/>
                </a:lnTo>
                <a:lnTo>
                  <a:pt x="289" y="1283"/>
                </a:lnTo>
                <a:lnTo>
                  <a:pt x="286" y="1275"/>
                </a:lnTo>
                <a:lnTo>
                  <a:pt x="285" y="1270"/>
                </a:lnTo>
                <a:lnTo>
                  <a:pt x="284" y="1265"/>
                </a:lnTo>
                <a:lnTo>
                  <a:pt x="289" y="123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1">
            <a:extLst>
              <a:ext uri="{FF2B5EF4-FFF2-40B4-BE49-F238E27FC236}">
                <a16:creationId xmlns:a16="http://schemas.microsoft.com/office/drawing/2014/main" id="{BBB2C4E6-E92A-4F8C-AC99-1CCC7E409F54}"/>
              </a:ext>
            </a:extLst>
          </p:cNvPr>
          <p:cNvSpPr>
            <a:spLocks noEditPoints="1"/>
          </p:cNvSpPr>
          <p:nvPr/>
        </p:nvSpPr>
        <p:spPr bwMode="auto">
          <a:xfrm>
            <a:off x="951044" y="2742743"/>
            <a:ext cx="606380" cy="1675011"/>
          </a:xfrm>
          <a:custGeom>
            <a:avLst/>
            <a:gdLst>
              <a:gd name="T0" fmla="*/ 127 w 467"/>
              <a:gd name="T1" fmla="*/ 64 h 1290"/>
              <a:gd name="T2" fmla="*/ 136 w 467"/>
              <a:gd name="T3" fmla="*/ 101 h 1290"/>
              <a:gd name="T4" fmla="*/ 125 w 467"/>
              <a:gd name="T5" fmla="*/ 152 h 1290"/>
              <a:gd name="T6" fmla="*/ 125 w 467"/>
              <a:gd name="T7" fmla="*/ 184 h 1290"/>
              <a:gd name="T8" fmla="*/ 157 w 467"/>
              <a:gd name="T9" fmla="*/ 195 h 1290"/>
              <a:gd name="T10" fmla="*/ 114 w 467"/>
              <a:gd name="T11" fmla="*/ 260 h 1290"/>
              <a:gd name="T12" fmla="*/ 102 w 467"/>
              <a:gd name="T13" fmla="*/ 344 h 1290"/>
              <a:gd name="T14" fmla="*/ 84 w 467"/>
              <a:gd name="T15" fmla="*/ 370 h 1290"/>
              <a:gd name="T16" fmla="*/ 84 w 467"/>
              <a:gd name="T17" fmla="*/ 415 h 1290"/>
              <a:gd name="T18" fmla="*/ 99 w 467"/>
              <a:gd name="T19" fmla="*/ 450 h 1290"/>
              <a:gd name="T20" fmla="*/ 81 w 467"/>
              <a:gd name="T21" fmla="*/ 551 h 1290"/>
              <a:gd name="T22" fmla="*/ 70 w 467"/>
              <a:gd name="T23" fmla="*/ 588 h 1290"/>
              <a:gd name="T24" fmla="*/ 86 w 467"/>
              <a:gd name="T25" fmla="*/ 677 h 1290"/>
              <a:gd name="T26" fmla="*/ 90 w 467"/>
              <a:gd name="T27" fmla="*/ 723 h 1290"/>
              <a:gd name="T28" fmla="*/ 97 w 467"/>
              <a:gd name="T29" fmla="*/ 780 h 1290"/>
              <a:gd name="T30" fmla="*/ 98 w 467"/>
              <a:gd name="T31" fmla="*/ 857 h 1290"/>
              <a:gd name="T32" fmla="*/ 40 w 467"/>
              <a:gd name="T33" fmla="*/ 1077 h 1290"/>
              <a:gd name="T34" fmla="*/ 13 w 467"/>
              <a:gd name="T35" fmla="*/ 1190 h 1290"/>
              <a:gd name="T36" fmla="*/ 3 w 467"/>
              <a:gd name="T37" fmla="*/ 1218 h 1290"/>
              <a:gd name="T38" fmla="*/ 14 w 467"/>
              <a:gd name="T39" fmla="*/ 1259 h 1290"/>
              <a:gd name="T40" fmla="*/ 71 w 467"/>
              <a:gd name="T41" fmla="*/ 1261 h 1290"/>
              <a:gd name="T42" fmla="*/ 181 w 467"/>
              <a:gd name="T43" fmla="*/ 1253 h 1290"/>
              <a:gd name="T44" fmla="*/ 174 w 467"/>
              <a:gd name="T45" fmla="*/ 1228 h 1290"/>
              <a:gd name="T46" fmla="*/ 132 w 467"/>
              <a:gd name="T47" fmla="*/ 1201 h 1290"/>
              <a:gd name="T48" fmla="*/ 85 w 467"/>
              <a:gd name="T49" fmla="*/ 1177 h 1290"/>
              <a:gd name="T50" fmla="*/ 203 w 467"/>
              <a:gd name="T51" fmla="*/ 1160 h 1290"/>
              <a:gd name="T52" fmla="*/ 275 w 467"/>
              <a:gd name="T53" fmla="*/ 1217 h 1290"/>
              <a:gd name="T54" fmla="*/ 281 w 467"/>
              <a:gd name="T55" fmla="*/ 1241 h 1290"/>
              <a:gd name="T56" fmla="*/ 292 w 467"/>
              <a:gd name="T57" fmla="*/ 1289 h 1290"/>
              <a:gd name="T58" fmla="*/ 340 w 467"/>
              <a:gd name="T59" fmla="*/ 1275 h 1290"/>
              <a:gd name="T60" fmla="*/ 441 w 467"/>
              <a:gd name="T61" fmla="*/ 1274 h 1290"/>
              <a:gd name="T62" fmla="*/ 451 w 467"/>
              <a:gd name="T63" fmla="*/ 1222 h 1290"/>
              <a:gd name="T64" fmla="*/ 421 w 467"/>
              <a:gd name="T65" fmla="*/ 1206 h 1290"/>
              <a:gd name="T66" fmla="*/ 395 w 467"/>
              <a:gd name="T67" fmla="*/ 1203 h 1290"/>
              <a:gd name="T68" fmla="*/ 355 w 467"/>
              <a:gd name="T69" fmla="*/ 1095 h 1290"/>
              <a:gd name="T70" fmla="*/ 345 w 467"/>
              <a:gd name="T71" fmla="*/ 907 h 1290"/>
              <a:gd name="T72" fmla="*/ 293 w 467"/>
              <a:gd name="T73" fmla="*/ 713 h 1290"/>
              <a:gd name="T74" fmla="*/ 377 w 467"/>
              <a:gd name="T75" fmla="*/ 696 h 1290"/>
              <a:gd name="T76" fmla="*/ 387 w 467"/>
              <a:gd name="T77" fmla="*/ 668 h 1290"/>
              <a:gd name="T78" fmla="*/ 378 w 467"/>
              <a:gd name="T79" fmla="*/ 511 h 1290"/>
              <a:gd name="T80" fmla="*/ 378 w 467"/>
              <a:gd name="T81" fmla="*/ 455 h 1290"/>
              <a:gd name="T82" fmla="*/ 360 w 467"/>
              <a:gd name="T83" fmla="*/ 381 h 1290"/>
              <a:gd name="T84" fmla="*/ 393 w 467"/>
              <a:gd name="T85" fmla="*/ 324 h 1290"/>
              <a:gd name="T86" fmla="*/ 383 w 467"/>
              <a:gd name="T87" fmla="*/ 287 h 1290"/>
              <a:gd name="T88" fmla="*/ 356 w 467"/>
              <a:gd name="T89" fmla="*/ 287 h 1290"/>
              <a:gd name="T90" fmla="*/ 345 w 467"/>
              <a:gd name="T91" fmla="*/ 298 h 1290"/>
              <a:gd name="T92" fmla="*/ 333 w 467"/>
              <a:gd name="T93" fmla="*/ 298 h 1290"/>
              <a:gd name="T94" fmla="*/ 328 w 467"/>
              <a:gd name="T95" fmla="*/ 363 h 1290"/>
              <a:gd name="T96" fmla="*/ 286 w 467"/>
              <a:gd name="T97" fmla="*/ 275 h 1290"/>
              <a:gd name="T98" fmla="*/ 244 w 467"/>
              <a:gd name="T99" fmla="*/ 208 h 1290"/>
              <a:gd name="T100" fmla="*/ 273 w 467"/>
              <a:gd name="T101" fmla="*/ 184 h 1290"/>
              <a:gd name="T102" fmla="*/ 298 w 467"/>
              <a:gd name="T103" fmla="*/ 102 h 1290"/>
              <a:gd name="T104" fmla="*/ 309 w 467"/>
              <a:gd name="T105" fmla="*/ 75 h 1290"/>
              <a:gd name="T106" fmla="*/ 280 w 467"/>
              <a:gd name="T107" fmla="*/ 24 h 1290"/>
              <a:gd name="T108" fmla="*/ 231 w 467"/>
              <a:gd name="T109" fmla="*/ 0 h 1290"/>
              <a:gd name="T110" fmla="*/ 163 w 467"/>
              <a:gd name="T111" fmla="*/ 24 h 1290"/>
              <a:gd name="T112" fmla="*/ 273 w 467"/>
              <a:gd name="T113" fmla="*/ 647 h 1290"/>
              <a:gd name="T114" fmla="*/ 270 w 467"/>
              <a:gd name="T115" fmla="*/ 658 h 1290"/>
              <a:gd name="T116" fmla="*/ 348 w 467"/>
              <a:gd name="T117" fmla="*/ 537 h 1290"/>
              <a:gd name="T118" fmla="*/ 338 w 467"/>
              <a:gd name="T119" fmla="*/ 541 h 1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7" h="1290">
                <a:moveTo>
                  <a:pt x="146" y="46"/>
                </a:moveTo>
                <a:lnTo>
                  <a:pt x="138" y="51"/>
                </a:lnTo>
                <a:lnTo>
                  <a:pt x="138" y="51"/>
                </a:lnTo>
                <a:lnTo>
                  <a:pt x="137" y="51"/>
                </a:lnTo>
                <a:lnTo>
                  <a:pt x="134" y="53"/>
                </a:lnTo>
                <a:lnTo>
                  <a:pt x="130" y="57"/>
                </a:lnTo>
                <a:lnTo>
                  <a:pt x="127" y="60"/>
                </a:lnTo>
                <a:lnTo>
                  <a:pt x="127" y="64"/>
                </a:lnTo>
                <a:lnTo>
                  <a:pt x="127" y="64"/>
                </a:lnTo>
                <a:lnTo>
                  <a:pt x="127" y="70"/>
                </a:lnTo>
                <a:lnTo>
                  <a:pt x="129" y="75"/>
                </a:lnTo>
                <a:lnTo>
                  <a:pt x="131" y="79"/>
                </a:lnTo>
                <a:lnTo>
                  <a:pt x="134" y="80"/>
                </a:lnTo>
                <a:lnTo>
                  <a:pt x="134" y="80"/>
                </a:lnTo>
                <a:lnTo>
                  <a:pt x="136" y="83"/>
                </a:lnTo>
                <a:lnTo>
                  <a:pt x="136" y="83"/>
                </a:lnTo>
                <a:lnTo>
                  <a:pt x="136" y="89"/>
                </a:lnTo>
                <a:lnTo>
                  <a:pt x="136" y="101"/>
                </a:lnTo>
                <a:lnTo>
                  <a:pt x="136" y="101"/>
                </a:lnTo>
                <a:lnTo>
                  <a:pt x="134" y="117"/>
                </a:lnTo>
                <a:lnTo>
                  <a:pt x="131" y="130"/>
                </a:lnTo>
                <a:lnTo>
                  <a:pt x="131" y="130"/>
                </a:lnTo>
                <a:lnTo>
                  <a:pt x="130" y="140"/>
                </a:lnTo>
                <a:lnTo>
                  <a:pt x="130" y="144"/>
                </a:lnTo>
                <a:lnTo>
                  <a:pt x="129" y="147"/>
                </a:lnTo>
                <a:lnTo>
                  <a:pt x="129" y="147"/>
                </a:lnTo>
                <a:lnTo>
                  <a:pt x="125" y="152"/>
                </a:lnTo>
                <a:lnTo>
                  <a:pt x="124" y="159"/>
                </a:lnTo>
                <a:lnTo>
                  <a:pt x="124" y="159"/>
                </a:lnTo>
                <a:lnTo>
                  <a:pt x="124" y="163"/>
                </a:lnTo>
                <a:lnTo>
                  <a:pt x="125" y="167"/>
                </a:lnTo>
                <a:lnTo>
                  <a:pt x="126" y="171"/>
                </a:lnTo>
                <a:lnTo>
                  <a:pt x="126" y="178"/>
                </a:lnTo>
                <a:lnTo>
                  <a:pt x="126" y="178"/>
                </a:lnTo>
                <a:lnTo>
                  <a:pt x="124" y="184"/>
                </a:lnTo>
                <a:lnTo>
                  <a:pt x="125" y="184"/>
                </a:lnTo>
                <a:lnTo>
                  <a:pt x="129" y="180"/>
                </a:lnTo>
                <a:lnTo>
                  <a:pt x="129" y="187"/>
                </a:lnTo>
                <a:lnTo>
                  <a:pt x="134" y="185"/>
                </a:lnTo>
                <a:lnTo>
                  <a:pt x="136" y="198"/>
                </a:lnTo>
                <a:lnTo>
                  <a:pt x="141" y="196"/>
                </a:lnTo>
                <a:lnTo>
                  <a:pt x="141" y="203"/>
                </a:lnTo>
                <a:lnTo>
                  <a:pt x="151" y="196"/>
                </a:lnTo>
                <a:lnTo>
                  <a:pt x="149" y="202"/>
                </a:lnTo>
                <a:lnTo>
                  <a:pt x="157" y="195"/>
                </a:lnTo>
                <a:lnTo>
                  <a:pt x="157" y="195"/>
                </a:lnTo>
                <a:lnTo>
                  <a:pt x="155" y="202"/>
                </a:lnTo>
                <a:lnTo>
                  <a:pt x="154" y="210"/>
                </a:lnTo>
                <a:lnTo>
                  <a:pt x="154" y="210"/>
                </a:lnTo>
                <a:lnTo>
                  <a:pt x="148" y="215"/>
                </a:lnTo>
                <a:lnTo>
                  <a:pt x="135" y="229"/>
                </a:lnTo>
                <a:lnTo>
                  <a:pt x="127" y="238"/>
                </a:lnTo>
                <a:lnTo>
                  <a:pt x="120" y="248"/>
                </a:lnTo>
                <a:lnTo>
                  <a:pt x="114" y="260"/>
                </a:lnTo>
                <a:lnTo>
                  <a:pt x="109" y="274"/>
                </a:lnTo>
                <a:lnTo>
                  <a:pt x="109" y="274"/>
                </a:lnTo>
                <a:lnTo>
                  <a:pt x="107" y="287"/>
                </a:lnTo>
                <a:lnTo>
                  <a:pt x="104" y="299"/>
                </a:lnTo>
                <a:lnTo>
                  <a:pt x="104" y="322"/>
                </a:lnTo>
                <a:lnTo>
                  <a:pt x="104" y="337"/>
                </a:lnTo>
                <a:lnTo>
                  <a:pt x="104" y="343"/>
                </a:lnTo>
                <a:lnTo>
                  <a:pt x="104" y="343"/>
                </a:lnTo>
                <a:lnTo>
                  <a:pt x="102" y="344"/>
                </a:lnTo>
                <a:lnTo>
                  <a:pt x="99" y="346"/>
                </a:lnTo>
                <a:lnTo>
                  <a:pt x="96" y="349"/>
                </a:lnTo>
                <a:lnTo>
                  <a:pt x="91" y="355"/>
                </a:lnTo>
                <a:lnTo>
                  <a:pt x="91" y="355"/>
                </a:lnTo>
                <a:lnTo>
                  <a:pt x="89" y="360"/>
                </a:lnTo>
                <a:lnTo>
                  <a:pt x="87" y="363"/>
                </a:lnTo>
                <a:lnTo>
                  <a:pt x="87" y="365"/>
                </a:lnTo>
                <a:lnTo>
                  <a:pt x="84" y="370"/>
                </a:lnTo>
                <a:lnTo>
                  <a:pt x="84" y="370"/>
                </a:lnTo>
                <a:lnTo>
                  <a:pt x="80" y="376"/>
                </a:lnTo>
                <a:lnTo>
                  <a:pt x="76" y="378"/>
                </a:lnTo>
                <a:lnTo>
                  <a:pt x="75" y="381"/>
                </a:lnTo>
                <a:lnTo>
                  <a:pt x="75" y="386"/>
                </a:lnTo>
                <a:lnTo>
                  <a:pt x="75" y="386"/>
                </a:lnTo>
                <a:lnTo>
                  <a:pt x="76" y="393"/>
                </a:lnTo>
                <a:lnTo>
                  <a:pt x="79" y="401"/>
                </a:lnTo>
                <a:lnTo>
                  <a:pt x="82" y="410"/>
                </a:lnTo>
                <a:lnTo>
                  <a:pt x="84" y="415"/>
                </a:lnTo>
                <a:lnTo>
                  <a:pt x="84" y="419"/>
                </a:lnTo>
                <a:lnTo>
                  <a:pt x="84" y="419"/>
                </a:lnTo>
                <a:lnTo>
                  <a:pt x="82" y="425"/>
                </a:lnTo>
                <a:lnTo>
                  <a:pt x="80" y="426"/>
                </a:lnTo>
                <a:lnTo>
                  <a:pt x="80" y="428"/>
                </a:lnTo>
                <a:lnTo>
                  <a:pt x="82" y="433"/>
                </a:lnTo>
                <a:lnTo>
                  <a:pt x="82" y="433"/>
                </a:lnTo>
                <a:lnTo>
                  <a:pt x="90" y="440"/>
                </a:lnTo>
                <a:lnTo>
                  <a:pt x="99" y="450"/>
                </a:lnTo>
                <a:lnTo>
                  <a:pt x="112" y="460"/>
                </a:lnTo>
                <a:lnTo>
                  <a:pt x="101" y="527"/>
                </a:lnTo>
                <a:lnTo>
                  <a:pt x="101" y="527"/>
                </a:lnTo>
                <a:lnTo>
                  <a:pt x="95" y="532"/>
                </a:lnTo>
                <a:lnTo>
                  <a:pt x="90" y="537"/>
                </a:lnTo>
                <a:lnTo>
                  <a:pt x="85" y="543"/>
                </a:lnTo>
                <a:lnTo>
                  <a:pt x="85" y="543"/>
                </a:lnTo>
                <a:lnTo>
                  <a:pt x="82" y="548"/>
                </a:lnTo>
                <a:lnTo>
                  <a:pt x="81" y="551"/>
                </a:lnTo>
                <a:lnTo>
                  <a:pt x="81" y="554"/>
                </a:lnTo>
                <a:lnTo>
                  <a:pt x="82" y="557"/>
                </a:lnTo>
                <a:lnTo>
                  <a:pt x="82" y="557"/>
                </a:lnTo>
                <a:lnTo>
                  <a:pt x="82" y="558"/>
                </a:lnTo>
                <a:lnTo>
                  <a:pt x="81" y="562"/>
                </a:lnTo>
                <a:lnTo>
                  <a:pt x="76" y="569"/>
                </a:lnTo>
                <a:lnTo>
                  <a:pt x="71" y="578"/>
                </a:lnTo>
                <a:lnTo>
                  <a:pt x="70" y="583"/>
                </a:lnTo>
                <a:lnTo>
                  <a:pt x="70" y="588"/>
                </a:lnTo>
                <a:lnTo>
                  <a:pt x="70" y="588"/>
                </a:lnTo>
                <a:lnTo>
                  <a:pt x="74" y="596"/>
                </a:lnTo>
                <a:lnTo>
                  <a:pt x="76" y="605"/>
                </a:lnTo>
                <a:lnTo>
                  <a:pt x="80" y="613"/>
                </a:lnTo>
                <a:lnTo>
                  <a:pt x="80" y="613"/>
                </a:lnTo>
                <a:lnTo>
                  <a:pt x="80" y="638"/>
                </a:lnTo>
                <a:lnTo>
                  <a:pt x="82" y="659"/>
                </a:lnTo>
                <a:lnTo>
                  <a:pt x="84" y="669"/>
                </a:lnTo>
                <a:lnTo>
                  <a:pt x="86" y="677"/>
                </a:lnTo>
                <a:lnTo>
                  <a:pt x="86" y="677"/>
                </a:lnTo>
                <a:lnTo>
                  <a:pt x="95" y="698"/>
                </a:lnTo>
                <a:lnTo>
                  <a:pt x="97" y="706"/>
                </a:lnTo>
                <a:lnTo>
                  <a:pt x="97" y="713"/>
                </a:lnTo>
                <a:lnTo>
                  <a:pt x="97" y="713"/>
                </a:lnTo>
                <a:lnTo>
                  <a:pt x="96" y="715"/>
                </a:lnTo>
                <a:lnTo>
                  <a:pt x="95" y="718"/>
                </a:lnTo>
                <a:lnTo>
                  <a:pt x="91" y="722"/>
                </a:lnTo>
                <a:lnTo>
                  <a:pt x="90" y="723"/>
                </a:lnTo>
                <a:lnTo>
                  <a:pt x="90" y="726"/>
                </a:lnTo>
                <a:lnTo>
                  <a:pt x="90" y="729"/>
                </a:lnTo>
                <a:lnTo>
                  <a:pt x="90" y="735"/>
                </a:lnTo>
                <a:lnTo>
                  <a:pt x="90" y="735"/>
                </a:lnTo>
                <a:lnTo>
                  <a:pt x="92" y="747"/>
                </a:lnTo>
                <a:lnTo>
                  <a:pt x="95" y="759"/>
                </a:lnTo>
                <a:lnTo>
                  <a:pt x="97" y="778"/>
                </a:lnTo>
                <a:lnTo>
                  <a:pt x="97" y="778"/>
                </a:lnTo>
                <a:lnTo>
                  <a:pt x="97" y="780"/>
                </a:lnTo>
                <a:lnTo>
                  <a:pt x="98" y="780"/>
                </a:lnTo>
                <a:lnTo>
                  <a:pt x="101" y="781"/>
                </a:lnTo>
                <a:lnTo>
                  <a:pt x="101" y="784"/>
                </a:lnTo>
                <a:lnTo>
                  <a:pt x="102" y="786"/>
                </a:lnTo>
                <a:lnTo>
                  <a:pt x="102" y="797"/>
                </a:lnTo>
                <a:lnTo>
                  <a:pt x="102" y="797"/>
                </a:lnTo>
                <a:lnTo>
                  <a:pt x="101" y="815"/>
                </a:lnTo>
                <a:lnTo>
                  <a:pt x="99" y="836"/>
                </a:lnTo>
                <a:lnTo>
                  <a:pt x="98" y="857"/>
                </a:lnTo>
                <a:lnTo>
                  <a:pt x="97" y="865"/>
                </a:lnTo>
                <a:lnTo>
                  <a:pt x="96" y="874"/>
                </a:lnTo>
                <a:lnTo>
                  <a:pt x="96" y="874"/>
                </a:lnTo>
                <a:lnTo>
                  <a:pt x="79" y="936"/>
                </a:lnTo>
                <a:lnTo>
                  <a:pt x="68" y="975"/>
                </a:lnTo>
                <a:lnTo>
                  <a:pt x="59" y="1004"/>
                </a:lnTo>
                <a:lnTo>
                  <a:pt x="59" y="1004"/>
                </a:lnTo>
                <a:lnTo>
                  <a:pt x="51" y="1034"/>
                </a:lnTo>
                <a:lnTo>
                  <a:pt x="40" y="1077"/>
                </a:lnTo>
                <a:lnTo>
                  <a:pt x="26" y="1129"/>
                </a:lnTo>
                <a:lnTo>
                  <a:pt x="30" y="1132"/>
                </a:lnTo>
                <a:lnTo>
                  <a:pt x="30" y="1132"/>
                </a:lnTo>
                <a:lnTo>
                  <a:pt x="28" y="1146"/>
                </a:lnTo>
                <a:lnTo>
                  <a:pt x="24" y="1160"/>
                </a:lnTo>
                <a:lnTo>
                  <a:pt x="20" y="1174"/>
                </a:lnTo>
                <a:lnTo>
                  <a:pt x="20" y="1174"/>
                </a:lnTo>
                <a:lnTo>
                  <a:pt x="17" y="1184"/>
                </a:lnTo>
                <a:lnTo>
                  <a:pt x="13" y="1190"/>
                </a:lnTo>
                <a:lnTo>
                  <a:pt x="9" y="1195"/>
                </a:lnTo>
                <a:lnTo>
                  <a:pt x="7" y="1201"/>
                </a:lnTo>
                <a:lnTo>
                  <a:pt x="7" y="1201"/>
                </a:lnTo>
                <a:lnTo>
                  <a:pt x="6" y="1207"/>
                </a:lnTo>
                <a:lnTo>
                  <a:pt x="6" y="1212"/>
                </a:lnTo>
                <a:lnTo>
                  <a:pt x="7" y="1216"/>
                </a:lnTo>
                <a:lnTo>
                  <a:pt x="7" y="1216"/>
                </a:lnTo>
                <a:lnTo>
                  <a:pt x="6" y="1217"/>
                </a:lnTo>
                <a:lnTo>
                  <a:pt x="3" y="1218"/>
                </a:lnTo>
                <a:lnTo>
                  <a:pt x="3" y="1220"/>
                </a:lnTo>
                <a:lnTo>
                  <a:pt x="3" y="1220"/>
                </a:lnTo>
                <a:lnTo>
                  <a:pt x="0" y="1236"/>
                </a:lnTo>
                <a:lnTo>
                  <a:pt x="0" y="1245"/>
                </a:lnTo>
                <a:lnTo>
                  <a:pt x="1" y="1248"/>
                </a:lnTo>
                <a:lnTo>
                  <a:pt x="2" y="1252"/>
                </a:lnTo>
                <a:lnTo>
                  <a:pt x="2" y="1252"/>
                </a:lnTo>
                <a:lnTo>
                  <a:pt x="7" y="1256"/>
                </a:lnTo>
                <a:lnTo>
                  <a:pt x="14" y="1259"/>
                </a:lnTo>
                <a:lnTo>
                  <a:pt x="22" y="1261"/>
                </a:lnTo>
                <a:lnTo>
                  <a:pt x="30" y="1262"/>
                </a:lnTo>
                <a:lnTo>
                  <a:pt x="30" y="1262"/>
                </a:lnTo>
                <a:lnTo>
                  <a:pt x="36" y="1262"/>
                </a:lnTo>
                <a:lnTo>
                  <a:pt x="41" y="1261"/>
                </a:lnTo>
                <a:lnTo>
                  <a:pt x="45" y="1259"/>
                </a:lnTo>
                <a:lnTo>
                  <a:pt x="46" y="1255"/>
                </a:lnTo>
                <a:lnTo>
                  <a:pt x="46" y="1255"/>
                </a:lnTo>
                <a:lnTo>
                  <a:pt x="71" y="1261"/>
                </a:lnTo>
                <a:lnTo>
                  <a:pt x="92" y="1264"/>
                </a:lnTo>
                <a:lnTo>
                  <a:pt x="106" y="1267"/>
                </a:lnTo>
                <a:lnTo>
                  <a:pt x="106" y="1267"/>
                </a:lnTo>
                <a:lnTo>
                  <a:pt x="137" y="1266"/>
                </a:lnTo>
                <a:lnTo>
                  <a:pt x="169" y="1264"/>
                </a:lnTo>
                <a:lnTo>
                  <a:pt x="169" y="1264"/>
                </a:lnTo>
                <a:lnTo>
                  <a:pt x="171" y="1263"/>
                </a:lnTo>
                <a:lnTo>
                  <a:pt x="175" y="1261"/>
                </a:lnTo>
                <a:lnTo>
                  <a:pt x="181" y="1253"/>
                </a:lnTo>
                <a:lnTo>
                  <a:pt x="185" y="1246"/>
                </a:lnTo>
                <a:lnTo>
                  <a:pt x="186" y="1240"/>
                </a:lnTo>
                <a:lnTo>
                  <a:pt x="186" y="1240"/>
                </a:lnTo>
                <a:lnTo>
                  <a:pt x="185" y="1236"/>
                </a:lnTo>
                <a:lnTo>
                  <a:pt x="183" y="1234"/>
                </a:lnTo>
                <a:lnTo>
                  <a:pt x="181" y="1231"/>
                </a:lnTo>
                <a:lnTo>
                  <a:pt x="181" y="1231"/>
                </a:lnTo>
                <a:lnTo>
                  <a:pt x="174" y="1228"/>
                </a:lnTo>
                <a:lnTo>
                  <a:pt x="174" y="1228"/>
                </a:lnTo>
                <a:lnTo>
                  <a:pt x="153" y="1218"/>
                </a:lnTo>
                <a:lnTo>
                  <a:pt x="153" y="1218"/>
                </a:lnTo>
                <a:lnTo>
                  <a:pt x="153" y="1217"/>
                </a:lnTo>
                <a:lnTo>
                  <a:pt x="152" y="1214"/>
                </a:lnTo>
                <a:lnTo>
                  <a:pt x="148" y="1211"/>
                </a:lnTo>
                <a:lnTo>
                  <a:pt x="141" y="1206"/>
                </a:lnTo>
                <a:lnTo>
                  <a:pt x="141" y="1206"/>
                </a:lnTo>
                <a:lnTo>
                  <a:pt x="137" y="1203"/>
                </a:lnTo>
                <a:lnTo>
                  <a:pt x="132" y="1201"/>
                </a:lnTo>
                <a:lnTo>
                  <a:pt x="124" y="1200"/>
                </a:lnTo>
                <a:lnTo>
                  <a:pt x="118" y="1200"/>
                </a:lnTo>
                <a:lnTo>
                  <a:pt x="115" y="1201"/>
                </a:lnTo>
                <a:lnTo>
                  <a:pt x="115" y="1201"/>
                </a:lnTo>
                <a:lnTo>
                  <a:pt x="107" y="1195"/>
                </a:lnTo>
                <a:lnTo>
                  <a:pt x="98" y="1190"/>
                </a:lnTo>
                <a:lnTo>
                  <a:pt x="91" y="1184"/>
                </a:lnTo>
                <a:lnTo>
                  <a:pt x="91" y="1184"/>
                </a:lnTo>
                <a:lnTo>
                  <a:pt x="85" y="1177"/>
                </a:lnTo>
                <a:lnTo>
                  <a:pt x="84" y="1174"/>
                </a:lnTo>
                <a:lnTo>
                  <a:pt x="82" y="1169"/>
                </a:lnTo>
                <a:lnTo>
                  <a:pt x="82" y="1169"/>
                </a:lnTo>
                <a:lnTo>
                  <a:pt x="82" y="1162"/>
                </a:lnTo>
                <a:lnTo>
                  <a:pt x="82" y="1151"/>
                </a:lnTo>
                <a:lnTo>
                  <a:pt x="84" y="1139"/>
                </a:lnTo>
                <a:lnTo>
                  <a:pt x="84" y="1139"/>
                </a:lnTo>
                <a:lnTo>
                  <a:pt x="203" y="1160"/>
                </a:lnTo>
                <a:lnTo>
                  <a:pt x="203" y="1160"/>
                </a:lnTo>
                <a:lnTo>
                  <a:pt x="228" y="1163"/>
                </a:lnTo>
                <a:lnTo>
                  <a:pt x="255" y="1166"/>
                </a:lnTo>
                <a:lnTo>
                  <a:pt x="282" y="1167"/>
                </a:lnTo>
                <a:lnTo>
                  <a:pt x="282" y="1167"/>
                </a:lnTo>
                <a:lnTo>
                  <a:pt x="281" y="1188"/>
                </a:lnTo>
                <a:lnTo>
                  <a:pt x="281" y="1188"/>
                </a:lnTo>
                <a:lnTo>
                  <a:pt x="280" y="1197"/>
                </a:lnTo>
                <a:lnTo>
                  <a:pt x="277" y="1207"/>
                </a:lnTo>
                <a:lnTo>
                  <a:pt x="275" y="1217"/>
                </a:lnTo>
                <a:lnTo>
                  <a:pt x="275" y="1220"/>
                </a:lnTo>
                <a:lnTo>
                  <a:pt x="275" y="1223"/>
                </a:lnTo>
                <a:lnTo>
                  <a:pt x="275" y="1223"/>
                </a:lnTo>
                <a:lnTo>
                  <a:pt x="277" y="1229"/>
                </a:lnTo>
                <a:lnTo>
                  <a:pt x="281" y="1233"/>
                </a:lnTo>
                <a:lnTo>
                  <a:pt x="284" y="1235"/>
                </a:lnTo>
                <a:lnTo>
                  <a:pt x="284" y="1235"/>
                </a:lnTo>
                <a:lnTo>
                  <a:pt x="282" y="1239"/>
                </a:lnTo>
                <a:lnTo>
                  <a:pt x="281" y="1241"/>
                </a:lnTo>
                <a:lnTo>
                  <a:pt x="280" y="1246"/>
                </a:lnTo>
                <a:lnTo>
                  <a:pt x="280" y="1246"/>
                </a:lnTo>
                <a:lnTo>
                  <a:pt x="280" y="1263"/>
                </a:lnTo>
                <a:lnTo>
                  <a:pt x="280" y="1272"/>
                </a:lnTo>
                <a:lnTo>
                  <a:pt x="281" y="1275"/>
                </a:lnTo>
                <a:lnTo>
                  <a:pt x="282" y="1279"/>
                </a:lnTo>
                <a:lnTo>
                  <a:pt x="282" y="1279"/>
                </a:lnTo>
                <a:lnTo>
                  <a:pt x="289" y="1286"/>
                </a:lnTo>
                <a:lnTo>
                  <a:pt x="292" y="1289"/>
                </a:lnTo>
                <a:lnTo>
                  <a:pt x="297" y="1290"/>
                </a:lnTo>
                <a:lnTo>
                  <a:pt x="339" y="1290"/>
                </a:lnTo>
                <a:lnTo>
                  <a:pt x="339" y="1290"/>
                </a:lnTo>
                <a:lnTo>
                  <a:pt x="338" y="1287"/>
                </a:lnTo>
                <a:lnTo>
                  <a:pt x="337" y="1284"/>
                </a:lnTo>
                <a:lnTo>
                  <a:pt x="337" y="1279"/>
                </a:lnTo>
                <a:lnTo>
                  <a:pt x="338" y="1276"/>
                </a:lnTo>
                <a:lnTo>
                  <a:pt x="340" y="1275"/>
                </a:lnTo>
                <a:lnTo>
                  <a:pt x="340" y="1275"/>
                </a:lnTo>
                <a:lnTo>
                  <a:pt x="349" y="1275"/>
                </a:lnTo>
                <a:lnTo>
                  <a:pt x="362" y="1275"/>
                </a:lnTo>
                <a:lnTo>
                  <a:pt x="378" y="1275"/>
                </a:lnTo>
                <a:lnTo>
                  <a:pt x="392" y="1279"/>
                </a:lnTo>
                <a:lnTo>
                  <a:pt x="392" y="1279"/>
                </a:lnTo>
                <a:lnTo>
                  <a:pt x="398" y="1280"/>
                </a:lnTo>
                <a:lnTo>
                  <a:pt x="406" y="1280"/>
                </a:lnTo>
                <a:lnTo>
                  <a:pt x="423" y="1278"/>
                </a:lnTo>
                <a:lnTo>
                  <a:pt x="441" y="1274"/>
                </a:lnTo>
                <a:lnTo>
                  <a:pt x="454" y="1268"/>
                </a:lnTo>
                <a:lnTo>
                  <a:pt x="454" y="1268"/>
                </a:lnTo>
                <a:lnTo>
                  <a:pt x="462" y="1263"/>
                </a:lnTo>
                <a:lnTo>
                  <a:pt x="466" y="1258"/>
                </a:lnTo>
                <a:lnTo>
                  <a:pt x="467" y="1255"/>
                </a:lnTo>
                <a:lnTo>
                  <a:pt x="467" y="1253"/>
                </a:lnTo>
                <a:lnTo>
                  <a:pt x="465" y="1235"/>
                </a:lnTo>
                <a:lnTo>
                  <a:pt x="451" y="1222"/>
                </a:lnTo>
                <a:lnTo>
                  <a:pt x="451" y="1222"/>
                </a:lnTo>
                <a:lnTo>
                  <a:pt x="451" y="1220"/>
                </a:lnTo>
                <a:lnTo>
                  <a:pt x="449" y="1218"/>
                </a:lnTo>
                <a:lnTo>
                  <a:pt x="445" y="1217"/>
                </a:lnTo>
                <a:lnTo>
                  <a:pt x="445" y="1217"/>
                </a:lnTo>
                <a:lnTo>
                  <a:pt x="434" y="1216"/>
                </a:lnTo>
                <a:lnTo>
                  <a:pt x="427" y="1214"/>
                </a:lnTo>
                <a:lnTo>
                  <a:pt x="427" y="1214"/>
                </a:lnTo>
                <a:lnTo>
                  <a:pt x="424" y="1210"/>
                </a:lnTo>
                <a:lnTo>
                  <a:pt x="421" y="1206"/>
                </a:lnTo>
                <a:lnTo>
                  <a:pt x="416" y="1203"/>
                </a:lnTo>
                <a:lnTo>
                  <a:pt x="416" y="1203"/>
                </a:lnTo>
                <a:lnTo>
                  <a:pt x="410" y="1201"/>
                </a:lnTo>
                <a:lnTo>
                  <a:pt x="404" y="1201"/>
                </a:lnTo>
                <a:lnTo>
                  <a:pt x="400" y="1201"/>
                </a:lnTo>
                <a:lnTo>
                  <a:pt x="398" y="1202"/>
                </a:lnTo>
                <a:lnTo>
                  <a:pt x="398" y="1202"/>
                </a:lnTo>
                <a:lnTo>
                  <a:pt x="396" y="1203"/>
                </a:lnTo>
                <a:lnTo>
                  <a:pt x="395" y="1203"/>
                </a:lnTo>
                <a:lnTo>
                  <a:pt x="381" y="1196"/>
                </a:lnTo>
                <a:lnTo>
                  <a:pt x="381" y="1196"/>
                </a:lnTo>
                <a:lnTo>
                  <a:pt x="378" y="1175"/>
                </a:lnTo>
                <a:lnTo>
                  <a:pt x="376" y="1158"/>
                </a:lnTo>
                <a:lnTo>
                  <a:pt x="372" y="1143"/>
                </a:lnTo>
                <a:lnTo>
                  <a:pt x="372" y="1143"/>
                </a:lnTo>
                <a:lnTo>
                  <a:pt x="367" y="1128"/>
                </a:lnTo>
                <a:lnTo>
                  <a:pt x="362" y="1113"/>
                </a:lnTo>
                <a:lnTo>
                  <a:pt x="355" y="1095"/>
                </a:lnTo>
                <a:lnTo>
                  <a:pt x="355" y="1095"/>
                </a:lnTo>
                <a:lnTo>
                  <a:pt x="353" y="1049"/>
                </a:lnTo>
                <a:lnTo>
                  <a:pt x="349" y="983"/>
                </a:lnTo>
                <a:lnTo>
                  <a:pt x="349" y="983"/>
                </a:lnTo>
                <a:lnTo>
                  <a:pt x="346" y="947"/>
                </a:lnTo>
                <a:lnTo>
                  <a:pt x="346" y="932"/>
                </a:lnTo>
                <a:lnTo>
                  <a:pt x="346" y="924"/>
                </a:lnTo>
                <a:lnTo>
                  <a:pt x="346" y="924"/>
                </a:lnTo>
                <a:lnTo>
                  <a:pt x="345" y="907"/>
                </a:lnTo>
                <a:lnTo>
                  <a:pt x="342" y="875"/>
                </a:lnTo>
                <a:lnTo>
                  <a:pt x="336" y="840"/>
                </a:lnTo>
                <a:lnTo>
                  <a:pt x="332" y="824"/>
                </a:lnTo>
                <a:lnTo>
                  <a:pt x="328" y="814"/>
                </a:lnTo>
                <a:lnTo>
                  <a:pt x="328" y="814"/>
                </a:lnTo>
                <a:lnTo>
                  <a:pt x="319" y="788"/>
                </a:lnTo>
                <a:lnTo>
                  <a:pt x="306" y="754"/>
                </a:lnTo>
                <a:lnTo>
                  <a:pt x="293" y="713"/>
                </a:lnTo>
                <a:lnTo>
                  <a:pt x="293" y="713"/>
                </a:lnTo>
                <a:lnTo>
                  <a:pt x="298" y="714"/>
                </a:lnTo>
                <a:lnTo>
                  <a:pt x="323" y="718"/>
                </a:lnTo>
                <a:lnTo>
                  <a:pt x="323" y="718"/>
                </a:lnTo>
                <a:lnTo>
                  <a:pt x="333" y="718"/>
                </a:lnTo>
                <a:lnTo>
                  <a:pt x="343" y="715"/>
                </a:lnTo>
                <a:lnTo>
                  <a:pt x="353" y="712"/>
                </a:lnTo>
                <a:lnTo>
                  <a:pt x="360" y="708"/>
                </a:lnTo>
                <a:lnTo>
                  <a:pt x="372" y="700"/>
                </a:lnTo>
                <a:lnTo>
                  <a:pt x="377" y="696"/>
                </a:lnTo>
                <a:lnTo>
                  <a:pt x="377" y="696"/>
                </a:lnTo>
                <a:lnTo>
                  <a:pt x="385" y="689"/>
                </a:lnTo>
                <a:lnTo>
                  <a:pt x="392" y="683"/>
                </a:lnTo>
                <a:lnTo>
                  <a:pt x="394" y="678"/>
                </a:lnTo>
                <a:lnTo>
                  <a:pt x="394" y="678"/>
                </a:lnTo>
                <a:lnTo>
                  <a:pt x="393" y="675"/>
                </a:lnTo>
                <a:lnTo>
                  <a:pt x="390" y="672"/>
                </a:lnTo>
                <a:lnTo>
                  <a:pt x="387" y="668"/>
                </a:lnTo>
                <a:lnTo>
                  <a:pt x="387" y="668"/>
                </a:lnTo>
                <a:lnTo>
                  <a:pt x="371" y="623"/>
                </a:lnTo>
                <a:lnTo>
                  <a:pt x="361" y="593"/>
                </a:lnTo>
                <a:lnTo>
                  <a:pt x="356" y="577"/>
                </a:lnTo>
                <a:lnTo>
                  <a:pt x="356" y="577"/>
                </a:lnTo>
                <a:lnTo>
                  <a:pt x="356" y="550"/>
                </a:lnTo>
                <a:lnTo>
                  <a:pt x="350" y="546"/>
                </a:lnTo>
                <a:lnTo>
                  <a:pt x="350" y="534"/>
                </a:lnTo>
                <a:lnTo>
                  <a:pt x="378" y="511"/>
                </a:lnTo>
                <a:lnTo>
                  <a:pt x="378" y="511"/>
                </a:lnTo>
                <a:lnTo>
                  <a:pt x="383" y="494"/>
                </a:lnTo>
                <a:lnTo>
                  <a:pt x="387" y="479"/>
                </a:lnTo>
                <a:lnTo>
                  <a:pt x="389" y="470"/>
                </a:lnTo>
                <a:lnTo>
                  <a:pt x="389" y="470"/>
                </a:lnTo>
                <a:lnTo>
                  <a:pt x="389" y="467"/>
                </a:lnTo>
                <a:lnTo>
                  <a:pt x="388" y="464"/>
                </a:lnTo>
                <a:lnTo>
                  <a:pt x="384" y="459"/>
                </a:lnTo>
                <a:lnTo>
                  <a:pt x="378" y="455"/>
                </a:lnTo>
                <a:lnTo>
                  <a:pt x="378" y="455"/>
                </a:lnTo>
                <a:lnTo>
                  <a:pt x="379" y="454"/>
                </a:lnTo>
                <a:lnTo>
                  <a:pt x="379" y="453"/>
                </a:lnTo>
                <a:lnTo>
                  <a:pt x="379" y="449"/>
                </a:lnTo>
                <a:lnTo>
                  <a:pt x="377" y="442"/>
                </a:lnTo>
                <a:lnTo>
                  <a:pt x="377" y="442"/>
                </a:lnTo>
                <a:lnTo>
                  <a:pt x="362" y="415"/>
                </a:lnTo>
                <a:lnTo>
                  <a:pt x="351" y="397"/>
                </a:lnTo>
                <a:lnTo>
                  <a:pt x="351" y="397"/>
                </a:lnTo>
                <a:lnTo>
                  <a:pt x="360" y="381"/>
                </a:lnTo>
                <a:lnTo>
                  <a:pt x="367" y="369"/>
                </a:lnTo>
                <a:lnTo>
                  <a:pt x="372" y="361"/>
                </a:lnTo>
                <a:lnTo>
                  <a:pt x="372" y="361"/>
                </a:lnTo>
                <a:lnTo>
                  <a:pt x="383" y="352"/>
                </a:lnTo>
                <a:lnTo>
                  <a:pt x="389" y="346"/>
                </a:lnTo>
                <a:lnTo>
                  <a:pt x="390" y="343"/>
                </a:lnTo>
                <a:lnTo>
                  <a:pt x="392" y="341"/>
                </a:lnTo>
                <a:lnTo>
                  <a:pt x="392" y="341"/>
                </a:lnTo>
                <a:lnTo>
                  <a:pt x="393" y="324"/>
                </a:lnTo>
                <a:lnTo>
                  <a:pt x="394" y="313"/>
                </a:lnTo>
                <a:lnTo>
                  <a:pt x="393" y="308"/>
                </a:lnTo>
                <a:lnTo>
                  <a:pt x="393" y="308"/>
                </a:lnTo>
                <a:lnTo>
                  <a:pt x="392" y="305"/>
                </a:lnTo>
                <a:lnTo>
                  <a:pt x="390" y="302"/>
                </a:lnTo>
                <a:lnTo>
                  <a:pt x="388" y="296"/>
                </a:lnTo>
                <a:lnTo>
                  <a:pt x="388" y="296"/>
                </a:lnTo>
                <a:lnTo>
                  <a:pt x="385" y="290"/>
                </a:lnTo>
                <a:lnTo>
                  <a:pt x="383" y="287"/>
                </a:lnTo>
                <a:lnTo>
                  <a:pt x="378" y="285"/>
                </a:lnTo>
                <a:lnTo>
                  <a:pt x="378" y="285"/>
                </a:lnTo>
                <a:lnTo>
                  <a:pt x="372" y="282"/>
                </a:lnTo>
                <a:lnTo>
                  <a:pt x="366" y="281"/>
                </a:lnTo>
                <a:lnTo>
                  <a:pt x="360" y="281"/>
                </a:lnTo>
                <a:lnTo>
                  <a:pt x="359" y="281"/>
                </a:lnTo>
                <a:lnTo>
                  <a:pt x="357" y="282"/>
                </a:lnTo>
                <a:lnTo>
                  <a:pt x="357" y="282"/>
                </a:lnTo>
                <a:lnTo>
                  <a:pt x="356" y="287"/>
                </a:lnTo>
                <a:lnTo>
                  <a:pt x="355" y="288"/>
                </a:lnTo>
                <a:lnTo>
                  <a:pt x="355" y="288"/>
                </a:lnTo>
                <a:lnTo>
                  <a:pt x="351" y="287"/>
                </a:lnTo>
                <a:lnTo>
                  <a:pt x="349" y="287"/>
                </a:lnTo>
                <a:lnTo>
                  <a:pt x="348" y="287"/>
                </a:lnTo>
                <a:lnTo>
                  <a:pt x="348" y="287"/>
                </a:lnTo>
                <a:lnTo>
                  <a:pt x="346" y="291"/>
                </a:lnTo>
                <a:lnTo>
                  <a:pt x="346" y="291"/>
                </a:lnTo>
                <a:lnTo>
                  <a:pt x="345" y="298"/>
                </a:lnTo>
                <a:lnTo>
                  <a:pt x="345" y="298"/>
                </a:lnTo>
                <a:lnTo>
                  <a:pt x="340" y="292"/>
                </a:lnTo>
                <a:lnTo>
                  <a:pt x="337" y="290"/>
                </a:lnTo>
                <a:lnTo>
                  <a:pt x="336" y="288"/>
                </a:lnTo>
                <a:lnTo>
                  <a:pt x="333" y="288"/>
                </a:lnTo>
                <a:lnTo>
                  <a:pt x="333" y="288"/>
                </a:lnTo>
                <a:lnTo>
                  <a:pt x="333" y="290"/>
                </a:lnTo>
                <a:lnTo>
                  <a:pt x="332" y="292"/>
                </a:lnTo>
                <a:lnTo>
                  <a:pt x="333" y="298"/>
                </a:lnTo>
                <a:lnTo>
                  <a:pt x="337" y="310"/>
                </a:lnTo>
                <a:lnTo>
                  <a:pt x="337" y="310"/>
                </a:lnTo>
                <a:lnTo>
                  <a:pt x="338" y="321"/>
                </a:lnTo>
                <a:lnTo>
                  <a:pt x="339" y="331"/>
                </a:lnTo>
                <a:lnTo>
                  <a:pt x="339" y="331"/>
                </a:lnTo>
                <a:lnTo>
                  <a:pt x="338" y="343"/>
                </a:lnTo>
                <a:lnTo>
                  <a:pt x="338" y="343"/>
                </a:lnTo>
                <a:lnTo>
                  <a:pt x="328" y="363"/>
                </a:lnTo>
                <a:lnTo>
                  <a:pt x="328" y="363"/>
                </a:lnTo>
                <a:lnTo>
                  <a:pt x="321" y="365"/>
                </a:lnTo>
                <a:lnTo>
                  <a:pt x="315" y="366"/>
                </a:lnTo>
                <a:lnTo>
                  <a:pt x="315" y="366"/>
                </a:lnTo>
                <a:lnTo>
                  <a:pt x="310" y="328"/>
                </a:lnTo>
                <a:lnTo>
                  <a:pt x="310" y="328"/>
                </a:lnTo>
                <a:lnTo>
                  <a:pt x="306" y="318"/>
                </a:lnTo>
                <a:lnTo>
                  <a:pt x="299" y="300"/>
                </a:lnTo>
                <a:lnTo>
                  <a:pt x="286" y="275"/>
                </a:lnTo>
                <a:lnTo>
                  <a:pt x="286" y="275"/>
                </a:lnTo>
                <a:lnTo>
                  <a:pt x="278" y="263"/>
                </a:lnTo>
                <a:lnTo>
                  <a:pt x="271" y="252"/>
                </a:lnTo>
                <a:lnTo>
                  <a:pt x="271" y="252"/>
                </a:lnTo>
                <a:lnTo>
                  <a:pt x="269" y="246"/>
                </a:lnTo>
                <a:lnTo>
                  <a:pt x="265" y="240"/>
                </a:lnTo>
                <a:lnTo>
                  <a:pt x="265" y="240"/>
                </a:lnTo>
                <a:lnTo>
                  <a:pt x="242" y="224"/>
                </a:lnTo>
                <a:lnTo>
                  <a:pt x="242" y="224"/>
                </a:lnTo>
                <a:lnTo>
                  <a:pt x="244" y="208"/>
                </a:lnTo>
                <a:lnTo>
                  <a:pt x="247" y="196"/>
                </a:lnTo>
                <a:lnTo>
                  <a:pt x="249" y="189"/>
                </a:lnTo>
                <a:lnTo>
                  <a:pt x="249" y="189"/>
                </a:lnTo>
                <a:lnTo>
                  <a:pt x="253" y="185"/>
                </a:lnTo>
                <a:lnTo>
                  <a:pt x="253" y="185"/>
                </a:lnTo>
                <a:lnTo>
                  <a:pt x="261" y="186"/>
                </a:lnTo>
                <a:lnTo>
                  <a:pt x="272" y="185"/>
                </a:lnTo>
                <a:lnTo>
                  <a:pt x="272" y="185"/>
                </a:lnTo>
                <a:lnTo>
                  <a:pt x="273" y="184"/>
                </a:lnTo>
                <a:lnTo>
                  <a:pt x="276" y="182"/>
                </a:lnTo>
                <a:lnTo>
                  <a:pt x="280" y="176"/>
                </a:lnTo>
                <a:lnTo>
                  <a:pt x="286" y="163"/>
                </a:lnTo>
                <a:lnTo>
                  <a:pt x="286" y="163"/>
                </a:lnTo>
                <a:lnTo>
                  <a:pt x="289" y="154"/>
                </a:lnTo>
                <a:lnTo>
                  <a:pt x="292" y="141"/>
                </a:lnTo>
                <a:lnTo>
                  <a:pt x="297" y="116"/>
                </a:lnTo>
                <a:lnTo>
                  <a:pt x="297" y="116"/>
                </a:lnTo>
                <a:lnTo>
                  <a:pt x="298" y="102"/>
                </a:lnTo>
                <a:lnTo>
                  <a:pt x="298" y="97"/>
                </a:lnTo>
                <a:lnTo>
                  <a:pt x="298" y="97"/>
                </a:lnTo>
                <a:lnTo>
                  <a:pt x="299" y="97"/>
                </a:lnTo>
                <a:lnTo>
                  <a:pt x="301" y="96"/>
                </a:lnTo>
                <a:lnTo>
                  <a:pt x="305" y="92"/>
                </a:lnTo>
                <a:lnTo>
                  <a:pt x="306" y="90"/>
                </a:lnTo>
                <a:lnTo>
                  <a:pt x="308" y="85"/>
                </a:lnTo>
                <a:lnTo>
                  <a:pt x="308" y="85"/>
                </a:lnTo>
                <a:lnTo>
                  <a:pt x="309" y="75"/>
                </a:lnTo>
                <a:lnTo>
                  <a:pt x="309" y="64"/>
                </a:lnTo>
                <a:lnTo>
                  <a:pt x="306" y="53"/>
                </a:lnTo>
                <a:lnTo>
                  <a:pt x="306" y="53"/>
                </a:lnTo>
                <a:lnTo>
                  <a:pt x="306" y="51"/>
                </a:lnTo>
                <a:lnTo>
                  <a:pt x="303" y="45"/>
                </a:lnTo>
                <a:lnTo>
                  <a:pt x="300" y="41"/>
                </a:lnTo>
                <a:lnTo>
                  <a:pt x="295" y="36"/>
                </a:lnTo>
                <a:lnTo>
                  <a:pt x="288" y="30"/>
                </a:lnTo>
                <a:lnTo>
                  <a:pt x="280" y="24"/>
                </a:lnTo>
                <a:lnTo>
                  <a:pt x="280" y="24"/>
                </a:lnTo>
                <a:lnTo>
                  <a:pt x="263" y="13"/>
                </a:lnTo>
                <a:lnTo>
                  <a:pt x="252" y="7"/>
                </a:lnTo>
                <a:lnTo>
                  <a:pt x="244" y="5"/>
                </a:lnTo>
                <a:lnTo>
                  <a:pt x="242" y="4"/>
                </a:lnTo>
                <a:lnTo>
                  <a:pt x="242" y="4"/>
                </a:lnTo>
                <a:lnTo>
                  <a:pt x="241" y="4"/>
                </a:lnTo>
                <a:lnTo>
                  <a:pt x="238" y="1"/>
                </a:lnTo>
                <a:lnTo>
                  <a:pt x="231" y="0"/>
                </a:lnTo>
                <a:lnTo>
                  <a:pt x="216" y="0"/>
                </a:lnTo>
                <a:lnTo>
                  <a:pt x="216" y="0"/>
                </a:lnTo>
                <a:lnTo>
                  <a:pt x="205" y="1"/>
                </a:lnTo>
                <a:lnTo>
                  <a:pt x="196" y="4"/>
                </a:lnTo>
                <a:lnTo>
                  <a:pt x="187" y="7"/>
                </a:lnTo>
                <a:lnTo>
                  <a:pt x="180" y="11"/>
                </a:lnTo>
                <a:lnTo>
                  <a:pt x="168" y="19"/>
                </a:lnTo>
                <a:lnTo>
                  <a:pt x="163" y="24"/>
                </a:lnTo>
                <a:lnTo>
                  <a:pt x="163" y="24"/>
                </a:lnTo>
                <a:lnTo>
                  <a:pt x="154" y="39"/>
                </a:lnTo>
                <a:lnTo>
                  <a:pt x="154" y="39"/>
                </a:lnTo>
                <a:lnTo>
                  <a:pt x="149" y="43"/>
                </a:lnTo>
                <a:lnTo>
                  <a:pt x="146" y="46"/>
                </a:lnTo>
                <a:lnTo>
                  <a:pt x="146" y="46"/>
                </a:lnTo>
                <a:close/>
                <a:moveTo>
                  <a:pt x="269" y="642"/>
                </a:moveTo>
                <a:lnTo>
                  <a:pt x="269" y="642"/>
                </a:lnTo>
                <a:lnTo>
                  <a:pt x="271" y="645"/>
                </a:lnTo>
                <a:lnTo>
                  <a:pt x="273" y="647"/>
                </a:lnTo>
                <a:lnTo>
                  <a:pt x="276" y="647"/>
                </a:lnTo>
                <a:lnTo>
                  <a:pt x="276" y="647"/>
                </a:lnTo>
                <a:lnTo>
                  <a:pt x="278" y="645"/>
                </a:lnTo>
                <a:lnTo>
                  <a:pt x="282" y="639"/>
                </a:lnTo>
                <a:lnTo>
                  <a:pt x="284" y="630"/>
                </a:lnTo>
                <a:lnTo>
                  <a:pt x="277" y="681"/>
                </a:lnTo>
                <a:lnTo>
                  <a:pt x="277" y="681"/>
                </a:lnTo>
                <a:lnTo>
                  <a:pt x="270" y="658"/>
                </a:lnTo>
                <a:lnTo>
                  <a:pt x="270" y="658"/>
                </a:lnTo>
                <a:lnTo>
                  <a:pt x="269" y="649"/>
                </a:lnTo>
                <a:lnTo>
                  <a:pt x="269" y="642"/>
                </a:lnTo>
                <a:lnTo>
                  <a:pt x="269" y="642"/>
                </a:lnTo>
                <a:close/>
                <a:moveTo>
                  <a:pt x="348" y="537"/>
                </a:moveTo>
                <a:lnTo>
                  <a:pt x="348" y="537"/>
                </a:lnTo>
                <a:lnTo>
                  <a:pt x="346" y="551"/>
                </a:lnTo>
                <a:lnTo>
                  <a:pt x="346" y="551"/>
                </a:lnTo>
                <a:lnTo>
                  <a:pt x="342" y="540"/>
                </a:lnTo>
                <a:lnTo>
                  <a:pt x="348" y="537"/>
                </a:lnTo>
                <a:close/>
                <a:moveTo>
                  <a:pt x="338" y="541"/>
                </a:moveTo>
                <a:lnTo>
                  <a:pt x="343" y="552"/>
                </a:lnTo>
                <a:lnTo>
                  <a:pt x="332" y="558"/>
                </a:lnTo>
                <a:lnTo>
                  <a:pt x="332" y="558"/>
                </a:lnTo>
                <a:lnTo>
                  <a:pt x="328" y="561"/>
                </a:lnTo>
                <a:lnTo>
                  <a:pt x="325" y="566"/>
                </a:lnTo>
                <a:lnTo>
                  <a:pt x="320" y="571"/>
                </a:lnTo>
                <a:lnTo>
                  <a:pt x="323" y="550"/>
                </a:lnTo>
                <a:lnTo>
                  <a:pt x="338" y="54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5">
            <a:extLst>
              <a:ext uri="{FF2B5EF4-FFF2-40B4-BE49-F238E27FC236}">
                <a16:creationId xmlns:a16="http://schemas.microsoft.com/office/drawing/2014/main" id="{CE328593-712D-4023-A0E1-EFD3E8A7DDFE}"/>
              </a:ext>
            </a:extLst>
          </p:cNvPr>
          <p:cNvSpPr>
            <a:spLocks/>
          </p:cNvSpPr>
          <p:nvPr/>
        </p:nvSpPr>
        <p:spPr bwMode="auto">
          <a:xfrm>
            <a:off x="8508395" y="2654483"/>
            <a:ext cx="612872" cy="1751620"/>
          </a:xfrm>
          <a:custGeom>
            <a:avLst/>
            <a:gdLst>
              <a:gd name="T0" fmla="*/ 84 w 472"/>
              <a:gd name="T1" fmla="*/ 1304 h 1349"/>
              <a:gd name="T2" fmla="*/ 109 w 472"/>
              <a:gd name="T3" fmla="*/ 1332 h 1349"/>
              <a:gd name="T4" fmla="*/ 148 w 472"/>
              <a:gd name="T5" fmla="*/ 1349 h 1349"/>
              <a:gd name="T6" fmla="*/ 162 w 472"/>
              <a:gd name="T7" fmla="*/ 1337 h 1349"/>
              <a:gd name="T8" fmla="*/ 187 w 472"/>
              <a:gd name="T9" fmla="*/ 1331 h 1349"/>
              <a:gd name="T10" fmla="*/ 251 w 472"/>
              <a:gd name="T11" fmla="*/ 1326 h 1349"/>
              <a:gd name="T12" fmla="*/ 273 w 472"/>
              <a:gd name="T13" fmla="*/ 1334 h 1349"/>
              <a:gd name="T14" fmla="*/ 309 w 472"/>
              <a:gd name="T15" fmla="*/ 1332 h 1349"/>
              <a:gd name="T16" fmla="*/ 321 w 472"/>
              <a:gd name="T17" fmla="*/ 1310 h 1349"/>
              <a:gd name="T18" fmla="*/ 319 w 472"/>
              <a:gd name="T19" fmla="*/ 1265 h 1349"/>
              <a:gd name="T20" fmla="*/ 344 w 472"/>
              <a:gd name="T21" fmla="*/ 1086 h 1349"/>
              <a:gd name="T22" fmla="*/ 365 w 472"/>
              <a:gd name="T23" fmla="*/ 838 h 1349"/>
              <a:gd name="T24" fmla="*/ 382 w 472"/>
              <a:gd name="T25" fmla="*/ 754 h 1349"/>
              <a:gd name="T26" fmla="*/ 425 w 472"/>
              <a:gd name="T27" fmla="*/ 701 h 1349"/>
              <a:gd name="T28" fmla="*/ 450 w 472"/>
              <a:gd name="T29" fmla="*/ 658 h 1349"/>
              <a:gd name="T30" fmla="*/ 439 w 472"/>
              <a:gd name="T31" fmla="*/ 610 h 1349"/>
              <a:gd name="T32" fmla="*/ 416 w 472"/>
              <a:gd name="T33" fmla="*/ 571 h 1349"/>
              <a:gd name="T34" fmla="*/ 471 w 472"/>
              <a:gd name="T35" fmla="*/ 434 h 1349"/>
              <a:gd name="T36" fmla="*/ 470 w 472"/>
              <a:gd name="T37" fmla="*/ 415 h 1349"/>
              <a:gd name="T38" fmla="*/ 449 w 472"/>
              <a:gd name="T39" fmla="*/ 398 h 1349"/>
              <a:gd name="T40" fmla="*/ 399 w 472"/>
              <a:gd name="T41" fmla="*/ 296 h 1349"/>
              <a:gd name="T42" fmla="*/ 375 w 472"/>
              <a:gd name="T43" fmla="*/ 251 h 1349"/>
              <a:gd name="T44" fmla="*/ 308 w 472"/>
              <a:gd name="T45" fmla="*/ 212 h 1349"/>
              <a:gd name="T46" fmla="*/ 287 w 472"/>
              <a:gd name="T47" fmla="*/ 196 h 1349"/>
              <a:gd name="T48" fmla="*/ 266 w 472"/>
              <a:gd name="T49" fmla="*/ 171 h 1349"/>
              <a:gd name="T50" fmla="*/ 245 w 472"/>
              <a:gd name="T51" fmla="*/ 173 h 1349"/>
              <a:gd name="T52" fmla="*/ 240 w 472"/>
              <a:gd name="T53" fmla="*/ 151 h 1349"/>
              <a:gd name="T54" fmla="*/ 259 w 472"/>
              <a:gd name="T55" fmla="*/ 120 h 1349"/>
              <a:gd name="T56" fmla="*/ 257 w 472"/>
              <a:gd name="T57" fmla="*/ 87 h 1349"/>
              <a:gd name="T58" fmla="*/ 234 w 472"/>
              <a:gd name="T59" fmla="*/ 47 h 1349"/>
              <a:gd name="T60" fmla="*/ 207 w 472"/>
              <a:gd name="T61" fmla="*/ 13 h 1349"/>
              <a:gd name="T62" fmla="*/ 189 w 472"/>
              <a:gd name="T63" fmla="*/ 2 h 1349"/>
              <a:gd name="T64" fmla="*/ 139 w 472"/>
              <a:gd name="T65" fmla="*/ 5 h 1349"/>
              <a:gd name="T66" fmla="*/ 100 w 472"/>
              <a:gd name="T67" fmla="*/ 35 h 1349"/>
              <a:gd name="T68" fmla="*/ 88 w 472"/>
              <a:gd name="T69" fmla="*/ 66 h 1349"/>
              <a:gd name="T70" fmla="*/ 80 w 472"/>
              <a:gd name="T71" fmla="*/ 101 h 1349"/>
              <a:gd name="T72" fmla="*/ 80 w 472"/>
              <a:gd name="T73" fmla="*/ 137 h 1349"/>
              <a:gd name="T74" fmla="*/ 103 w 472"/>
              <a:gd name="T75" fmla="*/ 153 h 1349"/>
              <a:gd name="T76" fmla="*/ 148 w 472"/>
              <a:gd name="T77" fmla="*/ 187 h 1349"/>
              <a:gd name="T78" fmla="*/ 131 w 472"/>
              <a:gd name="T79" fmla="*/ 215 h 1349"/>
              <a:gd name="T80" fmla="*/ 55 w 472"/>
              <a:gd name="T81" fmla="*/ 256 h 1349"/>
              <a:gd name="T82" fmla="*/ 46 w 472"/>
              <a:gd name="T83" fmla="*/ 305 h 1349"/>
              <a:gd name="T84" fmla="*/ 38 w 472"/>
              <a:gd name="T85" fmla="*/ 413 h 1349"/>
              <a:gd name="T86" fmla="*/ 26 w 472"/>
              <a:gd name="T87" fmla="*/ 520 h 1349"/>
              <a:gd name="T88" fmla="*/ 11 w 472"/>
              <a:gd name="T89" fmla="*/ 557 h 1349"/>
              <a:gd name="T90" fmla="*/ 0 w 472"/>
              <a:gd name="T91" fmla="*/ 572 h 1349"/>
              <a:gd name="T92" fmla="*/ 16 w 472"/>
              <a:gd name="T93" fmla="*/ 642 h 1349"/>
              <a:gd name="T94" fmla="*/ 12 w 472"/>
              <a:gd name="T95" fmla="*/ 700 h 1349"/>
              <a:gd name="T96" fmla="*/ 33 w 472"/>
              <a:gd name="T97" fmla="*/ 770 h 1349"/>
              <a:gd name="T98" fmla="*/ 45 w 472"/>
              <a:gd name="T99" fmla="*/ 784 h 1349"/>
              <a:gd name="T100" fmla="*/ 55 w 472"/>
              <a:gd name="T101" fmla="*/ 862 h 1349"/>
              <a:gd name="T102" fmla="*/ 60 w 472"/>
              <a:gd name="T103" fmla="*/ 1198 h 1349"/>
              <a:gd name="T104" fmla="*/ 62 w 472"/>
              <a:gd name="T105" fmla="*/ 1268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72" h="1349">
                <a:moveTo>
                  <a:pt x="73" y="1283"/>
                </a:moveTo>
                <a:lnTo>
                  <a:pt x="73" y="1283"/>
                </a:lnTo>
                <a:lnTo>
                  <a:pt x="77" y="1290"/>
                </a:lnTo>
                <a:lnTo>
                  <a:pt x="80" y="1298"/>
                </a:lnTo>
                <a:lnTo>
                  <a:pt x="84" y="1304"/>
                </a:lnTo>
                <a:lnTo>
                  <a:pt x="84" y="1304"/>
                </a:lnTo>
                <a:lnTo>
                  <a:pt x="92" y="1314"/>
                </a:lnTo>
                <a:lnTo>
                  <a:pt x="101" y="1323"/>
                </a:lnTo>
                <a:lnTo>
                  <a:pt x="101" y="1323"/>
                </a:lnTo>
                <a:lnTo>
                  <a:pt x="109" y="1332"/>
                </a:lnTo>
                <a:lnTo>
                  <a:pt x="122" y="1340"/>
                </a:lnTo>
                <a:lnTo>
                  <a:pt x="129" y="1344"/>
                </a:lnTo>
                <a:lnTo>
                  <a:pt x="135" y="1346"/>
                </a:lnTo>
                <a:lnTo>
                  <a:pt x="142" y="1349"/>
                </a:lnTo>
                <a:lnTo>
                  <a:pt x="148" y="1349"/>
                </a:lnTo>
                <a:lnTo>
                  <a:pt x="148" y="1349"/>
                </a:lnTo>
                <a:lnTo>
                  <a:pt x="153" y="1346"/>
                </a:lnTo>
                <a:lnTo>
                  <a:pt x="157" y="1344"/>
                </a:lnTo>
                <a:lnTo>
                  <a:pt x="161" y="1340"/>
                </a:lnTo>
                <a:lnTo>
                  <a:pt x="162" y="1337"/>
                </a:lnTo>
                <a:lnTo>
                  <a:pt x="164" y="1331"/>
                </a:lnTo>
                <a:lnTo>
                  <a:pt x="164" y="1328"/>
                </a:lnTo>
                <a:lnTo>
                  <a:pt x="164" y="1328"/>
                </a:lnTo>
                <a:lnTo>
                  <a:pt x="170" y="1329"/>
                </a:lnTo>
                <a:lnTo>
                  <a:pt x="187" y="1331"/>
                </a:lnTo>
                <a:lnTo>
                  <a:pt x="208" y="1332"/>
                </a:lnTo>
                <a:lnTo>
                  <a:pt x="219" y="1332"/>
                </a:lnTo>
                <a:lnTo>
                  <a:pt x="229" y="1331"/>
                </a:lnTo>
                <a:lnTo>
                  <a:pt x="229" y="1331"/>
                </a:lnTo>
                <a:lnTo>
                  <a:pt x="251" y="1326"/>
                </a:lnTo>
                <a:lnTo>
                  <a:pt x="254" y="1324"/>
                </a:lnTo>
                <a:lnTo>
                  <a:pt x="254" y="1324"/>
                </a:lnTo>
                <a:lnTo>
                  <a:pt x="258" y="1327"/>
                </a:lnTo>
                <a:lnTo>
                  <a:pt x="266" y="1332"/>
                </a:lnTo>
                <a:lnTo>
                  <a:pt x="273" y="1334"/>
                </a:lnTo>
                <a:lnTo>
                  <a:pt x="281" y="1335"/>
                </a:lnTo>
                <a:lnTo>
                  <a:pt x="290" y="1335"/>
                </a:lnTo>
                <a:lnTo>
                  <a:pt x="299" y="1334"/>
                </a:lnTo>
                <a:lnTo>
                  <a:pt x="299" y="1334"/>
                </a:lnTo>
                <a:lnTo>
                  <a:pt x="309" y="1332"/>
                </a:lnTo>
                <a:lnTo>
                  <a:pt x="315" y="1328"/>
                </a:lnTo>
                <a:lnTo>
                  <a:pt x="319" y="1323"/>
                </a:lnTo>
                <a:lnTo>
                  <a:pt x="321" y="1318"/>
                </a:lnTo>
                <a:lnTo>
                  <a:pt x="321" y="1315"/>
                </a:lnTo>
                <a:lnTo>
                  <a:pt x="321" y="1310"/>
                </a:lnTo>
                <a:lnTo>
                  <a:pt x="319" y="1304"/>
                </a:lnTo>
                <a:lnTo>
                  <a:pt x="319" y="1304"/>
                </a:lnTo>
                <a:lnTo>
                  <a:pt x="313" y="1293"/>
                </a:lnTo>
                <a:lnTo>
                  <a:pt x="313" y="1293"/>
                </a:lnTo>
                <a:lnTo>
                  <a:pt x="319" y="1265"/>
                </a:lnTo>
                <a:lnTo>
                  <a:pt x="319" y="1265"/>
                </a:lnTo>
                <a:lnTo>
                  <a:pt x="329" y="1187"/>
                </a:lnTo>
                <a:lnTo>
                  <a:pt x="337" y="1127"/>
                </a:lnTo>
                <a:lnTo>
                  <a:pt x="341" y="1103"/>
                </a:lnTo>
                <a:lnTo>
                  <a:pt x="344" y="1086"/>
                </a:lnTo>
                <a:lnTo>
                  <a:pt x="344" y="1086"/>
                </a:lnTo>
                <a:lnTo>
                  <a:pt x="348" y="1064"/>
                </a:lnTo>
                <a:lnTo>
                  <a:pt x="352" y="1028"/>
                </a:lnTo>
                <a:lnTo>
                  <a:pt x="359" y="930"/>
                </a:lnTo>
                <a:lnTo>
                  <a:pt x="365" y="838"/>
                </a:lnTo>
                <a:lnTo>
                  <a:pt x="367" y="806"/>
                </a:lnTo>
                <a:lnTo>
                  <a:pt x="370" y="790"/>
                </a:lnTo>
                <a:lnTo>
                  <a:pt x="370" y="790"/>
                </a:lnTo>
                <a:lnTo>
                  <a:pt x="375" y="774"/>
                </a:lnTo>
                <a:lnTo>
                  <a:pt x="382" y="754"/>
                </a:lnTo>
                <a:lnTo>
                  <a:pt x="392" y="727"/>
                </a:lnTo>
                <a:lnTo>
                  <a:pt x="392" y="727"/>
                </a:lnTo>
                <a:lnTo>
                  <a:pt x="403" y="720"/>
                </a:lnTo>
                <a:lnTo>
                  <a:pt x="414" y="712"/>
                </a:lnTo>
                <a:lnTo>
                  <a:pt x="425" y="701"/>
                </a:lnTo>
                <a:lnTo>
                  <a:pt x="437" y="688"/>
                </a:lnTo>
                <a:lnTo>
                  <a:pt x="442" y="681"/>
                </a:lnTo>
                <a:lnTo>
                  <a:pt x="445" y="673"/>
                </a:lnTo>
                <a:lnTo>
                  <a:pt x="448" y="666"/>
                </a:lnTo>
                <a:lnTo>
                  <a:pt x="450" y="658"/>
                </a:lnTo>
                <a:lnTo>
                  <a:pt x="450" y="649"/>
                </a:lnTo>
                <a:lnTo>
                  <a:pt x="449" y="641"/>
                </a:lnTo>
                <a:lnTo>
                  <a:pt x="449" y="641"/>
                </a:lnTo>
                <a:lnTo>
                  <a:pt x="444" y="625"/>
                </a:lnTo>
                <a:lnTo>
                  <a:pt x="439" y="610"/>
                </a:lnTo>
                <a:lnTo>
                  <a:pt x="433" y="598"/>
                </a:lnTo>
                <a:lnTo>
                  <a:pt x="428" y="588"/>
                </a:lnTo>
                <a:lnTo>
                  <a:pt x="420" y="575"/>
                </a:lnTo>
                <a:lnTo>
                  <a:pt x="416" y="571"/>
                </a:lnTo>
                <a:lnTo>
                  <a:pt x="416" y="571"/>
                </a:lnTo>
                <a:lnTo>
                  <a:pt x="426" y="548"/>
                </a:lnTo>
                <a:lnTo>
                  <a:pt x="448" y="497"/>
                </a:lnTo>
                <a:lnTo>
                  <a:pt x="459" y="470"/>
                </a:lnTo>
                <a:lnTo>
                  <a:pt x="467" y="445"/>
                </a:lnTo>
                <a:lnTo>
                  <a:pt x="471" y="434"/>
                </a:lnTo>
                <a:lnTo>
                  <a:pt x="472" y="425"/>
                </a:lnTo>
                <a:lnTo>
                  <a:pt x="472" y="419"/>
                </a:lnTo>
                <a:lnTo>
                  <a:pt x="471" y="417"/>
                </a:lnTo>
                <a:lnTo>
                  <a:pt x="470" y="415"/>
                </a:lnTo>
                <a:lnTo>
                  <a:pt x="470" y="415"/>
                </a:lnTo>
                <a:lnTo>
                  <a:pt x="462" y="409"/>
                </a:lnTo>
                <a:lnTo>
                  <a:pt x="458" y="406"/>
                </a:lnTo>
                <a:lnTo>
                  <a:pt x="454" y="403"/>
                </a:lnTo>
                <a:lnTo>
                  <a:pt x="449" y="398"/>
                </a:lnTo>
                <a:lnTo>
                  <a:pt x="449" y="398"/>
                </a:lnTo>
                <a:lnTo>
                  <a:pt x="445" y="392"/>
                </a:lnTo>
                <a:lnTo>
                  <a:pt x="440" y="383"/>
                </a:lnTo>
                <a:lnTo>
                  <a:pt x="426" y="355"/>
                </a:lnTo>
                <a:lnTo>
                  <a:pt x="399" y="296"/>
                </a:lnTo>
                <a:lnTo>
                  <a:pt x="399" y="296"/>
                </a:lnTo>
                <a:lnTo>
                  <a:pt x="392" y="280"/>
                </a:lnTo>
                <a:lnTo>
                  <a:pt x="389" y="271"/>
                </a:lnTo>
                <a:lnTo>
                  <a:pt x="387" y="267"/>
                </a:lnTo>
                <a:lnTo>
                  <a:pt x="384" y="262"/>
                </a:lnTo>
                <a:lnTo>
                  <a:pt x="375" y="251"/>
                </a:lnTo>
                <a:lnTo>
                  <a:pt x="375" y="251"/>
                </a:lnTo>
                <a:lnTo>
                  <a:pt x="367" y="245"/>
                </a:lnTo>
                <a:lnTo>
                  <a:pt x="357" y="238"/>
                </a:lnTo>
                <a:lnTo>
                  <a:pt x="335" y="226"/>
                </a:lnTo>
                <a:lnTo>
                  <a:pt x="308" y="212"/>
                </a:lnTo>
                <a:lnTo>
                  <a:pt x="308" y="212"/>
                </a:lnTo>
                <a:lnTo>
                  <a:pt x="305" y="211"/>
                </a:lnTo>
                <a:lnTo>
                  <a:pt x="298" y="206"/>
                </a:lnTo>
                <a:lnTo>
                  <a:pt x="291" y="200"/>
                </a:lnTo>
                <a:lnTo>
                  <a:pt x="287" y="196"/>
                </a:lnTo>
                <a:lnTo>
                  <a:pt x="285" y="192"/>
                </a:lnTo>
                <a:lnTo>
                  <a:pt x="285" y="192"/>
                </a:lnTo>
                <a:lnTo>
                  <a:pt x="275" y="170"/>
                </a:lnTo>
                <a:lnTo>
                  <a:pt x="275" y="170"/>
                </a:lnTo>
                <a:lnTo>
                  <a:pt x="266" y="171"/>
                </a:lnTo>
                <a:lnTo>
                  <a:pt x="259" y="173"/>
                </a:lnTo>
                <a:lnTo>
                  <a:pt x="252" y="173"/>
                </a:lnTo>
                <a:lnTo>
                  <a:pt x="252" y="173"/>
                </a:lnTo>
                <a:lnTo>
                  <a:pt x="246" y="173"/>
                </a:lnTo>
                <a:lnTo>
                  <a:pt x="245" y="173"/>
                </a:lnTo>
                <a:lnTo>
                  <a:pt x="245" y="173"/>
                </a:lnTo>
                <a:lnTo>
                  <a:pt x="243" y="170"/>
                </a:lnTo>
                <a:lnTo>
                  <a:pt x="242" y="162"/>
                </a:lnTo>
                <a:lnTo>
                  <a:pt x="240" y="151"/>
                </a:lnTo>
                <a:lnTo>
                  <a:pt x="240" y="151"/>
                </a:lnTo>
                <a:lnTo>
                  <a:pt x="249" y="139"/>
                </a:lnTo>
                <a:lnTo>
                  <a:pt x="256" y="129"/>
                </a:lnTo>
                <a:lnTo>
                  <a:pt x="258" y="125"/>
                </a:lnTo>
                <a:lnTo>
                  <a:pt x="259" y="120"/>
                </a:lnTo>
                <a:lnTo>
                  <a:pt x="259" y="120"/>
                </a:lnTo>
                <a:lnTo>
                  <a:pt x="259" y="110"/>
                </a:lnTo>
                <a:lnTo>
                  <a:pt x="258" y="99"/>
                </a:lnTo>
                <a:lnTo>
                  <a:pt x="258" y="91"/>
                </a:lnTo>
                <a:lnTo>
                  <a:pt x="257" y="87"/>
                </a:lnTo>
                <a:lnTo>
                  <a:pt x="257" y="87"/>
                </a:lnTo>
                <a:lnTo>
                  <a:pt x="256" y="84"/>
                </a:lnTo>
                <a:lnTo>
                  <a:pt x="253" y="80"/>
                </a:lnTo>
                <a:lnTo>
                  <a:pt x="242" y="60"/>
                </a:lnTo>
                <a:lnTo>
                  <a:pt x="242" y="60"/>
                </a:lnTo>
                <a:lnTo>
                  <a:pt x="234" y="47"/>
                </a:lnTo>
                <a:lnTo>
                  <a:pt x="224" y="36"/>
                </a:lnTo>
                <a:lnTo>
                  <a:pt x="213" y="24"/>
                </a:lnTo>
                <a:lnTo>
                  <a:pt x="213" y="24"/>
                </a:lnTo>
                <a:lnTo>
                  <a:pt x="210" y="20"/>
                </a:lnTo>
                <a:lnTo>
                  <a:pt x="207" y="13"/>
                </a:lnTo>
                <a:lnTo>
                  <a:pt x="203" y="9"/>
                </a:lnTo>
                <a:lnTo>
                  <a:pt x="200" y="5"/>
                </a:lnTo>
                <a:lnTo>
                  <a:pt x="195" y="3"/>
                </a:lnTo>
                <a:lnTo>
                  <a:pt x="189" y="2"/>
                </a:lnTo>
                <a:lnTo>
                  <a:pt x="189" y="2"/>
                </a:lnTo>
                <a:lnTo>
                  <a:pt x="175" y="0"/>
                </a:lnTo>
                <a:lnTo>
                  <a:pt x="163" y="0"/>
                </a:lnTo>
                <a:lnTo>
                  <a:pt x="148" y="3"/>
                </a:lnTo>
                <a:lnTo>
                  <a:pt x="148" y="3"/>
                </a:lnTo>
                <a:lnTo>
                  <a:pt x="139" y="5"/>
                </a:lnTo>
                <a:lnTo>
                  <a:pt x="129" y="10"/>
                </a:lnTo>
                <a:lnTo>
                  <a:pt x="117" y="17"/>
                </a:lnTo>
                <a:lnTo>
                  <a:pt x="117" y="17"/>
                </a:lnTo>
                <a:lnTo>
                  <a:pt x="106" y="27"/>
                </a:lnTo>
                <a:lnTo>
                  <a:pt x="100" y="35"/>
                </a:lnTo>
                <a:lnTo>
                  <a:pt x="96" y="43"/>
                </a:lnTo>
                <a:lnTo>
                  <a:pt x="94" y="50"/>
                </a:lnTo>
                <a:lnTo>
                  <a:pt x="94" y="50"/>
                </a:lnTo>
                <a:lnTo>
                  <a:pt x="91" y="58"/>
                </a:lnTo>
                <a:lnTo>
                  <a:pt x="88" y="66"/>
                </a:lnTo>
                <a:lnTo>
                  <a:pt x="84" y="73"/>
                </a:lnTo>
                <a:lnTo>
                  <a:pt x="83" y="76"/>
                </a:lnTo>
                <a:lnTo>
                  <a:pt x="83" y="78"/>
                </a:lnTo>
                <a:lnTo>
                  <a:pt x="89" y="98"/>
                </a:lnTo>
                <a:lnTo>
                  <a:pt x="80" y="101"/>
                </a:lnTo>
                <a:lnTo>
                  <a:pt x="83" y="106"/>
                </a:lnTo>
                <a:lnTo>
                  <a:pt x="74" y="111"/>
                </a:lnTo>
                <a:lnTo>
                  <a:pt x="73" y="123"/>
                </a:lnTo>
                <a:lnTo>
                  <a:pt x="73" y="133"/>
                </a:lnTo>
                <a:lnTo>
                  <a:pt x="80" y="137"/>
                </a:lnTo>
                <a:lnTo>
                  <a:pt x="82" y="145"/>
                </a:lnTo>
                <a:lnTo>
                  <a:pt x="91" y="145"/>
                </a:lnTo>
                <a:lnTo>
                  <a:pt x="94" y="156"/>
                </a:lnTo>
                <a:lnTo>
                  <a:pt x="103" y="153"/>
                </a:lnTo>
                <a:lnTo>
                  <a:pt x="103" y="153"/>
                </a:lnTo>
                <a:lnTo>
                  <a:pt x="128" y="174"/>
                </a:lnTo>
                <a:lnTo>
                  <a:pt x="128" y="174"/>
                </a:lnTo>
                <a:lnTo>
                  <a:pt x="135" y="181"/>
                </a:lnTo>
                <a:lnTo>
                  <a:pt x="141" y="184"/>
                </a:lnTo>
                <a:lnTo>
                  <a:pt x="148" y="187"/>
                </a:lnTo>
                <a:lnTo>
                  <a:pt x="148" y="187"/>
                </a:lnTo>
                <a:lnTo>
                  <a:pt x="141" y="201"/>
                </a:lnTo>
                <a:lnTo>
                  <a:pt x="135" y="211"/>
                </a:lnTo>
                <a:lnTo>
                  <a:pt x="131" y="215"/>
                </a:lnTo>
                <a:lnTo>
                  <a:pt x="131" y="215"/>
                </a:lnTo>
                <a:lnTo>
                  <a:pt x="120" y="219"/>
                </a:lnTo>
                <a:lnTo>
                  <a:pt x="97" y="230"/>
                </a:lnTo>
                <a:lnTo>
                  <a:pt x="71" y="244"/>
                </a:lnTo>
                <a:lnTo>
                  <a:pt x="61" y="250"/>
                </a:lnTo>
                <a:lnTo>
                  <a:pt x="55" y="256"/>
                </a:lnTo>
                <a:lnTo>
                  <a:pt x="55" y="256"/>
                </a:lnTo>
                <a:lnTo>
                  <a:pt x="54" y="260"/>
                </a:lnTo>
                <a:lnTo>
                  <a:pt x="51" y="266"/>
                </a:lnTo>
                <a:lnTo>
                  <a:pt x="49" y="283"/>
                </a:lnTo>
                <a:lnTo>
                  <a:pt x="46" y="305"/>
                </a:lnTo>
                <a:lnTo>
                  <a:pt x="45" y="329"/>
                </a:lnTo>
                <a:lnTo>
                  <a:pt x="43" y="379"/>
                </a:lnTo>
                <a:lnTo>
                  <a:pt x="40" y="398"/>
                </a:lnTo>
                <a:lnTo>
                  <a:pt x="38" y="413"/>
                </a:lnTo>
                <a:lnTo>
                  <a:pt x="38" y="413"/>
                </a:lnTo>
                <a:lnTo>
                  <a:pt x="35" y="425"/>
                </a:lnTo>
                <a:lnTo>
                  <a:pt x="34" y="442"/>
                </a:lnTo>
                <a:lnTo>
                  <a:pt x="30" y="482"/>
                </a:lnTo>
                <a:lnTo>
                  <a:pt x="28" y="502"/>
                </a:lnTo>
                <a:lnTo>
                  <a:pt x="26" y="520"/>
                </a:lnTo>
                <a:lnTo>
                  <a:pt x="22" y="536"/>
                </a:lnTo>
                <a:lnTo>
                  <a:pt x="21" y="541"/>
                </a:lnTo>
                <a:lnTo>
                  <a:pt x="18" y="546"/>
                </a:lnTo>
                <a:lnTo>
                  <a:pt x="18" y="546"/>
                </a:lnTo>
                <a:lnTo>
                  <a:pt x="11" y="557"/>
                </a:lnTo>
                <a:lnTo>
                  <a:pt x="4" y="564"/>
                </a:lnTo>
                <a:lnTo>
                  <a:pt x="1" y="568"/>
                </a:lnTo>
                <a:lnTo>
                  <a:pt x="0" y="570"/>
                </a:lnTo>
                <a:lnTo>
                  <a:pt x="0" y="572"/>
                </a:lnTo>
                <a:lnTo>
                  <a:pt x="0" y="572"/>
                </a:lnTo>
                <a:lnTo>
                  <a:pt x="4" y="582"/>
                </a:lnTo>
                <a:lnTo>
                  <a:pt x="8" y="603"/>
                </a:lnTo>
                <a:lnTo>
                  <a:pt x="13" y="625"/>
                </a:lnTo>
                <a:lnTo>
                  <a:pt x="16" y="634"/>
                </a:lnTo>
                <a:lnTo>
                  <a:pt x="16" y="642"/>
                </a:lnTo>
                <a:lnTo>
                  <a:pt x="16" y="642"/>
                </a:lnTo>
                <a:lnTo>
                  <a:pt x="15" y="658"/>
                </a:lnTo>
                <a:lnTo>
                  <a:pt x="12" y="677"/>
                </a:lnTo>
                <a:lnTo>
                  <a:pt x="12" y="688"/>
                </a:lnTo>
                <a:lnTo>
                  <a:pt x="12" y="700"/>
                </a:lnTo>
                <a:lnTo>
                  <a:pt x="15" y="712"/>
                </a:lnTo>
                <a:lnTo>
                  <a:pt x="17" y="725"/>
                </a:lnTo>
                <a:lnTo>
                  <a:pt x="17" y="725"/>
                </a:lnTo>
                <a:lnTo>
                  <a:pt x="24" y="749"/>
                </a:lnTo>
                <a:lnTo>
                  <a:pt x="33" y="770"/>
                </a:lnTo>
                <a:lnTo>
                  <a:pt x="36" y="777"/>
                </a:lnTo>
                <a:lnTo>
                  <a:pt x="40" y="782"/>
                </a:lnTo>
                <a:lnTo>
                  <a:pt x="43" y="785"/>
                </a:lnTo>
                <a:lnTo>
                  <a:pt x="44" y="785"/>
                </a:lnTo>
                <a:lnTo>
                  <a:pt x="45" y="784"/>
                </a:lnTo>
                <a:lnTo>
                  <a:pt x="45" y="784"/>
                </a:lnTo>
                <a:lnTo>
                  <a:pt x="52" y="776"/>
                </a:lnTo>
                <a:lnTo>
                  <a:pt x="56" y="770"/>
                </a:lnTo>
                <a:lnTo>
                  <a:pt x="56" y="770"/>
                </a:lnTo>
                <a:lnTo>
                  <a:pt x="55" y="862"/>
                </a:lnTo>
                <a:lnTo>
                  <a:pt x="52" y="995"/>
                </a:lnTo>
                <a:lnTo>
                  <a:pt x="52" y="995"/>
                </a:lnTo>
                <a:lnTo>
                  <a:pt x="54" y="1053"/>
                </a:lnTo>
                <a:lnTo>
                  <a:pt x="56" y="1129"/>
                </a:lnTo>
                <a:lnTo>
                  <a:pt x="60" y="1198"/>
                </a:lnTo>
                <a:lnTo>
                  <a:pt x="61" y="1236"/>
                </a:lnTo>
                <a:lnTo>
                  <a:pt x="61" y="1236"/>
                </a:lnTo>
                <a:lnTo>
                  <a:pt x="61" y="1248"/>
                </a:lnTo>
                <a:lnTo>
                  <a:pt x="61" y="1258"/>
                </a:lnTo>
                <a:lnTo>
                  <a:pt x="62" y="1268"/>
                </a:lnTo>
                <a:lnTo>
                  <a:pt x="73" y="128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id="{369FBA5B-9096-4802-A326-C06ED3627C87}"/>
              </a:ext>
            </a:extLst>
          </p:cNvPr>
          <p:cNvSpPr>
            <a:spLocks/>
          </p:cNvSpPr>
          <p:nvPr/>
        </p:nvSpPr>
        <p:spPr bwMode="auto">
          <a:xfrm>
            <a:off x="2813943" y="4682249"/>
            <a:ext cx="656016" cy="1717743"/>
          </a:xfrm>
          <a:custGeom>
            <a:avLst/>
            <a:gdLst>
              <a:gd name="T0" fmla="*/ 118 w 477"/>
              <a:gd name="T1" fmla="*/ 254 h 1249"/>
              <a:gd name="T2" fmla="*/ 54 w 477"/>
              <a:gd name="T3" fmla="*/ 362 h 1249"/>
              <a:gd name="T4" fmla="*/ 4 w 477"/>
              <a:gd name="T5" fmla="*/ 635 h 1249"/>
              <a:gd name="T6" fmla="*/ 6 w 477"/>
              <a:gd name="T7" fmla="*/ 733 h 1249"/>
              <a:gd name="T8" fmla="*/ 38 w 477"/>
              <a:gd name="T9" fmla="*/ 735 h 1249"/>
              <a:gd name="T10" fmla="*/ 90 w 477"/>
              <a:gd name="T11" fmla="*/ 674 h 1249"/>
              <a:gd name="T12" fmla="*/ 110 w 477"/>
              <a:gd name="T13" fmla="*/ 639 h 1249"/>
              <a:gd name="T14" fmla="*/ 125 w 477"/>
              <a:gd name="T15" fmla="*/ 527 h 1249"/>
              <a:gd name="T16" fmla="*/ 119 w 477"/>
              <a:gd name="T17" fmla="*/ 583 h 1249"/>
              <a:gd name="T18" fmla="*/ 110 w 477"/>
              <a:gd name="T19" fmla="*/ 725 h 1249"/>
              <a:gd name="T20" fmla="*/ 129 w 477"/>
              <a:gd name="T21" fmla="*/ 808 h 1249"/>
              <a:gd name="T22" fmla="*/ 166 w 477"/>
              <a:gd name="T23" fmla="*/ 881 h 1249"/>
              <a:gd name="T24" fmla="*/ 144 w 477"/>
              <a:gd name="T25" fmla="*/ 991 h 1249"/>
              <a:gd name="T26" fmla="*/ 157 w 477"/>
              <a:gd name="T27" fmla="*/ 1076 h 1249"/>
              <a:gd name="T28" fmla="*/ 156 w 477"/>
              <a:gd name="T29" fmla="*/ 1157 h 1249"/>
              <a:gd name="T30" fmla="*/ 161 w 477"/>
              <a:gd name="T31" fmla="*/ 1201 h 1249"/>
              <a:gd name="T32" fmla="*/ 174 w 477"/>
              <a:gd name="T33" fmla="*/ 1213 h 1249"/>
              <a:gd name="T34" fmla="*/ 214 w 477"/>
              <a:gd name="T35" fmla="*/ 1247 h 1249"/>
              <a:gd name="T36" fmla="*/ 263 w 477"/>
              <a:gd name="T37" fmla="*/ 1235 h 1249"/>
              <a:gd name="T38" fmla="*/ 248 w 477"/>
              <a:gd name="T39" fmla="*/ 1196 h 1249"/>
              <a:gd name="T40" fmla="*/ 235 w 477"/>
              <a:gd name="T41" fmla="*/ 1168 h 1249"/>
              <a:gd name="T42" fmla="*/ 207 w 477"/>
              <a:gd name="T43" fmla="*/ 1105 h 1249"/>
              <a:gd name="T44" fmla="*/ 271 w 477"/>
              <a:gd name="T45" fmla="*/ 1170 h 1249"/>
              <a:gd name="T46" fmla="*/ 281 w 477"/>
              <a:gd name="T47" fmla="*/ 1206 h 1249"/>
              <a:gd name="T48" fmla="*/ 327 w 477"/>
              <a:gd name="T49" fmla="*/ 1204 h 1249"/>
              <a:gd name="T50" fmla="*/ 363 w 477"/>
              <a:gd name="T51" fmla="*/ 1177 h 1249"/>
              <a:gd name="T52" fmla="*/ 389 w 477"/>
              <a:gd name="T53" fmla="*/ 1155 h 1249"/>
              <a:gd name="T54" fmla="*/ 358 w 477"/>
              <a:gd name="T55" fmla="*/ 1137 h 1249"/>
              <a:gd name="T56" fmla="*/ 340 w 477"/>
              <a:gd name="T57" fmla="*/ 1127 h 1249"/>
              <a:gd name="T58" fmla="*/ 336 w 477"/>
              <a:gd name="T59" fmla="*/ 1090 h 1249"/>
              <a:gd name="T60" fmla="*/ 367 w 477"/>
              <a:gd name="T61" fmla="*/ 1045 h 1249"/>
              <a:gd name="T62" fmla="*/ 377 w 477"/>
              <a:gd name="T63" fmla="*/ 888 h 1249"/>
              <a:gd name="T64" fmla="*/ 383 w 477"/>
              <a:gd name="T65" fmla="*/ 744 h 1249"/>
              <a:gd name="T66" fmla="*/ 415 w 477"/>
              <a:gd name="T67" fmla="*/ 701 h 1249"/>
              <a:gd name="T68" fmla="*/ 420 w 477"/>
              <a:gd name="T69" fmla="*/ 735 h 1249"/>
              <a:gd name="T70" fmla="*/ 415 w 477"/>
              <a:gd name="T71" fmla="*/ 745 h 1249"/>
              <a:gd name="T72" fmla="*/ 416 w 477"/>
              <a:gd name="T73" fmla="*/ 755 h 1249"/>
              <a:gd name="T74" fmla="*/ 450 w 477"/>
              <a:gd name="T75" fmla="*/ 730 h 1249"/>
              <a:gd name="T76" fmla="*/ 440 w 477"/>
              <a:gd name="T77" fmla="*/ 646 h 1249"/>
              <a:gd name="T78" fmla="*/ 456 w 477"/>
              <a:gd name="T79" fmla="*/ 617 h 1249"/>
              <a:gd name="T80" fmla="*/ 470 w 477"/>
              <a:gd name="T81" fmla="*/ 575 h 1249"/>
              <a:gd name="T82" fmla="*/ 432 w 477"/>
              <a:gd name="T83" fmla="*/ 406 h 1249"/>
              <a:gd name="T84" fmla="*/ 416 w 477"/>
              <a:gd name="T85" fmla="*/ 341 h 1249"/>
              <a:gd name="T86" fmla="*/ 355 w 477"/>
              <a:gd name="T87" fmla="*/ 266 h 1249"/>
              <a:gd name="T88" fmla="*/ 284 w 477"/>
              <a:gd name="T89" fmla="*/ 192 h 1249"/>
              <a:gd name="T90" fmla="*/ 300 w 477"/>
              <a:gd name="T91" fmla="*/ 134 h 1249"/>
              <a:gd name="T92" fmla="*/ 303 w 477"/>
              <a:gd name="T93" fmla="*/ 75 h 1249"/>
              <a:gd name="T94" fmla="*/ 264 w 477"/>
              <a:gd name="T95" fmla="*/ 41 h 1249"/>
              <a:gd name="T96" fmla="*/ 235 w 477"/>
              <a:gd name="T97" fmla="*/ 20 h 1249"/>
              <a:gd name="T98" fmla="*/ 211 w 477"/>
              <a:gd name="T99" fmla="*/ 3 h 1249"/>
              <a:gd name="T100" fmla="*/ 191 w 477"/>
              <a:gd name="T101" fmla="*/ 24 h 1249"/>
              <a:gd name="T102" fmla="*/ 176 w 477"/>
              <a:gd name="T103" fmla="*/ 68 h 1249"/>
              <a:gd name="T104" fmla="*/ 164 w 477"/>
              <a:gd name="T105" fmla="*/ 139 h 1249"/>
              <a:gd name="T106" fmla="*/ 176 w 477"/>
              <a:gd name="T107" fmla="*/ 170 h 1249"/>
              <a:gd name="T108" fmla="*/ 190 w 477"/>
              <a:gd name="T109" fmla="*/ 186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77" h="1249">
                <a:moveTo>
                  <a:pt x="174" y="201"/>
                </a:moveTo>
                <a:lnTo>
                  <a:pt x="174" y="201"/>
                </a:lnTo>
                <a:lnTo>
                  <a:pt x="162" y="224"/>
                </a:lnTo>
                <a:lnTo>
                  <a:pt x="153" y="239"/>
                </a:lnTo>
                <a:lnTo>
                  <a:pt x="149" y="245"/>
                </a:lnTo>
                <a:lnTo>
                  <a:pt x="149" y="245"/>
                </a:lnTo>
                <a:lnTo>
                  <a:pt x="118" y="254"/>
                </a:lnTo>
                <a:lnTo>
                  <a:pt x="95" y="262"/>
                </a:lnTo>
                <a:lnTo>
                  <a:pt x="81" y="268"/>
                </a:lnTo>
                <a:lnTo>
                  <a:pt x="81" y="268"/>
                </a:lnTo>
                <a:lnTo>
                  <a:pt x="78" y="271"/>
                </a:lnTo>
                <a:lnTo>
                  <a:pt x="76" y="277"/>
                </a:lnTo>
                <a:lnTo>
                  <a:pt x="70" y="299"/>
                </a:lnTo>
                <a:lnTo>
                  <a:pt x="54" y="362"/>
                </a:lnTo>
                <a:lnTo>
                  <a:pt x="40" y="426"/>
                </a:lnTo>
                <a:lnTo>
                  <a:pt x="32" y="463"/>
                </a:lnTo>
                <a:lnTo>
                  <a:pt x="32" y="463"/>
                </a:lnTo>
                <a:lnTo>
                  <a:pt x="29" y="476"/>
                </a:lnTo>
                <a:lnTo>
                  <a:pt x="25" y="501"/>
                </a:lnTo>
                <a:lnTo>
                  <a:pt x="14" y="568"/>
                </a:lnTo>
                <a:lnTo>
                  <a:pt x="4" y="635"/>
                </a:lnTo>
                <a:lnTo>
                  <a:pt x="1" y="660"/>
                </a:lnTo>
                <a:lnTo>
                  <a:pt x="0" y="674"/>
                </a:lnTo>
                <a:lnTo>
                  <a:pt x="0" y="674"/>
                </a:lnTo>
                <a:lnTo>
                  <a:pt x="0" y="693"/>
                </a:lnTo>
                <a:lnTo>
                  <a:pt x="3" y="715"/>
                </a:lnTo>
                <a:lnTo>
                  <a:pt x="4" y="725"/>
                </a:lnTo>
                <a:lnTo>
                  <a:pt x="6" y="733"/>
                </a:lnTo>
                <a:lnTo>
                  <a:pt x="11" y="739"/>
                </a:lnTo>
                <a:lnTo>
                  <a:pt x="13" y="740"/>
                </a:lnTo>
                <a:lnTo>
                  <a:pt x="16" y="740"/>
                </a:lnTo>
                <a:lnTo>
                  <a:pt x="16" y="740"/>
                </a:lnTo>
                <a:lnTo>
                  <a:pt x="25" y="740"/>
                </a:lnTo>
                <a:lnTo>
                  <a:pt x="34" y="737"/>
                </a:lnTo>
                <a:lnTo>
                  <a:pt x="38" y="735"/>
                </a:lnTo>
                <a:lnTo>
                  <a:pt x="42" y="732"/>
                </a:lnTo>
                <a:lnTo>
                  <a:pt x="52" y="721"/>
                </a:lnTo>
                <a:lnTo>
                  <a:pt x="52" y="721"/>
                </a:lnTo>
                <a:lnTo>
                  <a:pt x="76" y="690"/>
                </a:lnTo>
                <a:lnTo>
                  <a:pt x="85" y="679"/>
                </a:lnTo>
                <a:lnTo>
                  <a:pt x="90" y="674"/>
                </a:lnTo>
                <a:lnTo>
                  <a:pt x="90" y="674"/>
                </a:lnTo>
                <a:lnTo>
                  <a:pt x="104" y="669"/>
                </a:lnTo>
                <a:lnTo>
                  <a:pt x="111" y="665"/>
                </a:lnTo>
                <a:lnTo>
                  <a:pt x="114" y="663"/>
                </a:lnTo>
                <a:lnTo>
                  <a:pt x="115" y="660"/>
                </a:lnTo>
                <a:lnTo>
                  <a:pt x="115" y="660"/>
                </a:lnTo>
                <a:lnTo>
                  <a:pt x="114" y="651"/>
                </a:lnTo>
                <a:lnTo>
                  <a:pt x="110" y="639"/>
                </a:lnTo>
                <a:lnTo>
                  <a:pt x="107" y="626"/>
                </a:lnTo>
                <a:lnTo>
                  <a:pt x="106" y="616"/>
                </a:lnTo>
                <a:lnTo>
                  <a:pt x="106" y="616"/>
                </a:lnTo>
                <a:lnTo>
                  <a:pt x="110" y="572"/>
                </a:lnTo>
                <a:lnTo>
                  <a:pt x="115" y="535"/>
                </a:lnTo>
                <a:lnTo>
                  <a:pt x="125" y="527"/>
                </a:lnTo>
                <a:lnTo>
                  <a:pt x="125" y="527"/>
                </a:lnTo>
                <a:lnTo>
                  <a:pt x="123" y="535"/>
                </a:lnTo>
                <a:lnTo>
                  <a:pt x="118" y="554"/>
                </a:lnTo>
                <a:lnTo>
                  <a:pt x="116" y="564"/>
                </a:lnTo>
                <a:lnTo>
                  <a:pt x="115" y="573"/>
                </a:lnTo>
                <a:lnTo>
                  <a:pt x="116" y="580"/>
                </a:lnTo>
                <a:lnTo>
                  <a:pt x="118" y="582"/>
                </a:lnTo>
                <a:lnTo>
                  <a:pt x="119" y="583"/>
                </a:lnTo>
                <a:lnTo>
                  <a:pt x="119" y="583"/>
                </a:lnTo>
                <a:lnTo>
                  <a:pt x="129" y="588"/>
                </a:lnTo>
                <a:lnTo>
                  <a:pt x="129" y="588"/>
                </a:lnTo>
                <a:lnTo>
                  <a:pt x="120" y="644"/>
                </a:lnTo>
                <a:lnTo>
                  <a:pt x="114" y="689"/>
                </a:lnTo>
                <a:lnTo>
                  <a:pt x="111" y="709"/>
                </a:lnTo>
                <a:lnTo>
                  <a:pt x="110" y="725"/>
                </a:lnTo>
                <a:lnTo>
                  <a:pt x="110" y="725"/>
                </a:lnTo>
                <a:lnTo>
                  <a:pt x="111" y="736"/>
                </a:lnTo>
                <a:lnTo>
                  <a:pt x="113" y="750"/>
                </a:lnTo>
                <a:lnTo>
                  <a:pt x="115" y="764"/>
                </a:lnTo>
                <a:lnTo>
                  <a:pt x="119" y="779"/>
                </a:lnTo>
                <a:lnTo>
                  <a:pt x="124" y="793"/>
                </a:lnTo>
                <a:lnTo>
                  <a:pt x="129" y="808"/>
                </a:lnTo>
                <a:lnTo>
                  <a:pt x="135" y="822"/>
                </a:lnTo>
                <a:lnTo>
                  <a:pt x="143" y="835"/>
                </a:lnTo>
                <a:lnTo>
                  <a:pt x="143" y="835"/>
                </a:lnTo>
                <a:lnTo>
                  <a:pt x="154" y="856"/>
                </a:lnTo>
                <a:lnTo>
                  <a:pt x="162" y="870"/>
                </a:lnTo>
                <a:lnTo>
                  <a:pt x="164" y="876"/>
                </a:lnTo>
                <a:lnTo>
                  <a:pt x="166" y="881"/>
                </a:lnTo>
                <a:lnTo>
                  <a:pt x="166" y="888"/>
                </a:lnTo>
                <a:lnTo>
                  <a:pt x="164" y="893"/>
                </a:lnTo>
                <a:lnTo>
                  <a:pt x="164" y="893"/>
                </a:lnTo>
                <a:lnTo>
                  <a:pt x="159" y="916"/>
                </a:lnTo>
                <a:lnTo>
                  <a:pt x="150" y="952"/>
                </a:lnTo>
                <a:lnTo>
                  <a:pt x="147" y="972"/>
                </a:lnTo>
                <a:lnTo>
                  <a:pt x="144" y="991"/>
                </a:lnTo>
                <a:lnTo>
                  <a:pt x="143" y="1009"/>
                </a:lnTo>
                <a:lnTo>
                  <a:pt x="144" y="1017"/>
                </a:lnTo>
                <a:lnTo>
                  <a:pt x="144" y="1024"/>
                </a:lnTo>
                <a:lnTo>
                  <a:pt x="144" y="1024"/>
                </a:lnTo>
                <a:lnTo>
                  <a:pt x="154" y="1058"/>
                </a:lnTo>
                <a:lnTo>
                  <a:pt x="157" y="1069"/>
                </a:lnTo>
                <a:lnTo>
                  <a:pt x="157" y="1076"/>
                </a:lnTo>
                <a:lnTo>
                  <a:pt x="157" y="1076"/>
                </a:lnTo>
                <a:lnTo>
                  <a:pt x="154" y="1099"/>
                </a:lnTo>
                <a:lnTo>
                  <a:pt x="159" y="1099"/>
                </a:lnTo>
                <a:lnTo>
                  <a:pt x="164" y="1148"/>
                </a:lnTo>
                <a:lnTo>
                  <a:pt x="164" y="1148"/>
                </a:lnTo>
                <a:lnTo>
                  <a:pt x="159" y="1152"/>
                </a:lnTo>
                <a:lnTo>
                  <a:pt x="156" y="1157"/>
                </a:lnTo>
                <a:lnTo>
                  <a:pt x="153" y="1162"/>
                </a:lnTo>
                <a:lnTo>
                  <a:pt x="153" y="1162"/>
                </a:lnTo>
                <a:lnTo>
                  <a:pt x="153" y="1172"/>
                </a:lnTo>
                <a:lnTo>
                  <a:pt x="154" y="1184"/>
                </a:lnTo>
                <a:lnTo>
                  <a:pt x="157" y="1195"/>
                </a:lnTo>
                <a:lnTo>
                  <a:pt x="159" y="1199"/>
                </a:lnTo>
                <a:lnTo>
                  <a:pt x="161" y="1201"/>
                </a:lnTo>
                <a:lnTo>
                  <a:pt x="161" y="1201"/>
                </a:lnTo>
                <a:lnTo>
                  <a:pt x="164" y="1201"/>
                </a:lnTo>
                <a:lnTo>
                  <a:pt x="167" y="1200"/>
                </a:lnTo>
                <a:lnTo>
                  <a:pt x="169" y="1199"/>
                </a:lnTo>
                <a:lnTo>
                  <a:pt x="169" y="1199"/>
                </a:lnTo>
                <a:lnTo>
                  <a:pt x="171" y="1206"/>
                </a:lnTo>
                <a:lnTo>
                  <a:pt x="174" y="1213"/>
                </a:lnTo>
                <a:lnTo>
                  <a:pt x="180" y="1222"/>
                </a:lnTo>
                <a:lnTo>
                  <a:pt x="185" y="1230"/>
                </a:lnTo>
                <a:lnTo>
                  <a:pt x="193" y="1238"/>
                </a:lnTo>
                <a:lnTo>
                  <a:pt x="202" y="1244"/>
                </a:lnTo>
                <a:lnTo>
                  <a:pt x="207" y="1246"/>
                </a:lnTo>
                <a:lnTo>
                  <a:pt x="214" y="1247"/>
                </a:lnTo>
                <a:lnTo>
                  <a:pt x="214" y="1247"/>
                </a:lnTo>
                <a:lnTo>
                  <a:pt x="234" y="1249"/>
                </a:lnTo>
                <a:lnTo>
                  <a:pt x="243" y="1249"/>
                </a:lnTo>
                <a:lnTo>
                  <a:pt x="249" y="1248"/>
                </a:lnTo>
                <a:lnTo>
                  <a:pt x="254" y="1247"/>
                </a:lnTo>
                <a:lnTo>
                  <a:pt x="259" y="1244"/>
                </a:lnTo>
                <a:lnTo>
                  <a:pt x="262" y="1241"/>
                </a:lnTo>
                <a:lnTo>
                  <a:pt x="263" y="1235"/>
                </a:lnTo>
                <a:lnTo>
                  <a:pt x="263" y="1235"/>
                </a:lnTo>
                <a:lnTo>
                  <a:pt x="263" y="1229"/>
                </a:lnTo>
                <a:lnTo>
                  <a:pt x="262" y="1223"/>
                </a:lnTo>
                <a:lnTo>
                  <a:pt x="259" y="1216"/>
                </a:lnTo>
                <a:lnTo>
                  <a:pt x="257" y="1210"/>
                </a:lnTo>
                <a:lnTo>
                  <a:pt x="250" y="1201"/>
                </a:lnTo>
                <a:lnTo>
                  <a:pt x="248" y="1196"/>
                </a:lnTo>
                <a:lnTo>
                  <a:pt x="248" y="1196"/>
                </a:lnTo>
                <a:lnTo>
                  <a:pt x="249" y="1187"/>
                </a:lnTo>
                <a:lnTo>
                  <a:pt x="249" y="1177"/>
                </a:lnTo>
                <a:lnTo>
                  <a:pt x="249" y="1177"/>
                </a:lnTo>
                <a:lnTo>
                  <a:pt x="247" y="1175"/>
                </a:lnTo>
                <a:lnTo>
                  <a:pt x="242" y="1172"/>
                </a:lnTo>
                <a:lnTo>
                  <a:pt x="235" y="1168"/>
                </a:lnTo>
                <a:lnTo>
                  <a:pt x="228" y="1165"/>
                </a:lnTo>
                <a:lnTo>
                  <a:pt x="228" y="1165"/>
                </a:lnTo>
                <a:lnTo>
                  <a:pt x="217" y="1142"/>
                </a:lnTo>
                <a:lnTo>
                  <a:pt x="210" y="1127"/>
                </a:lnTo>
                <a:lnTo>
                  <a:pt x="207" y="1118"/>
                </a:lnTo>
                <a:lnTo>
                  <a:pt x="207" y="1118"/>
                </a:lnTo>
                <a:lnTo>
                  <a:pt x="207" y="1105"/>
                </a:lnTo>
                <a:lnTo>
                  <a:pt x="207" y="1094"/>
                </a:lnTo>
                <a:lnTo>
                  <a:pt x="279" y="1110"/>
                </a:lnTo>
                <a:lnTo>
                  <a:pt x="276" y="1147"/>
                </a:lnTo>
                <a:lnTo>
                  <a:pt x="276" y="1147"/>
                </a:lnTo>
                <a:lnTo>
                  <a:pt x="272" y="1157"/>
                </a:lnTo>
                <a:lnTo>
                  <a:pt x="271" y="1166"/>
                </a:lnTo>
                <a:lnTo>
                  <a:pt x="271" y="1170"/>
                </a:lnTo>
                <a:lnTo>
                  <a:pt x="272" y="1172"/>
                </a:lnTo>
                <a:lnTo>
                  <a:pt x="272" y="1172"/>
                </a:lnTo>
                <a:lnTo>
                  <a:pt x="276" y="1181"/>
                </a:lnTo>
                <a:lnTo>
                  <a:pt x="276" y="1181"/>
                </a:lnTo>
                <a:lnTo>
                  <a:pt x="277" y="1194"/>
                </a:lnTo>
                <a:lnTo>
                  <a:pt x="279" y="1203"/>
                </a:lnTo>
                <a:lnTo>
                  <a:pt x="281" y="1206"/>
                </a:lnTo>
                <a:lnTo>
                  <a:pt x="282" y="1206"/>
                </a:lnTo>
                <a:lnTo>
                  <a:pt x="282" y="1206"/>
                </a:lnTo>
                <a:lnTo>
                  <a:pt x="295" y="1206"/>
                </a:lnTo>
                <a:lnTo>
                  <a:pt x="306" y="1206"/>
                </a:lnTo>
                <a:lnTo>
                  <a:pt x="320" y="1205"/>
                </a:lnTo>
                <a:lnTo>
                  <a:pt x="320" y="1205"/>
                </a:lnTo>
                <a:lnTo>
                  <a:pt x="327" y="1204"/>
                </a:lnTo>
                <a:lnTo>
                  <a:pt x="333" y="1201"/>
                </a:lnTo>
                <a:lnTo>
                  <a:pt x="339" y="1199"/>
                </a:lnTo>
                <a:lnTo>
                  <a:pt x="343" y="1195"/>
                </a:lnTo>
                <a:lnTo>
                  <a:pt x="350" y="1189"/>
                </a:lnTo>
                <a:lnTo>
                  <a:pt x="357" y="1182"/>
                </a:lnTo>
                <a:lnTo>
                  <a:pt x="357" y="1182"/>
                </a:lnTo>
                <a:lnTo>
                  <a:pt x="363" y="1177"/>
                </a:lnTo>
                <a:lnTo>
                  <a:pt x="372" y="1172"/>
                </a:lnTo>
                <a:lnTo>
                  <a:pt x="381" y="1167"/>
                </a:lnTo>
                <a:lnTo>
                  <a:pt x="383" y="1165"/>
                </a:lnTo>
                <a:lnTo>
                  <a:pt x="384" y="1162"/>
                </a:lnTo>
                <a:lnTo>
                  <a:pt x="384" y="1162"/>
                </a:lnTo>
                <a:lnTo>
                  <a:pt x="387" y="1158"/>
                </a:lnTo>
                <a:lnTo>
                  <a:pt x="389" y="1155"/>
                </a:lnTo>
                <a:lnTo>
                  <a:pt x="391" y="1152"/>
                </a:lnTo>
                <a:lnTo>
                  <a:pt x="391" y="1151"/>
                </a:lnTo>
                <a:lnTo>
                  <a:pt x="388" y="1148"/>
                </a:lnTo>
                <a:lnTo>
                  <a:pt x="384" y="1147"/>
                </a:lnTo>
                <a:lnTo>
                  <a:pt x="384" y="1147"/>
                </a:lnTo>
                <a:lnTo>
                  <a:pt x="365" y="1139"/>
                </a:lnTo>
                <a:lnTo>
                  <a:pt x="358" y="1137"/>
                </a:lnTo>
                <a:lnTo>
                  <a:pt x="358" y="1137"/>
                </a:lnTo>
                <a:lnTo>
                  <a:pt x="358" y="1133"/>
                </a:lnTo>
                <a:lnTo>
                  <a:pt x="357" y="1131"/>
                </a:lnTo>
                <a:lnTo>
                  <a:pt x="354" y="1128"/>
                </a:lnTo>
                <a:lnTo>
                  <a:pt x="354" y="1128"/>
                </a:lnTo>
                <a:lnTo>
                  <a:pt x="345" y="1127"/>
                </a:lnTo>
                <a:lnTo>
                  <a:pt x="340" y="1127"/>
                </a:lnTo>
                <a:lnTo>
                  <a:pt x="336" y="1131"/>
                </a:lnTo>
                <a:lnTo>
                  <a:pt x="324" y="1127"/>
                </a:lnTo>
                <a:lnTo>
                  <a:pt x="321" y="1100"/>
                </a:lnTo>
                <a:lnTo>
                  <a:pt x="321" y="1100"/>
                </a:lnTo>
                <a:lnTo>
                  <a:pt x="326" y="1096"/>
                </a:lnTo>
                <a:lnTo>
                  <a:pt x="330" y="1093"/>
                </a:lnTo>
                <a:lnTo>
                  <a:pt x="336" y="1090"/>
                </a:lnTo>
                <a:lnTo>
                  <a:pt x="336" y="1090"/>
                </a:lnTo>
                <a:lnTo>
                  <a:pt x="354" y="1086"/>
                </a:lnTo>
                <a:lnTo>
                  <a:pt x="354" y="1086"/>
                </a:lnTo>
                <a:lnTo>
                  <a:pt x="357" y="1081"/>
                </a:lnTo>
                <a:lnTo>
                  <a:pt x="362" y="1066"/>
                </a:lnTo>
                <a:lnTo>
                  <a:pt x="364" y="1056"/>
                </a:lnTo>
                <a:lnTo>
                  <a:pt x="367" y="1045"/>
                </a:lnTo>
                <a:lnTo>
                  <a:pt x="368" y="1033"/>
                </a:lnTo>
                <a:lnTo>
                  <a:pt x="368" y="1021"/>
                </a:lnTo>
                <a:lnTo>
                  <a:pt x="368" y="1021"/>
                </a:lnTo>
                <a:lnTo>
                  <a:pt x="368" y="1004"/>
                </a:lnTo>
                <a:lnTo>
                  <a:pt x="369" y="984"/>
                </a:lnTo>
                <a:lnTo>
                  <a:pt x="373" y="937"/>
                </a:lnTo>
                <a:lnTo>
                  <a:pt x="377" y="888"/>
                </a:lnTo>
                <a:lnTo>
                  <a:pt x="378" y="866"/>
                </a:lnTo>
                <a:lnTo>
                  <a:pt x="378" y="849"/>
                </a:lnTo>
                <a:lnTo>
                  <a:pt x="378" y="849"/>
                </a:lnTo>
                <a:lnTo>
                  <a:pt x="372" y="745"/>
                </a:lnTo>
                <a:lnTo>
                  <a:pt x="372" y="745"/>
                </a:lnTo>
                <a:lnTo>
                  <a:pt x="378" y="745"/>
                </a:lnTo>
                <a:lnTo>
                  <a:pt x="383" y="744"/>
                </a:lnTo>
                <a:lnTo>
                  <a:pt x="391" y="740"/>
                </a:lnTo>
                <a:lnTo>
                  <a:pt x="391" y="740"/>
                </a:lnTo>
                <a:lnTo>
                  <a:pt x="393" y="737"/>
                </a:lnTo>
                <a:lnTo>
                  <a:pt x="397" y="731"/>
                </a:lnTo>
                <a:lnTo>
                  <a:pt x="406" y="718"/>
                </a:lnTo>
                <a:lnTo>
                  <a:pt x="415" y="701"/>
                </a:lnTo>
                <a:lnTo>
                  <a:pt x="415" y="701"/>
                </a:lnTo>
                <a:lnTo>
                  <a:pt x="412" y="712"/>
                </a:lnTo>
                <a:lnTo>
                  <a:pt x="412" y="720"/>
                </a:lnTo>
                <a:lnTo>
                  <a:pt x="413" y="723"/>
                </a:lnTo>
                <a:lnTo>
                  <a:pt x="415" y="725"/>
                </a:lnTo>
                <a:lnTo>
                  <a:pt x="420" y="726"/>
                </a:lnTo>
                <a:lnTo>
                  <a:pt x="420" y="735"/>
                </a:lnTo>
                <a:lnTo>
                  <a:pt x="420" y="735"/>
                </a:lnTo>
                <a:lnTo>
                  <a:pt x="415" y="737"/>
                </a:lnTo>
                <a:lnTo>
                  <a:pt x="411" y="740"/>
                </a:lnTo>
                <a:lnTo>
                  <a:pt x="411" y="741"/>
                </a:lnTo>
                <a:lnTo>
                  <a:pt x="410" y="742"/>
                </a:lnTo>
                <a:lnTo>
                  <a:pt x="410" y="742"/>
                </a:lnTo>
                <a:lnTo>
                  <a:pt x="412" y="744"/>
                </a:lnTo>
                <a:lnTo>
                  <a:pt x="415" y="745"/>
                </a:lnTo>
                <a:lnTo>
                  <a:pt x="418" y="745"/>
                </a:lnTo>
                <a:lnTo>
                  <a:pt x="418" y="745"/>
                </a:lnTo>
                <a:lnTo>
                  <a:pt x="416" y="750"/>
                </a:lnTo>
                <a:lnTo>
                  <a:pt x="415" y="752"/>
                </a:lnTo>
                <a:lnTo>
                  <a:pt x="416" y="754"/>
                </a:lnTo>
                <a:lnTo>
                  <a:pt x="416" y="755"/>
                </a:lnTo>
                <a:lnTo>
                  <a:pt x="416" y="755"/>
                </a:lnTo>
                <a:lnTo>
                  <a:pt x="421" y="752"/>
                </a:lnTo>
                <a:lnTo>
                  <a:pt x="430" y="749"/>
                </a:lnTo>
                <a:lnTo>
                  <a:pt x="440" y="744"/>
                </a:lnTo>
                <a:lnTo>
                  <a:pt x="446" y="739"/>
                </a:lnTo>
                <a:lnTo>
                  <a:pt x="446" y="739"/>
                </a:lnTo>
                <a:lnTo>
                  <a:pt x="449" y="735"/>
                </a:lnTo>
                <a:lnTo>
                  <a:pt x="450" y="730"/>
                </a:lnTo>
                <a:lnTo>
                  <a:pt x="454" y="717"/>
                </a:lnTo>
                <a:lnTo>
                  <a:pt x="456" y="698"/>
                </a:lnTo>
                <a:lnTo>
                  <a:pt x="456" y="698"/>
                </a:lnTo>
                <a:lnTo>
                  <a:pt x="454" y="690"/>
                </a:lnTo>
                <a:lnTo>
                  <a:pt x="449" y="677"/>
                </a:lnTo>
                <a:lnTo>
                  <a:pt x="440" y="658"/>
                </a:lnTo>
                <a:lnTo>
                  <a:pt x="440" y="646"/>
                </a:lnTo>
                <a:lnTo>
                  <a:pt x="440" y="646"/>
                </a:lnTo>
                <a:lnTo>
                  <a:pt x="444" y="641"/>
                </a:lnTo>
                <a:lnTo>
                  <a:pt x="450" y="630"/>
                </a:lnTo>
                <a:lnTo>
                  <a:pt x="450" y="630"/>
                </a:lnTo>
                <a:lnTo>
                  <a:pt x="455" y="621"/>
                </a:lnTo>
                <a:lnTo>
                  <a:pt x="455" y="618"/>
                </a:lnTo>
                <a:lnTo>
                  <a:pt x="456" y="617"/>
                </a:lnTo>
                <a:lnTo>
                  <a:pt x="456" y="617"/>
                </a:lnTo>
                <a:lnTo>
                  <a:pt x="468" y="611"/>
                </a:lnTo>
                <a:lnTo>
                  <a:pt x="474" y="607"/>
                </a:lnTo>
                <a:lnTo>
                  <a:pt x="477" y="603"/>
                </a:lnTo>
                <a:lnTo>
                  <a:pt x="477" y="603"/>
                </a:lnTo>
                <a:lnTo>
                  <a:pt x="475" y="594"/>
                </a:lnTo>
                <a:lnTo>
                  <a:pt x="470" y="575"/>
                </a:lnTo>
                <a:lnTo>
                  <a:pt x="456" y="525"/>
                </a:lnTo>
                <a:lnTo>
                  <a:pt x="456" y="525"/>
                </a:lnTo>
                <a:lnTo>
                  <a:pt x="449" y="497"/>
                </a:lnTo>
                <a:lnTo>
                  <a:pt x="441" y="465"/>
                </a:lnTo>
                <a:lnTo>
                  <a:pt x="435" y="434"/>
                </a:lnTo>
                <a:lnTo>
                  <a:pt x="434" y="419"/>
                </a:lnTo>
                <a:lnTo>
                  <a:pt x="432" y="406"/>
                </a:lnTo>
                <a:lnTo>
                  <a:pt x="432" y="406"/>
                </a:lnTo>
                <a:lnTo>
                  <a:pt x="431" y="388"/>
                </a:lnTo>
                <a:lnTo>
                  <a:pt x="429" y="376"/>
                </a:lnTo>
                <a:lnTo>
                  <a:pt x="425" y="364"/>
                </a:lnTo>
                <a:lnTo>
                  <a:pt x="420" y="350"/>
                </a:lnTo>
                <a:lnTo>
                  <a:pt x="420" y="350"/>
                </a:lnTo>
                <a:lnTo>
                  <a:pt x="416" y="341"/>
                </a:lnTo>
                <a:lnTo>
                  <a:pt x="411" y="330"/>
                </a:lnTo>
                <a:lnTo>
                  <a:pt x="396" y="307"/>
                </a:lnTo>
                <a:lnTo>
                  <a:pt x="379" y="287"/>
                </a:lnTo>
                <a:lnTo>
                  <a:pt x="372" y="278"/>
                </a:lnTo>
                <a:lnTo>
                  <a:pt x="364" y="272"/>
                </a:lnTo>
                <a:lnTo>
                  <a:pt x="364" y="272"/>
                </a:lnTo>
                <a:lnTo>
                  <a:pt x="355" y="266"/>
                </a:lnTo>
                <a:lnTo>
                  <a:pt x="345" y="261"/>
                </a:lnTo>
                <a:lnTo>
                  <a:pt x="320" y="248"/>
                </a:lnTo>
                <a:lnTo>
                  <a:pt x="290" y="234"/>
                </a:lnTo>
                <a:lnTo>
                  <a:pt x="267" y="219"/>
                </a:lnTo>
                <a:lnTo>
                  <a:pt x="267" y="219"/>
                </a:lnTo>
                <a:lnTo>
                  <a:pt x="277" y="205"/>
                </a:lnTo>
                <a:lnTo>
                  <a:pt x="284" y="192"/>
                </a:lnTo>
                <a:lnTo>
                  <a:pt x="290" y="181"/>
                </a:lnTo>
                <a:lnTo>
                  <a:pt x="290" y="181"/>
                </a:lnTo>
                <a:lnTo>
                  <a:pt x="292" y="170"/>
                </a:lnTo>
                <a:lnTo>
                  <a:pt x="293" y="156"/>
                </a:lnTo>
                <a:lnTo>
                  <a:pt x="293" y="139"/>
                </a:lnTo>
                <a:lnTo>
                  <a:pt x="293" y="139"/>
                </a:lnTo>
                <a:lnTo>
                  <a:pt x="300" y="134"/>
                </a:lnTo>
                <a:lnTo>
                  <a:pt x="305" y="129"/>
                </a:lnTo>
                <a:lnTo>
                  <a:pt x="306" y="125"/>
                </a:lnTo>
                <a:lnTo>
                  <a:pt x="307" y="121"/>
                </a:lnTo>
                <a:lnTo>
                  <a:pt x="307" y="121"/>
                </a:lnTo>
                <a:lnTo>
                  <a:pt x="309" y="109"/>
                </a:lnTo>
                <a:lnTo>
                  <a:pt x="307" y="92"/>
                </a:lnTo>
                <a:lnTo>
                  <a:pt x="303" y="75"/>
                </a:lnTo>
                <a:lnTo>
                  <a:pt x="301" y="68"/>
                </a:lnTo>
                <a:lnTo>
                  <a:pt x="297" y="62"/>
                </a:lnTo>
                <a:lnTo>
                  <a:pt x="297" y="62"/>
                </a:lnTo>
                <a:lnTo>
                  <a:pt x="293" y="58"/>
                </a:lnTo>
                <a:lnTo>
                  <a:pt x="288" y="53"/>
                </a:lnTo>
                <a:lnTo>
                  <a:pt x="276" y="46"/>
                </a:lnTo>
                <a:lnTo>
                  <a:pt x="264" y="41"/>
                </a:lnTo>
                <a:lnTo>
                  <a:pt x="260" y="39"/>
                </a:lnTo>
                <a:lnTo>
                  <a:pt x="258" y="38"/>
                </a:lnTo>
                <a:lnTo>
                  <a:pt x="258" y="38"/>
                </a:lnTo>
                <a:lnTo>
                  <a:pt x="242" y="41"/>
                </a:lnTo>
                <a:lnTo>
                  <a:pt x="242" y="41"/>
                </a:lnTo>
                <a:lnTo>
                  <a:pt x="235" y="20"/>
                </a:lnTo>
                <a:lnTo>
                  <a:pt x="235" y="20"/>
                </a:lnTo>
                <a:lnTo>
                  <a:pt x="233" y="14"/>
                </a:lnTo>
                <a:lnTo>
                  <a:pt x="228" y="8"/>
                </a:lnTo>
                <a:lnTo>
                  <a:pt x="223" y="3"/>
                </a:lnTo>
                <a:lnTo>
                  <a:pt x="220" y="3"/>
                </a:lnTo>
                <a:lnTo>
                  <a:pt x="217" y="3"/>
                </a:lnTo>
                <a:lnTo>
                  <a:pt x="217" y="3"/>
                </a:lnTo>
                <a:lnTo>
                  <a:pt x="211" y="3"/>
                </a:lnTo>
                <a:lnTo>
                  <a:pt x="206" y="1"/>
                </a:lnTo>
                <a:lnTo>
                  <a:pt x="201" y="0"/>
                </a:lnTo>
                <a:lnTo>
                  <a:pt x="201" y="6"/>
                </a:lnTo>
                <a:lnTo>
                  <a:pt x="187" y="6"/>
                </a:lnTo>
                <a:lnTo>
                  <a:pt x="199" y="14"/>
                </a:lnTo>
                <a:lnTo>
                  <a:pt x="181" y="24"/>
                </a:lnTo>
                <a:lnTo>
                  <a:pt x="191" y="24"/>
                </a:lnTo>
                <a:lnTo>
                  <a:pt x="187" y="33"/>
                </a:lnTo>
                <a:lnTo>
                  <a:pt x="199" y="37"/>
                </a:lnTo>
                <a:lnTo>
                  <a:pt x="204" y="47"/>
                </a:lnTo>
                <a:lnTo>
                  <a:pt x="204" y="47"/>
                </a:lnTo>
                <a:lnTo>
                  <a:pt x="190" y="56"/>
                </a:lnTo>
                <a:lnTo>
                  <a:pt x="180" y="65"/>
                </a:lnTo>
                <a:lnTo>
                  <a:pt x="176" y="68"/>
                </a:lnTo>
                <a:lnTo>
                  <a:pt x="173" y="72"/>
                </a:lnTo>
                <a:lnTo>
                  <a:pt x="173" y="72"/>
                </a:lnTo>
                <a:lnTo>
                  <a:pt x="169" y="86"/>
                </a:lnTo>
                <a:lnTo>
                  <a:pt x="166" y="106"/>
                </a:lnTo>
                <a:lnTo>
                  <a:pt x="163" y="127"/>
                </a:lnTo>
                <a:lnTo>
                  <a:pt x="163" y="134"/>
                </a:lnTo>
                <a:lnTo>
                  <a:pt x="164" y="139"/>
                </a:lnTo>
                <a:lnTo>
                  <a:pt x="164" y="139"/>
                </a:lnTo>
                <a:lnTo>
                  <a:pt x="168" y="146"/>
                </a:lnTo>
                <a:lnTo>
                  <a:pt x="169" y="153"/>
                </a:lnTo>
                <a:lnTo>
                  <a:pt x="171" y="159"/>
                </a:lnTo>
                <a:lnTo>
                  <a:pt x="173" y="166"/>
                </a:lnTo>
                <a:lnTo>
                  <a:pt x="173" y="166"/>
                </a:lnTo>
                <a:lnTo>
                  <a:pt x="176" y="170"/>
                </a:lnTo>
                <a:lnTo>
                  <a:pt x="180" y="173"/>
                </a:lnTo>
                <a:lnTo>
                  <a:pt x="185" y="177"/>
                </a:lnTo>
                <a:lnTo>
                  <a:pt x="185" y="177"/>
                </a:lnTo>
                <a:lnTo>
                  <a:pt x="187" y="181"/>
                </a:lnTo>
                <a:lnTo>
                  <a:pt x="188" y="183"/>
                </a:lnTo>
                <a:lnTo>
                  <a:pt x="188" y="183"/>
                </a:lnTo>
                <a:lnTo>
                  <a:pt x="190" y="186"/>
                </a:lnTo>
                <a:lnTo>
                  <a:pt x="191" y="190"/>
                </a:lnTo>
                <a:lnTo>
                  <a:pt x="191" y="190"/>
                </a:lnTo>
                <a:lnTo>
                  <a:pt x="182" y="196"/>
                </a:lnTo>
                <a:lnTo>
                  <a:pt x="174" y="201"/>
                </a:lnTo>
                <a:lnTo>
                  <a:pt x="174" y="20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8">
            <a:extLst>
              <a:ext uri="{FF2B5EF4-FFF2-40B4-BE49-F238E27FC236}">
                <a16:creationId xmlns:a16="http://schemas.microsoft.com/office/drawing/2014/main" id="{6B0363C3-4521-488F-9CBB-1D4E1F3A8CD4}"/>
              </a:ext>
            </a:extLst>
          </p:cNvPr>
          <p:cNvSpPr>
            <a:spLocks/>
          </p:cNvSpPr>
          <p:nvPr/>
        </p:nvSpPr>
        <p:spPr bwMode="auto">
          <a:xfrm>
            <a:off x="1032794" y="4599130"/>
            <a:ext cx="524630" cy="1753193"/>
          </a:xfrm>
          <a:custGeom>
            <a:avLst/>
            <a:gdLst>
              <a:gd name="T0" fmla="*/ 95 w 395"/>
              <a:gd name="T1" fmla="*/ 1014 h 1320"/>
              <a:gd name="T2" fmla="*/ 104 w 395"/>
              <a:gd name="T3" fmla="*/ 946 h 1320"/>
              <a:gd name="T4" fmla="*/ 93 w 395"/>
              <a:gd name="T5" fmla="*/ 855 h 1320"/>
              <a:gd name="T6" fmla="*/ 85 w 395"/>
              <a:gd name="T7" fmla="*/ 788 h 1320"/>
              <a:gd name="T8" fmla="*/ 69 w 395"/>
              <a:gd name="T9" fmla="*/ 650 h 1320"/>
              <a:gd name="T10" fmla="*/ 23 w 395"/>
              <a:gd name="T11" fmla="*/ 578 h 1320"/>
              <a:gd name="T12" fmla="*/ 7 w 395"/>
              <a:gd name="T13" fmla="*/ 356 h 1320"/>
              <a:gd name="T14" fmla="*/ 31 w 395"/>
              <a:gd name="T15" fmla="*/ 272 h 1320"/>
              <a:gd name="T16" fmla="*/ 83 w 395"/>
              <a:gd name="T17" fmla="*/ 221 h 1320"/>
              <a:gd name="T18" fmla="*/ 109 w 395"/>
              <a:gd name="T19" fmla="*/ 183 h 1320"/>
              <a:gd name="T20" fmla="*/ 105 w 395"/>
              <a:gd name="T21" fmla="*/ 125 h 1320"/>
              <a:gd name="T22" fmla="*/ 131 w 395"/>
              <a:gd name="T23" fmla="*/ 67 h 1320"/>
              <a:gd name="T24" fmla="*/ 133 w 395"/>
              <a:gd name="T25" fmla="*/ 29 h 1320"/>
              <a:gd name="T26" fmla="*/ 143 w 395"/>
              <a:gd name="T27" fmla="*/ 5 h 1320"/>
              <a:gd name="T28" fmla="*/ 163 w 395"/>
              <a:gd name="T29" fmla="*/ 1 h 1320"/>
              <a:gd name="T30" fmla="*/ 191 w 395"/>
              <a:gd name="T31" fmla="*/ 34 h 1320"/>
              <a:gd name="T32" fmla="*/ 222 w 395"/>
              <a:gd name="T33" fmla="*/ 66 h 1320"/>
              <a:gd name="T34" fmla="*/ 246 w 395"/>
              <a:gd name="T35" fmla="*/ 106 h 1320"/>
              <a:gd name="T36" fmla="*/ 253 w 395"/>
              <a:gd name="T37" fmla="*/ 141 h 1320"/>
              <a:gd name="T38" fmla="*/ 252 w 395"/>
              <a:gd name="T39" fmla="*/ 177 h 1320"/>
              <a:gd name="T40" fmla="*/ 215 w 395"/>
              <a:gd name="T41" fmla="*/ 227 h 1320"/>
              <a:gd name="T42" fmla="*/ 204 w 395"/>
              <a:gd name="T43" fmla="*/ 241 h 1320"/>
              <a:gd name="T44" fmla="*/ 219 w 395"/>
              <a:gd name="T45" fmla="*/ 264 h 1320"/>
              <a:gd name="T46" fmla="*/ 291 w 395"/>
              <a:gd name="T47" fmla="*/ 306 h 1320"/>
              <a:gd name="T48" fmla="*/ 323 w 395"/>
              <a:gd name="T49" fmla="*/ 364 h 1320"/>
              <a:gd name="T50" fmla="*/ 345 w 395"/>
              <a:gd name="T51" fmla="*/ 472 h 1320"/>
              <a:gd name="T52" fmla="*/ 362 w 395"/>
              <a:gd name="T53" fmla="*/ 546 h 1320"/>
              <a:gd name="T54" fmla="*/ 361 w 395"/>
              <a:gd name="T55" fmla="*/ 582 h 1320"/>
              <a:gd name="T56" fmla="*/ 351 w 395"/>
              <a:gd name="T57" fmla="*/ 603 h 1320"/>
              <a:gd name="T58" fmla="*/ 373 w 395"/>
              <a:gd name="T59" fmla="*/ 679 h 1320"/>
              <a:gd name="T60" fmla="*/ 348 w 395"/>
              <a:gd name="T61" fmla="*/ 661 h 1320"/>
              <a:gd name="T62" fmla="*/ 318 w 395"/>
              <a:gd name="T63" fmla="*/ 660 h 1320"/>
              <a:gd name="T64" fmla="*/ 340 w 395"/>
              <a:gd name="T65" fmla="*/ 891 h 1320"/>
              <a:gd name="T66" fmla="*/ 347 w 395"/>
              <a:gd name="T67" fmla="*/ 1068 h 1320"/>
              <a:gd name="T68" fmla="*/ 353 w 395"/>
              <a:gd name="T69" fmla="*/ 1178 h 1320"/>
              <a:gd name="T70" fmla="*/ 377 w 395"/>
              <a:gd name="T71" fmla="*/ 1171 h 1320"/>
              <a:gd name="T72" fmla="*/ 391 w 395"/>
              <a:gd name="T73" fmla="*/ 1190 h 1320"/>
              <a:gd name="T74" fmla="*/ 395 w 395"/>
              <a:gd name="T75" fmla="*/ 1212 h 1320"/>
              <a:gd name="T76" fmla="*/ 366 w 395"/>
              <a:gd name="T77" fmla="*/ 1235 h 1320"/>
              <a:gd name="T78" fmla="*/ 292 w 395"/>
              <a:gd name="T79" fmla="*/ 1255 h 1320"/>
              <a:gd name="T80" fmla="*/ 273 w 395"/>
              <a:gd name="T81" fmla="*/ 1242 h 1320"/>
              <a:gd name="T82" fmla="*/ 253 w 395"/>
              <a:gd name="T83" fmla="*/ 1195 h 1320"/>
              <a:gd name="T84" fmla="*/ 187 w 395"/>
              <a:gd name="T85" fmla="*/ 1202 h 1320"/>
              <a:gd name="T86" fmla="*/ 162 w 395"/>
              <a:gd name="T87" fmla="*/ 1242 h 1320"/>
              <a:gd name="T88" fmla="*/ 185 w 395"/>
              <a:gd name="T89" fmla="*/ 1273 h 1320"/>
              <a:gd name="T90" fmla="*/ 211 w 395"/>
              <a:gd name="T91" fmla="*/ 1276 h 1320"/>
              <a:gd name="T92" fmla="*/ 208 w 395"/>
              <a:gd name="T93" fmla="*/ 1297 h 1320"/>
              <a:gd name="T94" fmla="*/ 129 w 395"/>
              <a:gd name="T95" fmla="*/ 1320 h 1320"/>
              <a:gd name="T96" fmla="*/ 91 w 395"/>
              <a:gd name="T97" fmla="*/ 1311 h 1320"/>
              <a:gd name="T98" fmla="*/ 91 w 395"/>
              <a:gd name="T99" fmla="*/ 1286 h 1320"/>
              <a:gd name="T100" fmla="*/ 95 w 395"/>
              <a:gd name="T101" fmla="*/ 1271 h 1320"/>
              <a:gd name="T102" fmla="*/ 91 w 395"/>
              <a:gd name="T103" fmla="*/ 1252 h 1320"/>
              <a:gd name="T104" fmla="*/ 102 w 395"/>
              <a:gd name="T105" fmla="*/ 1211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95" h="1320">
                <a:moveTo>
                  <a:pt x="102" y="1202"/>
                </a:moveTo>
                <a:lnTo>
                  <a:pt x="102" y="1202"/>
                </a:lnTo>
                <a:lnTo>
                  <a:pt x="98" y="1116"/>
                </a:lnTo>
                <a:lnTo>
                  <a:pt x="95" y="1022"/>
                </a:lnTo>
                <a:lnTo>
                  <a:pt x="95" y="1022"/>
                </a:lnTo>
                <a:lnTo>
                  <a:pt x="95" y="1014"/>
                </a:lnTo>
                <a:lnTo>
                  <a:pt x="98" y="1008"/>
                </a:lnTo>
                <a:lnTo>
                  <a:pt x="100" y="1003"/>
                </a:lnTo>
                <a:lnTo>
                  <a:pt x="103" y="998"/>
                </a:lnTo>
                <a:lnTo>
                  <a:pt x="103" y="998"/>
                </a:lnTo>
                <a:lnTo>
                  <a:pt x="104" y="979"/>
                </a:lnTo>
                <a:lnTo>
                  <a:pt x="104" y="946"/>
                </a:lnTo>
                <a:lnTo>
                  <a:pt x="103" y="898"/>
                </a:lnTo>
                <a:lnTo>
                  <a:pt x="103" y="898"/>
                </a:lnTo>
                <a:lnTo>
                  <a:pt x="102" y="893"/>
                </a:lnTo>
                <a:lnTo>
                  <a:pt x="98" y="884"/>
                </a:lnTo>
                <a:lnTo>
                  <a:pt x="95" y="871"/>
                </a:lnTo>
                <a:lnTo>
                  <a:pt x="93" y="855"/>
                </a:lnTo>
                <a:lnTo>
                  <a:pt x="93" y="855"/>
                </a:lnTo>
                <a:lnTo>
                  <a:pt x="91" y="823"/>
                </a:lnTo>
                <a:lnTo>
                  <a:pt x="90" y="812"/>
                </a:lnTo>
                <a:lnTo>
                  <a:pt x="89" y="807"/>
                </a:lnTo>
                <a:lnTo>
                  <a:pt x="89" y="807"/>
                </a:lnTo>
                <a:lnTo>
                  <a:pt x="85" y="788"/>
                </a:lnTo>
                <a:lnTo>
                  <a:pt x="80" y="745"/>
                </a:lnTo>
                <a:lnTo>
                  <a:pt x="71" y="670"/>
                </a:lnTo>
                <a:lnTo>
                  <a:pt x="71" y="670"/>
                </a:lnTo>
                <a:lnTo>
                  <a:pt x="70" y="654"/>
                </a:lnTo>
                <a:lnTo>
                  <a:pt x="69" y="650"/>
                </a:lnTo>
                <a:lnTo>
                  <a:pt x="69" y="650"/>
                </a:lnTo>
                <a:lnTo>
                  <a:pt x="59" y="628"/>
                </a:lnTo>
                <a:lnTo>
                  <a:pt x="51" y="616"/>
                </a:lnTo>
                <a:lnTo>
                  <a:pt x="47" y="609"/>
                </a:lnTo>
                <a:lnTo>
                  <a:pt x="47" y="609"/>
                </a:lnTo>
                <a:lnTo>
                  <a:pt x="38" y="599"/>
                </a:lnTo>
                <a:lnTo>
                  <a:pt x="23" y="578"/>
                </a:lnTo>
                <a:lnTo>
                  <a:pt x="0" y="545"/>
                </a:lnTo>
                <a:lnTo>
                  <a:pt x="0" y="545"/>
                </a:lnTo>
                <a:lnTo>
                  <a:pt x="2" y="464"/>
                </a:lnTo>
                <a:lnTo>
                  <a:pt x="4" y="401"/>
                </a:lnTo>
                <a:lnTo>
                  <a:pt x="7" y="356"/>
                </a:lnTo>
                <a:lnTo>
                  <a:pt x="7" y="356"/>
                </a:lnTo>
                <a:lnTo>
                  <a:pt x="9" y="330"/>
                </a:lnTo>
                <a:lnTo>
                  <a:pt x="13" y="306"/>
                </a:lnTo>
                <a:lnTo>
                  <a:pt x="17" y="294"/>
                </a:lnTo>
                <a:lnTo>
                  <a:pt x="21" y="286"/>
                </a:lnTo>
                <a:lnTo>
                  <a:pt x="24" y="278"/>
                </a:lnTo>
                <a:lnTo>
                  <a:pt x="31" y="272"/>
                </a:lnTo>
                <a:lnTo>
                  <a:pt x="31" y="272"/>
                </a:lnTo>
                <a:lnTo>
                  <a:pt x="37" y="267"/>
                </a:lnTo>
                <a:lnTo>
                  <a:pt x="43" y="262"/>
                </a:lnTo>
                <a:lnTo>
                  <a:pt x="57" y="255"/>
                </a:lnTo>
                <a:lnTo>
                  <a:pt x="71" y="249"/>
                </a:lnTo>
                <a:lnTo>
                  <a:pt x="83" y="221"/>
                </a:lnTo>
                <a:lnTo>
                  <a:pt x="120" y="215"/>
                </a:lnTo>
                <a:lnTo>
                  <a:pt x="120" y="203"/>
                </a:lnTo>
                <a:lnTo>
                  <a:pt x="120" y="203"/>
                </a:lnTo>
                <a:lnTo>
                  <a:pt x="118" y="200"/>
                </a:lnTo>
                <a:lnTo>
                  <a:pt x="113" y="191"/>
                </a:lnTo>
                <a:lnTo>
                  <a:pt x="109" y="183"/>
                </a:lnTo>
                <a:lnTo>
                  <a:pt x="107" y="174"/>
                </a:lnTo>
                <a:lnTo>
                  <a:pt x="104" y="163"/>
                </a:lnTo>
                <a:lnTo>
                  <a:pt x="103" y="150"/>
                </a:lnTo>
                <a:lnTo>
                  <a:pt x="103" y="150"/>
                </a:lnTo>
                <a:lnTo>
                  <a:pt x="103" y="138"/>
                </a:lnTo>
                <a:lnTo>
                  <a:pt x="105" y="125"/>
                </a:lnTo>
                <a:lnTo>
                  <a:pt x="109" y="112"/>
                </a:lnTo>
                <a:lnTo>
                  <a:pt x="113" y="101"/>
                </a:lnTo>
                <a:lnTo>
                  <a:pt x="122" y="83"/>
                </a:lnTo>
                <a:lnTo>
                  <a:pt x="126" y="77"/>
                </a:lnTo>
                <a:lnTo>
                  <a:pt x="131" y="67"/>
                </a:lnTo>
                <a:lnTo>
                  <a:pt x="131" y="67"/>
                </a:lnTo>
                <a:lnTo>
                  <a:pt x="128" y="53"/>
                </a:lnTo>
                <a:lnTo>
                  <a:pt x="127" y="43"/>
                </a:lnTo>
                <a:lnTo>
                  <a:pt x="128" y="38"/>
                </a:lnTo>
                <a:lnTo>
                  <a:pt x="129" y="34"/>
                </a:lnTo>
                <a:lnTo>
                  <a:pt x="129" y="34"/>
                </a:lnTo>
                <a:lnTo>
                  <a:pt x="133" y="29"/>
                </a:lnTo>
                <a:lnTo>
                  <a:pt x="137" y="26"/>
                </a:lnTo>
                <a:lnTo>
                  <a:pt x="141" y="24"/>
                </a:lnTo>
                <a:lnTo>
                  <a:pt x="141" y="24"/>
                </a:lnTo>
                <a:lnTo>
                  <a:pt x="141" y="15"/>
                </a:lnTo>
                <a:lnTo>
                  <a:pt x="142" y="7"/>
                </a:lnTo>
                <a:lnTo>
                  <a:pt x="143" y="5"/>
                </a:lnTo>
                <a:lnTo>
                  <a:pt x="146" y="2"/>
                </a:lnTo>
                <a:lnTo>
                  <a:pt x="146" y="2"/>
                </a:lnTo>
                <a:lnTo>
                  <a:pt x="148" y="1"/>
                </a:lnTo>
                <a:lnTo>
                  <a:pt x="152" y="0"/>
                </a:lnTo>
                <a:lnTo>
                  <a:pt x="157" y="0"/>
                </a:lnTo>
                <a:lnTo>
                  <a:pt x="163" y="1"/>
                </a:lnTo>
                <a:lnTo>
                  <a:pt x="169" y="4"/>
                </a:lnTo>
                <a:lnTo>
                  <a:pt x="175" y="6"/>
                </a:lnTo>
                <a:lnTo>
                  <a:pt x="180" y="11"/>
                </a:lnTo>
                <a:lnTo>
                  <a:pt x="184" y="16"/>
                </a:lnTo>
                <a:lnTo>
                  <a:pt x="184" y="16"/>
                </a:lnTo>
                <a:lnTo>
                  <a:pt x="191" y="34"/>
                </a:lnTo>
                <a:lnTo>
                  <a:pt x="194" y="40"/>
                </a:lnTo>
                <a:lnTo>
                  <a:pt x="198" y="57"/>
                </a:lnTo>
                <a:lnTo>
                  <a:pt x="198" y="57"/>
                </a:lnTo>
                <a:lnTo>
                  <a:pt x="203" y="58"/>
                </a:lnTo>
                <a:lnTo>
                  <a:pt x="215" y="62"/>
                </a:lnTo>
                <a:lnTo>
                  <a:pt x="222" y="66"/>
                </a:lnTo>
                <a:lnTo>
                  <a:pt x="228" y="69"/>
                </a:lnTo>
                <a:lnTo>
                  <a:pt x="234" y="74"/>
                </a:lnTo>
                <a:lnTo>
                  <a:pt x="238" y="81"/>
                </a:lnTo>
                <a:lnTo>
                  <a:pt x="238" y="81"/>
                </a:lnTo>
                <a:lnTo>
                  <a:pt x="242" y="93"/>
                </a:lnTo>
                <a:lnTo>
                  <a:pt x="246" y="106"/>
                </a:lnTo>
                <a:lnTo>
                  <a:pt x="248" y="119"/>
                </a:lnTo>
                <a:lnTo>
                  <a:pt x="248" y="119"/>
                </a:lnTo>
                <a:lnTo>
                  <a:pt x="251" y="126"/>
                </a:lnTo>
                <a:lnTo>
                  <a:pt x="253" y="133"/>
                </a:lnTo>
                <a:lnTo>
                  <a:pt x="253" y="141"/>
                </a:lnTo>
                <a:lnTo>
                  <a:pt x="253" y="141"/>
                </a:lnTo>
                <a:lnTo>
                  <a:pt x="254" y="148"/>
                </a:lnTo>
                <a:lnTo>
                  <a:pt x="256" y="155"/>
                </a:lnTo>
                <a:lnTo>
                  <a:pt x="257" y="162"/>
                </a:lnTo>
                <a:lnTo>
                  <a:pt x="256" y="169"/>
                </a:lnTo>
                <a:lnTo>
                  <a:pt x="256" y="169"/>
                </a:lnTo>
                <a:lnTo>
                  <a:pt x="252" y="177"/>
                </a:lnTo>
                <a:lnTo>
                  <a:pt x="246" y="184"/>
                </a:lnTo>
                <a:lnTo>
                  <a:pt x="238" y="193"/>
                </a:lnTo>
                <a:lnTo>
                  <a:pt x="238" y="193"/>
                </a:lnTo>
                <a:lnTo>
                  <a:pt x="229" y="208"/>
                </a:lnTo>
                <a:lnTo>
                  <a:pt x="222" y="220"/>
                </a:lnTo>
                <a:lnTo>
                  <a:pt x="215" y="227"/>
                </a:lnTo>
                <a:lnTo>
                  <a:pt x="215" y="227"/>
                </a:lnTo>
                <a:lnTo>
                  <a:pt x="210" y="231"/>
                </a:lnTo>
                <a:lnTo>
                  <a:pt x="204" y="234"/>
                </a:lnTo>
                <a:lnTo>
                  <a:pt x="198" y="235"/>
                </a:lnTo>
                <a:lnTo>
                  <a:pt x="198" y="235"/>
                </a:lnTo>
                <a:lnTo>
                  <a:pt x="204" y="241"/>
                </a:lnTo>
                <a:lnTo>
                  <a:pt x="210" y="248"/>
                </a:lnTo>
                <a:lnTo>
                  <a:pt x="214" y="254"/>
                </a:lnTo>
                <a:lnTo>
                  <a:pt x="214" y="254"/>
                </a:lnTo>
                <a:lnTo>
                  <a:pt x="218" y="262"/>
                </a:lnTo>
                <a:lnTo>
                  <a:pt x="219" y="264"/>
                </a:lnTo>
                <a:lnTo>
                  <a:pt x="219" y="264"/>
                </a:lnTo>
                <a:lnTo>
                  <a:pt x="230" y="268"/>
                </a:lnTo>
                <a:lnTo>
                  <a:pt x="242" y="273"/>
                </a:lnTo>
                <a:lnTo>
                  <a:pt x="256" y="279"/>
                </a:lnTo>
                <a:lnTo>
                  <a:pt x="271" y="288"/>
                </a:lnTo>
                <a:lnTo>
                  <a:pt x="285" y="300"/>
                </a:lnTo>
                <a:lnTo>
                  <a:pt x="291" y="306"/>
                </a:lnTo>
                <a:lnTo>
                  <a:pt x="297" y="312"/>
                </a:lnTo>
                <a:lnTo>
                  <a:pt x="304" y="320"/>
                </a:lnTo>
                <a:lnTo>
                  <a:pt x="308" y="327"/>
                </a:lnTo>
                <a:lnTo>
                  <a:pt x="308" y="327"/>
                </a:lnTo>
                <a:lnTo>
                  <a:pt x="315" y="345"/>
                </a:lnTo>
                <a:lnTo>
                  <a:pt x="323" y="364"/>
                </a:lnTo>
                <a:lnTo>
                  <a:pt x="328" y="383"/>
                </a:lnTo>
                <a:lnTo>
                  <a:pt x="332" y="401"/>
                </a:lnTo>
                <a:lnTo>
                  <a:pt x="337" y="430"/>
                </a:lnTo>
                <a:lnTo>
                  <a:pt x="338" y="442"/>
                </a:lnTo>
                <a:lnTo>
                  <a:pt x="338" y="442"/>
                </a:lnTo>
                <a:lnTo>
                  <a:pt x="345" y="472"/>
                </a:lnTo>
                <a:lnTo>
                  <a:pt x="357" y="511"/>
                </a:lnTo>
                <a:lnTo>
                  <a:pt x="357" y="511"/>
                </a:lnTo>
                <a:lnTo>
                  <a:pt x="359" y="521"/>
                </a:lnTo>
                <a:lnTo>
                  <a:pt x="362" y="531"/>
                </a:lnTo>
                <a:lnTo>
                  <a:pt x="362" y="541"/>
                </a:lnTo>
                <a:lnTo>
                  <a:pt x="362" y="546"/>
                </a:lnTo>
                <a:lnTo>
                  <a:pt x="361" y="551"/>
                </a:lnTo>
                <a:lnTo>
                  <a:pt x="361" y="551"/>
                </a:lnTo>
                <a:lnTo>
                  <a:pt x="359" y="556"/>
                </a:lnTo>
                <a:lnTo>
                  <a:pt x="358" y="563"/>
                </a:lnTo>
                <a:lnTo>
                  <a:pt x="359" y="573"/>
                </a:lnTo>
                <a:lnTo>
                  <a:pt x="361" y="582"/>
                </a:lnTo>
                <a:lnTo>
                  <a:pt x="361" y="588"/>
                </a:lnTo>
                <a:lnTo>
                  <a:pt x="361" y="588"/>
                </a:lnTo>
                <a:lnTo>
                  <a:pt x="358" y="592"/>
                </a:lnTo>
                <a:lnTo>
                  <a:pt x="356" y="597"/>
                </a:lnTo>
                <a:lnTo>
                  <a:pt x="351" y="603"/>
                </a:lnTo>
                <a:lnTo>
                  <a:pt x="351" y="603"/>
                </a:lnTo>
                <a:lnTo>
                  <a:pt x="356" y="616"/>
                </a:lnTo>
                <a:lnTo>
                  <a:pt x="366" y="641"/>
                </a:lnTo>
                <a:lnTo>
                  <a:pt x="370" y="655"/>
                </a:lnTo>
                <a:lnTo>
                  <a:pt x="373" y="667"/>
                </a:lnTo>
                <a:lnTo>
                  <a:pt x="375" y="676"/>
                </a:lnTo>
                <a:lnTo>
                  <a:pt x="373" y="679"/>
                </a:lnTo>
                <a:lnTo>
                  <a:pt x="372" y="680"/>
                </a:lnTo>
                <a:lnTo>
                  <a:pt x="372" y="680"/>
                </a:lnTo>
                <a:lnTo>
                  <a:pt x="368" y="679"/>
                </a:lnTo>
                <a:lnTo>
                  <a:pt x="364" y="678"/>
                </a:lnTo>
                <a:lnTo>
                  <a:pt x="356" y="669"/>
                </a:lnTo>
                <a:lnTo>
                  <a:pt x="348" y="661"/>
                </a:lnTo>
                <a:lnTo>
                  <a:pt x="345" y="659"/>
                </a:lnTo>
                <a:lnTo>
                  <a:pt x="344" y="657"/>
                </a:lnTo>
                <a:lnTo>
                  <a:pt x="344" y="657"/>
                </a:lnTo>
                <a:lnTo>
                  <a:pt x="330" y="659"/>
                </a:lnTo>
                <a:lnTo>
                  <a:pt x="318" y="660"/>
                </a:lnTo>
                <a:lnTo>
                  <a:pt x="318" y="660"/>
                </a:lnTo>
                <a:lnTo>
                  <a:pt x="319" y="683"/>
                </a:lnTo>
                <a:lnTo>
                  <a:pt x="323" y="741"/>
                </a:lnTo>
                <a:lnTo>
                  <a:pt x="325" y="777"/>
                </a:lnTo>
                <a:lnTo>
                  <a:pt x="329" y="817"/>
                </a:lnTo>
                <a:lnTo>
                  <a:pt x="334" y="855"/>
                </a:lnTo>
                <a:lnTo>
                  <a:pt x="340" y="891"/>
                </a:lnTo>
                <a:lnTo>
                  <a:pt x="340" y="891"/>
                </a:lnTo>
                <a:lnTo>
                  <a:pt x="343" y="909"/>
                </a:lnTo>
                <a:lnTo>
                  <a:pt x="345" y="929"/>
                </a:lnTo>
                <a:lnTo>
                  <a:pt x="348" y="975"/>
                </a:lnTo>
                <a:lnTo>
                  <a:pt x="348" y="1022"/>
                </a:lnTo>
                <a:lnTo>
                  <a:pt x="347" y="1068"/>
                </a:lnTo>
                <a:lnTo>
                  <a:pt x="345" y="1110"/>
                </a:lnTo>
                <a:lnTo>
                  <a:pt x="343" y="1145"/>
                </a:lnTo>
                <a:lnTo>
                  <a:pt x="340" y="1177"/>
                </a:lnTo>
                <a:lnTo>
                  <a:pt x="340" y="1177"/>
                </a:lnTo>
                <a:lnTo>
                  <a:pt x="347" y="1178"/>
                </a:lnTo>
                <a:lnTo>
                  <a:pt x="353" y="1178"/>
                </a:lnTo>
                <a:lnTo>
                  <a:pt x="361" y="1178"/>
                </a:lnTo>
                <a:lnTo>
                  <a:pt x="361" y="1178"/>
                </a:lnTo>
                <a:lnTo>
                  <a:pt x="363" y="1178"/>
                </a:lnTo>
                <a:lnTo>
                  <a:pt x="367" y="1176"/>
                </a:lnTo>
                <a:lnTo>
                  <a:pt x="373" y="1172"/>
                </a:lnTo>
                <a:lnTo>
                  <a:pt x="377" y="1171"/>
                </a:lnTo>
                <a:lnTo>
                  <a:pt x="380" y="1169"/>
                </a:lnTo>
                <a:lnTo>
                  <a:pt x="382" y="1171"/>
                </a:lnTo>
                <a:lnTo>
                  <a:pt x="385" y="1172"/>
                </a:lnTo>
                <a:lnTo>
                  <a:pt x="385" y="1172"/>
                </a:lnTo>
                <a:lnTo>
                  <a:pt x="388" y="1181"/>
                </a:lnTo>
                <a:lnTo>
                  <a:pt x="391" y="1190"/>
                </a:lnTo>
                <a:lnTo>
                  <a:pt x="392" y="1197"/>
                </a:lnTo>
                <a:lnTo>
                  <a:pt x="392" y="1202"/>
                </a:lnTo>
                <a:lnTo>
                  <a:pt x="392" y="1202"/>
                </a:lnTo>
                <a:lnTo>
                  <a:pt x="394" y="1205"/>
                </a:lnTo>
                <a:lnTo>
                  <a:pt x="395" y="1209"/>
                </a:lnTo>
                <a:lnTo>
                  <a:pt x="395" y="1212"/>
                </a:lnTo>
                <a:lnTo>
                  <a:pt x="394" y="1216"/>
                </a:lnTo>
                <a:lnTo>
                  <a:pt x="391" y="1219"/>
                </a:lnTo>
                <a:lnTo>
                  <a:pt x="391" y="1219"/>
                </a:lnTo>
                <a:lnTo>
                  <a:pt x="386" y="1223"/>
                </a:lnTo>
                <a:lnTo>
                  <a:pt x="381" y="1226"/>
                </a:lnTo>
                <a:lnTo>
                  <a:pt x="366" y="1235"/>
                </a:lnTo>
                <a:lnTo>
                  <a:pt x="349" y="1243"/>
                </a:lnTo>
                <a:lnTo>
                  <a:pt x="334" y="1249"/>
                </a:lnTo>
                <a:lnTo>
                  <a:pt x="334" y="1249"/>
                </a:lnTo>
                <a:lnTo>
                  <a:pt x="320" y="1253"/>
                </a:lnTo>
                <a:lnTo>
                  <a:pt x="305" y="1255"/>
                </a:lnTo>
                <a:lnTo>
                  <a:pt x="292" y="1255"/>
                </a:lnTo>
                <a:lnTo>
                  <a:pt x="284" y="1255"/>
                </a:lnTo>
                <a:lnTo>
                  <a:pt x="284" y="1255"/>
                </a:lnTo>
                <a:lnTo>
                  <a:pt x="280" y="1253"/>
                </a:lnTo>
                <a:lnTo>
                  <a:pt x="276" y="1249"/>
                </a:lnTo>
                <a:lnTo>
                  <a:pt x="275" y="1245"/>
                </a:lnTo>
                <a:lnTo>
                  <a:pt x="273" y="1242"/>
                </a:lnTo>
                <a:lnTo>
                  <a:pt x="273" y="1242"/>
                </a:lnTo>
                <a:lnTo>
                  <a:pt x="276" y="1218"/>
                </a:lnTo>
                <a:lnTo>
                  <a:pt x="278" y="1197"/>
                </a:lnTo>
                <a:lnTo>
                  <a:pt x="278" y="1197"/>
                </a:lnTo>
                <a:lnTo>
                  <a:pt x="271" y="1196"/>
                </a:lnTo>
                <a:lnTo>
                  <a:pt x="253" y="1195"/>
                </a:lnTo>
                <a:lnTo>
                  <a:pt x="230" y="1195"/>
                </a:lnTo>
                <a:lnTo>
                  <a:pt x="218" y="1196"/>
                </a:lnTo>
                <a:lnTo>
                  <a:pt x="208" y="1199"/>
                </a:lnTo>
                <a:lnTo>
                  <a:pt x="208" y="1199"/>
                </a:lnTo>
                <a:lnTo>
                  <a:pt x="198" y="1201"/>
                </a:lnTo>
                <a:lnTo>
                  <a:pt x="187" y="1202"/>
                </a:lnTo>
                <a:lnTo>
                  <a:pt x="170" y="1204"/>
                </a:lnTo>
                <a:lnTo>
                  <a:pt x="156" y="1204"/>
                </a:lnTo>
                <a:lnTo>
                  <a:pt x="151" y="1205"/>
                </a:lnTo>
                <a:lnTo>
                  <a:pt x="151" y="1205"/>
                </a:lnTo>
                <a:lnTo>
                  <a:pt x="157" y="1226"/>
                </a:lnTo>
                <a:lnTo>
                  <a:pt x="162" y="1242"/>
                </a:lnTo>
                <a:lnTo>
                  <a:pt x="165" y="1248"/>
                </a:lnTo>
                <a:lnTo>
                  <a:pt x="167" y="1253"/>
                </a:lnTo>
                <a:lnTo>
                  <a:pt x="167" y="1253"/>
                </a:lnTo>
                <a:lnTo>
                  <a:pt x="179" y="1267"/>
                </a:lnTo>
                <a:lnTo>
                  <a:pt x="184" y="1272"/>
                </a:lnTo>
                <a:lnTo>
                  <a:pt x="185" y="1273"/>
                </a:lnTo>
                <a:lnTo>
                  <a:pt x="187" y="1273"/>
                </a:lnTo>
                <a:lnTo>
                  <a:pt x="187" y="1273"/>
                </a:lnTo>
                <a:lnTo>
                  <a:pt x="200" y="1272"/>
                </a:lnTo>
                <a:lnTo>
                  <a:pt x="206" y="1273"/>
                </a:lnTo>
                <a:lnTo>
                  <a:pt x="209" y="1273"/>
                </a:lnTo>
                <a:lnTo>
                  <a:pt x="211" y="1276"/>
                </a:lnTo>
                <a:lnTo>
                  <a:pt x="211" y="1276"/>
                </a:lnTo>
                <a:lnTo>
                  <a:pt x="214" y="1279"/>
                </a:lnTo>
                <a:lnTo>
                  <a:pt x="217" y="1285"/>
                </a:lnTo>
                <a:lnTo>
                  <a:pt x="218" y="1290"/>
                </a:lnTo>
                <a:lnTo>
                  <a:pt x="218" y="1290"/>
                </a:lnTo>
                <a:lnTo>
                  <a:pt x="208" y="1297"/>
                </a:lnTo>
                <a:lnTo>
                  <a:pt x="198" y="1302"/>
                </a:lnTo>
                <a:lnTo>
                  <a:pt x="187" y="1307"/>
                </a:lnTo>
                <a:lnTo>
                  <a:pt x="187" y="1307"/>
                </a:lnTo>
                <a:lnTo>
                  <a:pt x="155" y="1316"/>
                </a:lnTo>
                <a:lnTo>
                  <a:pt x="137" y="1320"/>
                </a:lnTo>
                <a:lnTo>
                  <a:pt x="129" y="1320"/>
                </a:lnTo>
                <a:lnTo>
                  <a:pt x="123" y="1320"/>
                </a:lnTo>
                <a:lnTo>
                  <a:pt x="123" y="1320"/>
                </a:lnTo>
                <a:lnTo>
                  <a:pt x="112" y="1317"/>
                </a:lnTo>
                <a:lnTo>
                  <a:pt x="100" y="1315"/>
                </a:lnTo>
                <a:lnTo>
                  <a:pt x="95" y="1312"/>
                </a:lnTo>
                <a:lnTo>
                  <a:pt x="91" y="1311"/>
                </a:lnTo>
                <a:lnTo>
                  <a:pt x="89" y="1307"/>
                </a:lnTo>
                <a:lnTo>
                  <a:pt x="89" y="1304"/>
                </a:lnTo>
                <a:lnTo>
                  <a:pt x="89" y="1304"/>
                </a:lnTo>
                <a:lnTo>
                  <a:pt x="90" y="1290"/>
                </a:lnTo>
                <a:lnTo>
                  <a:pt x="91" y="1286"/>
                </a:lnTo>
                <a:lnTo>
                  <a:pt x="91" y="1286"/>
                </a:lnTo>
                <a:lnTo>
                  <a:pt x="98" y="1279"/>
                </a:lnTo>
                <a:lnTo>
                  <a:pt x="102" y="1274"/>
                </a:lnTo>
                <a:lnTo>
                  <a:pt x="103" y="1273"/>
                </a:lnTo>
                <a:lnTo>
                  <a:pt x="103" y="1273"/>
                </a:lnTo>
                <a:lnTo>
                  <a:pt x="100" y="1273"/>
                </a:lnTo>
                <a:lnTo>
                  <a:pt x="95" y="1271"/>
                </a:lnTo>
                <a:lnTo>
                  <a:pt x="91" y="1267"/>
                </a:lnTo>
                <a:lnTo>
                  <a:pt x="90" y="1264"/>
                </a:lnTo>
                <a:lnTo>
                  <a:pt x="89" y="1261"/>
                </a:lnTo>
                <a:lnTo>
                  <a:pt x="89" y="1261"/>
                </a:lnTo>
                <a:lnTo>
                  <a:pt x="89" y="1257"/>
                </a:lnTo>
                <a:lnTo>
                  <a:pt x="91" y="1252"/>
                </a:lnTo>
                <a:lnTo>
                  <a:pt x="96" y="1240"/>
                </a:lnTo>
                <a:lnTo>
                  <a:pt x="102" y="1229"/>
                </a:lnTo>
                <a:lnTo>
                  <a:pt x="103" y="1225"/>
                </a:lnTo>
                <a:lnTo>
                  <a:pt x="103" y="1223"/>
                </a:lnTo>
                <a:lnTo>
                  <a:pt x="103" y="1223"/>
                </a:lnTo>
                <a:lnTo>
                  <a:pt x="102" y="1211"/>
                </a:lnTo>
                <a:lnTo>
                  <a:pt x="102" y="1202"/>
                </a:lnTo>
                <a:lnTo>
                  <a:pt x="102" y="120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id="{9E9DBEED-6D6B-4A1F-ABDA-E442D1793EBB}"/>
              </a:ext>
            </a:extLst>
          </p:cNvPr>
          <p:cNvSpPr>
            <a:spLocks/>
          </p:cNvSpPr>
          <p:nvPr/>
        </p:nvSpPr>
        <p:spPr bwMode="auto">
          <a:xfrm>
            <a:off x="4613119" y="4685608"/>
            <a:ext cx="692662" cy="1719526"/>
          </a:xfrm>
          <a:custGeom>
            <a:avLst/>
            <a:gdLst>
              <a:gd name="T0" fmla="*/ 195 w 514"/>
              <a:gd name="T1" fmla="*/ 3 h 1276"/>
              <a:gd name="T2" fmla="*/ 171 w 514"/>
              <a:gd name="T3" fmla="*/ 26 h 1276"/>
              <a:gd name="T4" fmla="*/ 168 w 514"/>
              <a:gd name="T5" fmla="*/ 55 h 1276"/>
              <a:gd name="T6" fmla="*/ 184 w 514"/>
              <a:gd name="T7" fmla="*/ 114 h 1276"/>
              <a:gd name="T8" fmla="*/ 169 w 514"/>
              <a:gd name="T9" fmla="*/ 150 h 1276"/>
              <a:gd name="T10" fmla="*/ 150 w 514"/>
              <a:gd name="T11" fmla="*/ 188 h 1276"/>
              <a:gd name="T12" fmla="*/ 171 w 514"/>
              <a:gd name="T13" fmla="*/ 207 h 1276"/>
              <a:gd name="T14" fmla="*/ 133 w 514"/>
              <a:gd name="T15" fmla="*/ 234 h 1276"/>
              <a:gd name="T16" fmla="*/ 106 w 514"/>
              <a:gd name="T17" fmla="*/ 269 h 1276"/>
              <a:gd name="T18" fmla="*/ 46 w 514"/>
              <a:gd name="T19" fmla="*/ 396 h 1276"/>
              <a:gd name="T20" fmla="*/ 28 w 514"/>
              <a:gd name="T21" fmla="*/ 463 h 1276"/>
              <a:gd name="T22" fmla="*/ 9 w 514"/>
              <a:gd name="T23" fmla="*/ 534 h 1276"/>
              <a:gd name="T24" fmla="*/ 1 w 514"/>
              <a:gd name="T25" fmla="*/ 569 h 1276"/>
              <a:gd name="T26" fmla="*/ 7 w 514"/>
              <a:gd name="T27" fmla="*/ 664 h 1276"/>
              <a:gd name="T28" fmla="*/ 14 w 514"/>
              <a:gd name="T29" fmla="*/ 706 h 1276"/>
              <a:gd name="T30" fmla="*/ 18 w 514"/>
              <a:gd name="T31" fmla="*/ 733 h 1276"/>
              <a:gd name="T32" fmla="*/ 46 w 514"/>
              <a:gd name="T33" fmla="*/ 745 h 1276"/>
              <a:gd name="T34" fmla="*/ 77 w 514"/>
              <a:gd name="T35" fmla="*/ 743 h 1276"/>
              <a:gd name="T36" fmla="*/ 126 w 514"/>
              <a:gd name="T37" fmla="*/ 712 h 1276"/>
              <a:gd name="T38" fmla="*/ 153 w 514"/>
              <a:gd name="T39" fmla="*/ 746 h 1276"/>
              <a:gd name="T40" fmla="*/ 162 w 514"/>
              <a:gd name="T41" fmla="*/ 937 h 1276"/>
              <a:gd name="T42" fmla="*/ 196 w 514"/>
              <a:gd name="T43" fmla="*/ 1105 h 1276"/>
              <a:gd name="T44" fmla="*/ 251 w 514"/>
              <a:gd name="T45" fmla="*/ 1154 h 1276"/>
              <a:gd name="T46" fmla="*/ 250 w 514"/>
              <a:gd name="T47" fmla="*/ 1168 h 1276"/>
              <a:gd name="T48" fmla="*/ 262 w 514"/>
              <a:gd name="T49" fmla="*/ 1186 h 1276"/>
              <a:gd name="T50" fmla="*/ 240 w 514"/>
              <a:gd name="T51" fmla="*/ 1210 h 1276"/>
              <a:gd name="T52" fmla="*/ 275 w 514"/>
              <a:gd name="T53" fmla="*/ 1221 h 1276"/>
              <a:gd name="T54" fmla="*/ 308 w 514"/>
              <a:gd name="T55" fmla="*/ 1225 h 1276"/>
              <a:gd name="T56" fmla="*/ 307 w 514"/>
              <a:gd name="T57" fmla="*/ 1239 h 1276"/>
              <a:gd name="T58" fmla="*/ 324 w 514"/>
              <a:gd name="T59" fmla="*/ 1275 h 1276"/>
              <a:gd name="T60" fmla="*/ 367 w 514"/>
              <a:gd name="T61" fmla="*/ 1274 h 1276"/>
              <a:gd name="T62" fmla="*/ 406 w 514"/>
              <a:gd name="T63" fmla="*/ 1248 h 1276"/>
              <a:gd name="T64" fmla="*/ 411 w 514"/>
              <a:gd name="T65" fmla="*/ 1233 h 1276"/>
              <a:gd name="T66" fmla="*/ 406 w 514"/>
              <a:gd name="T67" fmla="*/ 1218 h 1276"/>
              <a:gd name="T68" fmla="*/ 390 w 514"/>
              <a:gd name="T69" fmla="*/ 1212 h 1276"/>
              <a:gd name="T70" fmla="*/ 376 w 514"/>
              <a:gd name="T71" fmla="*/ 1210 h 1276"/>
              <a:gd name="T72" fmla="*/ 368 w 514"/>
              <a:gd name="T73" fmla="*/ 1211 h 1276"/>
              <a:gd name="T74" fmla="*/ 361 w 514"/>
              <a:gd name="T75" fmla="*/ 1188 h 1276"/>
              <a:gd name="T76" fmla="*/ 371 w 514"/>
              <a:gd name="T77" fmla="*/ 1123 h 1276"/>
              <a:gd name="T78" fmla="*/ 451 w 514"/>
              <a:gd name="T79" fmla="*/ 999 h 1276"/>
              <a:gd name="T80" fmla="*/ 462 w 514"/>
              <a:gd name="T81" fmla="*/ 749 h 1276"/>
              <a:gd name="T82" fmla="*/ 471 w 514"/>
              <a:gd name="T83" fmla="*/ 612 h 1276"/>
              <a:gd name="T84" fmla="*/ 492 w 514"/>
              <a:gd name="T85" fmla="*/ 519 h 1276"/>
              <a:gd name="T86" fmla="*/ 499 w 514"/>
              <a:gd name="T87" fmla="*/ 494 h 1276"/>
              <a:gd name="T88" fmla="*/ 514 w 514"/>
              <a:gd name="T89" fmla="*/ 446 h 1276"/>
              <a:gd name="T90" fmla="*/ 507 w 514"/>
              <a:gd name="T91" fmla="*/ 436 h 1276"/>
              <a:gd name="T92" fmla="*/ 498 w 514"/>
              <a:gd name="T93" fmla="*/ 412 h 1276"/>
              <a:gd name="T94" fmla="*/ 495 w 514"/>
              <a:gd name="T95" fmla="*/ 384 h 1276"/>
              <a:gd name="T96" fmla="*/ 456 w 514"/>
              <a:gd name="T97" fmla="*/ 326 h 1276"/>
              <a:gd name="T98" fmla="*/ 411 w 514"/>
              <a:gd name="T99" fmla="*/ 238 h 1276"/>
              <a:gd name="T100" fmla="*/ 392 w 514"/>
              <a:gd name="T101" fmla="*/ 215 h 1276"/>
              <a:gd name="T102" fmla="*/ 320 w 514"/>
              <a:gd name="T103" fmla="*/ 199 h 1276"/>
              <a:gd name="T104" fmla="*/ 304 w 514"/>
              <a:gd name="T105" fmla="*/ 165 h 1276"/>
              <a:gd name="T106" fmla="*/ 296 w 514"/>
              <a:gd name="T107" fmla="*/ 143 h 1276"/>
              <a:gd name="T108" fmla="*/ 304 w 514"/>
              <a:gd name="T109" fmla="*/ 97 h 1276"/>
              <a:gd name="T110" fmla="*/ 304 w 514"/>
              <a:gd name="T111" fmla="*/ 62 h 1276"/>
              <a:gd name="T112" fmla="*/ 284 w 514"/>
              <a:gd name="T113" fmla="*/ 19 h 1276"/>
              <a:gd name="T114" fmla="*/ 258 w 514"/>
              <a:gd name="T115" fmla="*/ 1 h 1276"/>
              <a:gd name="T116" fmla="*/ 211 w 514"/>
              <a:gd name="T117" fmla="*/ 5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4" h="1276">
                <a:moveTo>
                  <a:pt x="211" y="5"/>
                </a:moveTo>
                <a:lnTo>
                  <a:pt x="211" y="5"/>
                </a:lnTo>
                <a:lnTo>
                  <a:pt x="207" y="3"/>
                </a:lnTo>
                <a:lnTo>
                  <a:pt x="200" y="2"/>
                </a:lnTo>
                <a:lnTo>
                  <a:pt x="195" y="3"/>
                </a:lnTo>
                <a:lnTo>
                  <a:pt x="189" y="6"/>
                </a:lnTo>
                <a:lnTo>
                  <a:pt x="184" y="9"/>
                </a:lnTo>
                <a:lnTo>
                  <a:pt x="180" y="15"/>
                </a:lnTo>
                <a:lnTo>
                  <a:pt x="180" y="15"/>
                </a:lnTo>
                <a:lnTo>
                  <a:pt x="171" y="26"/>
                </a:lnTo>
                <a:lnTo>
                  <a:pt x="168" y="31"/>
                </a:lnTo>
                <a:lnTo>
                  <a:pt x="167" y="34"/>
                </a:lnTo>
                <a:lnTo>
                  <a:pt x="167" y="39"/>
                </a:lnTo>
                <a:lnTo>
                  <a:pt x="168" y="55"/>
                </a:lnTo>
                <a:lnTo>
                  <a:pt x="168" y="55"/>
                </a:lnTo>
                <a:lnTo>
                  <a:pt x="171" y="75"/>
                </a:lnTo>
                <a:lnTo>
                  <a:pt x="175" y="90"/>
                </a:lnTo>
                <a:lnTo>
                  <a:pt x="180" y="103"/>
                </a:lnTo>
                <a:lnTo>
                  <a:pt x="184" y="114"/>
                </a:lnTo>
                <a:lnTo>
                  <a:pt x="184" y="114"/>
                </a:lnTo>
                <a:lnTo>
                  <a:pt x="184" y="116"/>
                </a:lnTo>
                <a:lnTo>
                  <a:pt x="176" y="131"/>
                </a:lnTo>
                <a:lnTo>
                  <a:pt x="176" y="131"/>
                </a:lnTo>
                <a:lnTo>
                  <a:pt x="171" y="141"/>
                </a:lnTo>
                <a:lnTo>
                  <a:pt x="169" y="150"/>
                </a:lnTo>
                <a:lnTo>
                  <a:pt x="167" y="158"/>
                </a:lnTo>
                <a:lnTo>
                  <a:pt x="162" y="168"/>
                </a:lnTo>
                <a:lnTo>
                  <a:pt x="162" y="168"/>
                </a:lnTo>
                <a:lnTo>
                  <a:pt x="157" y="178"/>
                </a:lnTo>
                <a:lnTo>
                  <a:pt x="150" y="188"/>
                </a:lnTo>
                <a:lnTo>
                  <a:pt x="143" y="199"/>
                </a:lnTo>
                <a:lnTo>
                  <a:pt x="168" y="190"/>
                </a:lnTo>
                <a:lnTo>
                  <a:pt x="168" y="190"/>
                </a:lnTo>
                <a:lnTo>
                  <a:pt x="169" y="197"/>
                </a:lnTo>
                <a:lnTo>
                  <a:pt x="171" y="207"/>
                </a:lnTo>
                <a:lnTo>
                  <a:pt x="171" y="219"/>
                </a:lnTo>
                <a:lnTo>
                  <a:pt x="171" y="219"/>
                </a:lnTo>
                <a:lnTo>
                  <a:pt x="164" y="220"/>
                </a:lnTo>
                <a:lnTo>
                  <a:pt x="150" y="226"/>
                </a:lnTo>
                <a:lnTo>
                  <a:pt x="133" y="234"/>
                </a:lnTo>
                <a:lnTo>
                  <a:pt x="126" y="239"/>
                </a:lnTo>
                <a:lnTo>
                  <a:pt x="120" y="244"/>
                </a:lnTo>
                <a:lnTo>
                  <a:pt x="120" y="244"/>
                </a:lnTo>
                <a:lnTo>
                  <a:pt x="114" y="252"/>
                </a:lnTo>
                <a:lnTo>
                  <a:pt x="106" y="269"/>
                </a:lnTo>
                <a:lnTo>
                  <a:pt x="87" y="312"/>
                </a:lnTo>
                <a:lnTo>
                  <a:pt x="65" y="359"/>
                </a:lnTo>
                <a:lnTo>
                  <a:pt x="56" y="381"/>
                </a:lnTo>
                <a:lnTo>
                  <a:pt x="46" y="396"/>
                </a:lnTo>
                <a:lnTo>
                  <a:pt x="46" y="396"/>
                </a:lnTo>
                <a:lnTo>
                  <a:pt x="43" y="402"/>
                </a:lnTo>
                <a:lnTo>
                  <a:pt x="39" y="409"/>
                </a:lnTo>
                <a:lnTo>
                  <a:pt x="34" y="426"/>
                </a:lnTo>
                <a:lnTo>
                  <a:pt x="31" y="444"/>
                </a:lnTo>
                <a:lnTo>
                  <a:pt x="28" y="463"/>
                </a:lnTo>
                <a:lnTo>
                  <a:pt x="25" y="482"/>
                </a:lnTo>
                <a:lnTo>
                  <a:pt x="21" y="501"/>
                </a:lnTo>
                <a:lnTo>
                  <a:pt x="16" y="518"/>
                </a:lnTo>
                <a:lnTo>
                  <a:pt x="14" y="526"/>
                </a:lnTo>
                <a:lnTo>
                  <a:pt x="9" y="534"/>
                </a:lnTo>
                <a:lnTo>
                  <a:pt x="9" y="534"/>
                </a:lnTo>
                <a:lnTo>
                  <a:pt x="6" y="542"/>
                </a:lnTo>
                <a:lnTo>
                  <a:pt x="3" y="550"/>
                </a:lnTo>
                <a:lnTo>
                  <a:pt x="2" y="559"/>
                </a:lnTo>
                <a:lnTo>
                  <a:pt x="1" y="569"/>
                </a:lnTo>
                <a:lnTo>
                  <a:pt x="0" y="588"/>
                </a:lnTo>
                <a:lnTo>
                  <a:pt x="1" y="608"/>
                </a:lnTo>
                <a:lnTo>
                  <a:pt x="5" y="643"/>
                </a:lnTo>
                <a:lnTo>
                  <a:pt x="7" y="656"/>
                </a:lnTo>
                <a:lnTo>
                  <a:pt x="7" y="664"/>
                </a:lnTo>
                <a:lnTo>
                  <a:pt x="7" y="664"/>
                </a:lnTo>
                <a:lnTo>
                  <a:pt x="1" y="704"/>
                </a:lnTo>
                <a:lnTo>
                  <a:pt x="15" y="700"/>
                </a:lnTo>
                <a:lnTo>
                  <a:pt x="15" y="700"/>
                </a:lnTo>
                <a:lnTo>
                  <a:pt x="14" y="706"/>
                </a:lnTo>
                <a:lnTo>
                  <a:pt x="13" y="711"/>
                </a:lnTo>
                <a:lnTo>
                  <a:pt x="12" y="717"/>
                </a:lnTo>
                <a:lnTo>
                  <a:pt x="13" y="724"/>
                </a:lnTo>
                <a:lnTo>
                  <a:pt x="15" y="730"/>
                </a:lnTo>
                <a:lnTo>
                  <a:pt x="18" y="733"/>
                </a:lnTo>
                <a:lnTo>
                  <a:pt x="21" y="736"/>
                </a:lnTo>
                <a:lnTo>
                  <a:pt x="25" y="738"/>
                </a:lnTo>
                <a:lnTo>
                  <a:pt x="30" y="740"/>
                </a:lnTo>
                <a:lnTo>
                  <a:pt x="30" y="740"/>
                </a:lnTo>
                <a:lnTo>
                  <a:pt x="46" y="745"/>
                </a:lnTo>
                <a:lnTo>
                  <a:pt x="56" y="749"/>
                </a:lnTo>
                <a:lnTo>
                  <a:pt x="60" y="749"/>
                </a:lnTo>
                <a:lnTo>
                  <a:pt x="65" y="748"/>
                </a:lnTo>
                <a:lnTo>
                  <a:pt x="77" y="743"/>
                </a:lnTo>
                <a:lnTo>
                  <a:pt x="77" y="743"/>
                </a:lnTo>
                <a:lnTo>
                  <a:pt x="94" y="734"/>
                </a:lnTo>
                <a:lnTo>
                  <a:pt x="108" y="726"/>
                </a:lnTo>
                <a:lnTo>
                  <a:pt x="119" y="718"/>
                </a:lnTo>
                <a:lnTo>
                  <a:pt x="126" y="712"/>
                </a:lnTo>
                <a:lnTo>
                  <a:pt x="126" y="712"/>
                </a:lnTo>
                <a:lnTo>
                  <a:pt x="132" y="700"/>
                </a:lnTo>
                <a:lnTo>
                  <a:pt x="141" y="681"/>
                </a:lnTo>
                <a:lnTo>
                  <a:pt x="153" y="656"/>
                </a:lnTo>
                <a:lnTo>
                  <a:pt x="153" y="656"/>
                </a:lnTo>
                <a:lnTo>
                  <a:pt x="153" y="746"/>
                </a:lnTo>
                <a:lnTo>
                  <a:pt x="156" y="832"/>
                </a:lnTo>
                <a:lnTo>
                  <a:pt x="157" y="876"/>
                </a:lnTo>
                <a:lnTo>
                  <a:pt x="159" y="918"/>
                </a:lnTo>
                <a:lnTo>
                  <a:pt x="159" y="918"/>
                </a:lnTo>
                <a:lnTo>
                  <a:pt x="162" y="937"/>
                </a:lnTo>
                <a:lnTo>
                  <a:pt x="164" y="957"/>
                </a:lnTo>
                <a:lnTo>
                  <a:pt x="170" y="999"/>
                </a:lnTo>
                <a:lnTo>
                  <a:pt x="178" y="1038"/>
                </a:lnTo>
                <a:lnTo>
                  <a:pt x="188" y="1074"/>
                </a:lnTo>
                <a:lnTo>
                  <a:pt x="196" y="1105"/>
                </a:lnTo>
                <a:lnTo>
                  <a:pt x="203" y="1130"/>
                </a:lnTo>
                <a:lnTo>
                  <a:pt x="211" y="1151"/>
                </a:lnTo>
                <a:lnTo>
                  <a:pt x="250" y="1149"/>
                </a:lnTo>
                <a:lnTo>
                  <a:pt x="250" y="1149"/>
                </a:lnTo>
                <a:lnTo>
                  <a:pt x="251" y="1154"/>
                </a:lnTo>
                <a:lnTo>
                  <a:pt x="252" y="1160"/>
                </a:lnTo>
                <a:lnTo>
                  <a:pt x="252" y="1160"/>
                </a:lnTo>
                <a:lnTo>
                  <a:pt x="253" y="1162"/>
                </a:lnTo>
                <a:lnTo>
                  <a:pt x="252" y="1164"/>
                </a:lnTo>
                <a:lnTo>
                  <a:pt x="250" y="1168"/>
                </a:lnTo>
                <a:lnTo>
                  <a:pt x="250" y="1171"/>
                </a:lnTo>
                <a:lnTo>
                  <a:pt x="250" y="1171"/>
                </a:lnTo>
                <a:lnTo>
                  <a:pt x="252" y="1176"/>
                </a:lnTo>
                <a:lnTo>
                  <a:pt x="256" y="1180"/>
                </a:lnTo>
                <a:lnTo>
                  <a:pt x="262" y="1186"/>
                </a:lnTo>
                <a:lnTo>
                  <a:pt x="242" y="1191"/>
                </a:lnTo>
                <a:lnTo>
                  <a:pt x="242" y="1191"/>
                </a:lnTo>
                <a:lnTo>
                  <a:pt x="240" y="1201"/>
                </a:lnTo>
                <a:lnTo>
                  <a:pt x="240" y="1207"/>
                </a:lnTo>
                <a:lnTo>
                  <a:pt x="240" y="1210"/>
                </a:lnTo>
                <a:lnTo>
                  <a:pt x="242" y="1211"/>
                </a:lnTo>
                <a:lnTo>
                  <a:pt x="242" y="1211"/>
                </a:lnTo>
                <a:lnTo>
                  <a:pt x="255" y="1216"/>
                </a:lnTo>
                <a:lnTo>
                  <a:pt x="265" y="1219"/>
                </a:lnTo>
                <a:lnTo>
                  <a:pt x="275" y="1221"/>
                </a:lnTo>
                <a:lnTo>
                  <a:pt x="275" y="1221"/>
                </a:lnTo>
                <a:lnTo>
                  <a:pt x="296" y="1224"/>
                </a:lnTo>
                <a:lnTo>
                  <a:pt x="309" y="1225"/>
                </a:lnTo>
                <a:lnTo>
                  <a:pt x="309" y="1225"/>
                </a:lnTo>
                <a:lnTo>
                  <a:pt x="308" y="1225"/>
                </a:lnTo>
                <a:lnTo>
                  <a:pt x="307" y="1226"/>
                </a:lnTo>
                <a:lnTo>
                  <a:pt x="307" y="1230"/>
                </a:lnTo>
                <a:lnTo>
                  <a:pt x="306" y="1236"/>
                </a:lnTo>
                <a:lnTo>
                  <a:pt x="306" y="1236"/>
                </a:lnTo>
                <a:lnTo>
                  <a:pt x="307" y="1239"/>
                </a:lnTo>
                <a:lnTo>
                  <a:pt x="309" y="1243"/>
                </a:lnTo>
                <a:lnTo>
                  <a:pt x="314" y="1250"/>
                </a:lnTo>
                <a:lnTo>
                  <a:pt x="320" y="1256"/>
                </a:lnTo>
                <a:lnTo>
                  <a:pt x="324" y="1275"/>
                </a:lnTo>
                <a:lnTo>
                  <a:pt x="324" y="1275"/>
                </a:lnTo>
                <a:lnTo>
                  <a:pt x="334" y="1276"/>
                </a:lnTo>
                <a:lnTo>
                  <a:pt x="346" y="1276"/>
                </a:lnTo>
                <a:lnTo>
                  <a:pt x="361" y="1275"/>
                </a:lnTo>
                <a:lnTo>
                  <a:pt x="361" y="1275"/>
                </a:lnTo>
                <a:lnTo>
                  <a:pt x="367" y="1274"/>
                </a:lnTo>
                <a:lnTo>
                  <a:pt x="374" y="1271"/>
                </a:lnTo>
                <a:lnTo>
                  <a:pt x="380" y="1267"/>
                </a:lnTo>
                <a:lnTo>
                  <a:pt x="387" y="1263"/>
                </a:lnTo>
                <a:lnTo>
                  <a:pt x="398" y="1254"/>
                </a:lnTo>
                <a:lnTo>
                  <a:pt x="406" y="1248"/>
                </a:lnTo>
                <a:lnTo>
                  <a:pt x="406" y="1248"/>
                </a:lnTo>
                <a:lnTo>
                  <a:pt x="408" y="1244"/>
                </a:lnTo>
                <a:lnTo>
                  <a:pt x="410" y="1242"/>
                </a:lnTo>
                <a:lnTo>
                  <a:pt x="411" y="1238"/>
                </a:lnTo>
                <a:lnTo>
                  <a:pt x="411" y="1233"/>
                </a:lnTo>
                <a:lnTo>
                  <a:pt x="410" y="1227"/>
                </a:lnTo>
                <a:lnTo>
                  <a:pt x="408" y="1225"/>
                </a:lnTo>
                <a:lnTo>
                  <a:pt x="408" y="1225"/>
                </a:lnTo>
                <a:lnTo>
                  <a:pt x="407" y="1220"/>
                </a:lnTo>
                <a:lnTo>
                  <a:pt x="406" y="1218"/>
                </a:lnTo>
                <a:lnTo>
                  <a:pt x="405" y="1217"/>
                </a:lnTo>
                <a:lnTo>
                  <a:pt x="402" y="1217"/>
                </a:lnTo>
                <a:lnTo>
                  <a:pt x="394" y="1217"/>
                </a:lnTo>
                <a:lnTo>
                  <a:pt x="394" y="1217"/>
                </a:lnTo>
                <a:lnTo>
                  <a:pt x="390" y="1212"/>
                </a:lnTo>
                <a:lnTo>
                  <a:pt x="387" y="1208"/>
                </a:lnTo>
                <a:lnTo>
                  <a:pt x="386" y="1208"/>
                </a:lnTo>
                <a:lnTo>
                  <a:pt x="383" y="1207"/>
                </a:lnTo>
                <a:lnTo>
                  <a:pt x="383" y="1207"/>
                </a:lnTo>
                <a:lnTo>
                  <a:pt x="376" y="1210"/>
                </a:lnTo>
                <a:lnTo>
                  <a:pt x="374" y="1211"/>
                </a:lnTo>
                <a:lnTo>
                  <a:pt x="374" y="1211"/>
                </a:lnTo>
                <a:lnTo>
                  <a:pt x="373" y="1211"/>
                </a:lnTo>
                <a:lnTo>
                  <a:pt x="369" y="1212"/>
                </a:lnTo>
                <a:lnTo>
                  <a:pt x="368" y="1211"/>
                </a:lnTo>
                <a:lnTo>
                  <a:pt x="365" y="1211"/>
                </a:lnTo>
                <a:lnTo>
                  <a:pt x="364" y="1208"/>
                </a:lnTo>
                <a:lnTo>
                  <a:pt x="363" y="1205"/>
                </a:lnTo>
                <a:lnTo>
                  <a:pt x="363" y="1205"/>
                </a:lnTo>
                <a:lnTo>
                  <a:pt x="361" y="1188"/>
                </a:lnTo>
                <a:lnTo>
                  <a:pt x="361" y="1180"/>
                </a:lnTo>
                <a:lnTo>
                  <a:pt x="361" y="1180"/>
                </a:lnTo>
                <a:lnTo>
                  <a:pt x="363" y="1171"/>
                </a:lnTo>
                <a:lnTo>
                  <a:pt x="363" y="1171"/>
                </a:lnTo>
                <a:lnTo>
                  <a:pt x="371" y="1123"/>
                </a:lnTo>
                <a:lnTo>
                  <a:pt x="442" y="1135"/>
                </a:lnTo>
                <a:lnTo>
                  <a:pt x="442" y="1135"/>
                </a:lnTo>
                <a:lnTo>
                  <a:pt x="444" y="1087"/>
                </a:lnTo>
                <a:lnTo>
                  <a:pt x="446" y="1043"/>
                </a:lnTo>
                <a:lnTo>
                  <a:pt x="451" y="999"/>
                </a:lnTo>
                <a:lnTo>
                  <a:pt x="451" y="999"/>
                </a:lnTo>
                <a:lnTo>
                  <a:pt x="454" y="971"/>
                </a:lnTo>
                <a:lnTo>
                  <a:pt x="455" y="932"/>
                </a:lnTo>
                <a:lnTo>
                  <a:pt x="460" y="836"/>
                </a:lnTo>
                <a:lnTo>
                  <a:pt x="462" y="749"/>
                </a:lnTo>
                <a:lnTo>
                  <a:pt x="462" y="708"/>
                </a:lnTo>
                <a:lnTo>
                  <a:pt x="462" y="708"/>
                </a:lnTo>
                <a:lnTo>
                  <a:pt x="463" y="690"/>
                </a:lnTo>
                <a:lnTo>
                  <a:pt x="467" y="652"/>
                </a:lnTo>
                <a:lnTo>
                  <a:pt x="471" y="612"/>
                </a:lnTo>
                <a:lnTo>
                  <a:pt x="473" y="584"/>
                </a:lnTo>
                <a:lnTo>
                  <a:pt x="473" y="549"/>
                </a:lnTo>
                <a:lnTo>
                  <a:pt x="473" y="549"/>
                </a:lnTo>
                <a:lnTo>
                  <a:pt x="485" y="532"/>
                </a:lnTo>
                <a:lnTo>
                  <a:pt x="492" y="519"/>
                </a:lnTo>
                <a:lnTo>
                  <a:pt x="494" y="512"/>
                </a:lnTo>
                <a:lnTo>
                  <a:pt x="495" y="506"/>
                </a:lnTo>
                <a:lnTo>
                  <a:pt x="495" y="506"/>
                </a:lnTo>
                <a:lnTo>
                  <a:pt x="496" y="500"/>
                </a:lnTo>
                <a:lnTo>
                  <a:pt x="499" y="494"/>
                </a:lnTo>
                <a:lnTo>
                  <a:pt x="504" y="480"/>
                </a:lnTo>
                <a:lnTo>
                  <a:pt x="513" y="458"/>
                </a:lnTo>
                <a:lnTo>
                  <a:pt x="513" y="458"/>
                </a:lnTo>
                <a:lnTo>
                  <a:pt x="514" y="452"/>
                </a:lnTo>
                <a:lnTo>
                  <a:pt x="514" y="446"/>
                </a:lnTo>
                <a:lnTo>
                  <a:pt x="513" y="443"/>
                </a:lnTo>
                <a:lnTo>
                  <a:pt x="512" y="440"/>
                </a:lnTo>
                <a:lnTo>
                  <a:pt x="511" y="438"/>
                </a:lnTo>
                <a:lnTo>
                  <a:pt x="507" y="436"/>
                </a:lnTo>
                <a:lnTo>
                  <a:pt x="507" y="436"/>
                </a:lnTo>
                <a:lnTo>
                  <a:pt x="495" y="428"/>
                </a:lnTo>
                <a:lnTo>
                  <a:pt x="491" y="424"/>
                </a:lnTo>
                <a:lnTo>
                  <a:pt x="491" y="424"/>
                </a:lnTo>
                <a:lnTo>
                  <a:pt x="493" y="420"/>
                </a:lnTo>
                <a:lnTo>
                  <a:pt x="498" y="412"/>
                </a:lnTo>
                <a:lnTo>
                  <a:pt x="500" y="406"/>
                </a:lnTo>
                <a:lnTo>
                  <a:pt x="500" y="399"/>
                </a:lnTo>
                <a:lnTo>
                  <a:pt x="499" y="392"/>
                </a:lnTo>
                <a:lnTo>
                  <a:pt x="495" y="384"/>
                </a:lnTo>
                <a:lnTo>
                  <a:pt x="495" y="384"/>
                </a:lnTo>
                <a:lnTo>
                  <a:pt x="487" y="372"/>
                </a:lnTo>
                <a:lnTo>
                  <a:pt x="477" y="362"/>
                </a:lnTo>
                <a:lnTo>
                  <a:pt x="468" y="347"/>
                </a:lnTo>
                <a:lnTo>
                  <a:pt x="462" y="338"/>
                </a:lnTo>
                <a:lnTo>
                  <a:pt x="456" y="326"/>
                </a:lnTo>
                <a:lnTo>
                  <a:pt x="456" y="326"/>
                </a:lnTo>
                <a:lnTo>
                  <a:pt x="444" y="299"/>
                </a:lnTo>
                <a:lnTo>
                  <a:pt x="432" y="275"/>
                </a:lnTo>
                <a:lnTo>
                  <a:pt x="421" y="253"/>
                </a:lnTo>
                <a:lnTo>
                  <a:pt x="411" y="238"/>
                </a:lnTo>
                <a:lnTo>
                  <a:pt x="411" y="238"/>
                </a:lnTo>
                <a:lnTo>
                  <a:pt x="405" y="227"/>
                </a:lnTo>
                <a:lnTo>
                  <a:pt x="400" y="220"/>
                </a:lnTo>
                <a:lnTo>
                  <a:pt x="396" y="218"/>
                </a:lnTo>
                <a:lnTo>
                  <a:pt x="392" y="215"/>
                </a:lnTo>
                <a:lnTo>
                  <a:pt x="386" y="213"/>
                </a:lnTo>
                <a:lnTo>
                  <a:pt x="377" y="209"/>
                </a:lnTo>
                <a:lnTo>
                  <a:pt x="377" y="209"/>
                </a:lnTo>
                <a:lnTo>
                  <a:pt x="338" y="202"/>
                </a:lnTo>
                <a:lnTo>
                  <a:pt x="320" y="199"/>
                </a:lnTo>
                <a:lnTo>
                  <a:pt x="320" y="199"/>
                </a:lnTo>
                <a:lnTo>
                  <a:pt x="315" y="183"/>
                </a:lnTo>
                <a:lnTo>
                  <a:pt x="309" y="172"/>
                </a:lnTo>
                <a:lnTo>
                  <a:pt x="307" y="168"/>
                </a:lnTo>
                <a:lnTo>
                  <a:pt x="304" y="165"/>
                </a:lnTo>
                <a:lnTo>
                  <a:pt x="304" y="165"/>
                </a:lnTo>
                <a:lnTo>
                  <a:pt x="289" y="156"/>
                </a:lnTo>
                <a:lnTo>
                  <a:pt x="295" y="145"/>
                </a:lnTo>
                <a:lnTo>
                  <a:pt x="295" y="145"/>
                </a:lnTo>
                <a:lnTo>
                  <a:pt x="296" y="143"/>
                </a:lnTo>
                <a:lnTo>
                  <a:pt x="301" y="137"/>
                </a:lnTo>
                <a:lnTo>
                  <a:pt x="301" y="137"/>
                </a:lnTo>
                <a:lnTo>
                  <a:pt x="302" y="128"/>
                </a:lnTo>
                <a:lnTo>
                  <a:pt x="304" y="115"/>
                </a:lnTo>
                <a:lnTo>
                  <a:pt x="304" y="97"/>
                </a:lnTo>
                <a:lnTo>
                  <a:pt x="304" y="97"/>
                </a:lnTo>
                <a:lnTo>
                  <a:pt x="304" y="80"/>
                </a:lnTo>
                <a:lnTo>
                  <a:pt x="304" y="63"/>
                </a:lnTo>
                <a:lnTo>
                  <a:pt x="304" y="63"/>
                </a:lnTo>
                <a:lnTo>
                  <a:pt x="304" y="62"/>
                </a:lnTo>
                <a:lnTo>
                  <a:pt x="304" y="56"/>
                </a:lnTo>
                <a:lnTo>
                  <a:pt x="300" y="46"/>
                </a:lnTo>
                <a:lnTo>
                  <a:pt x="293" y="32"/>
                </a:lnTo>
                <a:lnTo>
                  <a:pt x="293" y="32"/>
                </a:lnTo>
                <a:lnTo>
                  <a:pt x="284" y="19"/>
                </a:lnTo>
                <a:lnTo>
                  <a:pt x="277" y="10"/>
                </a:lnTo>
                <a:lnTo>
                  <a:pt x="275" y="7"/>
                </a:lnTo>
                <a:lnTo>
                  <a:pt x="270" y="5"/>
                </a:lnTo>
                <a:lnTo>
                  <a:pt x="258" y="1"/>
                </a:lnTo>
                <a:lnTo>
                  <a:pt x="258" y="1"/>
                </a:lnTo>
                <a:lnTo>
                  <a:pt x="251" y="0"/>
                </a:lnTo>
                <a:lnTo>
                  <a:pt x="243" y="0"/>
                </a:lnTo>
                <a:lnTo>
                  <a:pt x="227" y="1"/>
                </a:lnTo>
                <a:lnTo>
                  <a:pt x="215" y="3"/>
                </a:lnTo>
                <a:lnTo>
                  <a:pt x="211" y="5"/>
                </a:lnTo>
                <a:lnTo>
                  <a:pt x="211" y="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6">
            <a:extLst>
              <a:ext uri="{FF2B5EF4-FFF2-40B4-BE49-F238E27FC236}">
                <a16:creationId xmlns:a16="http://schemas.microsoft.com/office/drawing/2014/main" id="{12191B97-18BA-4B69-B431-52BE76D59ED1}"/>
              </a:ext>
            </a:extLst>
          </p:cNvPr>
          <p:cNvSpPr>
            <a:spLocks/>
          </p:cNvSpPr>
          <p:nvPr/>
        </p:nvSpPr>
        <p:spPr bwMode="auto">
          <a:xfrm>
            <a:off x="6385963" y="4678890"/>
            <a:ext cx="770822" cy="1681794"/>
          </a:xfrm>
          <a:custGeom>
            <a:avLst/>
            <a:gdLst>
              <a:gd name="T0" fmla="*/ 277 w 572"/>
              <a:gd name="T1" fmla="*/ 9 h 1248"/>
              <a:gd name="T2" fmla="*/ 247 w 572"/>
              <a:gd name="T3" fmla="*/ 26 h 1248"/>
              <a:gd name="T4" fmla="*/ 236 w 572"/>
              <a:gd name="T5" fmla="*/ 70 h 1248"/>
              <a:gd name="T6" fmla="*/ 246 w 572"/>
              <a:gd name="T7" fmla="*/ 131 h 1248"/>
              <a:gd name="T8" fmla="*/ 249 w 572"/>
              <a:gd name="T9" fmla="*/ 147 h 1248"/>
              <a:gd name="T10" fmla="*/ 261 w 572"/>
              <a:gd name="T11" fmla="*/ 166 h 1248"/>
              <a:gd name="T12" fmla="*/ 256 w 572"/>
              <a:gd name="T13" fmla="*/ 182 h 1248"/>
              <a:gd name="T14" fmla="*/ 237 w 572"/>
              <a:gd name="T15" fmla="*/ 211 h 1248"/>
              <a:gd name="T16" fmla="*/ 182 w 572"/>
              <a:gd name="T17" fmla="*/ 214 h 1248"/>
              <a:gd name="T18" fmla="*/ 161 w 572"/>
              <a:gd name="T19" fmla="*/ 237 h 1248"/>
              <a:gd name="T20" fmla="*/ 93 w 572"/>
              <a:gd name="T21" fmla="*/ 403 h 1248"/>
              <a:gd name="T22" fmla="*/ 7 w 572"/>
              <a:gd name="T23" fmla="*/ 553 h 1248"/>
              <a:gd name="T24" fmla="*/ 67 w 572"/>
              <a:gd name="T25" fmla="*/ 627 h 1248"/>
              <a:gd name="T26" fmla="*/ 65 w 572"/>
              <a:gd name="T27" fmla="*/ 643 h 1248"/>
              <a:gd name="T28" fmla="*/ 75 w 572"/>
              <a:gd name="T29" fmla="*/ 663 h 1248"/>
              <a:gd name="T30" fmla="*/ 85 w 572"/>
              <a:gd name="T31" fmla="*/ 677 h 1248"/>
              <a:gd name="T32" fmla="*/ 107 w 572"/>
              <a:gd name="T33" fmla="*/ 678 h 1248"/>
              <a:gd name="T34" fmla="*/ 107 w 572"/>
              <a:gd name="T35" fmla="*/ 663 h 1248"/>
              <a:gd name="T36" fmla="*/ 123 w 572"/>
              <a:gd name="T37" fmla="*/ 671 h 1248"/>
              <a:gd name="T38" fmla="*/ 147 w 572"/>
              <a:gd name="T39" fmla="*/ 667 h 1248"/>
              <a:gd name="T40" fmla="*/ 175 w 572"/>
              <a:gd name="T41" fmla="*/ 565 h 1248"/>
              <a:gd name="T42" fmla="*/ 194 w 572"/>
              <a:gd name="T43" fmla="*/ 817 h 1248"/>
              <a:gd name="T44" fmla="*/ 196 w 572"/>
              <a:gd name="T45" fmla="*/ 864 h 1248"/>
              <a:gd name="T46" fmla="*/ 224 w 572"/>
              <a:gd name="T47" fmla="*/ 949 h 1248"/>
              <a:gd name="T48" fmla="*/ 243 w 572"/>
              <a:gd name="T49" fmla="*/ 1017 h 1248"/>
              <a:gd name="T50" fmla="*/ 265 w 572"/>
              <a:gd name="T51" fmla="*/ 1036 h 1248"/>
              <a:gd name="T52" fmla="*/ 288 w 572"/>
              <a:gd name="T53" fmla="*/ 1073 h 1248"/>
              <a:gd name="T54" fmla="*/ 271 w 572"/>
              <a:gd name="T55" fmla="*/ 1114 h 1248"/>
              <a:gd name="T56" fmla="*/ 263 w 572"/>
              <a:gd name="T57" fmla="*/ 1161 h 1248"/>
              <a:gd name="T58" fmla="*/ 280 w 572"/>
              <a:gd name="T59" fmla="*/ 1186 h 1248"/>
              <a:gd name="T60" fmla="*/ 297 w 572"/>
              <a:gd name="T61" fmla="*/ 1182 h 1248"/>
              <a:gd name="T62" fmla="*/ 292 w 572"/>
              <a:gd name="T63" fmla="*/ 1194 h 1248"/>
              <a:gd name="T64" fmla="*/ 285 w 572"/>
              <a:gd name="T65" fmla="*/ 1223 h 1248"/>
              <a:gd name="T66" fmla="*/ 283 w 572"/>
              <a:gd name="T67" fmla="*/ 1241 h 1248"/>
              <a:gd name="T68" fmla="*/ 328 w 572"/>
              <a:gd name="T69" fmla="*/ 1248 h 1248"/>
              <a:gd name="T70" fmla="*/ 367 w 572"/>
              <a:gd name="T71" fmla="*/ 1236 h 1248"/>
              <a:gd name="T72" fmla="*/ 367 w 572"/>
              <a:gd name="T73" fmla="*/ 1212 h 1248"/>
              <a:gd name="T74" fmla="*/ 348 w 572"/>
              <a:gd name="T75" fmla="*/ 1185 h 1248"/>
              <a:gd name="T76" fmla="*/ 355 w 572"/>
              <a:gd name="T77" fmla="*/ 1146 h 1248"/>
              <a:gd name="T78" fmla="*/ 384 w 572"/>
              <a:gd name="T79" fmla="*/ 1085 h 1248"/>
              <a:gd name="T80" fmla="*/ 458 w 572"/>
              <a:gd name="T81" fmla="*/ 1079 h 1248"/>
              <a:gd name="T82" fmla="*/ 471 w 572"/>
              <a:gd name="T83" fmla="*/ 998 h 1248"/>
              <a:gd name="T84" fmla="*/ 453 w 572"/>
              <a:gd name="T85" fmla="*/ 734 h 1248"/>
              <a:gd name="T86" fmla="*/ 447 w 572"/>
              <a:gd name="T87" fmla="*/ 587 h 1248"/>
              <a:gd name="T88" fmla="*/ 487 w 572"/>
              <a:gd name="T89" fmla="*/ 648 h 1248"/>
              <a:gd name="T90" fmla="*/ 514 w 572"/>
              <a:gd name="T91" fmla="*/ 699 h 1248"/>
              <a:gd name="T92" fmla="*/ 561 w 572"/>
              <a:gd name="T93" fmla="*/ 645 h 1248"/>
              <a:gd name="T94" fmla="*/ 571 w 572"/>
              <a:gd name="T95" fmla="*/ 587 h 1248"/>
              <a:gd name="T96" fmla="*/ 536 w 572"/>
              <a:gd name="T97" fmla="*/ 458 h 1248"/>
              <a:gd name="T98" fmla="*/ 493 w 572"/>
              <a:gd name="T99" fmla="*/ 358 h 1248"/>
              <a:gd name="T100" fmla="*/ 483 w 572"/>
              <a:gd name="T101" fmla="*/ 306 h 1248"/>
              <a:gd name="T102" fmla="*/ 450 w 572"/>
              <a:gd name="T103" fmla="*/ 250 h 1248"/>
              <a:gd name="T104" fmla="*/ 415 w 572"/>
              <a:gd name="T105" fmla="*/ 221 h 1248"/>
              <a:gd name="T106" fmla="*/ 358 w 572"/>
              <a:gd name="T107" fmla="*/ 189 h 1248"/>
              <a:gd name="T108" fmla="*/ 356 w 572"/>
              <a:gd name="T109" fmla="*/ 178 h 1248"/>
              <a:gd name="T110" fmla="*/ 364 w 572"/>
              <a:gd name="T111" fmla="*/ 143 h 1248"/>
              <a:gd name="T112" fmla="*/ 375 w 572"/>
              <a:gd name="T113" fmla="*/ 91 h 1248"/>
              <a:gd name="T114" fmla="*/ 364 w 572"/>
              <a:gd name="T115" fmla="*/ 28 h 1248"/>
              <a:gd name="T116" fmla="*/ 323 w 572"/>
              <a:gd name="T117" fmla="*/ 2 h 1248"/>
              <a:gd name="T118" fmla="*/ 294 w 572"/>
              <a:gd name="T119" fmla="*/ 8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2" h="1248">
                <a:moveTo>
                  <a:pt x="288" y="13"/>
                </a:moveTo>
                <a:lnTo>
                  <a:pt x="288" y="13"/>
                </a:lnTo>
                <a:lnTo>
                  <a:pt x="286" y="12"/>
                </a:lnTo>
                <a:lnTo>
                  <a:pt x="284" y="10"/>
                </a:lnTo>
                <a:lnTo>
                  <a:pt x="280" y="9"/>
                </a:lnTo>
                <a:lnTo>
                  <a:pt x="277" y="9"/>
                </a:lnTo>
                <a:lnTo>
                  <a:pt x="271" y="10"/>
                </a:lnTo>
                <a:lnTo>
                  <a:pt x="265" y="13"/>
                </a:lnTo>
                <a:lnTo>
                  <a:pt x="257" y="16"/>
                </a:lnTo>
                <a:lnTo>
                  <a:pt x="257" y="16"/>
                </a:lnTo>
                <a:lnTo>
                  <a:pt x="250" y="22"/>
                </a:lnTo>
                <a:lnTo>
                  <a:pt x="247" y="26"/>
                </a:lnTo>
                <a:lnTo>
                  <a:pt x="243" y="31"/>
                </a:lnTo>
                <a:lnTo>
                  <a:pt x="242" y="34"/>
                </a:lnTo>
                <a:lnTo>
                  <a:pt x="241" y="45"/>
                </a:lnTo>
                <a:lnTo>
                  <a:pt x="237" y="61"/>
                </a:lnTo>
                <a:lnTo>
                  <a:pt x="237" y="61"/>
                </a:lnTo>
                <a:lnTo>
                  <a:pt x="236" y="70"/>
                </a:lnTo>
                <a:lnTo>
                  <a:pt x="235" y="80"/>
                </a:lnTo>
                <a:lnTo>
                  <a:pt x="236" y="89"/>
                </a:lnTo>
                <a:lnTo>
                  <a:pt x="237" y="97"/>
                </a:lnTo>
                <a:lnTo>
                  <a:pt x="240" y="111"/>
                </a:lnTo>
                <a:lnTo>
                  <a:pt x="241" y="115"/>
                </a:lnTo>
                <a:lnTo>
                  <a:pt x="246" y="131"/>
                </a:lnTo>
                <a:lnTo>
                  <a:pt x="246" y="131"/>
                </a:lnTo>
                <a:lnTo>
                  <a:pt x="246" y="138"/>
                </a:lnTo>
                <a:lnTo>
                  <a:pt x="247" y="144"/>
                </a:lnTo>
                <a:lnTo>
                  <a:pt x="248" y="145"/>
                </a:lnTo>
                <a:lnTo>
                  <a:pt x="249" y="147"/>
                </a:lnTo>
                <a:lnTo>
                  <a:pt x="249" y="147"/>
                </a:lnTo>
                <a:lnTo>
                  <a:pt x="253" y="149"/>
                </a:lnTo>
                <a:lnTo>
                  <a:pt x="255" y="147"/>
                </a:lnTo>
                <a:lnTo>
                  <a:pt x="257" y="147"/>
                </a:lnTo>
                <a:lnTo>
                  <a:pt x="257" y="147"/>
                </a:lnTo>
                <a:lnTo>
                  <a:pt x="259" y="155"/>
                </a:lnTo>
                <a:lnTo>
                  <a:pt x="261" y="166"/>
                </a:lnTo>
                <a:lnTo>
                  <a:pt x="261" y="166"/>
                </a:lnTo>
                <a:lnTo>
                  <a:pt x="265" y="178"/>
                </a:lnTo>
                <a:lnTo>
                  <a:pt x="265" y="187"/>
                </a:lnTo>
                <a:lnTo>
                  <a:pt x="265" y="187"/>
                </a:lnTo>
                <a:lnTo>
                  <a:pt x="260" y="183"/>
                </a:lnTo>
                <a:lnTo>
                  <a:pt x="256" y="182"/>
                </a:lnTo>
                <a:lnTo>
                  <a:pt x="255" y="182"/>
                </a:lnTo>
                <a:lnTo>
                  <a:pt x="253" y="182"/>
                </a:lnTo>
                <a:lnTo>
                  <a:pt x="253" y="182"/>
                </a:lnTo>
                <a:lnTo>
                  <a:pt x="249" y="188"/>
                </a:lnTo>
                <a:lnTo>
                  <a:pt x="244" y="197"/>
                </a:lnTo>
                <a:lnTo>
                  <a:pt x="237" y="211"/>
                </a:lnTo>
                <a:lnTo>
                  <a:pt x="237" y="211"/>
                </a:lnTo>
                <a:lnTo>
                  <a:pt x="228" y="209"/>
                </a:lnTo>
                <a:lnTo>
                  <a:pt x="218" y="209"/>
                </a:lnTo>
                <a:lnTo>
                  <a:pt x="206" y="209"/>
                </a:lnTo>
                <a:lnTo>
                  <a:pt x="194" y="211"/>
                </a:lnTo>
                <a:lnTo>
                  <a:pt x="182" y="214"/>
                </a:lnTo>
                <a:lnTo>
                  <a:pt x="178" y="216"/>
                </a:lnTo>
                <a:lnTo>
                  <a:pt x="173" y="219"/>
                </a:lnTo>
                <a:lnTo>
                  <a:pt x="169" y="222"/>
                </a:lnTo>
                <a:lnTo>
                  <a:pt x="166" y="226"/>
                </a:lnTo>
                <a:lnTo>
                  <a:pt x="166" y="226"/>
                </a:lnTo>
                <a:lnTo>
                  <a:pt x="161" y="237"/>
                </a:lnTo>
                <a:lnTo>
                  <a:pt x="155" y="251"/>
                </a:lnTo>
                <a:lnTo>
                  <a:pt x="141" y="288"/>
                </a:lnTo>
                <a:lnTo>
                  <a:pt x="126" y="326"/>
                </a:lnTo>
                <a:lnTo>
                  <a:pt x="115" y="356"/>
                </a:lnTo>
                <a:lnTo>
                  <a:pt x="115" y="356"/>
                </a:lnTo>
                <a:lnTo>
                  <a:pt x="93" y="403"/>
                </a:lnTo>
                <a:lnTo>
                  <a:pt x="79" y="431"/>
                </a:lnTo>
                <a:lnTo>
                  <a:pt x="63" y="462"/>
                </a:lnTo>
                <a:lnTo>
                  <a:pt x="63" y="462"/>
                </a:lnTo>
                <a:lnTo>
                  <a:pt x="44" y="496"/>
                </a:lnTo>
                <a:lnTo>
                  <a:pt x="23" y="528"/>
                </a:lnTo>
                <a:lnTo>
                  <a:pt x="7" y="553"/>
                </a:lnTo>
                <a:lnTo>
                  <a:pt x="0" y="564"/>
                </a:lnTo>
                <a:lnTo>
                  <a:pt x="0" y="564"/>
                </a:lnTo>
                <a:lnTo>
                  <a:pt x="11" y="575"/>
                </a:lnTo>
                <a:lnTo>
                  <a:pt x="34" y="596"/>
                </a:lnTo>
                <a:lnTo>
                  <a:pt x="67" y="627"/>
                </a:lnTo>
                <a:lnTo>
                  <a:pt x="67" y="627"/>
                </a:lnTo>
                <a:lnTo>
                  <a:pt x="67" y="628"/>
                </a:lnTo>
                <a:lnTo>
                  <a:pt x="65" y="630"/>
                </a:lnTo>
                <a:lnTo>
                  <a:pt x="63" y="633"/>
                </a:lnTo>
                <a:lnTo>
                  <a:pt x="63" y="639"/>
                </a:lnTo>
                <a:lnTo>
                  <a:pt x="63" y="639"/>
                </a:lnTo>
                <a:lnTo>
                  <a:pt x="65" y="643"/>
                </a:lnTo>
                <a:lnTo>
                  <a:pt x="66" y="646"/>
                </a:lnTo>
                <a:lnTo>
                  <a:pt x="70" y="653"/>
                </a:lnTo>
                <a:lnTo>
                  <a:pt x="74" y="659"/>
                </a:lnTo>
                <a:lnTo>
                  <a:pt x="75" y="662"/>
                </a:lnTo>
                <a:lnTo>
                  <a:pt x="75" y="663"/>
                </a:lnTo>
                <a:lnTo>
                  <a:pt x="75" y="663"/>
                </a:lnTo>
                <a:lnTo>
                  <a:pt x="74" y="665"/>
                </a:lnTo>
                <a:lnTo>
                  <a:pt x="73" y="668"/>
                </a:lnTo>
                <a:lnTo>
                  <a:pt x="74" y="671"/>
                </a:lnTo>
                <a:lnTo>
                  <a:pt x="79" y="675"/>
                </a:lnTo>
                <a:lnTo>
                  <a:pt x="79" y="675"/>
                </a:lnTo>
                <a:lnTo>
                  <a:pt x="85" y="677"/>
                </a:lnTo>
                <a:lnTo>
                  <a:pt x="87" y="677"/>
                </a:lnTo>
                <a:lnTo>
                  <a:pt x="95" y="678"/>
                </a:lnTo>
                <a:lnTo>
                  <a:pt x="95" y="678"/>
                </a:lnTo>
                <a:lnTo>
                  <a:pt x="105" y="682"/>
                </a:lnTo>
                <a:lnTo>
                  <a:pt x="107" y="682"/>
                </a:lnTo>
                <a:lnTo>
                  <a:pt x="107" y="678"/>
                </a:lnTo>
                <a:lnTo>
                  <a:pt x="107" y="678"/>
                </a:lnTo>
                <a:lnTo>
                  <a:pt x="103" y="667"/>
                </a:lnTo>
                <a:lnTo>
                  <a:pt x="103" y="667"/>
                </a:lnTo>
                <a:lnTo>
                  <a:pt x="105" y="667"/>
                </a:lnTo>
                <a:lnTo>
                  <a:pt x="106" y="665"/>
                </a:lnTo>
                <a:lnTo>
                  <a:pt x="107" y="663"/>
                </a:lnTo>
                <a:lnTo>
                  <a:pt x="107" y="663"/>
                </a:lnTo>
                <a:lnTo>
                  <a:pt x="107" y="662"/>
                </a:lnTo>
                <a:lnTo>
                  <a:pt x="109" y="662"/>
                </a:lnTo>
                <a:lnTo>
                  <a:pt x="111" y="663"/>
                </a:lnTo>
                <a:lnTo>
                  <a:pt x="123" y="671"/>
                </a:lnTo>
                <a:lnTo>
                  <a:pt x="123" y="671"/>
                </a:lnTo>
                <a:lnTo>
                  <a:pt x="129" y="674"/>
                </a:lnTo>
                <a:lnTo>
                  <a:pt x="131" y="675"/>
                </a:lnTo>
                <a:lnTo>
                  <a:pt x="134" y="675"/>
                </a:lnTo>
                <a:lnTo>
                  <a:pt x="140" y="673"/>
                </a:lnTo>
                <a:lnTo>
                  <a:pt x="147" y="667"/>
                </a:lnTo>
                <a:lnTo>
                  <a:pt x="147" y="667"/>
                </a:lnTo>
                <a:lnTo>
                  <a:pt x="149" y="664"/>
                </a:lnTo>
                <a:lnTo>
                  <a:pt x="151" y="658"/>
                </a:lnTo>
                <a:lnTo>
                  <a:pt x="156" y="644"/>
                </a:lnTo>
                <a:lnTo>
                  <a:pt x="162" y="625"/>
                </a:lnTo>
                <a:lnTo>
                  <a:pt x="167" y="603"/>
                </a:lnTo>
                <a:lnTo>
                  <a:pt x="175" y="565"/>
                </a:lnTo>
                <a:lnTo>
                  <a:pt x="178" y="549"/>
                </a:lnTo>
                <a:lnTo>
                  <a:pt x="178" y="549"/>
                </a:lnTo>
                <a:lnTo>
                  <a:pt x="185" y="676"/>
                </a:lnTo>
                <a:lnTo>
                  <a:pt x="190" y="768"/>
                </a:lnTo>
                <a:lnTo>
                  <a:pt x="192" y="800"/>
                </a:lnTo>
                <a:lnTo>
                  <a:pt x="194" y="817"/>
                </a:lnTo>
                <a:lnTo>
                  <a:pt x="194" y="817"/>
                </a:lnTo>
                <a:lnTo>
                  <a:pt x="194" y="823"/>
                </a:lnTo>
                <a:lnTo>
                  <a:pt x="194" y="827"/>
                </a:lnTo>
                <a:lnTo>
                  <a:pt x="194" y="837"/>
                </a:lnTo>
                <a:lnTo>
                  <a:pt x="194" y="852"/>
                </a:lnTo>
                <a:lnTo>
                  <a:pt x="196" y="864"/>
                </a:lnTo>
                <a:lnTo>
                  <a:pt x="198" y="880"/>
                </a:lnTo>
                <a:lnTo>
                  <a:pt x="198" y="880"/>
                </a:lnTo>
                <a:lnTo>
                  <a:pt x="203" y="898"/>
                </a:lnTo>
                <a:lnTo>
                  <a:pt x="209" y="915"/>
                </a:lnTo>
                <a:lnTo>
                  <a:pt x="216" y="932"/>
                </a:lnTo>
                <a:lnTo>
                  <a:pt x="224" y="949"/>
                </a:lnTo>
                <a:lnTo>
                  <a:pt x="238" y="977"/>
                </a:lnTo>
                <a:lnTo>
                  <a:pt x="243" y="989"/>
                </a:lnTo>
                <a:lnTo>
                  <a:pt x="246" y="998"/>
                </a:lnTo>
                <a:lnTo>
                  <a:pt x="246" y="998"/>
                </a:lnTo>
                <a:lnTo>
                  <a:pt x="244" y="1010"/>
                </a:lnTo>
                <a:lnTo>
                  <a:pt x="243" y="1017"/>
                </a:lnTo>
                <a:lnTo>
                  <a:pt x="244" y="1019"/>
                </a:lnTo>
                <a:lnTo>
                  <a:pt x="246" y="1023"/>
                </a:lnTo>
                <a:lnTo>
                  <a:pt x="253" y="1029"/>
                </a:lnTo>
                <a:lnTo>
                  <a:pt x="253" y="1029"/>
                </a:lnTo>
                <a:lnTo>
                  <a:pt x="259" y="1033"/>
                </a:lnTo>
                <a:lnTo>
                  <a:pt x="265" y="1036"/>
                </a:lnTo>
                <a:lnTo>
                  <a:pt x="274" y="1039"/>
                </a:lnTo>
                <a:lnTo>
                  <a:pt x="281" y="1040"/>
                </a:lnTo>
                <a:lnTo>
                  <a:pt x="285" y="1040"/>
                </a:lnTo>
                <a:lnTo>
                  <a:pt x="285" y="1064"/>
                </a:lnTo>
                <a:lnTo>
                  <a:pt x="288" y="1073"/>
                </a:lnTo>
                <a:lnTo>
                  <a:pt x="288" y="1073"/>
                </a:lnTo>
                <a:lnTo>
                  <a:pt x="286" y="1085"/>
                </a:lnTo>
                <a:lnTo>
                  <a:pt x="284" y="1093"/>
                </a:lnTo>
                <a:lnTo>
                  <a:pt x="281" y="1100"/>
                </a:lnTo>
                <a:lnTo>
                  <a:pt x="281" y="1100"/>
                </a:lnTo>
                <a:lnTo>
                  <a:pt x="273" y="1110"/>
                </a:lnTo>
                <a:lnTo>
                  <a:pt x="271" y="1114"/>
                </a:lnTo>
                <a:lnTo>
                  <a:pt x="269" y="1120"/>
                </a:lnTo>
                <a:lnTo>
                  <a:pt x="269" y="1120"/>
                </a:lnTo>
                <a:lnTo>
                  <a:pt x="267" y="1129"/>
                </a:lnTo>
                <a:lnTo>
                  <a:pt x="265" y="1141"/>
                </a:lnTo>
                <a:lnTo>
                  <a:pt x="263" y="1154"/>
                </a:lnTo>
                <a:lnTo>
                  <a:pt x="263" y="1161"/>
                </a:lnTo>
                <a:lnTo>
                  <a:pt x="265" y="1167"/>
                </a:lnTo>
                <a:lnTo>
                  <a:pt x="265" y="1167"/>
                </a:lnTo>
                <a:lnTo>
                  <a:pt x="267" y="1173"/>
                </a:lnTo>
                <a:lnTo>
                  <a:pt x="269" y="1177"/>
                </a:lnTo>
                <a:lnTo>
                  <a:pt x="275" y="1182"/>
                </a:lnTo>
                <a:lnTo>
                  <a:pt x="280" y="1186"/>
                </a:lnTo>
                <a:lnTo>
                  <a:pt x="285" y="1187"/>
                </a:lnTo>
                <a:lnTo>
                  <a:pt x="285" y="1187"/>
                </a:lnTo>
                <a:lnTo>
                  <a:pt x="290" y="1187"/>
                </a:lnTo>
                <a:lnTo>
                  <a:pt x="293" y="1186"/>
                </a:lnTo>
                <a:lnTo>
                  <a:pt x="297" y="1182"/>
                </a:lnTo>
                <a:lnTo>
                  <a:pt x="297" y="1182"/>
                </a:lnTo>
                <a:lnTo>
                  <a:pt x="297" y="1188"/>
                </a:lnTo>
                <a:lnTo>
                  <a:pt x="297" y="1194"/>
                </a:lnTo>
                <a:lnTo>
                  <a:pt x="297" y="1194"/>
                </a:lnTo>
                <a:lnTo>
                  <a:pt x="296" y="1194"/>
                </a:lnTo>
                <a:lnTo>
                  <a:pt x="293" y="1194"/>
                </a:lnTo>
                <a:lnTo>
                  <a:pt x="292" y="1194"/>
                </a:lnTo>
                <a:lnTo>
                  <a:pt x="291" y="1196"/>
                </a:lnTo>
                <a:lnTo>
                  <a:pt x="288" y="1202"/>
                </a:lnTo>
                <a:lnTo>
                  <a:pt x="288" y="1202"/>
                </a:lnTo>
                <a:lnTo>
                  <a:pt x="287" y="1214"/>
                </a:lnTo>
                <a:lnTo>
                  <a:pt x="285" y="1223"/>
                </a:lnTo>
                <a:lnTo>
                  <a:pt x="285" y="1223"/>
                </a:lnTo>
                <a:lnTo>
                  <a:pt x="284" y="1227"/>
                </a:lnTo>
                <a:lnTo>
                  <a:pt x="284" y="1232"/>
                </a:lnTo>
                <a:lnTo>
                  <a:pt x="285" y="1238"/>
                </a:lnTo>
                <a:lnTo>
                  <a:pt x="285" y="1238"/>
                </a:lnTo>
                <a:lnTo>
                  <a:pt x="284" y="1238"/>
                </a:lnTo>
                <a:lnTo>
                  <a:pt x="283" y="1241"/>
                </a:lnTo>
                <a:lnTo>
                  <a:pt x="284" y="1243"/>
                </a:lnTo>
                <a:lnTo>
                  <a:pt x="288" y="1245"/>
                </a:lnTo>
                <a:lnTo>
                  <a:pt x="288" y="1245"/>
                </a:lnTo>
                <a:lnTo>
                  <a:pt x="294" y="1246"/>
                </a:lnTo>
                <a:lnTo>
                  <a:pt x="304" y="1248"/>
                </a:lnTo>
                <a:lnTo>
                  <a:pt x="328" y="1248"/>
                </a:lnTo>
                <a:lnTo>
                  <a:pt x="352" y="1245"/>
                </a:lnTo>
                <a:lnTo>
                  <a:pt x="360" y="1244"/>
                </a:lnTo>
                <a:lnTo>
                  <a:pt x="364" y="1242"/>
                </a:lnTo>
                <a:lnTo>
                  <a:pt x="364" y="1242"/>
                </a:lnTo>
                <a:lnTo>
                  <a:pt x="366" y="1239"/>
                </a:lnTo>
                <a:lnTo>
                  <a:pt x="367" y="1236"/>
                </a:lnTo>
                <a:lnTo>
                  <a:pt x="368" y="1226"/>
                </a:lnTo>
                <a:lnTo>
                  <a:pt x="369" y="1219"/>
                </a:lnTo>
                <a:lnTo>
                  <a:pt x="368" y="1216"/>
                </a:lnTo>
                <a:lnTo>
                  <a:pt x="368" y="1214"/>
                </a:lnTo>
                <a:lnTo>
                  <a:pt x="368" y="1214"/>
                </a:lnTo>
                <a:lnTo>
                  <a:pt x="367" y="1212"/>
                </a:lnTo>
                <a:lnTo>
                  <a:pt x="366" y="1210"/>
                </a:lnTo>
                <a:lnTo>
                  <a:pt x="365" y="1205"/>
                </a:lnTo>
                <a:lnTo>
                  <a:pt x="360" y="1199"/>
                </a:lnTo>
                <a:lnTo>
                  <a:pt x="360" y="1199"/>
                </a:lnTo>
                <a:lnTo>
                  <a:pt x="350" y="1188"/>
                </a:lnTo>
                <a:lnTo>
                  <a:pt x="348" y="1185"/>
                </a:lnTo>
                <a:lnTo>
                  <a:pt x="348" y="1182"/>
                </a:lnTo>
                <a:lnTo>
                  <a:pt x="348" y="1182"/>
                </a:lnTo>
                <a:lnTo>
                  <a:pt x="350" y="1171"/>
                </a:lnTo>
                <a:lnTo>
                  <a:pt x="352" y="1160"/>
                </a:lnTo>
                <a:lnTo>
                  <a:pt x="352" y="1160"/>
                </a:lnTo>
                <a:lnTo>
                  <a:pt x="355" y="1146"/>
                </a:lnTo>
                <a:lnTo>
                  <a:pt x="360" y="1127"/>
                </a:lnTo>
                <a:lnTo>
                  <a:pt x="360" y="1127"/>
                </a:lnTo>
                <a:lnTo>
                  <a:pt x="368" y="1080"/>
                </a:lnTo>
                <a:lnTo>
                  <a:pt x="368" y="1080"/>
                </a:lnTo>
                <a:lnTo>
                  <a:pt x="372" y="1082"/>
                </a:lnTo>
                <a:lnTo>
                  <a:pt x="384" y="1085"/>
                </a:lnTo>
                <a:lnTo>
                  <a:pt x="402" y="1086"/>
                </a:lnTo>
                <a:lnTo>
                  <a:pt x="412" y="1086"/>
                </a:lnTo>
                <a:lnTo>
                  <a:pt x="423" y="1085"/>
                </a:lnTo>
                <a:lnTo>
                  <a:pt x="423" y="1085"/>
                </a:lnTo>
                <a:lnTo>
                  <a:pt x="453" y="1080"/>
                </a:lnTo>
                <a:lnTo>
                  <a:pt x="458" y="1079"/>
                </a:lnTo>
                <a:lnTo>
                  <a:pt x="459" y="1076"/>
                </a:lnTo>
                <a:lnTo>
                  <a:pt x="459" y="1076"/>
                </a:lnTo>
                <a:lnTo>
                  <a:pt x="465" y="1040"/>
                </a:lnTo>
                <a:lnTo>
                  <a:pt x="468" y="1015"/>
                </a:lnTo>
                <a:lnTo>
                  <a:pt x="471" y="998"/>
                </a:lnTo>
                <a:lnTo>
                  <a:pt x="471" y="998"/>
                </a:lnTo>
                <a:lnTo>
                  <a:pt x="470" y="961"/>
                </a:lnTo>
                <a:lnTo>
                  <a:pt x="465" y="889"/>
                </a:lnTo>
                <a:lnTo>
                  <a:pt x="460" y="811"/>
                </a:lnTo>
                <a:lnTo>
                  <a:pt x="455" y="754"/>
                </a:lnTo>
                <a:lnTo>
                  <a:pt x="455" y="754"/>
                </a:lnTo>
                <a:lnTo>
                  <a:pt x="453" y="734"/>
                </a:lnTo>
                <a:lnTo>
                  <a:pt x="452" y="715"/>
                </a:lnTo>
                <a:lnTo>
                  <a:pt x="450" y="680"/>
                </a:lnTo>
                <a:lnTo>
                  <a:pt x="450" y="631"/>
                </a:lnTo>
                <a:lnTo>
                  <a:pt x="450" y="631"/>
                </a:lnTo>
                <a:lnTo>
                  <a:pt x="449" y="612"/>
                </a:lnTo>
                <a:lnTo>
                  <a:pt x="447" y="587"/>
                </a:lnTo>
                <a:lnTo>
                  <a:pt x="443" y="557"/>
                </a:lnTo>
                <a:lnTo>
                  <a:pt x="471" y="584"/>
                </a:lnTo>
                <a:lnTo>
                  <a:pt x="471" y="584"/>
                </a:lnTo>
                <a:lnTo>
                  <a:pt x="473" y="594"/>
                </a:lnTo>
                <a:lnTo>
                  <a:pt x="479" y="619"/>
                </a:lnTo>
                <a:lnTo>
                  <a:pt x="487" y="648"/>
                </a:lnTo>
                <a:lnTo>
                  <a:pt x="493" y="661"/>
                </a:lnTo>
                <a:lnTo>
                  <a:pt x="498" y="671"/>
                </a:lnTo>
                <a:lnTo>
                  <a:pt x="498" y="671"/>
                </a:lnTo>
                <a:lnTo>
                  <a:pt x="506" y="686"/>
                </a:lnTo>
                <a:lnTo>
                  <a:pt x="511" y="696"/>
                </a:lnTo>
                <a:lnTo>
                  <a:pt x="514" y="699"/>
                </a:lnTo>
                <a:lnTo>
                  <a:pt x="516" y="700"/>
                </a:lnTo>
                <a:lnTo>
                  <a:pt x="518" y="699"/>
                </a:lnTo>
                <a:lnTo>
                  <a:pt x="522" y="694"/>
                </a:lnTo>
                <a:lnTo>
                  <a:pt x="522" y="694"/>
                </a:lnTo>
                <a:lnTo>
                  <a:pt x="548" y="663"/>
                </a:lnTo>
                <a:lnTo>
                  <a:pt x="561" y="645"/>
                </a:lnTo>
                <a:lnTo>
                  <a:pt x="566" y="637"/>
                </a:lnTo>
                <a:lnTo>
                  <a:pt x="570" y="631"/>
                </a:lnTo>
                <a:lnTo>
                  <a:pt x="570" y="631"/>
                </a:lnTo>
                <a:lnTo>
                  <a:pt x="572" y="619"/>
                </a:lnTo>
                <a:lnTo>
                  <a:pt x="572" y="603"/>
                </a:lnTo>
                <a:lnTo>
                  <a:pt x="571" y="587"/>
                </a:lnTo>
                <a:lnTo>
                  <a:pt x="570" y="569"/>
                </a:lnTo>
                <a:lnTo>
                  <a:pt x="570" y="569"/>
                </a:lnTo>
                <a:lnTo>
                  <a:pt x="567" y="557"/>
                </a:lnTo>
                <a:lnTo>
                  <a:pt x="562" y="540"/>
                </a:lnTo>
                <a:lnTo>
                  <a:pt x="551" y="501"/>
                </a:lnTo>
                <a:lnTo>
                  <a:pt x="536" y="458"/>
                </a:lnTo>
                <a:lnTo>
                  <a:pt x="522" y="422"/>
                </a:lnTo>
                <a:lnTo>
                  <a:pt x="522" y="422"/>
                </a:lnTo>
                <a:lnTo>
                  <a:pt x="510" y="397"/>
                </a:lnTo>
                <a:lnTo>
                  <a:pt x="501" y="377"/>
                </a:lnTo>
                <a:lnTo>
                  <a:pt x="497" y="368"/>
                </a:lnTo>
                <a:lnTo>
                  <a:pt x="493" y="358"/>
                </a:lnTo>
                <a:lnTo>
                  <a:pt x="491" y="350"/>
                </a:lnTo>
                <a:lnTo>
                  <a:pt x="490" y="340"/>
                </a:lnTo>
                <a:lnTo>
                  <a:pt x="490" y="340"/>
                </a:lnTo>
                <a:lnTo>
                  <a:pt x="489" y="330"/>
                </a:lnTo>
                <a:lnTo>
                  <a:pt x="486" y="318"/>
                </a:lnTo>
                <a:lnTo>
                  <a:pt x="483" y="306"/>
                </a:lnTo>
                <a:lnTo>
                  <a:pt x="478" y="294"/>
                </a:lnTo>
                <a:lnTo>
                  <a:pt x="472" y="281"/>
                </a:lnTo>
                <a:lnTo>
                  <a:pt x="466" y="269"/>
                </a:lnTo>
                <a:lnTo>
                  <a:pt x="459" y="258"/>
                </a:lnTo>
                <a:lnTo>
                  <a:pt x="450" y="250"/>
                </a:lnTo>
                <a:lnTo>
                  <a:pt x="450" y="250"/>
                </a:lnTo>
                <a:lnTo>
                  <a:pt x="440" y="237"/>
                </a:lnTo>
                <a:lnTo>
                  <a:pt x="434" y="230"/>
                </a:lnTo>
                <a:lnTo>
                  <a:pt x="431" y="228"/>
                </a:lnTo>
                <a:lnTo>
                  <a:pt x="428" y="226"/>
                </a:lnTo>
                <a:lnTo>
                  <a:pt x="415" y="221"/>
                </a:lnTo>
                <a:lnTo>
                  <a:pt x="415" y="221"/>
                </a:lnTo>
                <a:lnTo>
                  <a:pt x="398" y="218"/>
                </a:lnTo>
                <a:lnTo>
                  <a:pt x="386" y="215"/>
                </a:lnTo>
                <a:lnTo>
                  <a:pt x="375" y="214"/>
                </a:lnTo>
                <a:lnTo>
                  <a:pt x="375" y="214"/>
                </a:lnTo>
                <a:lnTo>
                  <a:pt x="365" y="200"/>
                </a:lnTo>
                <a:lnTo>
                  <a:pt x="358" y="189"/>
                </a:lnTo>
                <a:lnTo>
                  <a:pt x="352" y="182"/>
                </a:lnTo>
                <a:lnTo>
                  <a:pt x="352" y="182"/>
                </a:lnTo>
                <a:lnTo>
                  <a:pt x="347" y="180"/>
                </a:lnTo>
                <a:lnTo>
                  <a:pt x="344" y="178"/>
                </a:lnTo>
                <a:lnTo>
                  <a:pt x="344" y="170"/>
                </a:lnTo>
                <a:lnTo>
                  <a:pt x="356" y="178"/>
                </a:lnTo>
                <a:lnTo>
                  <a:pt x="352" y="166"/>
                </a:lnTo>
                <a:lnTo>
                  <a:pt x="360" y="166"/>
                </a:lnTo>
                <a:lnTo>
                  <a:pt x="360" y="151"/>
                </a:lnTo>
                <a:lnTo>
                  <a:pt x="360" y="151"/>
                </a:lnTo>
                <a:lnTo>
                  <a:pt x="360" y="150"/>
                </a:lnTo>
                <a:lnTo>
                  <a:pt x="364" y="143"/>
                </a:lnTo>
                <a:lnTo>
                  <a:pt x="364" y="143"/>
                </a:lnTo>
                <a:lnTo>
                  <a:pt x="368" y="134"/>
                </a:lnTo>
                <a:lnTo>
                  <a:pt x="372" y="119"/>
                </a:lnTo>
                <a:lnTo>
                  <a:pt x="375" y="105"/>
                </a:lnTo>
                <a:lnTo>
                  <a:pt x="375" y="97"/>
                </a:lnTo>
                <a:lnTo>
                  <a:pt x="375" y="91"/>
                </a:lnTo>
                <a:lnTo>
                  <a:pt x="375" y="91"/>
                </a:lnTo>
                <a:lnTo>
                  <a:pt x="373" y="62"/>
                </a:lnTo>
                <a:lnTo>
                  <a:pt x="369" y="44"/>
                </a:lnTo>
                <a:lnTo>
                  <a:pt x="367" y="35"/>
                </a:lnTo>
                <a:lnTo>
                  <a:pt x="364" y="28"/>
                </a:lnTo>
                <a:lnTo>
                  <a:pt x="364" y="28"/>
                </a:lnTo>
                <a:lnTo>
                  <a:pt x="358" y="19"/>
                </a:lnTo>
                <a:lnTo>
                  <a:pt x="350" y="13"/>
                </a:lnTo>
                <a:lnTo>
                  <a:pt x="343" y="8"/>
                </a:lnTo>
                <a:lnTo>
                  <a:pt x="333" y="6"/>
                </a:lnTo>
                <a:lnTo>
                  <a:pt x="333" y="6"/>
                </a:lnTo>
                <a:lnTo>
                  <a:pt x="323" y="2"/>
                </a:lnTo>
                <a:lnTo>
                  <a:pt x="318" y="0"/>
                </a:lnTo>
                <a:lnTo>
                  <a:pt x="315" y="0"/>
                </a:lnTo>
                <a:lnTo>
                  <a:pt x="309" y="1"/>
                </a:lnTo>
                <a:lnTo>
                  <a:pt x="309" y="1"/>
                </a:lnTo>
                <a:lnTo>
                  <a:pt x="300" y="5"/>
                </a:lnTo>
                <a:lnTo>
                  <a:pt x="294" y="8"/>
                </a:lnTo>
                <a:lnTo>
                  <a:pt x="288" y="13"/>
                </a:lnTo>
                <a:lnTo>
                  <a:pt x="288" y="1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5022DCB3-001E-4CE7-9D78-34D8F741DC7F}"/>
              </a:ext>
            </a:extLst>
          </p:cNvPr>
          <p:cNvSpPr>
            <a:spLocks/>
          </p:cNvSpPr>
          <p:nvPr/>
        </p:nvSpPr>
        <p:spPr bwMode="auto">
          <a:xfrm>
            <a:off x="8361477" y="4682249"/>
            <a:ext cx="661668" cy="1700660"/>
          </a:xfrm>
          <a:custGeom>
            <a:avLst/>
            <a:gdLst>
              <a:gd name="T0" fmla="*/ 223 w 491"/>
              <a:gd name="T1" fmla="*/ 0 h 1262"/>
              <a:gd name="T2" fmla="*/ 185 w 491"/>
              <a:gd name="T3" fmla="*/ 18 h 1262"/>
              <a:gd name="T4" fmla="*/ 159 w 491"/>
              <a:gd name="T5" fmla="*/ 81 h 1262"/>
              <a:gd name="T6" fmla="*/ 170 w 491"/>
              <a:gd name="T7" fmla="*/ 130 h 1262"/>
              <a:gd name="T8" fmla="*/ 190 w 491"/>
              <a:gd name="T9" fmla="*/ 158 h 1262"/>
              <a:gd name="T10" fmla="*/ 176 w 491"/>
              <a:gd name="T11" fmla="*/ 207 h 1262"/>
              <a:gd name="T12" fmla="*/ 110 w 491"/>
              <a:gd name="T13" fmla="*/ 232 h 1262"/>
              <a:gd name="T14" fmla="*/ 69 w 491"/>
              <a:gd name="T15" fmla="*/ 321 h 1262"/>
              <a:gd name="T16" fmla="*/ 25 w 491"/>
              <a:gd name="T17" fmla="*/ 518 h 1262"/>
              <a:gd name="T18" fmla="*/ 0 w 491"/>
              <a:gd name="T19" fmla="*/ 602 h 1262"/>
              <a:gd name="T20" fmla="*/ 18 w 491"/>
              <a:gd name="T21" fmla="*/ 631 h 1262"/>
              <a:gd name="T22" fmla="*/ 4 w 491"/>
              <a:gd name="T23" fmla="*/ 656 h 1262"/>
              <a:gd name="T24" fmla="*/ 33 w 491"/>
              <a:gd name="T25" fmla="*/ 694 h 1262"/>
              <a:gd name="T26" fmla="*/ 52 w 491"/>
              <a:gd name="T27" fmla="*/ 689 h 1262"/>
              <a:gd name="T28" fmla="*/ 66 w 491"/>
              <a:gd name="T29" fmla="*/ 662 h 1262"/>
              <a:gd name="T30" fmla="*/ 92 w 491"/>
              <a:gd name="T31" fmla="*/ 638 h 1262"/>
              <a:gd name="T32" fmla="*/ 81 w 491"/>
              <a:gd name="T33" fmla="*/ 838 h 1262"/>
              <a:gd name="T34" fmla="*/ 81 w 491"/>
              <a:gd name="T35" fmla="*/ 967 h 1262"/>
              <a:gd name="T36" fmla="*/ 114 w 491"/>
              <a:gd name="T37" fmla="*/ 1071 h 1262"/>
              <a:gd name="T38" fmla="*/ 181 w 491"/>
              <a:gd name="T39" fmla="*/ 1071 h 1262"/>
              <a:gd name="T40" fmla="*/ 197 w 491"/>
              <a:gd name="T41" fmla="*/ 1087 h 1262"/>
              <a:gd name="T42" fmla="*/ 212 w 491"/>
              <a:gd name="T43" fmla="*/ 1101 h 1262"/>
              <a:gd name="T44" fmla="*/ 234 w 491"/>
              <a:gd name="T45" fmla="*/ 1157 h 1262"/>
              <a:gd name="T46" fmla="*/ 229 w 491"/>
              <a:gd name="T47" fmla="*/ 1189 h 1262"/>
              <a:gd name="T48" fmla="*/ 206 w 491"/>
              <a:gd name="T49" fmla="*/ 1205 h 1262"/>
              <a:gd name="T50" fmla="*/ 186 w 491"/>
              <a:gd name="T51" fmla="*/ 1244 h 1262"/>
              <a:gd name="T52" fmla="*/ 214 w 491"/>
              <a:gd name="T53" fmla="*/ 1261 h 1262"/>
              <a:gd name="T54" fmla="*/ 267 w 491"/>
              <a:gd name="T55" fmla="*/ 1255 h 1262"/>
              <a:gd name="T56" fmla="*/ 285 w 491"/>
              <a:gd name="T57" fmla="*/ 1235 h 1262"/>
              <a:gd name="T58" fmla="*/ 287 w 491"/>
              <a:gd name="T59" fmla="*/ 1227 h 1262"/>
              <a:gd name="T60" fmla="*/ 291 w 491"/>
              <a:gd name="T61" fmla="*/ 1185 h 1262"/>
              <a:gd name="T62" fmla="*/ 287 w 491"/>
              <a:gd name="T63" fmla="*/ 1150 h 1262"/>
              <a:gd name="T64" fmla="*/ 295 w 491"/>
              <a:gd name="T65" fmla="*/ 1065 h 1262"/>
              <a:gd name="T66" fmla="*/ 321 w 491"/>
              <a:gd name="T67" fmla="*/ 1046 h 1262"/>
              <a:gd name="T68" fmla="*/ 329 w 491"/>
              <a:gd name="T69" fmla="*/ 1080 h 1262"/>
              <a:gd name="T70" fmla="*/ 335 w 491"/>
              <a:gd name="T71" fmla="*/ 1148 h 1262"/>
              <a:gd name="T72" fmla="*/ 365 w 491"/>
              <a:gd name="T73" fmla="*/ 1220 h 1262"/>
              <a:gd name="T74" fmla="*/ 394 w 491"/>
              <a:gd name="T75" fmla="*/ 1221 h 1262"/>
              <a:gd name="T76" fmla="*/ 402 w 491"/>
              <a:gd name="T77" fmla="*/ 1201 h 1262"/>
              <a:gd name="T78" fmla="*/ 411 w 491"/>
              <a:gd name="T79" fmla="*/ 1150 h 1262"/>
              <a:gd name="T80" fmla="*/ 385 w 491"/>
              <a:gd name="T81" fmla="*/ 1096 h 1262"/>
              <a:gd name="T82" fmla="*/ 368 w 491"/>
              <a:gd name="T83" fmla="*/ 1048 h 1262"/>
              <a:gd name="T84" fmla="*/ 404 w 491"/>
              <a:gd name="T85" fmla="*/ 987 h 1262"/>
              <a:gd name="T86" fmla="*/ 368 w 491"/>
              <a:gd name="T87" fmla="*/ 905 h 1262"/>
              <a:gd name="T88" fmla="*/ 376 w 491"/>
              <a:gd name="T89" fmla="*/ 842 h 1262"/>
              <a:gd name="T90" fmla="*/ 392 w 491"/>
              <a:gd name="T91" fmla="*/ 750 h 1262"/>
              <a:gd name="T92" fmla="*/ 401 w 491"/>
              <a:gd name="T93" fmla="*/ 698 h 1262"/>
              <a:gd name="T94" fmla="*/ 422 w 491"/>
              <a:gd name="T95" fmla="*/ 681 h 1262"/>
              <a:gd name="T96" fmla="*/ 473 w 491"/>
              <a:gd name="T97" fmla="*/ 620 h 1262"/>
              <a:gd name="T98" fmla="*/ 467 w 491"/>
              <a:gd name="T99" fmla="*/ 513 h 1262"/>
              <a:gd name="T100" fmla="*/ 442 w 491"/>
              <a:gd name="T101" fmla="*/ 407 h 1262"/>
              <a:gd name="T102" fmla="*/ 405 w 491"/>
              <a:gd name="T103" fmla="*/ 275 h 1262"/>
              <a:gd name="T104" fmla="*/ 368 w 491"/>
              <a:gd name="T105" fmla="*/ 218 h 1262"/>
              <a:gd name="T106" fmla="*/ 330 w 491"/>
              <a:gd name="T107" fmla="*/ 207 h 1262"/>
              <a:gd name="T108" fmla="*/ 307 w 491"/>
              <a:gd name="T109" fmla="*/ 197 h 1262"/>
              <a:gd name="T110" fmla="*/ 278 w 491"/>
              <a:gd name="T111" fmla="*/ 176 h 1262"/>
              <a:gd name="T112" fmla="*/ 284 w 491"/>
              <a:gd name="T113" fmla="*/ 163 h 1262"/>
              <a:gd name="T114" fmla="*/ 315 w 491"/>
              <a:gd name="T115" fmla="*/ 108 h 1262"/>
              <a:gd name="T116" fmla="*/ 309 w 491"/>
              <a:gd name="T117" fmla="*/ 61 h 1262"/>
              <a:gd name="T118" fmla="*/ 282 w 491"/>
              <a:gd name="T119" fmla="*/ 14 h 1262"/>
              <a:gd name="T120" fmla="*/ 257 w 491"/>
              <a:gd name="T121" fmla="*/ 3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1" h="1262">
                <a:moveTo>
                  <a:pt x="257" y="3"/>
                </a:moveTo>
                <a:lnTo>
                  <a:pt x="257" y="3"/>
                </a:lnTo>
                <a:lnTo>
                  <a:pt x="251" y="2"/>
                </a:lnTo>
                <a:lnTo>
                  <a:pt x="240" y="1"/>
                </a:lnTo>
                <a:lnTo>
                  <a:pt x="232" y="0"/>
                </a:lnTo>
                <a:lnTo>
                  <a:pt x="223" y="0"/>
                </a:lnTo>
                <a:lnTo>
                  <a:pt x="214" y="1"/>
                </a:lnTo>
                <a:lnTo>
                  <a:pt x="204" y="3"/>
                </a:lnTo>
                <a:lnTo>
                  <a:pt x="204" y="3"/>
                </a:lnTo>
                <a:lnTo>
                  <a:pt x="199" y="6"/>
                </a:lnTo>
                <a:lnTo>
                  <a:pt x="195" y="9"/>
                </a:lnTo>
                <a:lnTo>
                  <a:pt x="185" y="18"/>
                </a:lnTo>
                <a:lnTo>
                  <a:pt x="178" y="30"/>
                </a:lnTo>
                <a:lnTo>
                  <a:pt x="171" y="41"/>
                </a:lnTo>
                <a:lnTo>
                  <a:pt x="165" y="53"/>
                </a:lnTo>
                <a:lnTo>
                  <a:pt x="161" y="65"/>
                </a:lnTo>
                <a:lnTo>
                  <a:pt x="159" y="75"/>
                </a:lnTo>
                <a:lnTo>
                  <a:pt x="159" y="81"/>
                </a:lnTo>
                <a:lnTo>
                  <a:pt x="159" y="81"/>
                </a:lnTo>
                <a:lnTo>
                  <a:pt x="162" y="106"/>
                </a:lnTo>
                <a:lnTo>
                  <a:pt x="166" y="124"/>
                </a:lnTo>
                <a:lnTo>
                  <a:pt x="166" y="124"/>
                </a:lnTo>
                <a:lnTo>
                  <a:pt x="167" y="126"/>
                </a:lnTo>
                <a:lnTo>
                  <a:pt x="170" y="130"/>
                </a:lnTo>
                <a:lnTo>
                  <a:pt x="172" y="133"/>
                </a:lnTo>
                <a:lnTo>
                  <a:pt x="183" y="140"/>
                </a:lnTo>
                <a:lnTo>
                  <a:pt x="183" y="140"/>
                </a:lnTo>
                <a:lnTo>
                  <a:pt x="185" y="149"/>
                </a:lnTo>
                <a:lnTo>
                  <a:pt x="190" y="158"/>
                </a:lnTo>
                <a:lnTo>
                  <a:pt x="190" y="158"/>
                </a:lnTo>
                <a:lnTo>
                  <a:pt x="196" y="164"/>
                </a:lnTo>
                <a:lnTo>
                  <a:pt x="201" y="169"/>
                </a:lnTo>
                <a:lnTo>
                  <a:pt x="201" y="183"/>
                </a:lnTo>
                <a:lnTo>
                  <a:pt x="193" y="183"/>
                </a:lnTo>
                <a:lnTo>
                  <a:pt x="176" y="207"/>
                </a:lnTo>
                <a:lnTo>
                  <a:pt x="176" y="207"/>
                </a:lnTo>
                <a:lnTo>
                  <a:pt x="168" y="209"/>
                </a:lnTo>
                <a:lnTo>
                  <a:pt x="149" y="214"/>
                </a:lnTo>
                <a:lnTo>
                  <a:pt x="127" y="222"/>
                </a:lnTo>
                <a:lnTo>
                  <a:pt x="117" y="226"/>
                </a:lnTo>
                <a:lnTo>
                  <a:pt x="110" y="232"/>
                </a:lnTo>
                <a:lnTo>
                  <a:pt x="110" y="232"/>
                </a:lnTo>
                <a:lnTo>
                  <a:pt x="106" y="236"/>
                </a:lnTo>
                <a:lnTo>
                  <a:pt x="103" y="240"/>
                </a:lnTo>
                <a:lnTo>
                  <a:pt x="96" y="252"/>
                </a:lnTo>
                <a:lnTo>
                  <a:pt x="89" y="269"/>
                </a:lnTo>
                <a:lnTo>
                  <a:pt x="81" y="286"/>
                </a:lnTo>
                <a:lnTo>
                  <a:pt x="69" y="321"/>
                </a:lnTo>
                <a:lnTo>
                  <a:pt x="60" y="347"/>
                </a:lnTo>
                <a:lnTo>
                  <a:pt x="60" y="347"/>
                </a:lnTo>
                <a:lnTo>
                  <a:pt x="56" y="362"/>
                </a:lnTo>
                <a:lnTo>
                  <a:pt x="52" y="387"/>
                </a:lnTo>
                <a:lnTo>
                  <a:pt x="39" y="452"/>
                </a:lnTo>
                <a:lnTo>
                  <a:pt x="25" y="518"/>
                </a:lnTo>
                <a:lnTo>
                  <a:pt x="19" y="543"/>
                </a:lnTo>
                <a:lnTo>
                  <a:pt x="15" y="557"/>
                </a:lnTo>
                <a:lnTo>
                  <a:pt x="15" y="557"/>
                </a:lnTo>
                <a:lnTo>
                  <a:pt x="8" y="575"/>
                </a:lnTo>
                <a:lnTo>
                  <a:pt x="3" y="590"/>
                </a:lnTo>
                <a:lnTo>
                  <a:pt x="0" y="602"/>
                </a:lnTo>
                <a:lnTo>
                  <a:pt x="0" y="606"/>
                </a:lnTo>
                <a:lnTo>
                  <a:pt x="0" y="607"/>
                </a:lnTo>
                <a:lnTo>
                  <a:pt x="0" y="607"/>
                </a:lnTo>
                <a:lnTo>
                  <a:pt x="5" y="611"/>
                </a:lnTo>
                <a:lnTo>
                  <a:pt x="11" y="619"/>
                </a:lnTo>
                <a:lnTo>
                  <a:pt x="18" y="631"/>
                </a:lnTo>
                <a:lnTo>
                  <a:pt x="18" y="631"/>
                </a:lnTo>
                <a:lnTo>
                  <a:pt x="11" y="640"/>
                </a:lnTo>
                <a:lnTo>
                  <a:pt x="6" y="649"/>
                </a:lnTo>
                <a:lnTo>
                  <a:pt x="5" y="652"/>
                </a:lnTo>
                <a:lnTo>
                  <a:pt x="4" y="656"/>
                </a:lnTo>
                <a:lnTo>
                  <a:pt x="4" y="656"/>
                </a:lnTo>
                <a:lnTo>
                  <a:pt x="6" y="664"/>
                </a:lnTo>
                <a:lnTo>
                  <a:pt x="10" y="675"/>
                </a:lnTo>
                <a:lnTo>
                  <a:pt x="15" y="687"/>
                </a:lnTo>
                <a:lnTo>
                  <a:pt x="15" y="687"/>
                </a:lnTo>
                <a:lnTo>
                  <a:pt x="21" y="690"/>
                </a:lnTo>
                <a:lnTo>
                  <a:pt x="33" y="694"/>
                </a:lnTo>
                <a:lnTo>
                  <a:pt x="33" y="694"/>
                </a:lnTo>
                <a:lnTo>
                  <a:pt x="43" y="696"/>
                </a:lnTo>
                <a:lnTo>
                  <a:pt x="47" y="696"/>
                </a:lnTo>
                <a:lnTo>
                  <a:pt x="50" y="694"/>
                </a:lnTo>
                <a:lnTo>
                  <a:pt x="50" y="694"/>
                </a:lnTo>
                <a:lnTo>
                  <a:pt x="52" y="689"/>
                </a:lnTo>
                <a:lnTo>
                  <a:pt x="54" y="682"/>
                </a:lnTo>
                <a:lnTo>
                  <a:pt x="58" y="675"/>
                </a:lnTo>
                <a:lnTo>
                  <a:pt x="60" y="670"/>
                </a:lnTo>
                <a:lnTo>
                  <a:pt x="60" y="670"/>
                </a:lnTo>
                <a:lnTo>
                  <a:pt x="64" y="667"/>
                </a:lnTo>
                <a:lnTo>
                  <a:pt x="66" y="662"/>
                </a:lnTo>
                <a:lnTo>
                  <a:pt x="67" y="656"/>
                </a:lnTo>
                <a:lnTo>
                  <a:pt x="67" y="656"/>
                </a:lnTo>
                <a:lnTo>
                  <a:pt x="80" y="649"/>
                </a:lnTo>
                <a:lnTo>
                  <a:pt x="89" y="643"/>
                </a:lnTo>
                <a:lnTo>
                  <a:pt x="91" y="640"/>
                </a:lnTo>
                <a:lnTo>
                  <a:pt x="92" y="638"/>
                </a:lnTo>
                <a:lnTo>
                  <a:pt x="92" y="638"/>
                </a:lnTo>
                <a:lnTo>
                  <a:pt x="90" y="718"/>
                </a:lnTo>
                <a:lnTo>
                  <a:pt x="86" y="786"/>
                </a:lnTo>
                <a:lnTo>
                  <a:pt x="84" y="815"/>
                </a:lnTo>
                <a:lnTo>
                  <a:pt x="81" y="838"/>
                </a:lnTo>
                <a:lnTo>
                  <a:pt x="81" y="838"/>
                </a:lnTo>
                <a:lnTo>
                  <a:pt x="79" y="857"/>
                </a:lnTo>
                <a:lnTo>
                  <a:pt x="78" y="879"/>
                </a:lnTo>
                <a:lnTo>
                  <a:pt x="77" y="900"/>
                </a:lnTo>
                <a:lnTo>
                  <a:pt x="78" y="923"/>
                </a:lnTo>
                <a:lnTo>
                  <a:pt x="79" y="945"/>
                </a:lnTo>
                <a:lnTo>
                  <a:pt x="81" y="967"/>
                </a:lnTo>
                <a:lnTo>
                  <a:pt x="86" y="987"/>
                </a:lnTo>
                <a:lnTo>
                  <a:pt x="92" y="1006"/>
                </a:lnTo>
                <a:lnTo>
                  <a:pt x="92" y="1006"/>
                </a:lnTo>
                <a:lnTo>
                  <a:pt x="103" y="1037"/>
                </a:lnTo>
                <a:lnTo>
                  <a:pt x="110" y="1060"/>
                </a:lnTo>
                <a:lnTo>
                  <a:pt x="114" y="1071"/>
                </a:lnTo>
                <a:lnTo>
                  <a:pt x="115" y="1075"/>
                </a:lnTo>
                <a:lnTo>
                  <a:pt x="116" y="1076"/>
                </a:lnTo>
                <a:lnTo>
                  <a:pt x="116" y="1076"/>
                </a:lnTo>
                <a:lnTo>
                  <a:pt x="150" y="1073"/>
                </a:lnTo>
                <a:lnTo>
                  <a:pt x="173" y="1071"/>
                </a:lnTo>
                <a:lnTo>
                  <a:pt x="181" y="1071"/>
                </a:lnTo>
                <a:lnTo>
                  <a:pt x="186" y="1073"/>
                </a:lnTo>
                <a:lnTo>
                  <a:pt x="186" y="1073"/>
                </a:lnTo>
                <a:lnTo>
                  <a:pt x="191" y="1076"/>
                </a:lnTo>
                <a:lnTo>
                  <a:pt x="193" y="1081"/>
                </a:lnTo>
                <a:lnTo>
                  <a:pt x="197" y="1087"/>
                </a:lnTo>
                <a:lnTo>
                  <a:pt x="197" y="1087"/>
                </a:lnTo>
                <a:lnTo>
                  <a:pt x="203" y="1096"/>
                </a:lnTo>
                <a:lnTo>
                  <a:pt x="206" y="1100"/>
                </a:lnTo>
                <a:lnTo>
                  <a:pt x="209" y="1101"/>
                </a:lnTo>
                <a:lnTo>
                  <a:pt x="211" y="1101"/>
                </a:lnTo>
                <a:lnTo>
                  <a:pt x="211" y="1101"/>
                </a:lnTo>
                <a:lnTo>
                  <a:pt x="212" y="1101"/>
                </a:lnTo>
                <a:lnTo>
                  <a:pt x="214" y="1102"/>
                </a:lnTo>
                <a:lnTo>
                  <a:pt x="217" y="1108"/>
                </a:lnTo>
                <a:lnTo>
                  <a:pt x="226" y="1127"/>
                </a:lnTo>
                <a:lnTo>
                  <a:pt x="235" y="1157"/>
                </a:lnTo>
                <a:lnTo>
                  <a:pt x="235" y="1157"/>
                </a:lnTo>
                <a:lnTo>
                  <a:pt x="234" y="1157"/>
                </a:lnTo>
                <a:lnTo>
                  <a:pt x="232" y="1158"/>
                </a:lnTo>
                <a:lnTo>
                  <a:pt x="229" y="1161"/>
                </a:lnTo>
                <a:lnTo>
                  <a:pt x="229" y="1168"/>
                </a:lnTo>
                <a:lnTo>
                  <a:pt x="229" y="1168"/>
                </a:lnTo>
                <a:lnTo>
                  <a:pt x="229" y="1182"/>
                </a:lnTo>
                <a:lnTo>
                  <a:pt x="229" y="1189"/>
                </a:lnTo>
                <a:lnTo>
                  <a:pt x="227" y="1193"/>
                </a:lnTo>
                <a:lnTo>
                  <a:pt x="226" y="1195"/>
                </a:lnTo>
                <a:lnTo>
                  <a:pt x="226" y="1195"/>
                </a:lnTo>
                <a:lnTo>
                  <a:pt x="220" y="1199"/>
                </a:lnTo>
                <a:lnTo>
                  <a:pt x="214" y="1202"/>
                </a:lnTo>
                <a:lnTo>
                  <a:pt x="206" y="1205"/>
                </a:lnTo>
                <a:lnTo>
                  <a:pt x="201" y="1210"/>
                </a:lnTo>
                <a:lnTo>
                  <a:pt x="201" y="1210"/>
                </a:lnTo>
                <a:lnTo>
                  <a:pt x="198" y="1213"/>
                </a:lnTo>
                <a:lnTo>
                  <a:pt x="195" y="1218"/>
                </a:lnTo>
                <a:lnTo>
                  <a:pt x="191" y="1230"/>
                </a:lnTo>
                <a:lnTo>
                  <a:pt x="186" y="1244"/>
                </a:lnTo>
                <a:lnTo>
                  <a:pt x="186" y="1244"/>
                </a:lnTo>
                <a:lnTo>
                  <a:pt x="190" y="1246"/>
                </a:lnTo>
                <a:lnTo>
                  <a:pt x="201" y="1255"/>
                </a:lnTo>
                <a:lnTo>
                  <a:pt x="201" y="1255"/>
                </a:lnTo>
                <a:lnTo>
                  <a:pt x="205" y="1258"/>
                </a:lnTo>
                <a:lnTo>
                  <a:pt x="214" y="1261"/>
                </a:lnTo>
                <a:lnTo>
                  <a:pt x="223" y="1262"/>
                </a:lnTo>
                <a:lnTo>
                  <a:pt x="233" y="1262"/>
                </a:lnTo>
                <a:lnTo>
                  <a:pt x="243" y="1262"/>
                </a:lnTo>
                <a:lnTo>
                  <a:pt x="253" y="1261"/>
                </a:lnTo>
                <a:lnTo>
                  <a:pt x="261" y="1258"/>
                </a:lnTo>
                <a:lnTo>
                  <a:pt x="267" y="1255"/>
                </a:lnTo>
                <a:lnTo>
                  <a:pt x="267" y="1255"/>
                </a:lnTo>
                <a:lnTo>
                  <a:pt x="276" y="1249"/>
                </a:lnTo>
                <a:lnTo>
                  <a:pt x="280" y="1244"/>
                </a:lnTo>
                <a:lnTo>
                  <a:pt x="285" y="1237"/>
                </a:lnTo>
                <a:lnTo>
                  <a:pt x="285" y="1237"/>
                </a:lnTo>
                <a:lnTo>
                  <a:pt x="285" y="1235"/>
                </a:lnTo>
                <a:lnTo>
                  <a:pt x="285" y="1231"/>
                </a:lnTo>
                <a:lnTo>
                  <a:pt x="285" y="1227"/>
                </a:lnTo>
                <a:lnTo>
                  <a:pt x="285" y="1227"/>
                </a:lnTo>
                <a:lnTo>
                  <a:pt x="285" y="1227"/>
                </a:lnTo>
                <a:lnTo>
                  <a:pt x="286" y="1229"/>
                </a:lnTo>
                <a:lnTo>
                  <a:pt x="287" y="1227"/>
                </a:lnTo>
                <a:lnTo>
                  <a:pt x="287" y="1220"/>
                </a:lnTo>
                <a:lnTo>
                  <a:pt x="287" y="1220"/>
                </a:lnTo>
                <a:lnTo>
                  <a:pt x="289" y="1210"/>
                </a:lnTo>
                <a:lnTo>
                  <a:pt x="291" y="1201"/>
                </a:lnTo>
                <a:lnTo>
                  <a:pt x="292" y="1194"/>
                </a:lnTo>
                <a:lnTo>
                  <a:pt x="291" y="1185"/>
                </a:lnTo>
                <a:lnTo>
                  <a:pt x="291" y="1185"/>
                </a:lnTo>
                <a:lnTo>
                  <a:pt x="290" y="1162"/>
                </a:lnTo>
                <a:lnTo>
                  <a:pt x="290" y="1152"/>
                </a:lnTo>
                <a:lnTo>
                  <a:pt x="289" y="1150"/>
                </a:lnTo>
                <a:lnTo>
                  <a:pt x="287" y="1150"/>
                </a:lnTo>
                <a:lnTo>
                  <a:pt x="287" y="1150"/>
                </a:lnTo>
                <a:lnTo>
                  <a:pt x="285" y="1150"/>
                </a:lnTo>
                <a:lnTo>
                  <a:pt x="282" y="1150"/>
                </a:lnTo>
                <a:lnTo>
                  <a:pt x="278" y="1150"/>
                </a:lnTo>
                <a:lnTo>
                  <a:pt x="274" y="1058"/>
                </a:lnTo>
                <a:lnTo>
                  <a:pt x="295" y="1065"/>
                </a:lnTo>
                <a:lnTo>
                  <a:pt x="295" y="1065"/>
                </a:lnTo>
                <a:lnTo>
                  <a:pt x="305" y="1054"/>
                </a:lnTo>
                <a:lnTo>
                  <a:pt x="314" y="1046"/>
                </a:lnTo>
                <a:lnTo>
                  <a:pt x="317" y="1044"/>
                </a:lnTo>
                <a:lnTo>
                  <a:pt x="320" y="1045"/>
                </a:lnTo>
                <a:lnTo>
                  <a:pt x="320" y="1045"/>
                </a:lnTo>
                <a:lnTo>
                  <a:pt x="321" y="1046"/>
                </a:lnTo>
                <a:lnTo>
                  <a:pt x="323" y="1050"/>
                </a:lnTo>
                <a:lnTo>
                  <a:pt x="324" y="1058"/>
                </a:lnTo>
                <a:lnTo>
                  <a:pt x="324" y="1067"/>
                </a:lnTo>
                <a:lnTo>
                  <a:pt x="327" y="1073"/>
                </a:lnTo>
                <a:lnTo>
                  <a:pt x="327" y="1073"/>
                </a:lnTo>
                <a:lnTo>
                  <a:pt x="329" y="1080"/>
                </a:lnTo>
                <a:lnTo>
                  <a:pt x="332" y="1088"/>
                </a:lnTo>
                <a:lnTo>
                  <a:pt x="333" y="1099"/>
                </a:lnTo>
                <a:lnTo>
                  <a:pt x="334" y="1108"/>
                </a:lnTo>
                <a:lnTo>
                  <a:pt x="334" y="1108"/>
                </a:lnTo>
                <a:lnTo>
                  <a:pt x="334" y="1123"/>
                </a:lnTo>
                <a:lnTo>
                  <a:pt x="335" y="1148"/>
                </a:lnTo>
                <a:lnTo>
                  <a:pt x="336" y="1161"/>
                </a:lnTo>
                <a:lnTo>
                  <a:pt x="339" y="1174"/>
                </a:lnTo>
                <a:lnTo>
                  <a:pt x="342" y="1186"/>
                </a:lnTo>
                <a:lnTo>
                  <a:pt x="347" y="1195"/>
                </a:lnTo>
                <a:lnTo>
                  <a:pt x="347" y="1195"/>
                </a:lnTo>
                <a:lnTo>
                  <a:pt x="365" y="1220"/>
                </a:lnTo>
                <a:lnTo>
                  <a:pt x="365" y="1220"/>
                </a:lnTo>
                <a:lnTo>
                  <a:pt x="371" y="1223"/>
                </a:lnTo>
                <a:lnTo>
                  <a:pt x="378" y="1224"/>
                </a:lnTo>
                <a:lnTo>
                  <a:pt x="386" y="1224"/>
                </a:lnTo>
                <a:lnTo>
                  <a:pt x="386" y="1224"/>
                </a:lnTo>
                <a:lnTo>
                  <a:pt x="394" y="1221"/>
                </a:lnTo>
                <a:lnTo>
                  <a:pt x="398" y="1217"/>
                </a:lnTo>
                <a:lnTo>
                  <a:pt x="401" y="1213"/>
                </a:lnTo>
                <a:lnTo>
                  <a:pt x="401" y="1210"/>
                </a:lnTo>
                <a:lnTo>
                  <a:pt x="401" y="1210"/>
                </a:lnTo>
                <a:lnTo>
                  <a:pt x="401" y="1206"/>
                </a:lnTo>
                <a:lnTo>
                  <a:pt x="402" y="1201"/>
                </a:lnTo>
                <a:lnTo>
                  <a:pt x="408" y="1187"/>
                </a:lnTo>
                <a:lnTo>
                  <a:pt x="413" y="1173"/>
                </a:lnTo>
                <a:lnTo>
                  <a:pt x="414" y="1166"/>
                </a:lnTo>
                <a:lnTo>
                  <a:pt x="414" y="1161"/>
                </a:lnTo>
                <a:lnTo>
                  <a:pt x="414" y="1161"/>
                </a:lnTo>
                <a:lnTo>
                  <a:pt x="411" y="1150"/>
                </a:lnTo>
                <a:lnTo>
                  <a:pt x="407" y="1137"/>
                </a:lnTo>
                <a:lnTo>
                  <a:pt x="401" y="1126"/>
                </a:lnTo>
                <a:lnTo>
                  <a:pt x="397" y="1118"/>
                </a:lnTo>
                <a:lnTo>
                  <a:pt x="397" y="1118"/>
                </a:lnTo>
                <a:lnTo>
                  <a:pt x="392" y="1110"/>
                </a:lnTo>
                <a:lnTo>
                  <a:pt x="385" y="1096"/>
                </a:lnTo>
                <a:lnTo>
                  <a:pt x="376" y="1076"/>
                </a:lnTo>
                <a:lnTo>
                  <a:pt x="376" y="1076"/>
                </a:lnTo>
                <a:lnTo>
                  <a:pt x="373" y="1071"/>
                </a:lnTo>
                <a:lnTo>
                  <a:pt x="371" y="1063"/>
                </a:lnTo>
                <a:lnTo>
                  <a:pt x="368" y="1055"/>
                </a:lnTo>
                <a:lnTo>
                  <a:pt x="368" y="1048"/>
                </a:lnTo>
                <a:lnTo>
                  <a:pt x="372" y="1031"/>
                </a:lnTo>
                <a:lnTo>
                  <a:pt x="404" y="1038"/>
                </a:lnTo>
                <a:lnTo>
                  <a:pt x="404" y="1038"/>
                </a:lnTo>
                <a:lnTo>
                  <a:pt x="404" y="1030"/>
                </a:lnTo>
                <a:lnTo>
                  <a:pt x="405" y="1011"/>
                </a:lnTo>
                <a:lnTo>
                  <a:pt x="404" y="987"/>
                </a:lnTo>
                <a:lnTo>
                  <a:pt x="403" y="976"/>
                </a:lnTo>
                <a:lnTo>
                  <a:pt x="401" y="968"/>
                </a:lnTo>
                <a:lnTo>
                  <a:pt x="401" y="968"/>
                </a:lnTo>
                <a:lnTo>
                  <a:pt x="392" y="950"/>
                </a:lnTo>
                <a:lnTo>
                  <a:pt x="383" y="932"/>
                </a:lnTo>
                <a:lnTo>
                  <a:pt x="368" y="905"/>
                </a:lnTo>
                <a:lnTo>
                  <a:pt x="368" y="905"/>
                </a:lnTo>
                <a:lnTo>
                  <a:pt x="354" y="873"/>
                </a:lnTo>
                <a:lnTo>
                  <a:pt x="354" y="873"/>
                </a:lnTo>
                <a:lnTo>
                  <a:pt x="365" y="859"/>
                </a:lnTo>
                <a:lnTo>
                  <a:pt x="372" y="849"/>
                </a:lnTo>
                <a:lnTo>
                  <a:pt x="376" y="842"/>
                </a:lnTo>
                <a:lnTo>
                  <a:pt x="376" y="842"/>
                </a:lnTo>
                <a:lnTo>
                  <a:pt x="380" y="809"/>
                </a:lnTo>
                <a:lnTo>
                  <a:pt x="385" y="784"/>
                </a:lnTo>
                <a:lnTo>
                  <a:pt x="390" y="761"/>
                </a:lnTo>
                <a:lnTo>
                  <a:pt x="390" y="761"/>
                </a:lnTo>
                <a:lnTo>
                  <a:pt x="392" y="750"/>
                </a:lnTo>
                <a:lnTo>
                  <a:pt x="394" y="739"/>
                </a:lnTo>
                <a:lnTo>
                  <a:pt x="394" y="719"/>
                </a:lnTo>
                <a:lnTo>
                  <a:pt x="394" y="704"/>
                </a:lnTo>
                <a:lnTo>
                  <a:pt x="394" y="698"/>
                </a:lnTo>
                <a:lnTo>
                  <a:pt x="394" y="698"/>
                </a:lnTo>
                <a:lnTo>
                  <a:pt x="401" y="698"/>
                </a:lnTo>
                <a:lnTo>
                  <a:pt x="408" y="696"/>
                </a:lnTo>
                <a:lnTo>
                  <a:pt x="414" y="694"/>
                </a:lnTo>
                <a:lnTo>
                  <a:pt x="414" y="694"/>
                </a:lnTo>
                <a:lnTo>
                  <a:pt x="416" y="693"/>
                </a:lnTo>
                <a:lnTo>
                  <a:pt x="419" y="689"/>
                </a:lnTo>
                <a:lnTo>
                  <a:pt x="422" y="681"/>
                </a:lnTo>
                <a:lnTo>
                  <a:pt x="424" y="670"/>
                </a:lnTo>
                <a:lnTo>
                  <a:pt x="428" y="634"/>
                </a:lnTo>
                <a:lnTo>
                  <a:pt x="428" y="634"/>
                </a:lnTo>
                <a:lnTo>
                  <a:pt x="448" y="628"/>
                </a:lnTo>
                <a:lnTo>
                  <a:pt x="464" y="625"/>
                </a:lnTo>
                <a:lnTo>
                  <a:pt x="473" y="620"/>
                </a:lnTo>
                <a:lnTo>
                  <a:pt x="473" y="620"/>
                </a:lnTo>
                <a:lnTo>
                  <a:pt x="485" y="614"/>
                </a:lnTo>
                <a:lnTo>
                  <a:pt x="491" y="611"/>
                </a:lnTo>
                <a:lnTo>
                  <a:pt x="491" y="611"/>
                </a:lnTo>
                <a:lnTo>
                  <a:pt x="477" y="555"/>
                </a:lnTo>
                <a:lnTo>
                  <a:pt x="467" y="513"/>
                </a:lnTo>
                <a:lnTo>
                  <a:pt x="464" y="495"/>
                </a:lnTo>
                <a:lnTo>
                  <a:pt x="463" y="484"/>
                </a:lnTo>
                <a:lnTo>
                  <a:pt x="463" y="484"/>
                </a:lnTo>
                <a:lnTo>
                  <a:pt x="461" y="472"/>
                </a:lnTo>
                <a:lnTo>
                  <a:pt x="457" y="455"/>
                </a:lnTo>
                <a:lnTo>
                  <a:pt x="442" y="407"/>
                </a:lnTo>
                <a:lnTo>
                  <a:pt x="426" y="355"/>
                </a:lnTo>
                <a:lnTo>
                  <a:pt x="419" y="330"/>
                </a:lnTo>
                <a:lnTo>
                  <a:pt x="414" y="309"/>
                </a:lnTo>
                <a:lnTo>
                  <a:pt x="414" y="309"/>
                </a:lnTo>
                <a:lnTo>
                  <a:pt x="410" y="290"/>
                </a:lnTo>
                <a:lnTo>
                  <a:pt x="405" y="275"/>
                </a:lnTo>
                <a:lnTo>
                  <a:pt x="399" y="259"/>
                </a:lnTo>
                <a:lnTo>
                  <a:pt x="394" y="247"/>
                </a:lnTo>
                <a:lnTo>
                  <a:pt x="386" y="237"/>
                </a:lnTo>
                <a:lnTo>
                  <a:pt x="380" y="228"/>
                </a:lnTo>
                <a:lnTo>
                  <a:pt x="374" y="221"/>
                </a:lnTo>
                <a:lnTo>
                  <a:pt x="368" y="218"/>
                </a:lnTo>
                <a:lnTo>
                  <a:pt x="368" y="218"/>
                </a:lnTo>
                <a:lnTo>
                  <a:pt x="358" y="213"/>
                </a:lnTo>
                <a:lnTo>
                  <a:pt x="346" y="209"/>
                </a:lnTo>
                <a:lnTo>
                  <a:pt x="335" y="207"/>
                </a:lnTo>
                <a:lnTo>
                  <a:pt x="333" y="207"/>
                </a:lnTo>
                <a:lnTo>
                  <a:pt x="330" y="207"/>
                </a:lnTo>
                <a:lnTo>
                  <a:pt x="330" y="207"/>
                </a:lnTo>
                <a:lnTo>
                  <a:pt x="326" y="208"/>
                </a:lnTo>
                <a:lnTo>
                  <a:pt x="318" y="208"/>
                </a:lnTo>
                <a:lnTo>
                  <a:pt x="309" y="207"/>
                </a:lnTo>
                <a:lnTo>
                  <a:pt x="309" y="207"/>
                </a:lnTo>
                <a:lnTo>
                  <a:pt x="307" y="197"/>
                </a:lnTo>
                <a:lnTo>
                  <a:pt x="303" y="190"/>
                </a:lnTo>
                <a:lnTo>
                  <a:pt x="301" y="188"/>
                </a:lnTo>
                <a:lnTo>
                  <a:pt x="298" y="187"/>
                </a:lnTo>
                <a:lnTo>
                  <a:pt x="298" y="187"/>
                </a:lnTo>
                <a:lnTo>
                  <a:pt x="286" y="180"/>
                </a:lnTo>
                <a:lnTo>
                  <a:pt x="278" y="176"/>
                </a:lnTo>
                <a:lnTo>
                  <a:pt x="282" y="162"/>
                </a:lnTo>
                <a:lnTo>
                  <a:pt x="282" y="162"/>
                </a:lnTo>
                <a:lnTo>
                  <a:pt x="282" y="163"/>
                </a:lnTo>
                <a:lnTo>
                  <a:pt x="282" y="164"/>
                </a:lnTo>
                <a:lnTo>
                  <a:pt x="283" y="164"/>
                </a:lnTo>
                <a:lnTo>
                  <a:pt x="284" y="163"/>
                </a:lnTo>
                <a:lnTo>
                  <a:pt x="286" y="161"/>
                </a:lnTo>
                <a:lnTo>
                  <a:pt x="295" y="151"/>
                </a:lnTo>
                <a:lnTo>
                  <a:pt x="295" y="151"/>
                </a:lnTo>
                <a:lnTo>
                  <a:pt x="305" y="137"/>
                </a:lnTo>
                <a:lnTo>
                  <a:pt x="311" y="121"/>
                </a:lnTo>
                <a:lnTo>
                  <a:pt x="315" y="108"/>
                </a:lnTo>
                <a:lnTo>
                  <a:pt x="316" y="101"/>
                </a:lnTo>
                <a:lnTo>
                  <a:pt x="316" y="95"/>
                </a:lnTo>
                <a:lnTo>
                  <a:pt x="316" y="95"/>
                </a:lnTo>
                <a:lnTo>
                  <a:pt x="315" y="83"/>
                </a:lnTo>
                <a:lnTo>
                  <a:pt x="313" y="72"/>
                </a:lnTo>
                <a:lnTo>
                  <a:pt x="309" y="61"/>
                </a:lnTo>
                <a:lnTo>
                  <a:pt x="302" y="46"/>
                </a:lnTo>
                <a:lnTo>
                  <a:pt x="302" y="46"/>
                </a:lnTo>
                <a:lnTo>
                  <a:pt x="297" y="33"/>
                </a:lnTo>
                <a:lnTo>
                  <a:pt x="295" y="27"/>
                </a:lnTo>
                <a:lnTo>
                  <a:pt x="290" y="21"/>
                </a:lnTo>
                <a:lnTo>
                  <a:pt x="282" y="14"/>
                </a:lnTo>
                <a:lnTo>
                  <a:pt x="282" y="14"/>
                </a:lnTo>
                <a:lnTo>
                  <a:pt x="270" y="7"/>
                </a:lnTo>
                <a:lnTo>
                  <a:pt x="264" y="5"/>
                </a:lnTo>
                <a:lnTo>
                  <a:pt x="259" y="3"/>
                </a:lnTo>
                <a:lnTo>
                  <a:pt x="257" y="3"/>
                </a:lnTo>
                <a:lnTo>
                  <a:pt x="257" y="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2014-01-30T05:12:09Z</dcterms:created>
  <dcterms:modified xsi:type="dcterms:W3CDTF">2017-10-09T06:02:11Z</dcterms:modified>
  <cp:category/>
</cp:coreProperties>
</file>