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402" y="3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">
            <a:extLst>
              <a:ext uri="{FF2B5EF4-FFF2-40B4-BE49-F238E27FC236}">
                <a16:creationId xmlns:a16="http://schemas.microsoft.com/office/drawing/2014/main" id="{F9E0F246-713F-47C2-9A0E-85B55F492BAB}"/>
              </a:ext>
            </a:extLst>
          </p:cNvPr>
          <p:cNvSpPr>
            <a:spLocks noEditPoints="1"/>
          </p:cNvSpPr>
          <p:nvPr/>
        </p:nvSpPr>
        <p:spPr bwMode="auto">
          <a:xfrm>
            <a:off x="934355" y="2710543"/>
            <a:ext cx="625139" cy="1675557"/>
          </a:xfrm>
          <a:custGeom>
            <a:avLst/>
            <a:gdLst>
              <a:gd name="T0" fmla="*/ 107 w 269"/>
              <a:gd name="T1" fmla="*/ 8 h 721"/>
              <a:gd name="T2" fmla="*/ 84 w 269"/>
              <a:gd name="T3" fmla="*/ 39 h 721"/>
              <a:gd name="T4" fmla="*/ 70 w 269"/>
              <a:gd name="T5" fmla="*/ 91 h 721"/>
              <a:gd name="T6" fmla="*/ 56 w 269"/>
              <a:gd name="T7" fmla="*/ 118 h 721"/>
              <a:gd name="T8" fmla="*/ 9 w 269"/>
              <a:gd name="T9" fmla="*/ 198 h 721"/>
              <a:gd name="T10" fmla="*/ 4 w 269"/>
              <a:gd name="T11" fmla="*/ 237 h 721"/>
              <a:gd name="T12" fmla="*/ 45 w 269"/>
              <a:gd name="T13" fmla="*/ 246 h 721"/>
              <a:gd name="T14" fmla="*/ 56 w 269"/>
              <a:gd name="T15" fmla="*/ 281 h 721"/>
              <a:gd name="T16" fmla="*/ 56 w 269"/>
              <a:gd name="T17" fmla="*/ 306 h 721"/>
              <a:gd name="T18" fmla="*/ 59 w 269"/>
              <a:gd name="T19" fmla="*/ 453 h 721"/>
              <a:gd name="T20" fmla="*/ 56 w 269"/>
              <a:gd name="T21" fmla="*/ 534 h 721"/>
              <a:gd name="T22" fmla="*/ 44 w 269"/>
              <a:gd name="T23" fmla="*/ 667 h 721"/>
              <a:gd name="T24" fmla="*/ 44 w 269"/>
              <a:gd name="T25" fmla="*/ 705 h 721"/>
              <a:gd name="T26" fmla="*/ 70 w 269"/>
              <a:gd name="T27" fmla="*/ 719 h 721"/>
              <a:gd name="T28" fmla="*/ 77 w 269"/>
              <a:gd name="T29" fmla="*/ 711 h 721"/>
              <a:gd name="T30" fmla="*/ 89 w 269"/>
              <a:gd name="T31" fmla="*/ 692 h 721"/>
              <a:gd name="T32" fmla="*/ 80 w 269"/>
              <a:gd name="T33" fmla="*/ 675 h 721"/>
              <a:gd name="T34" fmla="*/ 84 w 269"/>
              <a:gd name="T35" fmla="*/ 627 h 721"/>
              <a:gd name="T36" fmla="*/ 99 w 269"/>
              <a:gd name="T37" fmla="*/ 565 h 721"/>
              <a:gd name="T38" fmla="*/ 127 w 269"/>
              <a:gd name="T39" fmla="*/ 545 h 721"/>
              <a:gd name="T40" fmla="*/ 130 w 269"/>
              <a:gd name="T41" fmla="*/ 583 h 721"/>
              <a:gd name="T42" fmla="*/ 139 w 269"/>
              <a:gd name="T43" fmla="*/ 652 h 721"/>
              <a:gd name="T44" fmla="*/ 140 w 269"/>
              <a:gd name="T45" fmla="*/ 688 h 721"/>
              <a:gd name="T46" fmla="*/ 153 w 269"/>
              <a:gd name="T47" fmla="*/ 721 h 721"/>
              <a:gd name="T48" fmla="*/ 180 w 269"/>
              <a:gd name="T49" fmla="*/ 712 h 721"/>
              <a:gd name="T50" fmla="*/ 200 w 269"/>
              <a:gd name="T51" fmla="*/ 701 h 721"/>
              <a:gd name="T52" fmla="*/ 192 w 269"/>
              <a:gd name="T53" fmla="*/ 688 h 721"/>
              <a:gd name="T54" fmla="*/ 179 w 269"/>
              <a:gd name="T55" fmla="*/ 653 h 721"/>
              <a:gd name="T56" fmla="*/ 176 w 269"/>
              <a:gd name="T57" fmla="*/ 625 h 721"/>
              <a:gd name="T58" fmla="*/ 183 w 269"/>
              <a:gd name="T59" fmla="*/ 526 h 721"/>
              <a:gd name="T60" fmla="*/ 198 w 269"/>
              <a:gd name="T61" fmla="*/ 438 h 721"/>
              <a:gd name="T62" fmla="*/ 211 w 269"/>
              <a:gd name="T63" fmla="*/ 435 h 721"/>
              <a:gd name="T64" fmla="*/ 226 w 269"/>
              <a:gd name="T65" fmla="*/ 453 h 721"/>
              <a:gd name="T66" fmla="*/ 251 w 269"/>
              <a:gd name="T67" fmla="*/ 499 h 721"/>
              <a:gd name="T68" fmla="*/ 265 w 269"/>
              <a:gd name="T69" fmla="*/ 510 h 721"/>
              <a:gd name="T70" fmla="*/ 269 w 269"/>
              <a:gd name="T71" fmla="*/ 451 h 721"/>
              <a:gd name="T72" fmla="*/ 253 w 269"/>
              <a:gd name="T73" fmla="*/ 401 h 721"/>
              <a:gd name="T74" fmla="*/ 239 w 269"/>
              <a:gd name="T75" fmla="*/ 349 h 721"/>
              <a:gd name="T76" fmla="*/ 206 w 269"/>
              <a:gd name="T77" fmla="*/ 276 h 721"/>
              <a:gd name="T78" fmla="*/ 227 w 269"/>
              <a:gd name="T79" fmla="*/ 285 h 721"/>
              <a:gd name="T80" fmla="*/ 233 w 269"/>
              <a:gd name="T81" fmla="*/ 260 h 721"/>
              <a:gd name="T82" fmla="*/ 218 w 269"/>
              <a:gd name="T83" fmla="*/ 194 h 721"/>
              <a:gd name="T84" fmla="*/ 210 w 269"/>
              <a:gd name="T85" fmla="*/ 160 h 721"/>
              <a:gd name="T86" fmla="*/ 218 w 269"/>
              <a:gd name="T87" fmla="*/ 160 h 721"/>
              <a:gd name="T88" fmla="*/ 204 w 269"/>
              <a:gd name="T89" fmla="*/ 120 h 721"/>
              <a:gd name="T90" fmla="*/ 182 w 269"/>
              <a:gd name="T91" fmla="*/ 94 h 721"/>
              <a:gd name="T92" fmla="*/ 183 w 269"/>
              <a:gd name="T93" fmla="*/ 43 h 721"/>
              <a:gd name="T94" fmla="*/ 166 w 269"/>
              <a:gd name="T95" fmla="*/ 3 h 721"/>
              <a:gd name="T96" fmla="*/ 131 w 269"/>
              <a:gd name="T97" fmla="*/ 7 h 721"/>
              <a:gd name="T98" fmla="*/ 48 w 269"/>
              <a:gd name="T99" fmla="*/ 197 h 721"/>
              <a:gd name="T100" fmla="*/ 53 w 269"/>
              <a:gd name="T101" fmla="*/ 204 h 721"/>
              <a:gd name="T102" fmla="*/ 57 w 269"/>
              <a:gd name="T103" fmla="*/ 217 h 721"/>
              <a:gd name="T104" fmla="*/ 41 w 269"/>
              <a:gd name="T105" fmla="*/ 217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69" h="721">
                <a:moveTo>
                  <a:pt x="127" y="8"/>
                </a:moveTo>
                <a:lnTo>
                  <a:pt x="127" y="8"/>
                </a:lnTo>
                <a:lnTo>
                  <a:pt x="124" y="7"/>
                </a:lnTo>
                <a:lnTo>
                  <a:pt x="118" y="6"/>
                </a:lnTo>
                <a:lnTo>
                  <a:pt x="112" y="7"/>
                </a:lnTo>
                <a:lnTo>
                  <a:pt x="107" y="8"/>
                </a:lnTo>
                <a:lnTo>
                  <a:pt x="107" y="8"/>
                </a:lnTo>
                <a:lnTo>
                  <a:pt x="102" y="10"/>
                </a:lnTo>
                <a:lnTo>
                  <a:pt x="98" y="15"/>
                </a:lnTo>
                <a:lnTo>
                  <a:pt x="91" y="26"/>
                </a:lnTo>
                <a:lnTo>
                  <a:pt x="91" y="26"/>
                </a:lnTo>
                <a:lnTo>
                  <a:pt x="84" y="39"/>
                </a:lnTo>
                <a:lnTo>
                  <a:pt x="77" y="57"/>
                </a:lnTo>
                <a:lnTo>
                  <a:pt x="77" y="57"/>
                </a:lnTo>
                <a:lnTo>
                  <a:pt x="75" y="65"/>
                </a:lnTo>
                <a:lnTo>
                  <a:pt x="74" y="73"/>
                </a:lnTo>
                <a:lnTo>
                  <a:pt x="73" y="81"/>
                </a:lnTo>
                <a:lnTo>
                  <a:pt x="70" y="91"/>
                </a:lnTo>
                <a:lnTo>
                  <a:pt x="70" y="91"/>
                </a:lnTo>
                <a:lnTo>
                  <a:pt x="65" y="100"/>
                </a:lnTo>
                <a:lnTo>
                  <a:pt x="63" y="108"/>
                </a:lnTo>
                <a:lnTo>
                  <a:pt x="59" y="113"/>
                </a:lnTo>
                <a:lnTo>
                  <a:pt x="58" y="117"/>
                </a:lnTo>
                <a:lnTo>
                  <a:pt x="56" y="118"/>
                </a:lnTo>
                <a:lnTo>
                  <a:pt x="56" y="118"/>
                </a:lnTo>
                <a:lnTo>
                  <a:pt x="46" y="125"/>
                </a:lnTo>
                <a:lnTo>
                  <a:pt x="41" y="128"/>
                </a:lnTo>
                <a:lnTo>
                  <a:pt x="41" y="128"/>
                </a:lnTo>
                <a:lnTo>
                  <a:pt x="22" y="168"/>
                </a:lnTo>
                <a:lnTo>
                  <a:pt x="9" y="198"/>
                </a:lnTo>
                <a:lnTo>
                  <a:pt x="4" y="210"/>
                </a:lnTo>
                <a:lnTo>
                  <a:pt x="2" y="217"/>
                </a:lnTo>
                <a:lnTo>
                  <a:pt x="2" y="217"/>
                </a:lnTo>
                <a:lnTo>
                  <a:pt x="0" y="230"/>
                </a:lnTo>
                <a:lnTo>
                  <a:pt x="1" y="234"/>
                </a:lnTo>
                <a:lnTo>
                  <a:pt x="4" y="237"/>
                </a:lnTo>
                <a:lnTo>
                  <a:pt x="4" y="237"/>
                </a:lnTo>
                <a:lnTo>
                  <a:pt x="11" y="239"/>
                </a:lnTo>
                <a:lnTo>
                  <a:pt x="21" y="242"/>
                </a:lnTo>
                <a:lnTo>
                  <a:pt x="40" y="245"/>
                </a:lnTo>
                <a:lnTo>
                  <a:pt x="40" y="245"/>
                </a:lnTo>
                <a:lnTo>
                  <a:pt x="45" y="246"/>
                </a:lnTo>
                <a:lnTo>
                  <a:pt x="49" y="247"/>
                </a:lnTo>
                <a:lnTo>
                  <a:pt x="54" y="248"/>
                </a:lnTo>
                <a:lnTo>
                  <a:pt x="54" y="248"/>
                </a:lnTo>
                <a:lnTo>
                  <a:pt x="54" y="262"/>
                </a:lnTo>
                <a:lnTo>
                  <a:pt x="55" y="272"/>
                </a:lnTo>
                <a:lnTo>
                  <a:pt x="56" y="281"/>
                </a:lnTo>
                <a:lnTo>
                  <a:pt x="56" y="281"/>
                </a:lnTo>
                <a:lnTo>
                  <a:pt x="57" y="292"/>
                </a:lnTo>
                <a:lnTo>
                  <a:pt x="57" y="298"/>
                </a:lnTo>
                <a:lnTo>
                  <a:pt x="57" y="298"/>
                </a:lnTo>
                <a:lnTo>
                  <a:pt x="56" y="306"/>
                </a:lnTo>
                <a:lnTo>
                  <a:pt x="56" y="306"/>
                </a:lnTo>
                <a:lnTo>
                  <a:pt x="55" y="334"/>
                </a:lnTo>
                <a:lnTo>
                  <a:pt x="54" y="360"/>
                </a:lnTo>
                <a:lnTo>
                  <a:pt x="56" y="383"/>
                </a:lnTo>
                <a:lnTo>
                  <a:pt x="56" y="383"/>
                </a:lnTo>
                <a:lnTo>
                  <a:pt x="58" y="413"/>
                </a:lnTo>
                <a:lnTo>
                  <a:pt x="59" y="453"/>
                </a:lnTo>
                <a:lnTo>
                  <a:pt x="62" y="502"/>
                </a:lnTo>
                <a:lnTo>
                  <a:pt x="62" y="502"/>
                </a:lnTo>
                <a:lnTo>
                  <a:pt x="61" y="508"/>
                </a:lnTo>
                <a:lnTo>
                  <a:pt x="59" y="518"/>
                </a:lnTo>
                <a:lnTo>
                  <a:pt x="59" y="518"/>
                </a:lnTo>
                <a:lnTo>
                  <a:pt x="56" y="534"/>
                </a:lnTo>
                <a:lnTo>
                  <a:pt x="56" y="534"/>
                </a:lnTo>
                <a:lnTo>
                  <a:pt x="52" y="583"/>
                </a:lnTo>
                <a:lnTo>
                  <a:pt x="48" y="634"/>
                </a:lnTo>
                <a:lnTo>
                  <a:pt x="48" y="634"/>
                </a:lnTo>
                <a:lnTo>
                  <a:pt x="44" y="658"/>
                </a:lnTo>
                <a:lnTo>
                  <a:pt x="44" y="667"/>
                </a:lnTo>
                <a:lnTo>
                  <a:pt x="44" y="667"/>
                </a:lnTo>
                <a:lnTo>
                  <a:pt x="43" y="676"/>
                </a:lnTo>
                <a:lnTo>
                  <a:pt x="41" y="682"/>
                </a:lnTo>
                <a:lnTo>
                  <a:pt x="41" y="688"/>
                </a:lnTo>
                <a:lnTo>
                  <a:pt x="41" y="688"/>
                </a:lnTo>
                <a:lnTo>
                  <a:pt x="44" y="705"/>
                </a:lnTo>
                <a:lnTo>
                  <a:pt x="46" y="712"/>
                </a:lnTo>
                <a:lnTo>
                  <a:pt x="48" y="717"/>
                </a:lnTo>
                <a:lnTo>
                  <a:pt x="48" y="717"/>
                </a:lnTo>
                <a:lnTo>
                  <a:pt x="53" y="718"/>
                </a:lnTo>
                <a:lnTo>
                  <a:pt x="61" y="719"/>
                </a:lnTo>
                <a:lnTo>
                  <a:pt x="70" y="719"/>
                </a:lnTo>
                <a:lnTo>
                  <a:pt x="72" y="718"/>
                </a:lnTo>
                <a:lnTo>
                  <a:pt x="73" y="717"/>
                </a:lnTo>
                <a:lnTo>
                  <a:pt x="73" y="717"/>
                </a:lnTo>
                <a:lnTo>
                  <a:pt x="76" y="714"/>
                </a:lnTo>
                <a:lnTo>
                  <a:pt x="77" y="711"/>
                </a:lnTo>
                <a:lnTo>
                  <a:pt x="77" y="711"/>
                </a:lnTo>
                <a:lnTo>
                  <a:pt x="80" y="711"/>
                </a:lnTo>
                <a:lnTo>
                  <a:pt x="82" y="710"/>
                </a:lnTo>
                <a:lnTo>
                  <a:pt x="83" y="708"/>
                </a:lnTo>
                <a:lnTo>
                  <a:pt x="83" y="708"/>
                </a:lnTo>
                <a:lnTo>
                  <a:pt x="88" y="698"/>
                </a:lnTo>
                <a:lnTo>
                  <a:pt x="89" y="692"/>
                </a:lnTo>
                <a:lnTo>
                  <a:pt x="89" y="691"/>
                </a:lnTo>
                <a:lnTo>
                  <a:pt x="88" y="690"/>
                </a:lnTo>
                <a:lnTo>
                  <a:pt x="88" y="690"/>
                </a:lnTo>
                <a:lnTo>
                  <a:pt x="84" y="687"/>
                </a:lnTo>
                <a:lnTo>
                  <a:pt x="82" y="683"/>
                </a:lnTo>
                <a:lnTo>
                  <a:pt x="80" y="675"/>
                </a:lnTo>
                <a:lnTo>
                  <a:pt x="77" y="670"/>
                </a:lnTo>
                <a:lnTo>
                  <a:pt x="77" y="670"/>
                </a:lnTo>
                <a:lnTo>
                  <a:pt x="79" y="666"/>
                </a:lnTo>
                <a:lnTo>
                  <a:pt x="81" y="651"/>
                </a:lnTo>
                <a:lnTo>
                  <a:pt x="81" y="651"/>
                </a:lnTo>
                <a:lnTo>
                  <a:pt x="84" y="627"/>
                </a:lnTo>
                <a:lnTo>
                  <a:pt x="85" y="618"/>
                </a:lnTo>
                <a:lnTo>
                  <a:pt x="88" y="609"/>
                </a:lnTo>
                <a:lnTo>
                  <a:pt x="88" y="609"/>
                </a:lnTo>
                <a:lnTo>
                  <a:pt x="93" y="584"/>
                </a:lnTo>
                <a:lnTo>
                  <a:pt x="99" y="565"/>
                </a:lnTo>
                <a:lnTo>
                  <a:pt x="99" y="565"/>
                </a:lnTo>
                <a:lnTo>
                  <a:pt x="107" y="536"/>
                </a:lnTo>
                <a:lnTo>
                  <a:pt x="113" y="508"/>
                </a:lnTo>
                <a:lnTo>
                  <a:pt x="113" y="508"/>
                </a:lnTo>
                <a:lnTo>
                  <a:pt x="118" y="479"/>
                </a:lnTo>
                <a:lnTo>
                  <a:pt x="122" y="453"/>
                </a:lnTo>
                <a:lnTo>
                  <a:pt x="127" y="545"/>
                </a:lnTo>
                <a:lnTo>
                  <a:pt x="127" y="545"/>
                </a:lnTo>
                <a:lnTo>
                  <a:pt x="126" y="547"/>
                </a:lnTo>
                <a:lnTo>
                  <a:pt x="126" y="555"/>
                </a:lnTo>
                <a:lnTo>
                  <a:pt x="127" y="566"/>
                </a:lnTo>
                <a:lnTo>
                  <a:pt x="128" y="574"/>
                </a:lnTo>
                <a:lnTo>
                  <a:pt x="130" y="583"/>
                </a:lnTo>
                <a:lnTo>
                  <a:pt x="130" y="583"/>
                </a:lnTo>
                <a:lnTo>
                  <a:pt x="134" y="592"/>
                </a:lnTo>
                <a:lnTo>
                  <a:pt x="136" y="603"/>
                </a:lnTo>
                <a:lnTo>
                  <a:pt x="138" y="625"/>
                </a:lnTo>
                <a:lnTo>
                  <a:pt x="139" y="643"/>
                </a:lnTo>
                <a:lnTo>
                  <a:pt x="139" y="652"/>
                </a:lnTo>
                <a:lnTo>
                  <a:pt x="139" y="652"/>
                </a:lnTo>
                <a:lnTo>
                  <a:pt x="139" y="657"/>
                </a:lnTo>
                <a:lnTo>
                  <a:pt x="139" y="665"/>
                </a:lnTo>
                <a:lnTo>
                  <a:pt x="140" y="675"/>
                </a:lnTo>
                <a:lnTo>
                  <a:pt x="140" y="688"/>
                </a:lnTo>
                <a:lnTo>
                  <a:pt x="140" y="688"/>
                </a:lnTo>
                <a:lnTo>
                  <a:pt x="143" y="701"/>
                </a:lnTo>
                <a:lnTo>
                  <a:pt x="145" y="716"/>
                </a:lnTo>
                <a:lnTo>
                  <a:pt x="145" y="716"/>
                </a:lnTo>
                <a:lnTo>
                  <a:pt x="146" y="717"/>
                </a:lnTo>
                <a:lnTo>
                  <a:pt x="147" y="719"/>
                </a:lnTo>
                <a:lnTo>
                  <a:pt x="153" y="721"/>
                </a:lnTo>
                <a:lnTo>
                  <a:pt x="159" y="721"/>
                </a:lnTo>
                <a:lnTo>
                  <a:pt x="164" y="720"/>
                </a:lnTo>
                <a:lnTo>
                  <a:pt x="168" y="719"/>
                </a:lnTo>
                <a:lnTo>
                  <a:pt x="168" y="719"/>
                </a:lnTo>
                <a:lnTo>
                  <a:pt x="175" y="716"/>
                </a:lnTo>
                <a:lnTo>
                  <a:pt x="180" y="712"/>
                </a:lnTo>
                <a:lnTo>
                  <a:pt x="182" y="710"/>
                </a:lnTo>
                <a:lnTo>
                  <a:pt x="184" y="709"/>
                </a:lnTo>
                <a:lnTo>
                  <a:pt x="184" y="709"/>
                </a:lnTo>
                <a:lnTo>
                  <a:pt x="189" y="708"/>
                </a:lnTo>
                <a:lnTo>
                  <a:pt x="195" y="705"/>
                </a:lnTo>
                <a:lnTo>
                  <a:pt x="200" y="701"/>
                </a:lnTo>
                <a:lnTo>
                  <a:pt x="201" y="699"/>
                </a:lnTo>
                <a:lnTo>
                  <a:pt x="202" y="698"/>
                </a:lnTo>
                <a:lnTo>
                  <a:pt x="202" y="698"/>
                </a:lnTo>
                <a:lnTo>
                  <a:pt x="200" y="694"/>
                </a:lnTo>
                <a:lnTo>
                  <a:pt x="198" y="691"/>
                </a:lnTo>
                <a:lnTo>
                  <a:pt x="192" y="688"/>
                </a:lnTo>
                <a:lnTo>
                  <a:pt x="192" y="688"/>
                </a:lnTo>
                <a:lnTo>
                  <a:pt x="182" y="680"/>
                </a:lnTo>
                <a:lnTo>
                  <a:pt x="179" y="678"/>
                </a:lnTo>
                <a:lnTo>
                  <a:pt x="180" y="656"/>
                </a:lnTo>
                <a:lnTo>
                  <a:pt x="180" y="656"/>
                </a:lnTo>
                <a:lnTo>
                  <a:pt x="179" y="653"/>
                </a:lnTo>
                <a:lnTo>
                  <a:pt x="176" y="649"/>
                </a:lnTo>
                <a:lnTo>
                  <a:pt x="176" y="646"/>
                </a:lnTo>
                <a:lnTo>
                  <a:pt x="176" y="646"/>
                </a:lnTo>
                <a:lnTo>
                  <a:pt x="175" y="639"/>
                </a:lnTo>
                <a:lnTo>
                  <a:pt x="175" y="634"/>
                </a:lnTo>
                <a:lnTo>
                  <a:pt x="176" y="625"/>
                </a:lnTo>
                <a:lnTo>
                  <a:pt x="176" y="625"/>
                </a:lnTo>
                <a:lnTo>
                  <a:pt x="180" y="591"/>
                </a:lnTo>
                <a:lnTo>
                  <a:pt x="182" y="574"/>
                </a:lnTo>
                <a:lnTo>
                  <a:pt x="182" y="563"/>
                </a:lnTo>
                <a:lnTo>
                  <a:pt x="182" y="563"/>
                </a:lnTo>
                <a:lnTo>
                  <a:pt x="183" y="526"/>
                </a:lnTo>
                <a:lnTo>
                  <a:pt x="184" y="496"/>
                </a:lnTo>
                <a:lnTo>
                  <a:pt x="192" y="445"/>
                </a:lnTo>
                <a:lnTo>
                  <a:pt x="192" y="445"/>
                </a:lnTo>
                <a:lnTo>
                  <a:pt x="194" y="443"/>
                </a:lnTo>
                <a:lnTo>
                  <a:pt x="195" y="442"/>
                </a:lnTo>
                <a:lnTo>
                  <a:pt x="198" y="438"/>
                </a:lnTo>
                <a:lnTo>
                  <a:pt x="198" y="438"/>
                </a:lnTo>
                <a:lnTo>
                  <a:pt x="201" y="435"/>
                </a:lnTo>
                <a:lnTo>
                  <a:pt x="204" y="433"/>
                </a:lnTo>
                <a:lnTo>
                  <a:pt x="207" y="433"/>
                </a:lnTo>
                <a:lnTo>
                  <a:pt x="209" y="434"/>
                </a:lnTo>
                <a:lnTo>
                  <a:pt x="211" y="435"/>
                </a:lnTo>
                <a:lnTo>
                  <a:pt x="212" y="438"/>
                </a:lnTo>
                <a:lnTo>
                  <a:pt x="212" y="438"/>
                </a:lnTo>
                <a:lnTo>
                  <a:pt x="213" y="442"/>
                </a:lnTo>
                <a:lnTo>
                  <a:pt x="216" y="445"/>
                </a:lnTo>
                <a:lnTo>
                  <a:pt x="220" y="449"/>
                </a:lnTo>
                <a:lnTo>
                  <a:pt x="226" y="453"/>
                </a:lnTo>
                <a:lnTo>
                  <a:pt x="228" y="455"/>
                </a:lnTo>
                <a:lnTo>
                  <a:pt x="229" y="458"/>
                </a:lnTo>
                <a:lnTo>
                  <a:pt x="229" y="458"/>
                </a:lnTo>
                <a:lnTo>
                  <a:pt x="236" y="471"/>
                </a:lnTo>
                <a:lnTo>
                  <a:pt x="246" y="490"/>
                </a:lnTo>
                <a:lnTo>
                  <a:pt x="251" y="499"/>
                </a:lnTo>
                <a:lnTo>
                  <a:pt x="256" y="506"/>
                </a:lnTo>
                <a:lnTo>
                  <a:pt x="261" y="511"/>
                </a:lnTo>
                <a:lnTo>
                  <a:pt x="262" y="511"/>
                </a:lnTo>
                <a:lnTo>
                  <a:pt x="263" y="511"/>
                </a:lnTo>
                <a:lnTo>
                  <a:pt x="263" y="511"/>
                </a:lnTo>
                <a:lnTo>
                  <a:pt x="265" y="510"/>
                </a:lnTo>
                <a:lnTo>
                  <a:pt x="266" y="508"/>
                </a:lnTo>
                <a:lnTo>
                  <a:pt x="269" y="502"/>
                </a:lnTo>
                <a:lnTo>
                  <a:pt x="267" y="482"/>
                </a:lnTo>
                <a:lnTo>
                  <a:pt x="267" y="482"/>
                </a:lnTo>
                <a:lnTo>
                  <a:pt x="267" y="467"/>
                </a:lnTo>
                <a:lnTo>
                  <a:pt x="269" y="451"/>
                </a:lnTo>
                <a:lnTo>
                  <a:pt x="267" y="442"/>
                </a:lnTo>
                <a:lnTo>
                  <a:pt x="266" y="431"/>
                </a:lnTo>
                <a:lnTo>
                  <a:pt x="263" y="421"/>
                </a:lnTo>
                <a:lnTo>
                  <a:pt x="257" y="411"/>
                </a:lnTo>
                <a:lnTo>
                  <a:pt x="257" y="411"/>
                </a:lnTo>
                <a:lnTo>
                  <a:pt x="253" y="401"/>
                </a:lnTo>
                <a:lnTo>
                  <a:pt x="249" y="392"/>
                </a:lnTo>
                <a:lnTo>
                  <a:pt x="247" y="384"/>
                </a:lnTo>
                <a:lnTo>
                  <a:pt x="246" y="378"/>
                </a:lnTo>
                <a:lnTo>
                  <a:pt x="244" y="364"/>
                </a:lnTo>
                <a:lnTo>
                  <a:pt x="243" y="357"/>
                </a:lnTo>
                <a:lnTo>
                  <a:pt x="239" y="349"/>
                </a:lnTo>
                <a:lnTo>
                  <a:pt x="239" y="349"/>
                </a:lnTo>
                <a:lnTo>
                  <a:pt x="227" y="325"/>
                </a:lnTo>
                <a:lnTo>
                  <a:pt x="220" y="308"/>
                </a:lnTo>
                <a:lnTo>
                  <a:pt x="220" y="308"/>
                </a:lnTo>
                <a:lnTo>
                  <a:pt x="211" y="289"/>
                </a:lnTo>
                <a:lnTo>
                  <a:pt x="206" y="276"/>
                </a:lnTo>
                <a:lnTo>
                  <a:pt x="206" y="276"/>
                </a:lnTo>
                <a:lnTo>
                  <a:pt x="210" y="280"/>
                </a:lnTo>
                <a:lnTo>
                  <a:pt x="213" y="282"/>
                </a:lnTo>
                <a:lnTo>
                  <a:pt x="218" y="284"/>
                </a:lnTo>
                <a:lnTo>
                  <a:pt x="222" y="285"/>
                </a:lnTo>
                <a:lnTo>
                  <a:pt x="227" y="285"/>
                </a:lnTo>
                <a:lnTo>
                  <a:pt x="228" y="284"/>
                </a:lnTo>
                <a:lnTo>
                  <a:pt x="230" y="282"/>
                </a:lnTo>
                <a:lnTo>
                  <a:pt x="231" y="279"/>
                </a:lnTo>
                <a:lnTo>
                  <a:pt x="231" y="274"/>
                </a:lnTo>
                <a:lnTo>
                  <a:pt x="231" y="274"/>
                </a:lnTo>
                <a:lnTo>
                  <a:pt x="233" y="260"/>
                </a:lnTo>
                <a:lnTo>
                  <a:pt x="234" y="249"/>
                </a:lnTo>
                <a:lnTo>
                  <a:pt x="233" y="244"/>
                </a:lnTo>
                <a:lnTo>
                  <a:pt x="231" y="240"/>
                </a:lnTo>
                <a:lnTo>
                  <a:pt x="231" y="240"/>
                </a:lnTo>
                <a:lnTo>
                  <a:pt x="222" y="213"/>
                </a:lnTo>
                <a:lnTo>
                  <a:pt x="218" y="194"/>
                </a:lnTo>
                <a:lnTo>
                  <a:pt x="217" y="186"/>
                </a:lnTo>
                <a:lnTo>
                  <a:pt x="216" y="182"/>
                </a:lnTo>
                <a:lnTo>
                  <a:pt x="216" y="182"/>
                </a:lnTo>
                <a:lnTo>
                  <a:pt x="216" y="174"/>
                </a:lnTo>
                <a:lnTo>
                  <a:pt x="213" y="167"/>
                </a:lnTo>
                <a:lnTo>
                  <a:pt x="210" y="160"/>
                </a:lnTo>
                <a:lnTo>
                  <a:pt x="210" y="160"/>
                </a:lnTo>
                <a:lnTo>
                  <a:pt x="213" y="162"/>
                </a:lnTo>
                <a:lnTo>
                  <a:pt x="217" y="162"/>
                </a:lnTo>
                <a:lnTo>
                  <a:pt x="218" y="161"/>
                </a:lnTo>
                <a:lnTo>
                  <a:pt x="218" y="160"/>
                </a:lnTo>
                <a:lnTo>
                  <a:pt x="218" y="160"/>
                </a:lnTo>
                <a:lnTo>
                  <a:pt x="218" y="153"/>
                </a:lnTo>
                <a:lnTo>
                  <a:pt x="216" y="143"/>
                </a:lnTo>
                <a:lnTo>
                  <a:pt x="215" y="136"/>
                </a:lnTo>
                <a:lnTo>
                  <a:pt x="211" y="130"/>
                </a:lnTo>
                <a:lnTo>
                  <a:pt x="208" y="125"/>
                </a:lnTo>
                <a:lnTo>
                  <a:pt x="204" y="120"/>
                </a:lnTo>
                <a:lnTo>
                  <a:pt x="204" y="120"/>
                </a:lnTo>
                <a:lnTo>
                  <a:pt x="195" y="113"/>
                </a:lnTo>
                <a:lnTo>
                  <a:pt x="190" y="107"/>
                </a:lnTo>
                <a:lnTo>
                  <a:pt x="185" y="101"/>
                </a:lnTo>
                <a:lnTo>
                  <a:pt x="182" y="94"/>
                </a:lnTo>
                <a:lnTo>
                  <a:pt x="182" y="94"/>
                </a:lnTo>
                <a:lnTo>
                  <a:pt x="181" y="90"/>
                </a:lnTo>
                <a:lnTo>
                  <a:pt x="181" y="84"/>
                </a:lnTo>
                <a:lnTo>
                  <a:pt x="181" y="71"/>
                </a:lnTo>
                <a:lnTo>
                  <a:pt x="182" y="52"/>
                </a:lnTo>
                <a:lnTo>
                  <a:pt x="182" y="52"/>
                </a:lnTo>
                <a:lnTo>
                  <a:pt x="183" y="43"/>
                </a:lnTo>
                <a:lnTo>
                  <a:pt x="183" y="37"/>
                </a:lnTo>
                <a:lnTo>
                  <a:pt x="182" y="29"/>
                </a:lnTo>
                <a:lnTo>
                  <a:pt x="181" y="22"/>
                </a:lnTo>
                <a:lnTo>
                  <a:pt x="177" y="15"/>
                </a:lnTo>
                <a:lnTo>
                  <a:pt x="173" y="9"/>
                </a:lnTo>
                <a:lnTo>
                  <a:pt x="166" y="3"/>
                </a:lnTo>
                <a:lnTo>
                  <a:pt x="166" y="3"/>
                </a:lnTo>
                <a:lnTo>
                  <a:pt x="159" y="1"/>
                </a:lnTo>
                <a:lnTo>
                  <a:pt x="152" y="0"/>
                </a:lnTo>
                <a:lnTo>
                  <a:pt x="146" y="1"/>
                </a:lnTo>
                <a:lnTo>
                  <a:pt x="140" y="2"/>
                </a:lnTo>
                <a:lnTo>
                  <a:pt x="131" y="7"/>
                </a:lnTo>
                <a:lnTo>
                  <a:pt x="129" y="8"/>
                </a:lnTo>
                <a:lnTo>
                  <a:pt x="127" y="8"/>
                </a:lnTo>
                <a:lnTo>
                  <a:pt x="127" y="8"/>
                </a:lnTo>
                <a:close/>
                <a:moveTo>
                  <a:pt x="48" y="195"/>
                </a:moveTo>
                <a:lnTo>
                  <a:pt x="48" y="195"/>
                </a:lnTo>
                <a:lnTo>
                  <a:pt x="48" y="197"/>
                </a:lnTo>
                <a:lnTo>
                  <a:pt x="48" y="197"/>
                </a:lnTo>
                <a:lnTo>
                  <a:pt x="48" y="195"/>
                </a:lnTo>
                <a:lnTo>
                  <a:pt x="48" y="195"/>
                </a:lnTo>
                <a:close/>
                <a:moveTo>
                  <a:pt x="48" y="197"/>
                </a:moveTo>
                <a:lnTo>
                  <a:pt x="48" y="197"/>
                </a:lnTo>
                <a:lnTo>
                  <a:pt x="53" y="204"/>
                </a:lnTo>
                <a:lnTo>
                  <a:pt x="57" y="209"/>
                </a:lnTo>
                <a:lnTo>
                  <a:pt x="57" y="209"/>
                </a:lnTo>
                <a:lnTo>
                  <a:pt x="58" y="210"/>
                </a:lnTo>
                <a:lnTo>
                  <a:pt x="58" y="211"/>
                </a:lnTo>
                <a:lnTo>
                  <a:pt x="57" y="217"/>
                </a:lnTo>
                <a:lnTo>
                  <a:pt x="57" y="217"/>
                </a:lnTo>
                <a:lnTo>
                  <a:pt x="57" y="220"/>
                </a:lnTo>
                <a:lnTo>
                  <a:pt x="56" y="221"/>
                </a:lnTo>
                <a:lnTo>
                  <a:pt x="56" y="221"/>
                </a:lnTo>
                <a:lnTo>
                  <a:pt x="56" y="221"/>
                </a:lnTo>
                <a:lnTo>
                  <a:pt x="49" y="219"/>
                </a:lnTo>
                <a:lnTo>
                  <a:pt x="41" y="217"/>
                </a:lnTo>
                <a:lnTo>
                  <a:pt x="41" y="217"/>
                </a:lnTo>
                <a:lnTo>
                  <a:pt x="41" y="215"/>
                </a:lnTo>
                <a:lnTo>
                  <a:pt x="44" y="208"/>
                </a:lnTo>
                <a:lnTo>
                  <a:pt x="48" y="197"/>
                </a:lnTo>
                <a:lnTo>
                  <a:pt x="48" y="19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2">
            <a:extLst>
              <a:ext uri="{FF2B5EF4-FFF2-40B4-BE49-F238E27FC236}">
                <a16:creationId xmlns:a16="http://schemas.microsoft.com/office/drawing/2014/main" id="{FF5E4BE5-BC77-4375-AD45-953A601D1A91}"/>
              </a:ext>
            </a:extLst>
          </p:cNvPr>
          <p:cNvSpPr>
            <a:spLocks/>
          </p:cNvSpPr>
          <p:nvPr/>
        </p:nvSpPr>
        <p:spPr bwMode="auto">
          <a:xfrm>
            <a:off x="6537762" y="2762087"/>
            <a:ext cx="530474" cy="1660856"/>
          </a:xfrm>
          <a:custGeom>
            <a:avLst/>
            <a:gdLst>
              <a:gd name="T0" fmla="*/ 225 w 382"/>
              <a:gd name="T1" fmla="*/ 1 h 1196"/>
              <a:gd name="T2" fmla="*/ 191 w 382"/>
              <a:gd name="T3" fmla="*/ 17 h 1196"/>
              <a:gd name="T4" fmla="*/ 162 w 382"/>
              <a:gd name="T5" fmla="*/ 48 h 1196"/>
              <a:gd name="T6" fmla="*/ 168 w 382"/>
              <a:gd name="T7" fmla="*/ 66 h 1196"/>
              <a:gd name="T8" fmla="*/ 175 w 382"/>
              <a:gd name="T9" fmla="*/ 85 h 1196"/>
              <a:gd name="T10" fmla="*/ 193 w 382"/>
              <a:gd name="T11" fmla="*/ 137 h 1196"/>
              <a:gd name="T12" fmla="*/ 192 w 382"/>
              <a:gd name="T13" fmla="*/ 175 h 1196"/>
              <a:gd name="T14" fmla="*/ 146 w 382"/>
              <a:gd name="T15" fmla="*/ 200 h 1196"/>
              <a:gd name="T16" fmla="*/ 127 w 382"/>
              <a:gd name="T17" fmla="*/ 198 h 1196"/>
              <a:gd name="T18" fmla="*/ 94 w 382"/>
              <a:gd name="T19" fmla="*/ 218 h 1196"/>
              <a:gd name="T20" fmla="*/ 79 w 382"/>
              <a:gd name="T21" fmla="*/ 270 h 1196"/>
              <a:gd name="T22" fmla="*/ 55 w 382"/>
              <a:gd name="T23" fmla="*/ 373 h 1196"/>
              <a:gd name="T24" fmla="*/ 31 w 382"/>
              <a:gd name="T25" fmla="*/ 399 h 1196"/>
              <a:gd name="T26" fmla="*/ 41 w 382"/>
              <a:gd name="T27" fmla="*/ 414 h 1196"/>
              <a:gd name="T28" fmla="*/ 48 w 382"/>
              <a:gd name="T29" fmla="*/ 572 h 1196"/>
              <a:gd name="T30" fmla="*/ 47 w 382"/>
              <a:gd name="T31" fmla="*/ 645 h 1196"/>
              <a:gd name="T32" fmla="*/ 57 w 382"/>
              <a:gd name="T33" fmla="*/ 661 h 1196"/>
              <a:gd name="T34" fmla="*/ 5 w 382"/>
              <a:gd name="T35" fmla="*/ 835 h 1196"/>
              <a:gd name="T36" fmla="*/ 41 w 382"/>
              <a:gd name="T37" fmla="*/ 871 h 1196"/>
              <a:gd name="T38" fmla="*/ 78 w 382"/>
              <a:gd name="T39" fmla="*/ 891 h 1196"/>
              <a:gd name="T40" fmla="*/ 102 w 382"/>
              <a:gd name="T41" fmla="*/ 947 h 1196"/>
              <a:gd name="T42" fmla="*/ 120 w 382"/>
              <a:gd name="T43" fmla="*/ 1080 h 1196"/>
              <a:gd name="T44" fmla="*/ 117 w 382"/>
              <a:gd name="T45" fmla="*/ 1121 h 1196"/>
              <a:gd name="T46" fmla="*/ 115 w 382"/>
              <a:gd name="T47" fmla="*/ 1184 h 1196"/>
              <a:gd name="T48" fmla="*/ 175 w 382"/>
              <a:gd name="T49" fmla="*/ 1192 h 1196"/>
              <a:gd name="T50" fmla="*/ 191 w 382"/>
              <a:gd name="T51" fmla="*/ 1176 h 1196"/>
              <a:gd name="T52" fmla="*/ 230 w 382"/>
              <a:gd name="T53" fmla="*/ 1184 h 1196"/>
              <a:gd name="T54" fmla="*/ 261 w 382"/>
              <a:gd name="T55" fmla="*/ 1195 h 1196"/>
              <a:gd name="T56" fmla="*/ 309 w 382"/>
              <a:gd name="T57" fmla="*/ 1192 h 1196"/>
              <a:gd name="T58" fmla="*/ 323 w 382"/>
              <a:gd name="T59" fmla="*/ 1163 h 1196"/>
              <a:gd name="T60" fmla="*/ 293 w 382"/>
              <a:gd name="T61" fmla="*/ 1137 h 1196"/>
              <a:gd name="T62" fmla="*/ 204 w 382"/>
              <a:gd name="T63" fmla="*/ 1080 h 1196"/>
              <a:gd name="T64" fmla="*/ 193 w 382"/>
              <a:gd name="T65" fmla="*/ 1051 h 1196"/>
              <a:gd name="T66" fmla="*/ 199 w 382"/>
              <a:gd name="T67" fmla="*/ 943 h 1196"/>
              <a:gd name="T68" fmla="*/ 214 w 382"/>
              <a:gd name="T69" fmla="*/ 912 h 1196"/>
              <a:gd name="T70" fmla="*/ 267 w 382"/>
              <a:gd name="T71" fmla="*/ 917 h 1196"/>
              <a:gd name="T72" fmla="*/ 293 w 382"/>
              <a:gd name="T73" fmla="*/ 907 h 1196"/>
              <a:gd name="T74" fmla="*/ 309 w 382"/>
              <a:gd name="T75" fmla="*/ 682 h 1196"/>
              <a:gd name="T76" fmla="*/ 335 w 382"/>
              <a:gd name="T77" fmla="*/ 566 h 1196"/>
              <a:gd name="T78" fmla="*/ 340 w 382"/>
              <a:gd name="T79" fmla="*/ 645 h 1196"/>
              <a:gd name="T80" fmla="*/ 329 w 382"/>
              <a:gd name="T81" fmla="*/ 676 h 1196"/>
              <a:gd name="T82" fmla="*/ 358 w 382"/>
              <a:gd name="T83" fmla="*/ 693 h 1196"/>
              <a:gd name="T84" fmla="*/ 366 w 382"/>
              <a:gd name="T85" fmla="*/ 640 h 1196"/>
              <a:gd name="T86" fmla="*/ 366 w 382"/>
              <a:gd name="T87" fmla="*/ 572 h 1196"/>
              <a:gd name="T88" fmla="*/ 370 w 382"/>
              <a:gd name="T89" fmla="*/ 434 h 1196"/>
              <a:gd name="T90" fmla="*/ 381 w 382"/>
              <a:gd name="T91" fmla="*/ 412 h 1196"/>
              <a:gd name="T92" fmla="*/ 366 w 382"/>
              <a:gd name="T93" fmla="*/ 388 h 1196"/>
              <a:gd name="T94" fmla="*/ 357 w 382"/>
              <a:gd name="T95" fmla="*/ 243 h 1196"/>
              <a:gd name="T96" fmla="*/ 352 w 382"/>
              <a:gd name="T97" fmla="*/ 233 h 1196"/>
              <a:gd name="T98" fmla="*/ 326 w 382"/>
              <a:gd name="T99" fmla="*/ 233 h 1196"/>
              <a:gd name="T100" fmla="*/ 314 w 382"/>
              <a:gd name="T101" fmla="*/ 216 h 1196"/>
              <a:gd name="T102" fmla="*/ 267 w 382"/>
              <a:gd name="T103" fmla="*/ 179 h 1196"/>
              <a:gd name="T104" fmla="*/ 295 w 382"/>
              <a:gd name="T105" fmla="*/ 140 h 1196"/>
              <a:gd name="T106" fmla="*/ 311 w 382"/>
              <a:gd name="T107" fmla="*/ 129 h 1196"/>
              <a:gd name="T108" fmla="*/ 316 w 382"/>
              <a:gd name="T109" fmla="*/ 90 h 1196"/>
              <a:gd name="T110" fmla="*/ 314 w 382"/>
              <a:gd name="T111" fmla="*/ 37 h 1196"/>
              <a:gd name="T112" fmla="*/ 294 w 382"/>
              <a:gd name="T113" fmla="*/ 9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82" h="1196">
                <a:moveTo>
                  <a:pt x="267" y="1"/>
                </a:moveTo>
                <a:lnTo>
                  <a:pt x="267" y="1"/>
                </a:lnTo>
                <a:lnTo>
                  <a:pt x="252" y="0"/>
                </a:lnTo>
                <a:lnTo>
                  <a:pt x="238" y="0"/>
                </a:lnTo>
                <a:lnTo>
                  <a:pt x="231" y="0"/>
                </a:lnTo>
                <a:lnTo>
                  <a:pt x="225" y="1"/>
                </a:lnTo>
                <a:lnTo>
                  <a:pt x="225" y="1"/>
                </a:lnTo>
                <a:lnTo>
                  <a:pt x="214" y="5"/>
                </a:lnTo>
                <a:lnTo>
                  <a:pt x="206" y="10"/>
                </a:lnTo>
                <a:lnTo>
                  <a:pt x="199" y="17"/>
                </a:lnTo>
                <a:lnTo>
                  <a:pt x="199" y="17"/>
                </a:lnTo>
                <a:lnTo>
                  <a:pt x="191" y="17"/>
                </a:lnTo>
                <a:lnTo>
                  <a:pt x="183" y="19"/>
                </a:lnTo>
                <a:lnTo>
                  <a:pt x="178" y="22"/>
                </a:lnTo>
                <a:lnTo>
                  <a:pt x="178" y="22"/>
                </a:lnTo>
                <a:lnTo>
                  <a:pt x="172" y="28"/>
                </a:lnTo>
                <a:lnTo>
                  <a:pt x="167" y="36"/>
                </a:lnTo>
                <a:lnTo>
                  <a:pt x="162" y="48"/>
                </a:lnTo>
                <a:lnTo>
                  <a:pt x="162" y="48"/>
                </a:lnTo>
                <a:lnTo>
                  <a:pt x="165" y="56"/>
                </a:lnTo>
                <a:lnTo>
                  <a:pt x="166" y="61"/>
                </a:lnTo>
                <a:lnTo>
                  <a:pt x="167" y="64"/>
                </a:lnTo>
                <a:lnTo>
                  <a:pt x="167" y="64"/>
                </a:lnTo>
                <a:lnTo>
                  <a:pt x="168" y="66"/>
                </a:lnTo>
                <a:lnTo>
                  <a:pt x="170" y="70"/>
                </a:lnTo>
                <a:lnTo>
                  <a:pt x="171" y="73"/>
                </a:lnTo>
                <a:lnTo>
                  <a:pt x="172" y="74"/>
                </a:lnTo>
                <a:lnTo>
                  <a:pt x="172" y="74"/>
                </a:lnTo>
                <a:lnTo>
                  <a:pt x="174" y="77"/>
                </a:lnTo>
                <a:lnTo>
                  <a:pt x="175" y="85"/>
                </a:lnTo>
                <a:lnTo>
                  <a:pt x="178" y="95"/>
                </a:lnTo>
                <a:lnTo>
                  <a:pt x="178" y="95"/>
                </a:lnTo>
                <a:lnTo>
                  <a:pt x="184" y="113"/>
                </a:lnTo>
                <a:lnTo>
                  <a:pt x="188" y="128"/>
                </a:lnTo>
                <a:lnTo>
                  <a:pt x="193" y="137"/>
                </a:lnTo>
                <a:lnTo>
                  <a:pt x="193" y="137"/>
                </a:lnTo>
                <a:lnTo>
                  <a:pt x="199" y="141"/>
                </a:lnTo>
                <a:lnTo>
                  <a:pt x="206" y="145"/>
                </a:lnTo>
                <a:lnTo>
                  <a:pt x="214" y="147"/>
                </a:lnTo>
                <a:lnTo>
                  <a:pt x="214" y="174"/>
                </a:lnTo>
                <a:lnTo>
                  <a:pt x="214" y="174"/>
                </a:lnTo>
                <a:lnTo>
                  <a:pt x="192" y="175"/>
                </a:lnTo>
                <a:lnTo>
                  <a:pt x="176" y="176"/>
                </a:lnTo>
                <a:lnTo>
                  <a:pt x="171" y="178"/>
                </a:lnTo>
                <a:lnTo>
                  <a:pt x="167" y="179"/>
                </a:lnTo>
                <a:lnTo>
                  <a:pt x="167" y="179"/>
                </a:lnTo>
                <a:lnTo>
                  <a:pt x="157" y="189"/>
                </a:lnTo>
                <a:lnTo>
                  <a:pt x="146" y="200"/>
                </a:lnTo>
                <a:lnTo>
                  <a:pt x="146" y="200"/>
                </a:lnTo>
                <a:lnTo>
                  <a:pt x="145" y="200"/>
                </a:lnTo>
                <a:lnTo>
                  <a:pt x="142" y="200"/>
                </a:lnTo>
                <a:lnTo>
                  <a:pt x="136" y="198"/>
                </a:lnTo>
                <a:lnTo>
                  <a:pt x="132" y="198"/>
                </a:lnTo>
                <a:lnTo>
                  <a:pt x="127" y="198"/>
                </a:lnTo>
                <a:lnTo>
                  <a:pt x="119" y="201"/>
                </a:lnTo>
                <a:lnTo>
                  <a:pt x="110" y="205"/>
                </a:lnTo>
                <a:lnTo>
                  <a:pt x="110" y="205"/>
                </a:lnTo>
                <a:lnTo>
                  <a:pt x="96" y="213"/>
                </a:lnTo>
                <a:lnTo>
                  <a:pt x="94" y="216"/>
                </a:lnTo>
                <a:lnTo>
                  <a:pt x="94" y="218"/>
                </a:lnTo>
                <a:lnTo>
                  <a:pt x="94" y="226"/>
                </a:lnTo>
                <a:lnTo>
                  <a:pt x="92" y="233"/>
                </a:lnTo>
                <a:lnTo>
                  <a:pt x="89" y="242"/>
                </a:lnTo>
                <a:lnTo>
                  <a:pt x="89" y="242"/>
                </a:lnTo>
                <a:lnTo>
                  <a:pt x="85" y="255"/>
                </a:lnTo>
                <a:lnTo>
                  <a:pt x="79" y="270"/>
                </a:lnTo>
                <a:lnTo>
                  <a:pt x="72" y="308"/>
                </a:lnTo>
                <a:lnTo>
                  <a:pt x="66" y="342"/>
                </a:lnTo>
                <a:lnTo>
                  <a:pt x="62" y="362"/>
                </a:lnTo>
                <a:lnTo>
                  <a:pt x="62" y="362"/>
                </a:lnTo>
                <a:lnTo>
                  <a:pt x="60" y="369"/>
                </a:lnTo>
                <a:lnTo>
                  <a:pt x="55" y="373"/>
                </a:lnTo>
                <a:lnTo>
                  <a:pt x="51" y="377"/>
                </a:lnTo>
                <a:lnTo>
                  <a:pt x="47" y="378"/>
                </a:lnTo>
                <a:lnTo>
                  <a:pt x="47" y="378"/>
                </a:lnTo>
                <a:lnTo>
                  <a:pt x="43" y="382"/>
                </a:lnTo>
                <a:lnTo>
                  <a:pt x="38" y="388"/>
                </a:lnTo>
                <a:lnTo>
                  <a:pt x="31" y="399"/>
                </a:lnTo>
                <a:lnTo>
                  <a:pt x="31" y="399"/>
                </a:lnTo>
                <a:lnTo>
                  <a:pt x="32" y="401"/>
                </a:lnTo>
                <a:lnTo>
                  <a:pt x="36" y="407"/>
                </a:lnTo>
                <a:lnTo>
                  <a:pt x="40" y="412"/>
                </a:lnTo>
                <a:lnTo>
                  <a:pt x="41" y="414"/>
                </a:lnTo>
                <a:lnTo>
                  <a:pt x="41" y="414"/>
                </a:lnTo>
                <a:lnTo>
                  <a:pt x="43" y="429"/>
                </a:lnTo>
                <a:lnTo>
                  <a:pt x="45" y="462"/>
                </a:lnTo>
                <a:lnTo>
                  <a:pt x="52" y="514"/>
                </a:lnTo>
                <a:lnTo>
                  <a:pt x="52" y="514"/>
                </a:lnTo>
                <a:lnTo>
                  <a:pt x="51" y="549"/>
                </a:lnTo>
                <a:lnTo>
                  <a:pt x="48" y="572"/>
                </a:lnTo>
                <a:lnTo>
                  <a:pt x="47" y="587"/>
                </a:lnTo>
                <a:lnTo>
                  <a:pt x="47" y="587"/>
                </a:lnTo>
                <a:lnTo>
                  <a:pt x="45" y="600"/>
                </a:lnTo>
                <a:lnTo>
                  <a:pt x="45" y="619"/>
                </a:lnTo>
                <a:lnTo>
                  <a:pt x="47" y="645"/>
                </a:lnTo>
                <a:lnTo>
                  <a:pt x="47" y="645"/>
                </a:lnTo>
                <a:lnTo>
                  <a:pt x="49" y="649"/>
                </a:lnTo>
                <a:lnTo>
                  <a:pt x="52" y="651"/>
                </a:lnTo>
                <a:lnTo>
                  <a:pt x="56" y="654"/>
                </a:lnTo>
                <a:lnTo>
                  <a:pt x="57" y="655"/>
                </a:lnTo>
                <a:lnTo>
                  <a:pt x="57" y="655"/>
                </a:lnTo>
                <a:lnTo>
                  <a:pt x="57" y="661"/>
                </a:lnTo>
                <a:lnTo>
                  <a:pt x="57" y="661"/>
                </a:lnTo>
                <a:lnTo>
                  <a:pt x="39" y="722"/>
                </a:lnTo>
                <a:lnTo>
                  <a:pt x="15" y="797"/>
                </a:lnTo>
                <a:lnTo>
                  <a:pt x="15" y="797"/>
                </a:lnTo>
                <a:lnTo>
                  <a:pt x="10" y="814"/>
                </a:lnTo>
                <a:lnTo>
                  <a:pt x="5" y="835"/>
                </a:lnTo>
                <a:lnTo>
                  <a:pt x="0" y="860"/>
                </a:lnTo>
                <a:lnTo>
                  <a:pt x="0" y="860"/>
                </a:lnTo>
                <a:lnTo>
                  <a:pt x="6" y="861"/>
                </a:lnTo>
                <a:lnTo>
                  <a:pt x="19" y="864"/>
                </a:lnTo>
                <a:lnTo>
                  <a:pt x="35" y="869"/>
                </a:lnTo>
                <a:lnTo>
                  <a:pt x="41" y="871"/>
                </a:lnTo>
                <a:lnTo>
                  <a:pt x="47" y="875"/>
                </a:lnTo>
                <a:lnTo>
                  <a:pt x="47" y="875"/>
                </a:lnTo>
                <a:lnTo>
                  <a:pt x="53" y="882"/>
                </a:lnTo>
                <a:lnTo>
                  <a:pt x="60" y="884"/>
                </a:lnTo>
                <a:lnTo>
                  <a:pt x="78" y="891"/>
                </a:lnTo>
                <a:lnTo>
                  <a:pt x="78" y="891"/>
                </a:lnTo>
                <a:lnTo>
                  <a:pt x="90" y="895"/>
                </a:lnTo>
                <a:lnTo>
                  <a:pt x="95" y="896"/>
                </a:lnTo>
                <a:lnTo>
                  <a:pt x="99" y="896"/>
                </a:lnTo>
                <a:lnTo>
                  <a:pt x="99" y="896"/>
                </a:lnTo>
                <a:lnTo>
                  <a:pt x="100" y="922"/>
                </a:lnTo>
                <a:lnTo>
                  <a:pt x="102" y="947"/>
                </a:lnTo>
                <a:lnTo>
                  <a:pt x="104" y="970"/>
                </a:lnTo>
                <a:lnTo>
                  <a:pt x="104" y="970"/>
                </a:lnTo>
                <a:lnTo>
                  <a:pt x="115" y="1026"/>
                </a:lnTo>
                <a:lnTo>
                  <a:pt x="120" y="1057"/>
                </a:lnTo>
                <a:lnTo>
                  <a:pt x="120" y="1069"/>
                </a:lnTo>
                <a:lnTo>
                  <a:pt x="120" y="1080"/>
                </a:lnTo>
                <a:lnTo>
                  <a:pt x="120" y="1080"/>
                </a:lnTo>
                <a:lnTo>
                  <a:pt x="119" y="1094"/>
                </a:lnTo>
                <a:lnTo>
                  <a:pt x="119" y="1103"/>
                </a:lnTo>
                <a:lnTo>
                  <a:pt x="120" y="1111"/>
                </a:lnTo>
                <a:lnTo>
                  <a:pt x="120" y="1111"/>
                </a:lnTo>
                <a:lnTo>
                  <a:pt x="117" y="1121"/>
                </a:lnTo>
                <a:lnTo>
                  <a:pt x="113" y="1145"/>
                </a:lnTo>
                <a:lnTo>
                  <a:pt x="112" y="1157"/>
                </a:lnTo>
                <a:lnTo>
                  <a:pt x="112" y="1169"/>
                </a:lnTo>
                <a:lnTo>
                  <a:pt x="112" y="1179"/>
                </a:lnTo>
                <a:lnTo>
                  <a:pt x="113" y="1182"/>
                </a:lnTo>
                <a:lnTo>
                  <a:pt x="115" y="1184"/>
                </a:lnTo>
                <a:lnTo>
                  <a:pt x="115" y="1184"/>
                </a:lnTo>
                <a:lnTo>
                  <a:pt x="120" y="1187"/>
                </a:lnTo>
                <a:lnTo>
                  <a:pt x="129" y="1189"/>
                </a:lnTo>
                <a:lnTo>
                  <a:pt x="140" y="1191"/>
                </a:lnTo>
                <a:lnTo>
                  <a:pt x="151" y="1192"/>
                </a:lnTo>
                <a:lnTo>
                  <a:pt x="175" y="1192"/>
                </a:lnTo>
                <a:lnTo>
                  <a:pt x="183" y="1192"/>
                </a:lnTo>
                <a:lnTo>
                  <a:pt x="188" y="1189"/>
                </a:lnTo>
                <a:lnTo>
                  <a:pt x="188" y="1189"/>
                </a:lnTo>
                <a:lnTo>
                  <a:pt x="189" y="1188"/>
                </a:lnTo>
                <a:lnTo>
                  <a:pt x="191" y="1186"/>
                </a:lnTo>
                <a:lnTo>
                  <a:pt x="191" y="1176"/>
                </a:lnTo>
                <a:lnTo>
                  <a:pt x="188" y="1155"/>
                </a:lnTo>
                <a:lnTo>
                  <a:pt x="184" y="1136"/>
                </a:lnTo>
                <a:lnTo>
                  <a:pt x="183" y="1127"/>
                </a:lnTo>
                <a:lnTo>
                  <a:pt x="183" y="1127"/>
                </a:lnTo>
                <a:lnTo>
                  <a:pt x="205" y="1154"/>
                </a:lnTo>
                <a:lnTo>
                  <a:pt x="230" y="1184"/>
                </a:lnTo>
                <a:lnTo>
                  <a:pt x="230" y="1184"/>
                </a:lnTo>
                <a:lnTo>
                  <a:pt x="235" y="1188"/>
                </a:lnTo>
                <a:lnTo>
                  <a:pt x="244" y="1192"/>
                </a:lnTo>
                <a:lnTo>
                  <a:pt x="254" y="1195"/>
                </a:lnTo>
                <a:lnTo>
                  <a:pt x="257" y="1195"/>
                </a:lnTo>
                <a:lnTo>
                  <a:pt x="261" y="1195"/>
                </a:lnTo>
                <a:lnTo>
                  <a:pt x="261" y="1195"/>
                </a:lnTo>
                <a:lnTo>
                  <a:pt x="265" y="1195"/>
                </a:lnTo>
                <a:lnTo>
                  <a:pt x="273" y="1195"/>
                </a:lnTo>
                <a:lnTo>
                  <a:pt x="290" y="1196"/>
                </a:lnTo>
                <a:lnTo>
                  <a:pt x="299" y="1195"/>
                </a:lnTo>
                <a:lnTo>
                  <a:pt x="309" y="1192"/>
                </a:lnTo>
                <a:lnTo>
                  <a:pt x="312" y="1191"/>
                </a:lnTo>
                <a:lnTo>
                  <a:pt x="315" y="1187"/>
                </a:lnTo>
                <a:lnTo>
                  <a:pt x="318" y="1183"/>
                </a:lnTo>
                <a:lnTo>
                  <a:pt x="319" y="1179"/>
                </a:lnTo>
                <a:lnTo>
                  <a:pt x="319" y="1179"/>
                </a:lnTo>
                <a:lnTo>
                  <a:pt x="323" y="1163"/>
                </a:lnTo>
                <a:lnTo>
                  <a:pt x="322" y="1158"/>
                </a:lnTo>
                <a:lnTo>
                  <a:pt x="320" y="1154"/>
                </a:lnTo>
                <a:lnTo>
                  <a:pt x="318" y="1150"/>
                </a:lnTo>
                <a:lnTo>
                  <a:pt x="311" y="1146"/>
                </a:lnTo>
                <a:lnTo>
                  <a:pt x="293" y="1137"/>
                </a:lnTo>
                <a:lnTo>
                  <a:pt x="293" y="1137"/>
                </a:lnTo>
                <a:lnTo>
                  <a:pt x="281" y="1131"/>
                </a:lnTo>
                <a:lnTo>
                  <a:pt x="269" y="1124"/>
                </a:lnTo>
                <a:lnTo>
                  <a:pt x="250" y="1111"/>
                </a:lnTo>
                <a:lnTo>
                  <a:pt x="235" y="1099"/>
                </a:lnTo>
                <a:lnTo>
                  <a:pt x="230" y="1095"/>
                </a:lnTo>
                <a:lnTo>
                  <a:pt x="204" y="1080"/>
                </a:lnTo>
                <a:lnTo>
                  <a:pt x="204" y="1080"/>
                </a:lnTo>
                <a:lnTo>
                  <a:pt x="201" y="1077"/>
                </a:lnTo>
                <a:lnTo>
                  <a:pt x="197" y="1069"/>
                </a:lnTo>
                <a:lnTo>
                  <a:pt x="196" y="1064"/>
                </a:lnTo>
                <a:lnTo>
                  <a:pt x="193" y="1057"/>
                </a:lnTo>
                <a:lnTo>
                  <a:pt x="193" y="1051"/>
                </a:lnTo>
                <a:lnTo>
                  <a:pt x="193" y="1043"/>
                </a:lnTo>
                <a:lnTo>
                  <a:pt x="193" y="1043"/>
                </a:lnTo>
                <a:lnTo>
                  <a:pt x="195" y="1019"/>
                </a:lnTo>
                <a:lnTo>
                  <a:pt x="196" y="987"/>
                </a:lnTo>
                <a:lnTo>
                  <a:pt x="197" y="958"/>
                </a:lnTo>
                <a:lnTo>
                  <a:pt x="199" y="943"/>
                </a:lnTo>
                <a:lnTo>
                  <a:pt x="199" y="943"/>
                </a:lnTo>
                <a:lnTo>
                  <a:pt x="205" y="925"/>
                </a:lnTo>
                <a:lnTo>
                  <a:pt x="209" y="916"/>
                </a:lnTo>
                <a:lnTo>
                  <a:pt x="209" y="912"/>
                </a:lnTo>
                <a:lnTo>
                  <a:pt x="209" y="912"/>
                </a:lnTo>
                <a:lnTo>
                  <a:pt x="214" y="912"/>
                </a:lnTo>
                <a:lnTo>
                  <a:pt x="230" y="911"/>
                </a:lnTo>
                <a:lnTo>
                  <a:pt x="239" y="911"/>
                </a:lnTo>
                <a:lnTo>
                  <a:pt x="250" y="912"/>
                </a:lnTo>
                <a:lnTo>
                  <a:pt x="259" y="913"/>
                </a:lnTo>
                <a:lnTo>
                  <a:pt x="267" y="917"/>
                </a:lnTo>
                <a:lnTo>
                  <a:pt x="267" y="917"/>
                </a:lnTo>
                <a:lnTo>
                  <a:pt x="273" y="920"/>
                </a:lnTo>
                <a:lnTo>
                  <a:pt x="278" y="921"/>
                </a:lnTo>
                <a:lnTo>
                  <a:pt x="284" y="919"/>
                </a:lnTo>
                <a:lnTo>
                  <a:pt x="286" y="916"/>
                </a:lnTo>
                <a:lnTo>
                  <a:pt x="292" y="911"/>
                </a:lnTo>
                <a:lnTo>
                  <a:pt x="293" y="907"/>
                </a:lnTo>
                <a:lnTo>
                  <a:pt x="293" y="907"/>
                </a:lnTo>
                <a:lnTo>
                  <a:pt x="301" y="810"/>
                </a:lnTo>
                <a:lnTo>
                  <a:pt x="307" y="743"/>
                </a:lnTo>
                <a:lnTo>
                  <a:pt x="309" y="713"/>
                </a:lnTo>
                <a:lnTo>
                  <a:pt x="309" y="713"/>
                </a:lnTo>
                <a:lnTo>
                  <a:pt x="309" y="682"/>
                </a:lnTo>
                <a:lnTo>
                  <a:pt x="311" y="611"/>
                </a:lnTo>
                <a:lnTo>
                  <a:pt x="314" y="509"/>
                </a:lnTo>
                <a:lnTo>
                  <a:pt x="314" y="509"/>
                </a:lnTo>
                <a:lnTo>
                  <a:pt x="322" y="530"/>
                </a:lnTo>
                <a:lnTo>
                  <a:pt x="335" y="566"/>
                </a:lnTo>
                <a:lnTo>
                  <a:pt x="335" y="566"/>
                </a:lnTo>
                <a:lnTo>
                  <a:pt x="337" y="576"/>
                </a:lnTo>
                <a:lnTo>
                  <a:pt x="339" y="587"/>
                </a:lnTo>
                <a:lnTo>
                  <a:pt x="341" y="612"/>
                </a:lnTo>
                <a:lnTo>
                  <a:pt x="341" y="634"/>
                </a:lnTo>
                <a:lnTo>
                  <a:pt x="340" y="645"/>
                </a:lnTo>
                <a:lnTo>
                  <a:pt x="340" y="645"/>
                </a:lnTo>
                <a:lnTo>
                  <a:pt x="335" y="655"/>
                </a:lnTo>
                <a:lnTo>
                  <a:pt x="329" y="666"/>
                </a:lnTo>
                <a:lnTo>
                  <a:pt x="329" y="666"/>
                </a:lnTo>
                <a:lnTo>
                  <a:pt x="328" y="668"/>
                </a:lnTo>
                <a:lnTo>
                  <a:pt x="328" y="672"/>
                </a:lnTo>
                <a:lnTo>
                  <a:pt x="329" y="676"/>
                </a:lnTo>
                <a:lnTo>
                  <a:pt x="335" y="692"/>
                </a:lnTo>
                <a:lnTo>
                  <a:pt x="335" y="692"/>
                </a:lnTo>
                <a:lnTo>
                  <a:pt x="339" y="693"/>
                </a:lnTo>
                <a:lnTo>
                  <a:pt x="346" y="695"/>
                </a:lnTo>
                <a:lnTo>
                  <a:pt x="354" y="695"/>
                </a:lnTo>
                <a:lnTo>
                  <a:pt x="358" y="693"/>
                </a:lnTo>
                <a:lnTo>
                  <a:pt x="361" y="692"/>
                </a:lnTo>
                <a:lnTo>
                  <a:pt x="361" y="692"/>
                </a:lnTo>
                <a:lnTo>
                  <a:pt x="362" y="689"/>
                </a:lnTo>
                <a:lnTo>
                  <a:pt x="364" y="684"/>
                </a:lnTo>
                <a:lnTo>
                  <a:pt x="365" y="670"/>
                </a:lnTo>
                <a:lnTo>
                  <a:pt x="366" y="640"/>
                </a:lnTo>
                <a:lnTo>
                  <a:pt x="366" y="640"/>
                </a:lnTo>
                <a:lnTo>
                  <a:pt x="366" y="625"/>
                </a:lnTo>
                <a:lnTo>
                  <a:pt x="366" y="604"/>
                </a:lnTo>
                <a:lnTo>
                  <a:pt x="366" y="586"/>
                </a:lnTo>
                <a:lnTo>
                  <a:pt x="366" y="572"/>
                </a:lnTo>
                <a:lnTo>
                  <a:pt x="366" y="572"/>
                </a:lnTo>
                <a:lnTo>
                  <a:pt x="367" y="544"/>
                </a:lnTo>
                <a:lnTo>
                  <a:pt x="367" y="496"/>
                </a:lnTo>
                <a:lnTo>
                  <a:pt x="366" y="430"/>
                </a:lnTo>
                <a:lnTo>
                  <a:pt x="366" y="430"/>
                </a:lnTo>
                <a:lnTo>
                  <a:pt x="367" y="432"/>
                </a:lnTo>
                <a:lnTo>
                  <a:pt x="370" y="434"/>
                </a:lnTo>
                <a:lnTo>
                  <a:pt x="373" y="434"/>
                </a:lnTo>
                <a:lnTo>
                  <a:pt x="374" y="434"/>
                </a:lnTo>
                <a:lnTo>
                  <a:pt x="375" y="433"/>
                </a:lnTo>
                <a:lnTo>
                  <a:pt x="377" y="430"/>
                </a:lnTo>
                <a:lnTo>
                  <a:pt x="377" y="430"/>
                </a:lnTo>
                <a:lnTo>
                  <a:pt x="381" y="412"/>
                </a:lnTo>
                <a:lnTo>
                  <a:pt x="382" y="404"/>
                </a:lnTo>
                <a:lnTo>
                  <a:pt x="382" y="399"/>
                </a:lnTo>
                <a:lnTo>
                  <a:pt x="382" y="399"/>
                </a:lnTo>
                <a:lnTo>
                  <a:pt x="379" y="395"/>
                </a:lnTo>
                <a:lnTo>
                  <a:pt x="373" y="392"/>
                </a:lnTo>
                <a:lnTo>
                  <a:pt x="366" y="388"/>
                </a:lnTo>
                <a:lnTo>
                  <a:pt x="366" y="388"/>
                </a:lnTo>
                <a:lnTo>
                  <a:pt x="361" y="278"/>
                </a:lnTo>
                <a:lnTo>
                  <a:pt x="361" y="278"/>
                </a:lnTo>
                <a:lnTo>
                  <a:pt x="360" y="256"/>
                </a:lnTo>
                <a:lnTo>
                  <a:pt x="358" y="247"/>
                </a:lnTo>
                <a:lnTo>
                  <a:pt x="357" y="243"/>
                </a:lnTo>
                <a:lnTo>
                  <a:pt x="356" y="242"/>
                </a:lnTo>
                <a:lnTo>
                  <a:pt x="356" y="242"/>
                </a:lnTo>
                <a:lnTo>
                  <a:pt x="354" y="240"/>
                </a:lnTo>
                <a:lnTo>
                  <a:pt x="353" y="236"/>
                </a:lnTo>
                <a:lnTo>
                  <a:pt x="353" y="234"/>
                </a:lnTo>
                <a:lnTo>
                  <a:pt x="352" y="233"/>
                </a:lnTo>
                <a:lnTo>
                  <a:pt x="350" y="231"/>
                </a:lnTo>
                <a:lnTo>
                  <a:pt x="350" y="231"/>
                </a:lnTo>
                <a:lnTo>
                  <a:pt x="344" y="231"/>
                </a:lnTo>
                <a:lnTo>
                  <a:pt x="336" y="231"/>
                </a:lnTo>
                <a:lnTo>
                  <a:pt x="328" y="233"/>
                </a:lnTo>
                <a:lnTo>
                  <a:pt x="326" y="233"/>
                </a:lnTo>
                <a:lnTo>
                  <a:pt x="324" y="231"/>
                </a:lnTo>
                <a:lnTo>
                  <a:pt x="324" y="231"/>
                </a:lnTo>
                <a:lnTo>
                  <a:pt x="320" y="226"/>
                </a:lnTo>
                <a:lnTo>
                  <a:pt x="318" y="222"/>
                </a:lnTo>
                <a:lnTo>
                  <a:pt x="314" y="216"/>
                </a:lnTo>
                <a:lnTo>
                  <a:pt x="314" y="216"/>
                </a:lnTo>
                <a:lnTo>
                  <a:pt x="312" y="209"/>
                </a:lnTo>
                <a:lnTo>
                  <a:pt x="312" y="201"/>
                </a:lnTo>
                <a:lnTo>
                  <a:pt x="314" y="195"/>
                </a:lnTo>
                <a:lnTo>
                  <a:pt x="293" y="195"/>
                </a:lnTo>
                <a:lnTo>
                  <a:pt x="267" y="195"/>
                </a:lnTo>
                <a:lnTo>
                  <a:pt x="267" y="179"/>
                </a:lnTo>
                <a:lnTo>
                  <a:pt x="267" y="179"/>
                </a:lnTo>
                <a:lnTo>
                  <a:pt x="276" y="168"/>
                </a:lnTo>
                <a:lnTo>
                  <a:pt x="282" y="159"/>
                </a:lnTo>
                <a:lnTo>
                  <a:pt x="288" y="153"/>
                </a:lnTo>
                <a:lnTo>
                  <a:pt x="288" y="153"/>
                </a:lnTo>
                <a:lnTo>
                  <a:pt x="295" y="140"/>
                </a:lnTo>
                <a:lnTo>
                  <a:pt x="299" y="134"/>
                </a:lnTo>
                <a:lnTo>
                  <a:pt x="302" y="132"/>
                </a:lnTo>
                <a:lnTo>
                  <a:pt x="303" y="132"/>
                </a:lnTo>
                <a:lnTo>
                  <a:pt x="303" y="132"/>
                </a:lnTo>
                <a:lnTo>
                  <a:pt x="307" y="130"/>
                </a:lnTo>
                <a:lnTo>
                  <a:pt x="311" y="129"/>
                </a:lnTo>
                <a:lnTo>
                  <a:pt x="314" y="124"/>
                </a:lnTo>
                <a:lnTo>
                  <a:pt x="314" y="120"/>
                </a:lnTo>
                <a:lnTo>
                  <a:pt x="314" y="116"/>
                </a:lnTo>
                <a:lnTo>
                  <a:pt x="314" y="116"/>
                </a:lnTo>
                <a:lnTo>
                  <a:pt x="314" y="104"/>
                </a:lnTo>
                <a:lnTo>
                  <a:pt x="316" y="90"/>
                </a:lnTo>
                <a:lnTo>
                  <a:pt x="319" y="75"/>
                </a:lnTo>
                <a:lnTo>
                  <a:pt x="319" y="69"/>
                </a:lnTo>
                <a:lnTo>
                  <a:pt x="319" y="64"/>
                </a:lnTo>
                <a:lnTo>
                  <a:pt x="319" y="64"/>
                </a:lnTo>
                <a:lnTo>
                  <a:pt x="314" y="37"/>
                </a:lnTo>
                <a:lnTo>
                  <a:pt x="314" y="37"/>
                </a:lnTo>
                <a:lnTo>
                  <a:pt x="314" y="32"/>
                </a:lnTo>
                <a:lnTo>
                  <a:pt x="312" y="27"/>
                </a:lnTo>
                <a:lnTo>
                  <a:pt x="309" y="22"/>
                </a:lnTo>
                <a:lnTo>
                  <a:pt x="309" y="22"/>
                </a:lnTo>
                <a:lnTo>
                  <a:pt x="299" y="13"/>
                </a:lnTo>
                <a:lnTo>
                  <a:pt x="294" y="9"/>
                </a:lnTo>
                <a:lnTo>
                  <a:pt x="288" y="6"/>
                </a:lnTo>
                <a:lnTo>
                  <a:pt x="288" y="6"/>
                </a:lnTo>
                <a:lnTo>
                  <a:pt x="273" y="2"/>
                </a:lnTo>
                <a:lnTo>
                  <a:pt x="267" y="1"/>
                </a:lnTo>
                <a:lnTo>
                  <a:pt x="267" y="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9">
            <a:extLst>
              <a:ext uri="{FF2B5EF4-FFF2-40B4-BE49-F238E27FC236}">
                <a16:creationId xmlns:a16="http://schemas.microsoft.com/office/drawing/2014/main" id="{ABA7E070-7C0C-44FF-9508-7C6EEF1B175F}"/>
              </a:ext>
            </a:extLst>
          </p:cNvPr>
          <p:cNvSpPr>
            <a:spLocks noEditPoints="1"/>
          </p:cNvSpPr>
          <p:nvPr/>
        </p:nvSpPr>
        <p:spPr bwMode="auto">
          <a:xfrm>
            <a:off x="8413382" y="711245"/>
            <a:ext cx="573088" cy="1798638"/>
          </a:xfrm>
          <a:custGeom>
            <a:avLst/>
            <a:gdLst>
              <a:gd name="T0" fmla="*/ 144 w 361"/>
              <a:gd name="T1" fmla="*/ 34 h 1133"/>
              <a:gd name="T2" fmla="*/ 110 w 361"/>
              <a:gd name="T3" fmla="*/ 67 h 1133"/>
              <a:gd name="T4" fmla="*/ 81 w 361"/>
              <a:gd name="T5" fmla="*/ 150 h 1133"/>
              <a:gd name="T6" fmla="*/ 45 w 361"/>
              <a:gd name="T7" fmla="*/ 181 h 1133"/>
              <a:gd name="T8" fmla="*/ 83 w 361"/>
              <a:gd name="T9" fmla="*/ 209 h 1133"/>
              <a:gd name="T10" fmla="*/ 49 w 361"/>
              <a:gd name="T11" fmla="*/ 507 h 1133"/>
              <a:gd name="T12" fmla="*/ 86 w 361"/>
              <a:gd name="T13" fmla="*/ 755 h 1133"/>
              <a:gd name="T14" fmla="*/ 81 w 361"/>
              <a:gd name="T15" fmla="*/ 807 h 1133"/>
              <a:gd name="T16" fmla="*/ 14 w 361"/>
              <a:gd name="T17" fmla="*/ 1014 h 1133"/>
              <a:gd name="T18" fmla="*/ 11 w 361"/>
              <a:gd name="T19" fmla="*/ 1078 h 1133"/>
              <a:gd name="T20" fmla="*/ 2 w 361"/>
              <a:gd name="T21" fmla="*/ 1085 h 1133"/>
              <a:gd name="T22" fmla="*/ 20 w 361"/>
              <a:gd name="T23" fmla="*/ 1098 h 1133"/>
              <a:gd name="T24" fmla="*/ 71 w 361"/>
              <a:gd name="T25" fmla="*/ 1097 h 1133"/>
              <a:gd name="T26" fmla="*/ 135 w 361"/>
              <a:gd name="T27" fmla="*/ 1094 h 1133"/>
              <a:gd name="T28" fmla="*/ 141 w 361"/>
              <a:gd name="T29" fmla="*/ 1081 h 1133"/>
              <a:gd name="T30" fmla="*/ 119 w 361"/>
              <a:gd name="T31" fmla="*/ 1062 h 1133"/>
              <a:gd name="T32" fmla="*/ 83 w 361"/>
              <a:gd name="T33" fmla="*/ 1035 h 1133"/>
              <a:gd name="T34" fmla="*/ 90 w 361"/>
              <a:gd name="T35" fmla="*/ 1024 h 1133"/>
              <a:gd name="T36" fmla="*/ 95 w 361"/>
              <a:gd name="T37" fmla="*/ 1001 h 1133"/>
              <a:gd name="T38" fmla="*/ 107 w 361"/>
              <a:gd name="T39" fmla="*/ 961 h 1133"/>
              <a:gd name="T40" fmla="*/ 123 w 361"/>
              <a:gd name="T41" fmla="*/ 910 h 1133"/>
              <a:gd name="T42" fmla="*/ 161 w 361"/>
              <a:gd name="T43" fmla="*/ 819 h 1133"/>
              <a:gd name="T44" fmla="*/ 179 w 361"/>
              <a:gd name="T45" fmla="*/ 903 h 1133"/>
              <a:gd name="T46" fmla="*/ 185 w 361"/>
              <a:gd name="T47" fmla="*/ 987 h 1133"/>
              <a:gd name="T48" fmla="*/ 185 w 361"/>
              <a:gd name="T49" fmla="*/ 1037 h 1133"/>
              <a:gd name="T50" fmla="*/ 186 w 361"/>
              <a:gd name="T51" fmla="*/ 1081 h 1133"/>
              <a:gd name="T52" fmla="*/ 191 w 361"/>
              <a:gd name="T53" fmla="*/ 1107 h 1133"/>
              <a:gd name="T54" fmla="*/ 207 w 361"/>
              <a:gd name="T55" fmla="*/ 1129 h 1133"/>
              <a:gd name="T56" fmla="*/ 240 w 361"/>
              <a:gd name="T57" fmla="*/ 1127 h 1133"/>
              <a:gd name="T58" fmla="*/ 257 w 361"/>
              <a:gd name="T59" fmla="*/ 1106 h 1133"/>
              <a:gd name="T60" fmla="*/ 248 w 361"/>
              <a:gd name="T61" fmla="*/ 1077 h 1133"/>
              <a:gd name="T62" fmla="*/ 256 w 361"/>
              <a:gd name="T63" fmla="*/ 1003 h 1133"/>
              <a:gd name="T64" fmla="*/ 267 w 361"/>
              <a:gd name="T65" fmla="*/ 815 h 1133"/>
              <a:gd name="T66" fmla="*/ 279 w 361"/>
              <a:gd name="T67" fmla="*/ 603 h 1133"/>
              <a:gd name="T68" fmla="*/ 265 w 361"/>
              <a:gd name="T69" fmla="*/ 457 h 1133"/>
              <a:gd name="T70" fmla="*/ 285 w 361"/>
              <a:gd name="T71" fmla="*/ 447 h 1133"/>
              <a:gd name="T72" fmla="*/ 307 w 361"/>
              <a:gd name="T73" fmla="*/ 386 h 1133"/>
              <a:gd name="T74" fmla="*/ 324 w 361"/>
              <a:gd name="T75" fmla="*/ 373 h 1133"/>
              <a:gd name="T76" fmla="*/ 319 w 361"/>
              <a:gd name="T77" fmla="*/ 342 h 1133"/>
              <a:gd name="T78" fmla="*/ 310 w 361"/>
              <a:gd name="T79" fmla="*/ 344 h 1133"/>
              <a:gd name="T80" fmla="*/ 294 w 361"/>
              <a:gd name="T81" fmla="*/ 377 h 1133"/>
              <a:gd name="T82" fmla="*/ 290 w 361"/>
              <a:gd name="T83" fmla="*/ 232 h 1133"/>
              <a:gd name="T84" fmla="*/ 258 w 361"/>
              <a:gd name="T85" fmla="*/ 194 h 1133"/>
              <a:gd name="T86" fmla="*/ 244 w 361"/>
              <a:gd name="T87" fmla="*/ 172 h 1133"/>
              <a:gd name="T88" fmla="*/ 285 w 361"/>
              <a:gd name="T89" fmla="*/ 182 h 1133"/>
              <a:gd name="T90" fmla="*/ 300 w 361"/>
              <a:gd name="T91" fmla="*/ 172 h 1133"/>
              <a:gd name="T92" fmla="*/ 306 w 361"/>
              <a:gd name="T93" fmla="*/ 150 h 1133"/>
              <a:gd name="T94" fmla="*/ 310 w 361"/>
              <a:gd name="T95" fmla="*/ 142 h 1133"/>
              <a:gd name="T96" fmla="*/ 316 w 361"/>
              <a:gd name="T97" fmla="*/ 126 h 1133"/>
              <a:gd name="T98" fmla="*/ 310 w 361"/>
              <a:gd name="T99" fmla="*/ 94 h 1133"/>
              <a:gd name="T100" fmla="*/ 323 w 361"/>
              <a:gd name="T101" fmla="*/ 56 h 1133"/>
              <a:gd name="T102" fmla="*/ 311 w 361"/>
              <a:gd name="T103" fmla="*/ 27 h 1133"/>
              <a:gd name="T104" fmla="*/ 288 w 361"/>
              <a:gd name="T105" fmla="*/ 18 h 1133"/>
              <a:gd name="T106" fmla="*/ 281 w 361"/>
              <a:gd name="T107" fmla="*/ 6 h 1133"/>
              <a:gd name="T108" fmla="*/ 246 w 361"/>
              <a:gd name="T109" fmla="*/ 0 h 1133"/>
              <a:gd name="T110" fmla="*/ 219 w 361"/>
              <a:gd name="T111" fmla="*/ 6 h 1133"/>
              <a:gd name="T112" fmla="*/ 202 w 361"/>
              <a:gd name="T113" fmla="*/ 15 h 1133"/>
              <a:gd name="T114" fmla="*/ 179 w 361"/>
              <a:gd name="T115" fmla="*/ 51 h 1133"/>
              <a:gd name="T116" fmla="*/ 179 w 361"/>
              <a:gd name="T117" fmla="*/ 100 h 1133"/>
              <a:gd name="T118" fmla="*/ 183 w 361"/>
              <a:gd name="T119" fmla="*/ 143 h 1133"/>
              <a:gd name="T120" fmla="*/ 174 w 361"/>
              <a:gd name="T121" fmla="*/ 121 h 1133"/>
              <a:gd name="T122" fmla="*/ 165 w 361"/>
              <a:gd name="T123" fmla="*/ 93 h 1133"/>
              <a:gd name="T124" fmla="*/ 167 w 361"/>
              <a:gd name="T125" fmla="*/ 52 h 1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61" h="1133">
                <a:moveTo>
                  <a:pt x="182" y="21"/>
                </a:moveTo>
                <a:lnTo>
                  <a:pt x="158" y="31"/>
                </a:lnTo>
                <a:lnTo>
                  <a:pt x="158" y="31"/>
                </a:lnTo>
                <a:lnTo>
                  <a:pt x="157" y="31"/>
                </a:lnTo>
                <a:lnTo>
                  <a:pt x="152" y="31"/>
                </a:lnTo>
                <a:lnTo>
                  <a:pt x="144" y="34"/>
                </a:lnTo>
                <a:lnTo>
                  <a:pt x="131" y="42"/>
                </a:lnTo>
                <a:lnTo>
                  <a:pt x="131" y="42"/>
                </a:lnTo>
                <a:lnTo>
                  <a:pt x="123" y="46"/>
                </a:lnTo>
                <a:lnTo>
                  <a:pt x="117" y="52"/>
                </a:lnTo>
                <a:lnTo>
                  <a:pt x="113" y="59"/>
                </a:lnTo>
                <a:lnTo>
                  <a:pt x="110" y="67"/>
                </a:lnTo>
                <a:lnTo>
                  <a:pt x="103" y="86"/>
                </a:lnTo>
                <a:lnTo>
                  <a:pt x="92" y="111"/>
                </a:lnTo>
                <a:lnTo>
                  <a:pt x="92" y="111"/>
                </a:lnTo>
                <a:lnTo>
                  <a:pt x="87" y="123"/>
                </a:lnTo>
                <a:lnTo>
                  <a:pt x="85" y="134"/>
                </a:lnTo>
                <a:lnTo>
                  <a:pt x="81" y="150"/>
                </a:lnTo>
                <a:lnTo>
                  <a:pt x="78" y="156"/>
                </a:lnTo>
                <a:lnTo>
                  <a:pt x="75" y="160"/>
                </a:lnTo>
                <a:lnTo>
                  <a:pt x="71" y="165"/>
                </a:lnTo>
                <a:lnTo>
                  <a:pt x="65" y="169"/>
                </a:lnTo>
                <a:lnTo>
                  <a:pt x="65" y="169"/>
                </a:lnTo>
                <a:lnTo>
                  <a:pt x="45" y="181"/>
                </a:lnTo>
                <a:lnTo>
                  <a:pt x="41" y="184"/>
                </a:lnTo>
                <a:lnTo>
                  <a:pt x="60" y="185"/>
                </a:lnTo>
                <a:lnTo>
                  <a:pt x="44" y="202"/>
                </a:lnTo>
                <a:lnTo>
                  <a:pt x="58" y="205"/>
                </a:lnTo>
                <a:lnTo>
                  <a:pt x="58" y="214"/>
                </a:lnTo>
                <a:lnTo>
                  <a:pt x="83" y="209"/>
                </a:lnTo>
                <a:lnTo>
                  <a:pt x="60" y="321"/>
                </a:lnTo>
                <a:lnTo>
                  <a:pt x="60" y="321"/>
                </a:lnTo>
                <a:lnTo>
                  <a:pt x="53" y="472"/>
                </a:lnTo>
                <a:lnTo>
                  <a:pt x="53" y="472"/>
                </a:lnTo>
                <a:lnTo>
                  <a:pt x="52" y="492"/>
                </a:lnTo>
                <a:lnTo>
                  <a:pt x="49" y="507"/>
                </a:lnTo>
                <a:lnTo>
                  <a:pt x="46" y="522"/>
                </a:lnTo>
                <a:lnTo>
                  <a:pt x="56" y="522"/>
                </a:lnTo>
                <a:lnTo>
                  <a:pt x="56" y="522"/>
                </a:lnTo>
                <a:lnTo>
                  <a:pt x="69" y="623"/>
                </a:lnTo>
                <a:lnTo>
                  <a:pt x="79" y="701"/>
                </a:lnTo>
                <a:lnTo>
                  <a:pt x="86" y="755"/>
                </a:lnTo>
                <a:lnTo>
                  <a:pt x="86" y="755"/>
                </a:lnTo>
                <a:lnTo>
                  <a:pt x="86" y="768"/>
                </a:lnTo>
                <a:lnTo>
                  <a:pt x="86" y="780"/>
                </a:lnTo>
                <a:lnTo>
                  <a:pt x="85" y="790"/>
                </a:lnTo>
                <a:lnTo>
                  <a:pt x="83" y="797"/>
                </a:lnTo>
                <a:lnTo>
                  <a:pt x="81" y="807"/>
                </a:lnTo>
                <a:lnTo>
                  <a:pt x="79" y="810"/>
                </a:lnTo>
                <a:lnTo>
                  <a:pt x="79" y="810"/>
                </a:lnTo>
                <a:lnTo>
                  <a:pt x="35" y="955"/>
                </a:lnTo>
                <a:lnTo>
                  <a:pt x="35" y="955"/>
                </a:lnTo>
                <a:lnTo>
                  <a:pt x="21" y="991"/>
                </a:lnTo>
                <a:lnTo>
                  <a:pt x="14" y="1014"/>
                </a:lnTo>
                <a:lnTo>
                  <a:pt x="17" y="1033"/>
                </a:lnTo>
                <a:lnTo>
                  <a:pt x="17" y="1033"/>
                </a:lnTo>
                <a:lnTo>
                  <a:pt x="14" y="1054"/>
                </a:lnTo>
                <a:lnTo>
                  <a:pt x="11" y="1069"/>
                </a:lnTo>
                <a:lnTo>
                  <a:pt x="11" y="1076"/>
                </a:lnTo>
                <a:lnTo>
                  <a:pt x="11" y="1078"/>
                </a:lnTo>
                <a:lnTo>
                  <a:pt x="11" y="1078"/>
                </a:lnTo>
                <a:lnTo>
                  <a:pt x="11" y="1079"/>
                </a:lnTo>
                <a:lnTo>
                  <a:pt x="10" y="1081"/>
                </a:lnTo>
                <a:lnTo>
                  <a:pt x="6" y="1082"/>
                </a:lnTo>
                <a:lnTo>
                  <a:pt x="3" y="1083"/>
                </a:lnTo>
                <a:lnTo>
                  <a:pt x="2" y="1085"/>
                </a:lnTo>
                <a:lnTo>
                  <a:pt x="0" y="1087"/>
                </a:lnTo>
                <a:lnTo>
                  <a:pt x="2" y="1090"/>
                </a:lnTo>
                <a:lnTo>
                  <a:pt x="2" y="1090"/>
                </a:lnTo>
                <a:lnTo>
                  <a:pt x="4" y="1093"/>
                </a:lnTo>
                <a:lnTo>
                  <a:pt x="8" y="1095"/>
                </a:lnTo>
                <a:lnTo>
                  <a:pt x="20" y="1098"/>
                </a:lnTo>
                <a:lnTo>
                  <a:pt x="33" y="1099"/>
                </a:lnTo>
                <a:lnTo>
                  <a:pt x="46" y="1099"/>
                </a:lnTo>
                <a:lnTo>
                  <a:pt x="46" y="1099"/>
                </a:lnTo>
                <a:lnTo>
                  <a:pt x="56" y="1099"/>
                </a:lnTo>
                <a:lnTo>
                  <a:pt x="63" y="1098"/>
                </a:lnTo>
                <a:lnTo>
                  <a:pt x="71" y="1097"/>
                </a:lnTo>
                <a:lnTo>
                  <a:pt x="83" y="1097"/>
                </a:lnTo>
                <a:lnTo>
                  <a:pt x="83" y="1097"/>
                </a:lnTo>
                <a:lnTo>
                  <a:pt x="99" y="1098"/>
                </a:lnTo>
                <a:lnTo>
                  <a:pt x="116" y="1097"/>
                </a:lnTo>
                <a:lnTo>
                  <a:pt x="129" y="1095"/>
                </a:lnTo>
                <a:lnTo>
                  <a:pt x="135" y="1094"/>
                </a:lnTo>
                <a:lnTo>
                  <a:pt x="137" y="1093"/>
                </a:lnTo>
                <a:lnTo>
                  <a:pt x="137" y="1093"/>
                </a:lnTo>
                <a:lnTo>
                  <a:pt x="140" y="1089"/>
                </a:lnTo>
                <a:lnTo>
                  <a:pt x="141" y="1085"/>
                </a:lnTo>
                <a:lnTo>
                  <a:pt x="142" y="1082"/>
                </a:lnTo>
                <a:lnTo>
                  <a:pt x="141" y="1081"/>
                </a:lnTo>
                <a:lnTo>
                  <a:pt x="141" y="1081"/>
                </a:lnTo>
                <a:lnTo>
                  <a:pt x="140" y="1078"/>
                </a:lnTo>
                <a:lnTo>
                  <a:pt x="137" y="1074"/>
                </a:lnTo>
                <a:lnTo>
                  <a:pt x="131" y="1068"/>
                </a:lnTo>
                <a:lnTo>
                  <a:pt x="125" y="1065"/>
                </a:lnTo>
                <a:lnTo>
                  <a:pt x="119" y="1062"/>
                </a:lnTo>
                <a:lnTo>
                  <a:pt x="119" y="1062"/>
                </a:lnTo>
                <a:lnTo>
                  <a:pt x="96" y="1056"/>
                </a:lnTo>
                <a:lnTo>
                  <a:pt x="91" y="1053"/>
                </a:lnTo>
                <a:lnTo>
                  <a:pt x="88" y="1051"/>
                </a:lnTo>
                <a:lnTo>
                  <a:pt x="88" y="1051"/>
                </a:lnTo>
                <a:lnTo>
                  <a:pt x="83" y="1035"/>
                </a:lnTo>
                <a:lnTo>
                  <a:pt x="82" y="1027"/>
                </a:lnTo>
                <a:lnTo>
                  <a:pt x="81" y="1023"/>
                </a:lnTo>
                <a:lnTo>
                  <a:pt x="81" y="1023"/>
                </a:lnTo>
                <a:lnTo>
                  <a:pt x="83" y="1023"/>
                </a:lnTo>
                <a:lnTo>
                  <a:pt x="87" y="1024"/>
                </a:lnTo>
                <a:lnTo>
                  <a:pt x="90" y="1024"/>
                </a:lnTo>
                <a:lnTo>
                  <a:pt x="92" y="1022"/>
                </a:lnTo>
                <a:lnTo>
                  <a:pt x="94" y="1019"/>
                </a:lnTo>
                <a:lnTo>
                  <a:pt x="95" y="1014"/>
                </a:lnTo>
                <a:lnTo>
                  <a:pt x="95" y="1014"/>
                </a:lnTo>
                <a:lnTo>
                  <a:pt x="95" y="1007"/>
                </a:lnTo>
                <a:lnTo>
                  <a:pt x="95" y="1001"/>
                </a:lnTo>
                <a:lnTo>
                  <a:pt x="92" y="991"/>
                </a:lnTo>
                <a:lnTo>
                  <a:pt x="92" y="983"/>
                </a:lnTo>
                <a:lnTo>
                  <a:pt x="92" y="979"/>
                </a:lnTo>
                <a:lnTo>
                  <a:pt x="95" y="976"/>
                </a:lnTo>
                <a:lnTo>
                  <a:pt x="95" y="976"/>
                </a:lnTo>
                <a:lnTo>
                  <a:pt x="107" y="961"/>
                </a:lnTo>
                <a:lnTo>
                  <a:pt x="111" y="953"/>
                </a:lnTo>
                <a:lnTo>
                  <a:pt x="113" y="943"/>
                </a:lnTo>
                <a:lnTo>
                  <a:pt x="113" y="943"/>
                </a:lnTo>
                <a:lnTo>
                  <a:pt x="116" y="932"/>
                </a:lnTo>
                <a:lnTo>
                  <a:pt x="119" y="920"/>
                </a:lnTo>
                <a:lnTo>
                  <a:pt x="123" y="910"/>
                </a:lnTo>
                <a:lnTo>
                  <a:pt x="128" y="899"/>
                </a:lnTo>
                <a:lnTo>
                  <a:pt x="128" y="899"/>
                </a:lnTo>
                <a:lnTo>
                  <a:pt x="136" y="882"/>
                </a:lnTo>
                <a:lnTo>
                  <a:pt x="148" y="856"/>
                </a:lnTo>
                <a:lnTo>
                  <a:pt x="157" y="832"/>
                </a:lnTo>
                <a:lnTo>
                  <a:pt x="161" y="819"/>
                </a:lnTo>
                <a:lnTo>
                  <a:pt x="161" y="819"/>
                </a:lnTo>
                <a:lnTo>
                  <a:pt x="162" y="812"/>
                </a:lnTo>
                <a:lnTo>
                  <a:pt x="165" y="801"/>
                </a:lnTo>
                <a:lnTo>
                  <a:pt x="170" y="785"/>
                </a:lnTo>
                <a:lnTo>
                  <a:pt x="170" y="785"/>
                </a:lnTo>
                <a:lnTo>
                  <a:pt x="179" y="903"/>
                </a:lnTo>
                <a:lnTo>
                  <a:pt x="179" y="903"/>
                </a:lnTo>
                <a:lnTo>
                  <a:pt x="183" y="930"/>
                </a:lnTo>
                <a:lnTo>
                  <a:pt x="185" y="944"/>
                </a:lnTo>
                <a:lnTo>
                  <a:pt x="186" y="957"/>
                </a:lnTo>
                <a:lnTo>
                  <a:pt x="186" y="957"/>
                </a:lnTo>
                <a:lnTo>
                  <a:pt x="185" y="987"/>
                </a:lnTo>
                <a:lnTo>
                  <a:pt x="183" y="1014"/>
                </a:lnTo>
                <a:lnTo>
                  <a:pt x="183" y="1014"/>
                </a:lnTo>
                <a:lnTo>
                  <a:pt x="183" y="1024"/>
                </a:lnTo>
                <a:lnTo>
                  <a:pt x="183" y="1033"/>
                </a:lnTo>
                <a:lnTo>
                  <a:pt x="183" y="1033"/>
                </a:lnTo>
                <a:lnTo>
                  <a:pt x="185" y="1037"/>
                </a:lnTo>
                <a:lnTo>
                  <a:pt x="186" y="1040"/>
                </a:lnTo>
                <a:lnTo>
                  <a:pt x="186" y="1041"/>
                </a:lnTo>
                <a:lnTo>
                  <a:pt x="186" y="1045"/>
                </a:lnTo>
                <a:lnTo>
                  <a:pt x="186" y="1045"/>
                </a:lnTo>
                <a:lnTo>
                  <a:pt x="186" y="1061"/>
                </a:lnTo>
                <a:lnTo>
                  <a:pt x="186" y="1081"/>
                </a:lnTo>
                <a:lnTo>
                  <a:pt x="186" y="1081"/>
                </a:lnTo>
                <a:lnTo>
                  <a:pt x="186" y="1090"/>
                </a:lnTo>
                <a:lnTo>
                  <a:pt x="188" y="1098"/>
                </a:lnTo>
                <a:lnTo>
                  <a:pt x="191" y="1104"/>
                </a:lnTo>
                <a:lnTo>
                  <a:pt x="191" y="1104"/>
                </a:lnTo>
                <a:lnTo>
                  <a:pt x="191" y="1107"/>
                </a:lnTo>
                <a:lnTo>
                  <a:pt x="192" y="1115"/>
                </a:lnTo>
                <a:lnTo>
                  <a:pt x="195" y="1120"/>
                </a:lnTo>
                <a:lnTo>
                  <a:pt x="198" y="1124"/>
                </a:lnTo>
                <a:lnTo>
                  <a:pt x="202" y="1128"/>
                </a:lnTo>
                <a:lnTo>
                  <a:pt x="207" y="1129"/>
                </a:lnTo>
                <a:lnTo>
                  <a:pt x="207" y="1129"/>
                </a:lnTo>
                <a:lnTo>
                  <a:pt x="217" y="1132"/>
                </a:lnTo>
                <a:lnTo>
                  <a:pt x="224" y="1133"/>
                </a:lnTo>
                <a:lnTo>
                  <a:pt x="228" y="1133"/>
                </a:lnTo>
                <a:lnTo>
                  <a:pt x="231" y="1132"/>
                </a:lnTo>
                <a:lnTo>
                  <a:pt x="240" y="1127"/>
                </a:lnTo>
                <a:lnTo>
                  <a:pt x="240" y="1127"/>
                </a:lnTo>
                <a:lnTo>
                  <a:pt x="257" y="1115"/>
                </a:lnTo>
                <a:lnTo>
                  <a:pt x="261" y="1111"/>
                </a:lnTo>
                <a:lnTo>
                  <a:pt x="261" y="1110"/>
                </a:lnTo>
                <a:lnTo>
                  <a:pt x="261" y="1108"/>
                </a:lnTo>
                <a:lnTo>
                  <a:pt x="261" y="1108"/>
                </a:lnTo>
                <a:lnTo>
                  <a:pt x="257" y="1106"/>
                </a:lnTo>
                <a:lnTo>
                  <a:pt x="252" y="1103"/>
                </a:lnTo>
                <a:lnTo>
                  <a:pt x="248" y="1097"/>
                </a:lnTo>
                <a:lnTo>
                  <a:pt x="246" y="1093"/>
                </a:lnTo>
                <a:lnTo>
                  <a:pt x="246" y="1087"/>
                </a:lnTo>
                <a:lnTo>
                  <a:pt x="246" y="1087"/>
                </a:lnTo>
                <a:lnTo>
                  <a:pt x="248" y="1077"/>
                </a:lnTo>
                <a:lnTo>
                  <a:pt x="250" y="1064"/>
                </a:lnTo>
                <a:lnTo>
                  <a:pt x="254" y="1051"/>
                </a:lnTo>
                <a:lnTo>
                  <a:pt x="256" y="1039"/>
                </a:lnTo>
                <a:lnTo>
                  <a:pt x="256" y="1039"/>
                </a:lnTo>
                <a:lnTo>
                  <a:pt x="257" y="1019"/>
                </a:lnTo>
                <a:lnTo>
                  <a:pt x="256" y="1003"/>
                </a:lnTo>
                <a:lnTo>
                  <a:pt x="256" y="1003"/>
                </a:lnTo>
                <a:lnTo>
                  <a:pt x="257" y="985"/>
                </a:lnTo>
                <a:lnTo>
                  <a:pt x="261" y="952"/>
                </a:lnTo>
                <a:lnTo>
                  <a:pt x="266" y="915"/>
                </a:lnTo>
                <a:lnTo>
                  <a:pt x="267" y="891"/>
                </a:lnTo>
                <a:lnTo>
                  <a:pt x="267" y="815"/>
                </a:lnTo>
                <a:lnTo>
                  <a:pt x="267" y="815"/>
                </a:lnTo>
                <a:lnTo>
                  <a:pt x="269" y="782"/>
                </a:lnTo>
                <a:lnTo>
                  <a:pt x="271" y="735"/>
                </a:lnTo>
                <a:lnTo>
                  <a:pt x="274" y="676"/>
                </a:lnTo>
                <a:lnTo>
                  <a:pt x="274" y="676"/>
                </a:lnTo>
                <a:lnTo>
                  <a:pt x="279" y="603"/>
                </a:lnTo>
                <a:lnTo>
                  <a:pt x="279" y="603"/>
                </a:lnTo>
                <a:lnTo>
                  <a:pt x="270" y="531"/>
                </a:lnTo>
                <a:lnTo>
                  <a:pt x="274" y="528"/>
                </a:lnTo>
                <a:lnTo>
                  <a:pt x="263" y="456"/>
                </a:lnTo>
                <a:lnTo>
                  <a:pt x="263" y="456"/>
                </a:lnTo>
                <a:lnTo>
                  <a:pt x="265" y="457"/>
                </a:lnTo>
                <a:lnTo>
                  <a:pt x="270" y="457"/>
                </a:lnTo>
                <a:lnTo>
                  <a:pt x="274" y="456"/>
                </a:lnTo>
                <a:lnTo>
                  <a:pt x="278" y="455"/>
                </a:lnTo>
                <a:lnTo>
                  <a:pt x="281" y="452"/>
                </a:lnTo>
                <a:lnTo>
                  <a:pt x="285" y="447"/>
                </a:lnTo>
                <a:lnTo>
                  <a:pt x="285" y="447"/>
                </a:lnTo>
                <a:lnTo>
                  <a:pt x="290" y="435"/>
                </a:lnTo>
                <a:lnTo>
                  <a:pt x="291" y="428"/>
                </a:lnTo>
                <a:lnTo>
                  <a:pt x="291" y="428"/>
                </a:lnTo>
                <a:lnTo>
                  <a:pt x="294" y="418"/>
                </a:lnTo>
                <a:lnTo>
                  <a:pt x="299" y="405"/>
                </a:lnTo>
                <a:lnTo>
                  <a:pt x="307" y="386"/>
                </a:lnTo>
                <a:lnTo>
                  <a:pt x="307" y="386"/>
                </a:lnTo>
                <a:lnTo>
                  <a:pt x="312" y="380"/>
                </a:lnTo>
                <a:lnTo>
                  <a:pt x="317" y="376"/>
                </a:lnTo>
                <a:lnTo>
                  <a:pt x="321" y="374"/>
                </a:lnTo>
                <a:lnTo>
                  <a:pt x="321" y="374"/>
                </a:lnTo>
                <a:lnTo>
                  <a:pt x="324" y="373"/>
                </a:lnTo>
                <a:lnTo>
                  <a:pt x="328" y="372"/>
                </a:lnTo>
                <a:lnTo>
                  <a:pt x="331" y="369"/>
                </a:lnTo>
                <a:lnTo>
                  <a:pt x="361" y="351"/>
                </a:lnTo>
                <a:lnTo>
                  <a:pt x="361" y="347"/>
                </a:lnTo>
                <a:lnTo>
                  <a:pt x="331" y="335"/>
                </a:lnTo>
                <a:lnTo>
                  <a:pt x="319" y="342"/>
                </a:lnTo>
                <a:lnTo>
                  <a:pt x="319" y="342"/>
                </a:lnTo>
                <a:lnTo>
                  <a:pt x="316" y="342"/>
                </a:lnTo>
                <a:lnTo>
                  <a:pt x="315" y="342"/>
                </a:lnTo>
                <a:lnTo>
                  <a:pt x="312" y="342"/>
                </a:lnTo>
                <a:lnTo>
                  <a:pt x="312" y="342"/>
                </a:lnTo>
                <a:lnTo>
                  <a:pt x="310" y="344"/>
                </a:lnTo>
                <a:lnTo>
                  <a:pt x="310" y="347"/>
                </a:lnTo>
                <a:lnTo>
                  <a:pt x="310" y="351"/>
                </a:lnTo>
                <a:lnTo>
                  <a:pt x="310" y="351"/>
                </a:lnTo>
                <a:lnTo>
                  <a:pt x="304" y="359"/>
                </a:lnTo>
                <a:lnTo>
                  <a:pt x="304" y="359"/>
                </a:lnTo>
                <a:lnTo>
                  <a:pt x="294" y="377"/>
                </a:lnTo>
                <a:lnTo>
                  <a:pt x="291" y="318"/>
                </a:lnTo>
                <a:lnTo>
                  <a:pt x="295" y="318"/>
                </a:lnTo>
                <a:lnTo>
                  <a:pt x="295" y="318"/>
                </a:lnTo>
                <a:lnTo>
                  <a:pt x="294" y="275"/>
                </a:lnTo>
                <a:lnTo>
                  <a:pt x="291" y="244"/>
                </a:lnTo>
                <a:lnTo>
                  <a:pt x="290" y="232"/>
                </a:lnTo>
                <a:lnTo>
                  <a:pt x="288" y="227"/>
                </a:lnTo>
                <a:lnTo>
                  <a:pt x="288" y="227"/>
                </a:lnTo>
                <a:lnTo>
                  <a:pt x="277" y="211"/>
                </a:lnTo>
                <a:lnTo>
                  <a:pt x="265" y="197"/>
                </a:lnTo>
                <a:lnTo>
                  <a:pt x="265" y="197"/>
                </a:lnTo>
                <a:lnTo>
                  <a:pt x="258" y="194"/>
                </a:lnTo>
                <a:lnTo>
                  <a:pt x="252" y="192"/>
                </a:lnTo>
                <a:lnTo>
                  <a:pt x="246" y="188"/>
                </a:lnTo>
                <a:lnTo>
                  <a:pt x="246" y="188"/>
                </a:lnTo>
                <a:lnTo>
                  <a:pt x="235" y="178"/>
                </a:lnTo>
                <a:lnTo>
                  <a:pt x="235" y="178"/>
                </a:lnTo>
                <a:lnTo>
                  <a:pt x="244" y="172"/>
                </a:lnTo>
                <a:lnTo>
                  <a:pt x="252" y="169"/>
                </a:lnTo>
                <a:lnTo>
                  <a:pt x="256" y="168"/>
                </a:lnTo>
                <a:lnTo>
                  <a:pt x="258" y="169"/>
                </a:lnTo>
                <a:lnTo>
                  <a:pt x="258" y="169"/>
                </a:lnTo>
                <a:lnTo>
                  <a:pt x="275" y="178"/>
                </a:lnTo>
                <a:lnTo>
                  <a:pt x="285" y="182"/>
                </a:lnTo>
                <a:lnTo>
                  <a:pt x="288" y="184"/>
                </a:lnTo>
                <a:lnTo>
                  <a:pt x="291" y="184"/>
                </a:lnTo>
                <a:lnTo>
                  <a:pt x="291" y="184"/>
                </a:lnTo>
                <a:lnTo>
                  <a:pt x="294" y="181"/>
                </a:lnTo>
                <a:lnTo>
                  <a:pt x="296" y="178"/>
                </a:lnTo>
                <a:lnTo>
                  <a:pt x="300" y="172"/>
                </a:lnTo>
                <a:lnTo>
                  <a:pt x="304" y="163"/>
                </a:lnTo>
                <a:lnTo>
                  <a:pt x="304" y="163"/>
                </a:lnTo>
                <a:lnTo>
                  <a:pt x="306" y="160"/>
                </a:lnTo>
                <a:lnTo>
                  <a:pt x="307" y="155"/>
                </a:lnTo>
                <a:lnTo>
                  <a:pt x="307" y="155"/>
                </a:lnTo>
                <a:lnTo>
                  <a:pt x="306" y="150"/>
                </a:lnTo>
                <a:lnTo>
                  <a:pt x="304" y="146"/>
                </a:lnTo>
                <a:lnTo>
                  <a:pt x="304" y="146"/>
                </a:lnTo>
                <a:lnTo>
                  <a:pt x="307" y="146"/>
                </a:lnTo>
                <a:lnTo>
                  <a:pt x="310" y="144"/>
                </a:lnTo>
                <a:lnTo>
                  <a:pt x="310" y="142"/>
                </a:lnTo>
                <a:lnTo>
                  <a:pt x="310" y="142"/>
                </a:lnTo>
                <a:lnTo>
                  <a:pt x="310" y="132"/>
                </a:lnTo>
                <a:lnTo>
                  <a:pt x="310" y="127"/>
                </a:lnTo>
                <a:lnTo>
                  <a:pt x="310" y="127"/>
                </a:lnTo>
                <a:lnTo>
                  <a:pt x="313" y="129"/>
                </a:lnTo>
                <a:lnTo>
                  <a:pt x="316" y="127"/>
                </a:lnTo>
                <a:lnTo>
                  <a:pt x="316" y="126"/>
                </a:lnTo>
                <a:lnTo>
                  <a:pt x="316" y="125"/>
                </a:lnTo>
                <a:lnTo>
                  <a:pt x="316" y="125"/>
                </a:lnTo>
                <a:lnTo>
                  <a:pt x="313" y="117"/>
                </a:lnTo>
                <a:lnTo>
                  <a:pt x="310" y="104"/>
                </a:lnTo>
                <a:lnTo>
                  <a:pt x="310" y="104"/>
                </a:lnTo>
                <a:lnTo>
                  <a:pt x="310" y="94"/>
                </a:lnTo>
                <a:lnTo>
                  <a:pt x="310" y="84"/>
                </a:lnTo>
                <a:lnTo>
                  <a:pt x="312" y="72"/>
                </a:lnTo>
                <a:lnTo>
                  <a:pt x="316" y="55"/>
                </a:lnTo>
                <a:lnTo>
                  <a:pt x="316" y="55"/>
                </a:lnTo>
                <a:lnTo>
                  <a:pt x="319" y="56"/>
                </a:lnTo>
                <a:lnTo>
                  <a:pt x="323" y="56"/>
                </a:lnTo>
                <a:lnTo>
                  <a:pt x="325" y="55"/>
                </a:lnTo>
                <a:lnTo>
                  <a:pt x="327" y="54"/>
                </a:lnTo>
                <a:lnTo>
                  <a:pt x="325" y="50"/>
                </a:lnTo>
                <a:lnTo>
                  <a:pt x="324" y="46"/>
                </a:lnTo>
                <a:lnTo>
                  <a:pt x="324" y="46"/>
                </a:lnTo>
                <a:lnTo>
                  <a:pt x="311" y="27"/>
                </a:lnTo>
                <a:lnTo>
                  <a:pt x="304" y="21"/>
                </a:lnTo>
                <a:lnTo>
                  <a:pt x="300" y="18"/>
                </a:lnTo>
                <a:lnTo>
                  <a:pt x="300" y="18"/>
                </a:lnTo>
                <a:lnTo>
                  <a:pt x="296" y="18"/>
                </a:lnTo>
                <a:lnTo>
                  <a:pt x="292" y="19"/>
                </a:lnTo>
                <a:lnTo>
                  <a:pt x="288" y="18"/>
                </a:lnTo>
                <a:lnTo>
                  <a:pt x="286" y="18"/>
                </a:lnTo>
                <a:lnTo>
                  <a:pt x="285" y="15"/>
                </a:lnTo>
                <a:lnTo>
                  <a:pt x="285" y="15"/>
                </a:lnTo>
                <a:lnTo>
                  <a:pt x="282" y="13"/>
                </a:lnTo>
                <a:lnTo>
                  <a:pt x="282" y="10"/>
                </a:lnTo>
                <a:lnTo>
                  <a:pt x="281" y="6"/>
                </a:lnTo>
                <a:lnTo>
                  <a:pt x="279" y="5"/>
                </a:lnTo>
                <a:lnTo>
                  <a:pt x="278" y="4"/>
                </a:lnTo>
                <a:lnTo>
                  <a:pt x="267" y="1"/>
                </a:lnTo>
                <a:lnTo>
                  <a:pt x="267" y="1"/>
                </a:lnTo>
                <a:lnTo>
                  <a:pt x="250" y="0"/>
                </a:lnTo>
                <a:lnTo>
                  <a:pt x="246" y="0"/>
                </a:lnTo>
                <a:lnTo>
                  <a:pt x="242" y="1"/>
                </a:lnTo>
                <a:lnTo>
                  <a:pt x="242" y="1"/>
                </a:lnTo>
                <a:lnTo>
                  <a:pt x="223" y="6"/>
                </a:lnTo>
                <a:lnTo>
                  <a:pt x="223" y="6"/>
                </a:lnTo>
                <a:lnTo>
                  <a:pt x="220" y="6"/>
                </a:lnTo>
                <a:lnTo>
                  <a:pt x="219" y="6"/>
                </a:lnTo>
                <a:lnTo>
                  <a:pt x="216" y="6"/>
                </a:lnTo>
                <a:lnTo>
                  <a:pt x="213" y="9"/>
                </a:lnTo>
                <a:lnTo>
                  <a:pt x="213" y="9"/>
                </a:lnTo>
                <a:lnTo>
                  <a:pt x="207" y="11"/>
                </a:lnTo>
                <a:lnTo>
                  <a:pt x="202" y="15"/>
                </a:lnTo>
                <a:lnTo>
                  <a:pt x="202" y="15"/>
                </a:lnTo>
                <a:lnTo>
                  <a:pt x="199" y="18"/>
                </a:lnTo>
                <a:lnTo>
                  <a:pt x="195" y="19"/>
                </a:lnTo>
                <a:lnTo>
                  <a:pt x="191" y="21"/>
                </a:lnTo>
                <a:lnTo>
                  <a:pt x="182" y="21"/>
                </a:lnTo>
                <a:close/>
                <a:moveTo>
                  <a:pt x="179" y="51"/>
                </a:moveTo>
                <a:lnTo>
                  <a:pt x="179" y="51"/>
                </a:lnTo>
                <a:lnTo>
                  <a:pt x="177" y="60"/>
                </a:lnTo>
                <a:lnTo>
                  <a:pt x="174" y="68"/>
                </a:lnTo>
                <a:lnTo>
                  <a:pt x="174" y="79"/>
                </a:lnTo>
                <a:lnTo>
                  <a:pt x="174" y="79"/>
                </a:lnTo>
                <a:lnTo>
                  <a:pt x="177" y="93"/>
                </a:lnTo>
                <a:lnTo>
                  <a:pt x="179" y="100"/>
                </a:lnTo>
                <a:lnTo>
                  <a:pt x="179" y="100"/>
                </a:lnTo>
                <a:lnTo>
                  <a:pt x="183" y="109"/>
                </a:lnTo>
                <a:lnTo>
                  <a:pt x="186" y="117"/>
                </a:lnTo>
                <a:lnTo>
                  <a:pt x="186" y="123"/>
                </a:lnTo>
                <a:lnTo>
                  <a:pt x="186" y="123"/>
                </a:lnTo>
                <a:lnTo>
                  <a:pt x="183" y="143"/>
                </a:lnTo>
                <a:lnTo>
                  <a:pt x="183" y="143"/>
                </a:lnTo>
                <a:lnTo>
                  <a:pt x="183" y="135"/>
                </a:lnTo>
                <a:lnTo>
                  <a:pt x="179" y="129"/>
                </a:lnTo>
                <a:lnTo>
                  <a:pt x="178" y="125"/>
                </a:lnTo>
                <a:lnTo>
                  <a:pt x="174" y="121"/>
                </a:lnTo>
                <a:lnTo>
                  <a:pt x="174" y="121"/>
                </a:lnTo>
                <a:lnTo>
                  <a:pt x="169" y="117"/>
                </a:lnTo>
                <a:lnTo>
                  <a:pt x="166" y="115"/>
                </a:lnTo>
                <a:lnTo>
                  <a:pt x="165" y="114"/>
                </a:lnTo>
                <a:lnTo>
                  <a:pt x="165" y="106"/>
                </a:lnTo>
                <a:lnTo>
                  <a:pt x="165" y="106"/>
                </a:lnTo>
                <a:lnTo>
                  <a:pt x="165" y="93"/>
                </a:lnTo>
                <a:lnTo>
                  <a:pt x="165" y="82"/>
                </a:lnTo>
                <a:lnTo>
                  <a:pt x="165" y="82"/>
                </a:lnTo>
                <a:lnTo>
                  <a:pt x="165" y="75"/>
                </a:lnTo>
                <a:lnTo>
                  <a:pt x="165" y="69"/>
                </a:lnTo>
                <a:lnTo>
                  <a:pt x="165" y="69"/>
                </a:lnTo>
                <a:lnTo>
                  <a:pt x="167" y="52"/>
                </a:lnTo>
                <a:lnTo>
                  <a:pt x="179" y="5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5">
            <a:extLst>
              <a:ext uri="{FF2B5EF4-FFF2-40B4-BE49-F238E27FC236}">
                <a16:creationId xmlns:a16="http://schemas.microsoft.com/office/drawing/2014/main" id="{4754297F-2D92-44F5-89A2-98A60F36B3C8}"/>
              </a:ext>
            </a:extLst>
          </p:cNvPr>
          <p:cNvSpPr>
            <a:spLocks/>
          </p:cNvSpPr>
          <p:nvPr/>
        </p:nvSpPr>
        <p:spPr bwMode="auto">
          <a:xfrm>
            <a:off x="6612142" y="4599130"/>
            <a:ext cx="473075" cy="1787525"/>
          </a:xfrm>
          <a:custGeom>
            <a:avLst/>
            <a:gdLst>
              <a:gd name="T0" fmla="*/ 75 w 298"/>
              <a:gd name="T1" fmla="*/ 1 h 1126"/>
              <a:gd name="T2" fmla="*/ 48 w 298"/>
              <a:gd name="T3" fmla="*/ 22 h 1126"/>
              <a:gd name="T4" fmla="*/ 36 w 298"/>
              <a:gd name="T5" fmla="*/ 55 h 1126"/>
              <a:gd name="T6" fmla="*/ 12 w 298"/>
              <a:gd name="T7" fmla="*/ 66 h 1126"/>
              <a:gd name="T8" fmla="*/ 6 w 298"/>
              <a:gd name="T9" fmla="*/ 97 h 1126"/>
              <a:gd name="T10" fmla="*/ 31 w 298"/>
              <a:gd name="T11" fmla="*/ 111 h 1126"/>
              <a:gd name="T12" fmla="*/ 67 w 298"/>
              <a:gd name="T13" fmla="*/ 143 h 1126"/>
              <a:gd name="T14" fmla="*/ 82 w 298"/>
              <a:gd name="T15" fmla="*/ 162 h 1126"/>
              <a:gd name="T16" fmla="*/ 59 w 298"/>
              <a:gd name="T17" fmla="*/ 199 h 1126"/>
              <a:gd name="T18" fmla="*/ 49 w 298"/>
              <a:gd name="T19" fmla="*/ 210 h 1126"/>
              <a:gd name="T20" fmla="*/ 31 w 298"/>
              <a:gd name="T21" fmla="*/ 221 h 1126"/>
              <a:gd name="T22" fmla="*/ 19 w 298"/>
              <a:gd name="T23" fmla="*/ 263 h 1126"/>
              <a:gd name="T24" fmla="*/ 17 w 298"/>
              <a:gd name="T25" fmla="*/ 330 h 1126"/>
              <a:gd name="T26" fmla="*/ 19 w 298"/>
              <a:gd name="T27" fmla="*/ 359 h 1126"/>
              <a:gd name="T28" fmla="*/ 0 w 298"/>
              <a:gd name="T29" fmla="*/ 404 h 1126"/>
              <a:gd name="T30" fmla="*/ 2 w 298"/>
              <a:gd name="T31" fmla="*/ 422 h 1126"/>
              <a:gd name="T32" fmla="*/ 16 w 298"/>
              <a:gd name="T33" fmla="*/ 493 h 1126"/>
              <a:gd name="T34" fmla="*/ 29 w 298"/>
              <a:gd name="T35" fmla="*/ 516 h 1126"/>
              <a:gd name="T36" fmla="*/ 29 w 298"/>
              <a:gd name="T37" fmla="*/ 496 h 1126"/>
              <a:gd name="T38" fmla="*/ 31 w 298"/>
              <a:gd name="T39" fmla="*/ 475 h 1126"/>
              <a:gd name="T40" fmla="*/ 41 w 298"/>
              <a:gd name="T41" fmla="*/ 487 h 1126"/>
              <a:gd name="T42" fmla="*/ 45 w 298"/>
              <a:gd name="T43" fmla="*/ 481 h 1126"/>
              <a:gd name="T44" fmla="*/ 52 w 298"/>
              <a:gd name="T45" fmla="*/ 496 h 1126"/>
              <a:gd name="T46" fmla="*/ 52 w 298"/>
              <a:gd name="T47" fmla="*/ 733 h 1126"/>
              <a:gd name="T48" fmla="*/ 65 w 298"/>
              <a:gd name="T49" fmla="*/ 972 h 1126"/>
              <a:gd name="T50" fmla="*/ 82 w 298"/>
              <a:gd name="T51" fmla="*/ 1006 h 1126"/>
              <a:gd name="T52" fmla="*/ 92 w 298"/>
              <a:gd name="T53" fmla="*/ 1040 h 1126"/>
              <a:gd name="T54" fmla="*/ 77 w 298"/>
              <a:gd name="T55" fmla="*/ 1071 h 1126"/>
              <a:gd name="T56" fmla="*/ 40 w 298"/>
              <a:gd name="T57" fmla="*/ 1089 h 1126"/>
              <a:gd name="T58" fmla="*/ 54 w 298"/>
              <a:gd name="T59" fmla="*/ 1096 h 1126"/>
              <a:gd name="T60" fmla="*/ 107 w 298"/>
              <a:gd name="T61" fmla="*/ 1111 h 1126"/>
              <a:gd name="T62" fmla="*/ 119 w 298"/>
              <a:gd name="T63" fmla="*/ 1126 h 1126"/>
              <a:gd name="T64" fmla="*/ 183 w 298"/>
              <a:gd name="T65" fmla="*/ 1119 h 1126"/>
              <a:gd name="T66" fmla="*/ 192 w 298"/>
              <a:gd name="T67" fmla="*/ 1089 h 1126"/>
              <a:gd name="T68" fmla="*/ 191 w 298"/>
              <a:gd name="T69" fmla="*/ 1071 h 1126"/>
              <a:gd name="T70" fmla="*/ 179 w 298"/>
              <a:gd name="T71" fmla="*/ 876 h 1126"/>
              <a:gd name="T72" fmla="*/ 186 w 298"/>
              <a:gd name="T73" fmla="*/ 784 h 1126"/>
              <a:gd name="T74" fmla="*/ 205 w 298"/>
              <a:gd name="T75" fmla="*/ 652 h 1126"/>
              <a:gd name="T76" fmla="*/ 221 w 298"/>
              <a:gd name="T77" fmla="*/ 645 h 1126"/>
              <a:gd name="T78" fmla="*/ 234 w 298"/>
              <a:gd name="T79" fmla="*/ 652 h 1126"/>
              <a:gd name="T80" fmla="*/ 244 w 298"/>
              <a:gd name="T81" fmla="*/ 643 h 1126"/>
              <a:gd name="T82" fmla="*/ 270 w 298"/>
              <a:gd name="T83" fmla="*/ 441 h 1126"/>
              <a:gd name="T84" fmla="*/ 287 w 298"/>
              <a:gd name="T85" fmla="*/ 424 h 1126"/>
              <a:gd name="T86" fmla="*/ 298 w 298"/>
              <a:gd name="T87" fmla="*/ 364 h 1126"/>
              <a:gd name="T88" fmla="*/ 271 w 298"/>
              <a:gd name="T89" fmla="*/ 274 h 1126"/>
              <a:gd name="T90" fmla="*/ 252 w 298"/>
              <a:gd name="T91" fmla="*/ 242 h 1126"/>
              <a:gd name="T92" fmla="*/ 252 w 298"/>
              <a:gd name="T93" fmla="*/ 226 h 1126"/>
              <a:gd name="T94" fmla="*/ 194 w 298"/>
              <a:gd name="T95" fmla="*/ 183 h 1126"/>
              <a:gd name="T96" fmla="*/ 152 w 298"/>
              <a:gd name="T97" fmla="*/ 147 h 1126"/>
              <a:gd name="T98" fmla="*/ 140 w 298"/>
              <a:gd name="T99" fmla="*/ 145 h 1126"/>
              <a:gd name="T100" fmla="*/ 142 w 298"/>
              <a:gd name="T101" fmla="*/ 118 h 1126"/>
              <a:gd name="T102" fmla="*/ 158 w 298"/>
              <a:gd name="T103" fmla="*/ 95 h 1126"/>
              <a:gd name="T104" fmla="*/ 157 w 298"/>
              <a:gd name="T105" fmla="*/ 78 h 1126"/>
              <a:gd name="T106" fmla="*/ 158 w 298"/>
              <a:gd name="T107" fmla="*/ 45 h 1126"/>
              <a:gd name="T108" fmla="*/ 146 w 298"/>
              <a:gd name="T109" fmla="*/ 17 h 1126"/>
              <a:gd name="T110" fmla="*/ 123 w 298"/>
              <a:gd name="T111" fmla="*/ 12 h 1126"/>
              <a:gd name="T112" fmla="*/ 100 w 298"/>
              <a:gd name="T113" fmla="*/ 0 h 1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8" h="1126">
                <a:moveTo>
                  <a:pt x="100" y="0"/>
                </a:moveTo>
                <a:lnTo>
                  <a:pt x="100" y="0"/>
                </a:lnTo>
                <a:lnTo>
                  <a:pt x="95" y="0"/>
                </a:lnTo>
                <a:lnTo>
                  <a:pt x="83" y="0"/>
                </a:lnTo>
                <a:lnTo>
                  <a:pt x="75" y="1"/>
                </a:lnTo>
                <a:lnTo>
                  <a:pt x="67" y="4"/>
                </a:lnTo>
                <a:lnTo>
                  <a:pt x="59" y="8"/>
                </a:lnTo>
                <a:lnTo>
                  <a:pt x="53" y="14"/>
                </a:lnTo>
                <a:lnTo>
                  <a:pt x="53" y="14"/>
                </a:lnTo>
                <a:lnTo>
                  <a:pt x="48" y="22"/>
                </a:lnTo>
                <a:lnTo>
                  <a:pt x="44" y="29"/>
                </a:lnTo>
                <a:lnTo>
                  <a:pt x="38" y="42"/>
                </a:lnTo>
                <a:lnTo>
                  <a:pt x="36" y="51"/>
                </a:lnTo>
                <a:lnTo>
                  <a:pt x="36" y="55"/>
                </a:lnTo>
                <a:lnTo>
                  <a:pt x="36" y="55"/>
                </a:lnTo>
                <a:lnTo>
                  <a:pt x="33" y="55"/>
                </a:lnTo>
                <a:lnTo>
                  <a:pt x="28" y="57"/>
                </a:lnTo>
                <a:lnTo>
                  <a:pt x="20" y="59"/>
                </a:lnTo>
                <a:lnTo>
                  <a:pt x="16" y="62"/>
                </a:lnTo>
                <a:lnTo>
                  <a:pt x="12" y="66"/>
                </a:lnTo>
                <a:lnTo>
                  <a:pt x="12" y="66"/>
                </a:lnTo>
                <a:lnTo>
                  <a:pt x="8" y="70"/>
                </a:lnTo>
                <a:lnTo>
                  <a:pt x="7" y="74"/>
                </a:lnTo>
                <a:lnTo>
                  <a:pt x="6" y="83"/>
                </a:lnTo>
                <a:lnTo>
                  <a:pt x="6" y="97"/>
                </a:lnTo>
                <a:lnTo>
                  <a:pt x="6" y="97"/>
                </a:lnTo>
                <a:lnTo>
                  <a:pt x="7" y="100"/>
                </a:lnTo>
                <a:lnTo>
                  <a:pt x="9" y="103"/>
                </a:lnTo>
                <a:lnTo>
                  <a:pt x="17" y="107"/>
                </a:lnTo>
                <a:lnTo>
                  <a:pt x="31" y="111"/>
                </a:lnTo>
                <a:lnTo>
                  <a:pt x="41" y="112"/>
                </a:lnTo>
                <a:lnTo>
                  <a:pt x="41" y="112"/>
                </a:lnTo>
                <a:lnTo>
                  <a:pt x="53" y="126"/>
                </a:lnTo>
                <a:lnTo>
                  <a:pt x="62" y="138"/>
                </a:lnTo>
                <a:lnTo>
                  <a:pt x="67" y="143"/>
                </a:lnTo>
                <a:lnTo>
                  <a:pt x="67" y="143"/>
                </a:lnTo>
                <a:lnTo>
                  <a:pt x="73" y="147"/>
                </a:lnTo>
                <a:lnTo>
                  <a:pt x="77" y="154"/>
                </a:lnTo>
                <a:lnTo>
                  <a:pt x="77" y="154"/>
                </a:lnTo>
                <a:lnTo>
                  <a:pt x="82" y="162"/>
                </a:lnTo>
                <a:lnTo>
                  <a:pt x="86" y="164"/>
                </a:lnTo>
                <a:lnTo>
                  <a:pt x="86" y="164"/>
                </a:lnTo>
                <a:lnTo>
                  <a:pt x="74" y="179"/>
                </a:lnTo>
                <a:lnTo>
                  <a:pt x="63" y="191"/>
                </a:lnTo>
                <a:lnTo>
                  <a:pt x="59" y="199"/>
                </a:lnTo>
                <a:lnTo>
                  <a:pt x="56" y="204"/>
                </a:lnTo>
                <a:lnTo>
                  <a:pt x="56" y="204"/>
                </a:lnTo>
                <a:lnTo>
                  <a:pt x="53" y="209"/>
                </a:lnTo>
                <a:lnTo>
                  <a:pt x="50" y="210"/>
                </a:lnTo>
                <a:lnTo>
                  <a:pt x="49" y="210"/>
                </a:lnTo>
                <a:lnTo>
                  <a:pt x="46" y="210"/>
                </a:lnTo>
                <a:lnTo>
                  <a:pt x="44" y="209"/>
                </a:lnTo>
                <a:lnTo>
                  <a:pt x="40" y="210"/>
                </a:lnTo>
                <a:lnTo>
                  <a:pt x="36" y="214"/>
                </a:lnTo>
                <a:lnTo>
                  <a:pt x="31" y="221"/>
                </a:lnTo>
                <a:lnTo>
                  <a:pt x="31" y="221"/>
                </a:lnTo>
                <a:lnTo>
                  <a:pt x="27" y="232"/>
                </a:lnTo>
                <a:lnTo>
                  <a:pt x="23" y="242"/>
                </a:lnTo>
                <a:lnTo>
                  <a:pt x="20" y="253"/>
                </a:lnTo>
                <a:lnTo>
                  <a:pt x="19" y="263"/>
                </a:lnTo>
                <a:lnTo>
                  <a:pt x="17" y="284"/>
                </a:lnTo>
                <a:lnTo>
                  <a:pt x="17" y="303"/>
                </a:lnTo>
                <a:lnTo>
                  <a:pt x="17" y="303"/>
                </a:lnTo>
                <a:lnTo>
                  <a:pt x="17" y="317"/>
                </a:lnTo>
                <a:lnTo>
                  <a:pt x="17" y="330"/>
                </a:lnTo>
                <a:lnTo>
                  <a:pt x="20" y="346"/>
                </a:lnTo>
                <a:lnTo>
                  <a:pt x="20" y="346"/>
                </a:lnTo>
                <a:lnTo>
                  <a:pt x="20" y="349"/>
                </a:lnTo>
                <a:lnTo>
                  <a:pt x="21" y="353"/>
                </a:lnTo>
                <a:lnTo>
                  <a:pt x="19" y="359"/>
                </a:lnTo>
                <a:lnTo>
                  <a:pt x="15" y="368"/>
                </a:lnTo>
                <a:lnTo>
                  <a:pt x="15" y="368"/>
                </a:lnTo>
                <a:lnTo>
                  <a:pt x="8" y="380"/>
                </a:lnTo>
                <a:lnTo>
                  <a:pt x="4" y="393"/>
                </a:lnTo>
                <a:lnTo>
                  <a:pt x="0" y="404"/>
                </a:lnTo>
                <a:lnTo>
                  <a:pt x="0" y="408"/>
                </a:lnTo>
                <a:lnTo>
                  <a:pt x="0" y="409"/>
                </a:lnTo>
                <a:lnTo>
                  <a:pt x="0" y="409"/>
                </a:lnTo>
                <a:lnTo>
                  <a:pt x="2" y="414"/>
                </a:lnTo>
                <a:lnTo>
                  <a:pt x="2" y="422"/>
                </a:lnTo>
                <a:lnTo>
                  <a:pt x="2" y="439"/>
                </a:lnTo>
                <a:lnTo>
                  <a:pt x="2" y="439"/>
                </a:lnTo>
                <a:lnTo>
                  <a:pt x="4" y="451"/>
                </a:lnTo>
                <a:lnTo>
                  <a:pt x="9" y="468"/>
                </a:lnTo>
                <a:lnTo>
                  <a:pt x="16" y="493"/>
                </a:lnTo>
                <a:lnTo>
                  <a:pt x="16" y="493"/>
                </a:lnTo>
                <a:lnTo>
                  <a:pt x="19" y="500"/>
                </a:lnTo>
                <a:lnTo>
                  <a:pt x="23" y="508"/>
                </a:lnTo>
                <a:lnTo>
                  <a:pt x="27" y="514"/>
                </a:lnTo>
                <a:lnTo>
                  <a:pt x="29" y="516"/>
                </a:lnTo>
                <a:lnTo>
                  <a:pt x="32" y="516"/>
                </a:lnTo>
                <a:lnTo>
                  <a:pt x="32" y="516"/>
                </a:lnTo>
                <a:lnTo>
                  <a:pt x="32" y="512"/>
                </a:lnTo>
                <a:lnTo>
                  <a:pt x="32" y="508"/>
                </a:lnTo>
                <a:lnTo>
                  <a:pt x="29" y="496"/>
                </a:lnTo>
                <a:lnTo>
                  <a:pt x="24" y="481"/>
                </a:lnTo>
                <a:lnTo>
                  <a:pt x="24" y="481"/>
                </a:lnTo>
                <a:lnTo>
                  <a:pt x="27" y="477"/>
                </a:lnTo>
                <a:lnTo>
                  <a:pt x="28" y="475"/>
                </a:lnTo>
                <a:lnTo>
                  <a:pt x="31" y="475"/>
                </a:lnTo>
                <a:lnTo>
                  <a:pt x="32" y="475"/>
                </a:lnTo>
                <a:lnTo>
                  <a:pt x="32" y="475"/>
                </a:lnTo>
                <a:lnTo>
                  <a:pt x="34" y="479"/>
                </a:lnTo>
                <a:lnTo>
                  <a:pt x="38" y="484"/>
                </a:lnTo>
                <a:lnTo>
                  <a:pt x="41" y="487"/>
                </a:lnTo>
                <a:lnTo>
                  <a:pt x="42" y="488"/>
                </a:lnTo>
                <a:lnTo>
                  <a:pt x="44" y="487"/>
                </a:lnTo>
                <a:lnTo>
                  <a:pt x="44" y="487"/>
                </a:lnTo>
                <a:lnTo>
                  <a:pt x="45" y="484"/>
                </a:lnTo>
                <a:lnTo>
                  <a:pt x="45" y="481"/>
                </a:lnTo>
                <a:lnTo>
                  <a:pt x="42" y="475"/>
                </a:lnTo>
                <a:lnTo>
                  <a:pt x="38" y="466"/>
                </a:lnTo>
                <a:lnTo>
                  <a:pt x="46" y="456"/>
                </a:lnTo>
                <a:lnTo>
                  <a:pt x="46" y="456"/>
                </a:lnTo>
                <a:lnTo>
                  <a:pt x="52" y="496"/>
                </a:lnTo>
                <a:lnTo>
                  <a:pt x="56" y="541"/>
                </a:lnTo>
                <a:lnTo>
                  <a:pt x="56" y="541"/>
                </a:lnTo>
                <a:lnTo>
                  <a:pt x="54" y="620"/>
                </a:lnTo>
                <a:lnTo>
                  <a:pt x="53" y="681"/>
                </a:lnTo>
                <a:lnTo>
                  <a:pt x="52" y="733"/>
                </a:lnTo>
                <a:lnTo>
                  <a:pt x="52" y="733"/>
                </a:lnTo>
                <a:lnTo>
                  <a:pt x="54" y="790"/>
                </a:lnTo>
                <a:lnTo>
                  <a:pt x="58" y="867"/>
                </a:lnTo>
                <a:lnTo>
                  <a:pt x="63" y="935"/>
                </a:lnTo>
                <a:lnTo>
                  <a:pt x="65" y="972"/>
                </a:lnTo>
                <a:lnTo>
                  <a:pt x="65" y="972"/>
                </a:lnTo>
                <a:lnTo>
                  <a:pt x="65" y="979"/>
                </a:lnTo>
                <a:lnTo>
                  <a:pt x="67" y="984"/>
                </a:lnTo>
                <a:lnTo>
                  <a:pt x="74" y="994"/>
                </a:lnTo>
                <a:lnTo>
                  <a:pt x="82" y="1006"/>
                </a:lnTo>
                <a:lnTo>
                  <a:pt x="84" y="1011"/>
                </a:lnTo>
                <a:lnTo>
                  <a:pt x="87" y="1018"/>
                </a:lnTo>
                <a:lnTo>
                  <a:pt x="87" y="1018"/>
                </a:lnTo>
                <a:lnTo>
                  <a:pt x="91" y="1035"/>
                </a:lnTo>
                <a:lnTo>
                  <a:pt x="92" y="1040"/>
                </a:lnTo>
                <a:lnTo>
                  <a:pt x="91" y="1046"/>
                </a:lnTo>
                <a:lnTo>
                  <a:pt x="91" y="1046"/>
                </a:lnTo>
                <a:lnTo>
                  <a:pt x="87" y="1065"/>
                </a:lnTo>
                <a:lnTo>
                  <a:pt x="87" y="1065"/>
                </a:lnTo>
                <a:lnTo>
                  <a:pt x="77" y="1071"/>
                </a:lnTo>
                <a:lnTo>
                  <a:pt x="58" y="1079"/>
                </a:lnTo>
                <a:lnTo>
                  <a:pt x="58" y="1079"/>
                </a:lnTo>
                <a:lnTo>
                  <a:pt x="44" y="1085"/>
                </a:lnTo>
                <a:lnTo>
                  <a:pt x="40" y="1088"/>
                </a:lnTo>
                <a:lnTo>
                  <a:pt x="40" y="1089"/>
                </a:lnTo>
                <a:lnTo>
                  <a:pt x="41" y="1090"/>
                </a:lnTo>
                <a:lnTo>
                  <a:pt x="41" y="1090"/>
                </a:lnTo>
                <a:lnTo>
                  <a:pt x="45" y="1093"/>
                </a:lnTo>
                <a:lnTo>
                  <a:pt x="49" y="1094"/>
                </a:lnTo>
                <a:lnTo>
                  <a:pt x="54" y="1096"/>
                </a:lnTo>
                <a:lnTo>
                  <a:pt x="53" y="1102"/>
                </a:lnTo>
                <a:lnTo>
                  <a:pt x="107" y="1107"/>
                </a:lnTo>
                <a:lnTo>
                  <a:pt x="107" y="1107"/>
                </a:lnTo>
                <a:lnTo>
                  <a:pt x="106" y="1110"/>
                </a:lnTo>
                <a:lnTo>
                  <a:pt x="107" y="1111"/>
                </a:lnTo>
                <a:lnTo>
                  <a:pt x="109" y="1114"/>
                </a:lnTo>
                <a:lnTo>
                  <a:pt x="109" y="1114"/>
                </a:lnTo>
                <a:lnTo>
                  <a:pt x="119" y="1119"/>
                </a:lnTo>
                <a:lnTo>
                  <a:pt x="119" y="1126"/>
                </a:lnTo>
                <a:lnTo>
                  <a:pt x="119" y="1126"/>
                </a:lnTo>
                <a:lnTo>
                  <a:pt x="138" y="1126"/>
                </a:lnTo>
                <a:lnTo>
                  <a:pt x="156" y="1126"/>
                </a:lnTo>
                <a:lnTo>
                  <a:pt x="169" y="1125"/>
                </a:lnTo>
                <a:lnTo>
                  <a:pt x="169" y="1125"/>
                </a:lnTo>
                <a:lnTo>
                  <a:pt x="183" y="1119"/>
                </a:lnTo>
                <a:lnTo>
                  <a:pt x="187" y="1118"/>
                </a:lnTo>
                <a:lnTo>
                  <a:pt x="190" y="1117"/>
                </a:lnTo>
                <a:lnTo>
                  <a:pt x="190" y="1117"/>
                </a:lnTo>
                <a:lnTo>
                  <a:pt x="191" y="1102"/>
                </a:lnTo>
                <a:lnTo>
                  <a:pt x="192" y="1089"/>
                </a:lnTo>
                <a:lnTo>
                  <a:pt x="192" y="1089"/>
                </a:lnTo>
                <a:lnTo>
                  <a:pt x="190" y="1076"/>
                </a:lnTo>
                <a:lnTo>
                  <a:pt x="190" y="1076"/>
                </a:lnTo>
                <a:lnTo>
                  <a:pt x="190" y="1072"/>
                </a:lnTo>
                <a:lnTo>
                  <a:pt x="191" y="1071"/>
                </a:lnTo>
                <a:lnTo>
                  <a:pt x="194" y="1069"/>
                </a:lnTo>
                <a:lnTo>
                  <a:pt x="194" y="1065"/>
                </a:lnTo>
                <a:lnTo>
                  <a:pt x="194" y="1065"/>
                </a:lnTo>
                <a:lnTo>
                  <a:pt x="184" y="955"/>
                </a:lnTo>
                <a:lnTo>
                  <a:pt x="179" y="876"/>
                </a:lnTo>
                <a:lnTo>
                  <a:pt x="178" y="847"/>
                </a:lnTo>
                <a:lnTo>
                  <a:pt x="178" y="830"/>
                </a:lnTo>
                <a:lnTo>
                  <a:pt x="178" y="830"/>
                </a:lnTo>
                <a:lnTo>
                  <a:pt x="180" y="809"/>
                </a:lnTo>
                <a:lnTo>
                  <a:pt x="186" y="784"/>
                </a:lnTo>
                <a:lnTo>
                  <a:pt x="191" y="760"/>
                </a:lnTo>
                <a:lnTo>
                  <a:pt x="195" y="742"/>
                </a:lnTo>
                <a:lnTo>
                  <a:pt x="195" y="742"/>
                </a:lnTo>
                <a:lnTo>
                  <a:pt x="202" y="689"/>
                </a:lnTo>
                <a:lnTo>
                  <a:pt x="205" y="652"/>
                </a:lnTo>
                <a:lnTo>
                  <a:pt x="205" y="652"/>
                </a:lnTo>
                <a:lnTo>
                  <a:pt x="207" y="651"/>
                </a:lnTo>
                <a:lnTo>
                  <a:pt x="211" y="648"/>
                </a:lnTo>
                <a:lnTo>
                  <a:pt x="217" y="645"/>
                </a:lnTo>
                <a:lnTo>
                  <a:pt x="221" y="645"/>
                </a:lnTo>
                <a:lnTo>
                  <a:pt x="227" y="645"/>
                </a:lnTo>
                <a:lnTo>
                  <a:pt x="227" y="645"/>
                </a:lnTo>
                <a:lnTo>
                  <a:pt x="229" y="646"/>
                </a:lnTo>
                <a:lnTo>
                  <a:pt x="232" y="647"/>
                </a:lnTo>
                <a:lnTo>
                  <a:pt x="234" y="652"/>
                </a:lnTo>
                <a:lnTo>
                  <a:pt x="237" y="659"/>
                </a:lnTo>
                <a:lnTo>
                  <a:pt x="238" y="664"/>
                </a:lnTo>
                <a:lnTo>
                  <a:pt x="240" y="667"/>
                </a:lnTo>
                <a:lnTo>
                  <a:pt x="240" y="666"/>
                </a:lnTo>
                <a:lnTo>
                  <a:pt x="244" y="643"/>
                </a:lnTo>
                <a:lnTo>
                  <a:pt x="244" y="643"/>
                </a:lnTo>
                <a:lnTo>
                  <a:pt x="258" y="522"/>
                </a:lnTo>
                <a:lnTo>
                  <a:pt x="267" y="441"/>
                </a:lnTo>
                <a:lnTo>
                  <a:pt x="267" y="441"/>
                </a:lnTo>
                <a:lnTo>
                  <a:pt x="270" y="441"/>
                </a:lnTo>
                <a:lnTo>
                  <a:pt x="273" y="439"/>
                </a:lnTo>
                <a:lnTo>
                  <a:pt x="277" y="438"/>
                </a:lnTo>
                <a:lnTo>
                  <a:pt x="280" y="435"/>
                </a:lnTo>
                <a:lnTo>
                  <a:pt x="284" y="430"/>
                </a:lnTo>
                <a:lnTo>
                  <a:pt x="287" y="424"/>
                </a:lnTo>
                <a:lnTo>
                  <a:pt x="290" y="413"/>
                </a:lnTo>
                <a:lnTo>
                  <a:pt x="290" y="413"/>
                </a:lnTo>
                <a:lnTo>
                  <a:pt x="296" y="378"/>
                </a:lnTo>
                <a:lnTo>
                  <a:pt x="298" y="364"/>
                </a:lnTo>
                <a:lnTo>
                  <a:pt x="298" y="364"/>
                </a:lnTo>
                <a:lnTo>
                  <a:pt x="274" y="293"/>
                </a:lnTo>
                <a:lnTo>
                  <a:pt x="274" y="293"/>
                </a:lnTo>
                <a:lnTo>
                  <a:pt x="271" y="284"/>
                </a:lnTo>
                <a:lnTo>
                  <a:pt x="271" y="279"/>
                </a:lnTo>
                <a:lnTo>
                  <a:pt x="271" y="274"/>
                </a:lnTo>
                <a:lnTo>
                  <a:pt x="266" y="266"/>
                </a:lnTo>
                <a:lnTo>
                  <a:pt x="266" y="266"/>
                </a:lnTo>
                <a:lnTo>
                  <a:pt x="255" y="251"/>
                </a:lnTo>
                <a:lnTo>
                  <a:pt x="252" y="242"/>
                </a:lnTo>
                <a:lnTo>
                  <a:pt x="252" y="242"/>
                </a:lnTo>
                <a:lnTo>
                  <a:pt x="252" y="239"/>
                </a:lnTo>
                <a:lnTo>
                  <a:pt x="252" y="237"/>
                </a:lnTo>
                <a:lnTo>
                  <a:pt x="254" y="233"/>
                </a:lnTo>
                <a:lnTo>
                  <a:pt x="253" y="230"/>
                </a:lnTo>
                <a:lnTo>
                  <a:pt x="252" y="226"/>
                </a:lnTo>
                <a:lnTo>
                  <a:pt x="248" y="222"/>
                </a:lnTo>
                <a:lnTo>
                  <a:pt x="240" y="217"/>
                </a:lnTo>
                <a:lnTo>
                  <a:pt x="240" y="217"/>
                </a:lnTo>
                <a:lnTo>
                  <a:pt x="208" y="193"/>
                </a:lnTo>
                <a:lnTo>
                  <a:pt x="194" y="183"/>
                </a:lnTo>
                <a:lnTo>
                  <a:pt x="194" y="183"/>
                </a:lnTo>
                <a:lnTo>
                  <a:pt x="163" y="154"/>
                </a:lnTo>
                <a:lnTo>
                  <a:pt x="163" y="154"/>
                </a:lnTo>
                <a:lnTo>
                  <a:pt x="158" y="150"/>
                </a:lnTo>
                <a:lnTo>
                  <a:pt x="152" y="147"/>
                </a:lnTo>
                <a:lnTo>
                  <a:pt x="146" y="145"/>
                </a:lnTo>
                <a:lnTo>
                  <a:pt x="144" y="145"/>
                </a:lnTo>
                <a:lnTo>
                  <a:pt x="144" y="145"/>
                </a:lnTo>
                <a:lnTo>
                  <a:pt x="142" y="145"/>
                </a:lnTo>
                <a:lnTo>
                  <a:pt x="140" y="145"/>
                </a:lnTo>
                <a:lnTo>
                  <a:pt x="137" y="145"/>
                </a:lnTo>
                <a:lnTo>
                  <a:pt x="137" y="145"/>
                </a:lnTo>
                <a:lnTo>
                  <a:pt x="138" y="133"/>
                </a:lnTo>
                <a:lnTo>
                  <a:pt x="140" y="125"/>
                </a:lnTo>
                <a:lnTo>
                  <a:pt x="142" y="118"/>
                </a:lnTo>
                <a:lnTo>
                  <a:pt x="142" y="118"/>
                </a:lnTo>
                <a:lnTo>
                  <a:pt x="148" y="112"/>
                </a:lnTo>
                <a:lnTo>
                  <a:pt x="154" y="100"/>
                </a:lnTo>
                <a:lnTo>
                  <a:pt x="154" y="100"/>
                </a:lnTo>
                <a:lnTo>
                  <a:pt x="158" y="95"/>
                </a:lnTo>
                <a:lnTo>
                  <a:pt x="162" y="91"/>
                </a:lnTo>
                <a:lnTo>
                  <a:pt x="163" y="88"/>
                </a:lnTo>
                <a:lnTo>
                  <a:pt x="162" y="84"/>
                </a:lnTo>
                <a:lnTo>
                  <a:pt x="162" y="84"/>
                </a:lnTo>
                <a:lnTo>
                  <a:pt x="157" y="78"/>
                </a:lnTo>
                <a:lnTo>
                  <a:pt x="157" y="78"/>
                </a:lnTo>
                <a:lnTo>
                  <a:pt x="158" y="74"/>
                </a:lnTo>
                <a:lnTo>
                  <a:pt x="159" y="64"/>
                </a:lnTo>
                <a:lnTo>
                  <a:pt x="159" y="51"/>
                </a:lnTo>
                <a:lnTo>
                  <a:pt x="158" y="45"/>
                </a:lnTo>
                <a:lnTo>
                  <a:pt x="157" y="38"/>
                </a:lnTo>
                <a:lnTo>
                  <a:pt x="157" y="38"/>
                </a:lnTo>
                <a:lnTo>
                  <a:pt x="152" y="28"/>
                </a:lnTo>
                <a:lnTo>
                  <a:pt x="149" y="21"/>
                </a:lnTo>
                <a:lnTo>
                  <a:pt x="146" y="17"/>
                </a:lnTo>
                <a:lnTo>
                  <a:pt x="142" y="14"/>
                </a:lnTo>
                <a:lnTo>
                  <a:pt x="142" y="14"/>
                </a:lnTo>
                <a:lnTo>
                  <a:pt x="136" y="12"/>
                </a:lnTo>
                <a:lnTo>
                  <a:pt x="129" y="12"/>
                </a:lnTo>
                <a:lnTo>
                  <a:pt x="123" y="12"/>
                </a:lnTo>
                <a:lnTo>
                  <a:pt x="123" y="12"/>
                </a:lnTo>
                <a:lnTo>
                  <a:pt x="116" y="7"/>
                </a:lnTo>
                <a:lnTo>
                  <a:pt x="108" y="3"/>
                </a:lnTo>
                <a:lnTo>
                  <a:pt x="100" y="0"/>
                </a:lnTo>
                <a:lnTo>
                  <a:pt x="100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3">
            <a:extLst>
              <a:ext uri="{FF2B5EF4-FFF2-40B4-BE49-F238E27FC236}">
                <a16:creationId xmlns:a16="http://schemas.microsoft.com/office/drawing/2014/main" id="{BE1CF8FF-675F-4F57-91DA-4B2A4582DB59}"/>
              </a:ext>
            </a:extLst>
          </p:cNvPr>
          <p:cNvSpPr>
            <a:spLocks noEditPoints="1"/>
          </p:cNvSpPr>
          <p:nvPr/>
        </p:nvSpPr>
        <p:spPr bwMode="auto">
          <a:xfrm>
            <a:off x="8485613" y="2798930"/>
            <a:ext cx="428625" cy="1624013"/>
          </a:xfrm>
          <a:custGeom>
            <a:avLst/>
            <a:gdLst>
              <a:gd name="T0" fmla="*/ 49 w 270"/>
              <a:gd name="T1" fmla="*/ 396 h 1023"/>
              <a:gd name="T2" fmla="*/ 20 w 270"/>
              <a:gd name="T3" fmla="*/ 403 h 1023"/>
              <a:gd name="T4" fmla="*/ 12 w 270"/>
              <a:gd name="T5" fmla="*/ 433 h 1023"/>
              <a:gd name="T6" fmla="*/ 17 w 270"/>
              <a:gd name="T7" fmla="*/ 437 h 1023"/>
              <a:gd name="T8" fmla="*/ 18 w 270"/>
              <a:gd name="T9" fmla="*/ 466 h 1023"/>
              <a:gd name="T10" fmla="*/ 18 w 270"/>
              <a:gd name="T11" fmla="*/ 493 h 1023"/>
              <a:gd name="T12" fmla="*/ 24 w 270"/>
              <a:gd name="T13" fmla="*/ 530 h 1023"/>
              <a:gd name="T14" fmla="*/ 26 w 270"/>
              <a:gd name="T15" fmla="*/ 519 h 1023"/>
              <a:gd name="T16" fmla="*/ 38 w 270"/>
              <a:gd name="T17" fmla="*/ 521 h 1023"/>
              <a:gd name="T18" fmla="*/ 22 w 270"/>
              <a:gd name="T19" fmla="*/ 538 h 1023"/>
              <a:gd name="T20" fmla="*/ 26 w 270"/>
              <a:gd name="T21" fmla="*/ 563 h 1023"/>
              <a:gd name="T22" fmla="*/ 30 w 270"/>
              <a:gd name="T23" fmla="*/ 591 h 1023"/>
              <a:gd name="T24" fmla="*/ 15 w 270"/>
              <a:gd name="T25" fmla="*/ 636 h 1023"/>
              <a:gd name="T26" fmla="*/ 0 w 270"/>
              <a:gd name="T27" fmla="*/ 729 h 1023"/>
              <a:gd name="T28" fmla="*/ 12 w 270"/>
              <a:gd name="T29" fmla="*/ 888 h 1023"/>
              <a:gd name="T30" fmla="*/ 33 w 270"/>
              <a:gd name="T31" fmla="*/ 791 h 1023"/>
              <a:gd name="T32" fmla="*/ 51 w 270"/>
              <a:gd name="T33" fmla="*/ 713 h 1023"/>
              <a:gd name="T34" fmla="*/ 90 w 270"/>
              <a:gd name="T35" fmla="*/ 795 h 1023"/>
              <a:gd name="T36" fmla="*/ 114 w 270"/>
              <a:gd name="T37" fmla="*/ 796 h 1023"/>
              <a:gd name="T38" fmla="*/ 163 w 270"/>
              <a:gd name="T39" fmla="*/ 907 h 1023"/>
              <a:gd name="T40" fmla="*/ 106 w 270"/>
              <a:gd name="T41" fmla="*/ 955 h 1023"/>
              <a:gd name="T42" fmla="*/ 91 w 270"/>
              <a:gd name="T43" fmla="*/ 976 h 1023"/>
              <a:gd name="T44" fmla="*/ 108 w 270"/>
              <a:gd name="T45" fmla="*/ 984 h 1023"/>
              <a:gd name="T46" fmla="*/ 135 w 270"/>
              <a:gd name="T47" fmla="*/ 1006 h 1023"/>
              <a:gd name="T48" fmla="*/ 154 w 270"/>
              <a:gd name="T49" fmla="*/ 1022 h 1023"/>
              <a:gd name="T50" fmla="*/ 192 w 270"/>
              <a:gd name="T51" fmla="*/ 1010 h 1023"/>
              <a:gd name="T52" fmla="*/ 231 w 270"/>
              <a:gd name="T53" fmla="*/ 990 h 1023"/>
              <a:gd name="T54" fmla="*/ 269 w 270"/>
              <a:gd name="T55" fmla="*/ 963 h 1023"/>
              <a:gd name="T56" fmla="*/ 258 w 270"/>
              <a:gd name="T57" fmla="*/ 947 h 1023"/>
              <a:gd name="T58" fmla="*/ 221 w 270"/>
              <a:gd name="T59" fmla="*/ 911 h 1023"/>
              <a:gd name="T60" fmla="*/ 222 w 270"/>
              <a:gd name="T61" fmla="*/ 831 h 1023"/>
              <a:gd name="T62" fmla="*/ 223 w 270"/>
              <a:gd name="T63" fmla="*/ 784 h 1023"/>
              <a:gd name="T64" fmla="*/ 251 w 270"/>
              <a:gd name="T65" fmla="*/ 638 h 1023"/>
              <a:gd name="T66" fmla="*/ 256 w 270"/>
              <a:gd name="T67" fmla="*/ 606 h 1023"/>
              <a:gd name="T68" fmla="*/ 266 w 270"/>
              <a:gd name="T69" fmla="*/ 563 h 1023"/>
              <a:gd name="T70" fmla="*/ 261 w 270"/>
              <a:gd name="T71" fmla="*/ 481 h 1023"/>
              <a:gd name="T72" fmla="*/ 250 w 270"/>
              <a:gd name="T73" fmla="*/ 393 h 1023"/>
              <a:gd name="T74" fmla="*/ 269 w 270"/>
              <a:gd name="T75" fmla="*/ 267 h 1023"/>
              <a:gd name="T76" fmla="*/ 257 w 270"/>
              <a:gd name="T77" fmla="*/ 198 h 1023"/>
              <a:gd name="T78" fmla="*/ 223 w 270"/>
              <a:gd name="T79" fmla="*/ 128 h 1023"/>
              <a:gd name="T80" fmla="*/ 264 w 270"/>
              <a:gd name="T81" fmla="*/ 86 h 1023"/>
              <a:gd name="T82" fmla="*/ 256 w 270"/>
              <a:gd name="T83" fmla="*/ 27 h 1023"/>
              <a:gd name="T84" fmla="*/ 223 w 270"/>
              <a:gd name="T85" fmla="*/ 0 h 1023"/>
              <a:gd name="T86" fmla="*/ 187 w 270"/>
              <a:gd name="T87" fmla="*/ 5 h 1023"/>
              <a:gd name="T88" fmla="*/ 139 w 270"/>
              <a:gd name="T89" fmla="*/ 12 h 1023"/>
              <a:gd name="T90" fmla="*/ 120 w 270"/>
              <a:gd name="T91" fmla="*/ 41 h 1023"/>
              <a:gd name="T92" fmla="*/ 125 w 270"/>
              <a:gd name="T93" fmla="*/ 59 h 1023"/>
              <a:gd name="T94" fmla="*/ 116 w 270"/>
              <a:gd name="T95" fmla="*/ 81 h 1023"/>
              <a:gd name="T96" fmla="*/ 116 w 270"/>
              <a:gd name="T97" fmla="*/ 99 h 1023"/>
              <a:gd name="T98" fmla="*/ 120 w 270"/>
              <a:gd name="T99" fmla="*/ 105 h 1023"/>
              <a:gd name="T100" fmla="*/ 120 w 270"/>
              <a:gd name="T101" fmla="*/ 115 h 1023"/>
              <a:gd name="T102" fmla="*/ 120 w 270"/>
              <a:gd name="T103" fmla="*/ 124 h 1023"/>
              <a:gd name="T104" fmla="*/ 137 w 270"/>
              <a:gd name="T105" fmla="*/ 138 h 1023"/>
              <a:gd name="T106" fmla="*/ 162 w 270"/>
              <a:gd name="T107" fmla="*/ 163 h 1023"/>
              <a:gd name="T108" fmla="*/ 46 w 270"/>
              <a:gd name="T109" fmla="*/ 462 h 1023"/>
              <a:gd name="T110" fmla="*/ 30 w 270"/>
              <a:gd name="T111" fmla="*/ 473 h 1023"/>
              <a:gd name="T112" fmla="*/ 30 w 270"/>
              <a:gd name="T113" fmla="*/ 474 h 1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70" h="1023">
                <a:moveTo>
                  <a:pt x="164" y="170"/>
                </a:moveTo>
                <a:lnTo>
                  <a:pt x="84" y="270"/>
                </a:lnTo>
                <a:lnTo>
                  <a:pt x="61" y="385"/>
                </a:lnTo>
                <a:lnTo>
                  <a:pt x="51" y="397"/>
                </a:lnTo>
                <a:lnTo>
                  <a:pt x="51" y="397"/>
                </a:lnTo>
                <a:lnTo>
                  <a:pt x="49" y="396"/>
                </a:lnTo>
                <a:lnTo>
                  <a:pt x="41" y="396"/>
                </a:lnTo>
                <a:lnTo>
                  <a:pt x="33" y="396"/>
                </a:lnTo>
                <a:lnTo>
                  <a:pt x="28" y="397"/>
                </a:lnTo>
                <a:lnTo>
                  <a:pt x="23" y="399"/>
                </a:lnTo>
                <a:lnTo>
                  <a:pt x="23" y="399"/>
                </a:lnTo>
                <a:lnTo>
                  <a:pt x="20" y="403"/>
                </a:lnTo>
                <a:lnTo>
                  <a:pt x="16" y="408"/>
                </a:lnTo>
                <a:lnTo>
                  <a:pt x="14" y="413"/>
                </a:lnTo>
                <a:lnTo>
                  <a:pt x="12" y="419"/>
                </a:lnTo>
                <a:lnTo>
                  <a:pt x="11" y="428"/>
                </a:lnTo>
                <a:lnTo>
                  <a:pt x="11" y="432"/>
                </a:lnTo>
                <a:lnTo>
                  <a:pt x="12" y="433"/>
                </a:lnTo>
                <a:lnTo>
                  <a:pt x="12" y="433"/>
                </a:lnTo>
                <a:lnTo>
                  <a:pt x="15" y="433"/>
                </a:lnTo>
                <a:lnTo>
                  <a:pt x="17" y="433"/>
                </a:lnTo>
                <a:lnTo>
                  <a:pt x="21" y="427"/>
                </a:lnTo>
                <a:lnTo>
                  <a:pt x="21" y="427"/>
                </a:lnTo>
                <a:lnTo>
                  <a:pt x="17" y="437"/>
                </a:lnTo>
                <a:lnTo>
                  <a:pt x="15" y="445"/>
                </a:lnTo>
                <a:lnTo>
                  <a:pt x="15" y="451"/>
                </a:lnTo>
                <a:lnTo>
                  <a:pt x="15" y="451"/>
                </a:lnTo>
                <a:lnTo>
                  <a:pt x="15" y="456"/>
                </a:lnTo>
                <a:lnTo>
                  <a:pt x="17" y="460"/>
                </a:lnTo>
                <a:lnTo>
                  <a:pt x="18" y="466"/>
                </a:lnTo>
                <a:lnTo>
                  <a:pt x="18" y="466"/>
                </a:lnTo>
                <a:lnTo>
                  <a:pt x="20" y="468"/>
                </a:lnTo>
                <a:lnTo>
                  <a:pt x="21" y="469"/>
                </a:lnTo>
                <a:lnTo>
                  <a:pt x="23" y="473"/>
                </a:lnTo>
                <a:lnTo>
                  <a:pt x="18" y="493"/>
                </a:lnTo>
                <a:lnTo>
                  <a:pt x="18" y="493"/>
                </a:lnTo>
                <a:lnTo>
                  <a:pt x="17" y="508"/>
                </a:lnTo>
                <a:lnTo>
                  <a:pt x="16" y="518"/>
                </a:lnTo>
                <a:lnTo>
                  <a:pt x="17" y="522"/>
                </a:lnTo>
                <a:lnTo>
                  <a:pt x="17" y="522"/>
                </a:lnTo>
                <a:lnTo>
                  <a:pt x="21" y="527"/>
                </a:lnTo>
                <a:lnTo>
                  <a:pt x="24" y="530"/>
                </a:lnTo>
                <a:lnTo>
                  <a:pt x="26" y="530"/>
                </a:lnTo>
                <a:lnTo>
                  <a:pt x="26" y="530"/>
                </a:lnTo>
                <a:lnTo>
                  <a:pt x="26" y="530"/>
                </a:lnTo>
                <a:lnTo>
                  <a:pt x="27" y="525"/>
                </a:lnTo>
                <a:lnTo>
                  <a:pt x="26" y="519"/>
                </a:lnTo>
                <a:lnTo>
                  <a:pt x="26" y="519"/>
                </a:lnTo>
                <a:lnTo>
                  <a:pt x="26" y="516"/>
                </a:lnTo>
                <a:lnTo>
                  <a:pt x="26" y="513"/>
                </a:lnTo>
                <a:lnTo>
                  <a:pt x="28" y="509"/>
                </a:lnTo>
                <a:lnTo>
                  <a:pt x="28" y="509"/>
                </a:lnTo>
                <a:lnTo>
                  <a:pt x="40" y="499"/>
                </a:lnTo>
                <a:lnTo>
                  <a:pt x="38" y="521"/>
                </a:lnTo>
                <a:lnTo>
                  <a:pt x="38" y="521"/>
                </a:lnTo>
                <a:lnTo>
                  <a:pt x="35" y="527"/>
                </a:lnTo>
                <a:lnTo>
                  <a:pt x="33" y="532"/>
                </a:lnTo>
                <a:lnTo>
                  <a:pt x="30" y="534"/>
                </a:lnTo>
                <a:lnTo>
                  <a:pt x="30" y="534"/>
                </a:lnTo>
                <a:lnTo>
                  <a:pt x="22" y="538"/>
                </a:lnTo>
                <a:lnTo>
                  <a:pt x="17" y="542"/>
                </a:lnTo>
                <a:lnTo>
                  <a:pt x="16" y="543"/>
                </a:lnTo>
                <a:lnTo>
                  <a:pt x="17" y="545"/>
                </a:lnTo>
                <a:lnTo>
                  <a:pt x="17" y="545"/>
                </a:lnTo>
                <a:lnTo>
                  <a:pt x="20" y="554"/>
                </a:lnTo>
                <a:lnTo>
                  <a:pt x="26" y="563"/>
                </a:lnTo>
                <a:lnTo>
                  <a:pt x="30" y="572"/>
                </a:lnTo>
                <a:lnTo>
                  <a:pt x="33" y="578"/>
                </a:lnTo>
                <a:lnTo>
                  <a:pt x="33" y="578"/>
                </a:lnTo>
                <a:lnTo>
                  <a:pt x="32" y="586"/>
                </a:lnTo>
                <a:lnTo>
                  <a:pt x="32" y="590"/>
                </a:lnTo>
                <a:lnTo>
                  <a:pt x="30" y="591"/>
                </a:lnTo>
                <a:lnTo>
                  <a:pt x="30" y="591"/>
                </a:lnTo>
                <a:lnTo>
                  <a:pt x="28" y="597"/>
                </a:lnTo>
                <a:lnTo>
                  <a:pt x="23" y="610"/>
                </a:lnTo>
                <a:lnTo>
                  <a:pt x="18" y="625"/>
                </a:lnTo>
                <a:lnTo>
                  <a:pt x="15" y="636"/>
                </a:lnTo>
                <a:lnTo>
                  <a:pt x="15" y="636"/>
                </a:lnTo>
                <a:lnTo>
                  <a:pt x="10" y="650"/>
                </a:lnTo>
                <a:lnTo>
                  <a:pt x="5" y="677"/>
                </a:lnTo>
                <a:lnTo>
                  <a:pt x="2" y="706"/>
                </a:lnTo>
                <a:lnTo>
                  <a:pt x="0" y="719"/>
                </a:lnTo>
                <a:lnTo>
                  <a:pt x="0" y="729"/>
                </a:lnTo>
                <a:lnTo>
                  <a:pt x="0" y="729"/>
                </a:lnTo>
                <a:lnTo>
                  <a:pt x="5" y="785"/>
                </a:lnTo>
                <a:lnTo>
                  <a:pt x="8" y="830"/>
                </a:lnTo>
                <a:lnTo>
                  <a:pt x="8" y="846"/>
                </a:lnTo>
                <a:lnTo>
                  <a:pt x="3" y="848"/>
                </a:lnTo>
                <a:lnTo>
                  <a:pt x="5" y="885"/>
                </a:lnTo>
                <a:lnTo>
                  <a:pt x="12" y="888"/>
                </a:lnTo>
                <a:lnTo>
                  <a:pt x="21" y="848"/>
                </a:lnTo>
                <a:lnTo>
                  <a:pt x="18" y="843"/>
                </a:lnTo>
                <a:lnTo>
                  <a:pt x="18" y="843"/>
                </a:lnTo>
                <a:lnTo>
                  <a:pt x="26" y="820"/>
                </a:lnTo>
                <a:lnTo>
                  <a:pt x="33" y="791"/>
                </a:lnTo>
                <a:lnTo>
                  <a:pt x="33" y="791"/>
                </a:lnTo>
                <a:lnTo>
                  <a:pt x="43" y="713"/>
                </a:lnTo>
                <a:lnTo>
                  <a:pt x="43" y="713"/>
                </a:lnTo>
                <a:lnTo>
                  <a:pt x="46" y="662"/>
                </a:lnTo>
                <a:lnTo>
                  <a:pt x="46" y="662"/>
                </a:lnTo>
                <a:lnTo>
                  <a:pt x="49" y="691"/>
                </a:lnTo>
                <a:lnTo>
                  <a:pt x="51" y="713"/>
                </a:lnTo>
                <a:lnTo>
                  <a:pt x="52" y="721"/>
                </a:lnTo>
                <a:lnTo>
                  <a:pt x="53" y="727"/>
                </a:lnTo>
                <a:lnTo>
                  <a:pt x="53" y="727"/>
                </a:lnTo>
                <a:lnTo>
                  <a:pt x="73" y="766"/>
                </a:lnTo>
                <a:lnTo>
                  <a:pt x="86" y="789"/>
                </a:lnTo>
                <a:lnTo>
                  <a:pt x="90" y="795"/>
                </a:lnTo>
                <a:lnTo>
                  <a:pt x="93" y="797"/>
                </a:lnTo>
                <a:lnTo>
                  <a:pt x="93" y="797"/>
                </a:lnTo>
                <a:lnTo>
                  <a:pt x="104" y="796"/>
                </a:lnTo>
                <a:lnTo>
                  <a:pt x="110" y="795"/>
                </a:lnTo>
                <a:lnTo>
                  <a:pt x="114" y="796"/>
                </a:lnTo>
                <a:lnTo>
                  <a:pt x="114" y="796"/>
                </a:lnTo>
                <a:lnTo>
                  <a:pt x="138" y="844"/>
                </a:lnTo>
                <a:lnTo>
                  <a:pt x="156" y="879"/>
                </a:lnTo>
                <a:lnTo>
                  <a:pt x="164" y="899"/>
                </a:lnTo>
                <a:lnTo>
                  <a:pt x="164" y="899"/>
                </a:lnTo>
                <a:lnTo>
                  <a:pt x="164" y="902"/>
                </a:lnTo>
                <a:lnTo>
                  <a:pt x="163" y="907"/>
                </a:lnTo>
                <a:lnTo>
                  <a:pt x="160" y="918"/>
                </a:lnTo>
                <a:lnTo>
                  <a:pt x="155" y="931"/>
                </a:lnTo>
                <a:lnTo>
                  <a:pt x="145" y="937"/>
                </a:lnTo>
                <a:lnTo>
                  <a:pt x="145" y="937"/>
                </a:lnTo>
                <a:lnTo>
                  <a:pt x="123" y="947"/>
                </a:lnTo>
                <a:lnTo>
                  <a:pt x="106" y="955"/>
                </a:lnTo>
                <a:lnTo>
                  <a:pt x="100" y="960"/>
                </a:lnTo>
                <a:lnTo>
                  <a:pt x="97" y="963"/>
                </a:lnTo>
                <a:lnTo>
                  <a:pt x="97" y="963"/>
                </a:lnTo>
                <a:lnTo>
                  <a:pt x="94" y="969"/>
                </a:lnTo>
                <a:lnTo>
                  <a:pt x="92" y="974"/>
                </a:lnTo>
                <a:lnTo>
                  <a:pt x="91" y="976"/>
                </a:lnTo>
                <a:lnTo>
                  <a:pt x="92" y="977"/>
                </a:lnTo>
                <a:lnTo>
                  <a:pt x="93" y="980"/>
                </a:lnTo>
                <a:lnTo>
                  <a:pt x="94" y="982"/>
                </a:lnTo>
                <a:lnTo>
                  <a:pt x="94" y="982"/>
                </a:lnTo>
                <a:lnTo>
                  <a:pt x="99" y="983"/>
                </a:lnTo>
                <a:lnTo>
                  <a:pt x="108" y="984"/>
                </a:lnTo>
                <a:lnTo>
                  <a:pt x="128" y="986"/>
                </a:lnTo>
                <a:lnTo>
                  <a:pt x="155" y="986"/>
                </a:lnTo>
                <a:lnTo>
                  <a:pt x="155" y="986"/>
                </a:lnTo>
                <a:lnTo>
                  <a:pt x="137" y="1005"/>
                </a:lnTo>
                <a:lnTo>
                  <a:pt x="137" y="1005"/>
                </a:lnTo>
                <a:lnTo>
                  <a:pt x="135" y="1006"/>
                </a:lnTo>
                <a:lnTo>
                  <a:pt x="135" y="1008"/>
                </a:lnTo>
                <a:lnTo>
                  <a:pt x="138" y="1013"/>
                </a:lnTo>
                <a:lnTo>
                  <a:pt x="143" y="1017"/>
                </a:lnTo>
                <a:lnTo>
                  <a:pt x="147" y="1021"/>
                </a:lnTo>
                <a:lnTo>
                  <a:pt x="147" y="1021"/>
                </a:lnTo>
                <a:lnTo>
                  <a:pt x="154" y="1022"/>
                </a:lnTo>
                <a:lnTo>
                  <a:pt x="158" y="1023"/>
                </a:lnTo>
                <a:lnTo>
                  <a:pt x="166" y="1023"/>
                </a:lnTo>
                <a:lnTo>
                  <a:pt x="173" y="1021"/>
                </a:lnTo>
                <a:lnTo>
                  <a:pt x="173" y="1021"/>
                </a:lnTo>
                <a:lnTo>
                  <a:pt x="182" y="1016"/>
                </a:lnTo>
                <a:lnTo>
                  <a:pt x="192" y="1010"/>
                </a:lnTo>
                <a:lnTo>
                  <a:pt x="202" y="1002"/>
                </a:lnTo>
                <a:lnTo>
                  <a:pt x="210" y="998"/>
                </a:lnTo>
                <a:lnTo>
                  <a:pt x="210" y="998"/>
                </a:lnTo>
                <a:lnTo>
                  <a:pt x="219" y="994"/>
                </a:lnTo>
                <a:lnTo>
                  <a:pt x="231" y="990"/>
                </a:lnTo>
                <a:lnTo>
                  <a:pt x="231" y="990"/>
                </a:lnTo>
                <a:lnTo>
                  <a:pt x="237" y="988"/>
                </a:lnTo>
                <a:lnTo>
                  <a:pt x="243" y="984"/>
                </a:lnTo>
                <a:lnTo>
                  <a:pt x="256" y="977"/>
                </a:lnTo>
                <a:lnTo>
                  <a:pt x="266" y="969"/>
                </a:lnTo>
                <a:lnTo>
                  <a:pt x="268" y="965"/>
                </a:lnTo>
                <a:lnTo>
                  <a:pt x="269" y="963"/>
                </a:lnTo>
                <a:lnTo>
                  <a:pt x="269" y="963"/>
                </a:lnTo>
                <a:lnTo>
                  <a:pt x="270" y="958"/>
                </a:lnTo>
                <a:lnTo>
                  <a:pt x="269" y="955"/>
                </a:lnTo>
                <a:lnTo>
                  <a:pt x="268" y="954"/>
                </a:lnTo>
                <a:lnTo>
                  <a:pt x="268" y="954"/>
                </a:lnTo>
                <a:lnTo>
                  <a:pt x="258" y="947"/>
                </a:lnTo>
                <a:lnTo>
                  <a:pt x="251" y="942"/>
                </a:lnTo>
                <a:lnTo>
                  <a:pt x="238" y="929"/>
                </a:lnTo>
                <a:lnTo>
                  <a:pt x="238" y="929"/>
                </a:lnTo>
                <a:lnTo>
                  <a:pt x="231" y="919"/>
                </a:lnTo>
                <a:lnTo>
                  <a:pt x="231" y="919"/>
                </a:lnTo>
                <a:lnTo>
                  <a:pt x="221" y="911"/>
                </a:lnTo>
                <a:lnTo>
                  <a:pt x="215" y="904"/>
                </a:lnTo>
                <a:lnTo>
                  <a:pt x="213" y="901"/>
                </a:lnTo>
                <a:lnTo>
                  <a:pt x="213" y="899"/>
                </a:lnTo>
                <a:lnTo>
                  <a:pt x="213" y="899"/>
                </a:lnTo>
                <a:lnTo>
                  <a:pt x="219" y="859"/>
                </a:lnTo>
                <a:lnTo>
                  <a:pt x="222" y="831"/>
                </a:lnTo>
                <a:lnTo>
                  <a:pt x="223" y="819"/>
                </a:lnTo>
                <a:lnTo>
                  <a:pt x="223" y="812"/>
                </a:lnTo>
                <a:lnTo>
                  <a:pt x="223" y="812"/>
                </a:lnTo>
                <a:lnTo>
                  <a:pt x="223" y="793"/>
                </a:lnTo>
                <a:lnTo>
                  <a:pt x="223" y="784"/>
                </a:lnTo>
                <a:lnTo>
                  <a:pt x="223" y="784"/>
                </a:lnTo>
                <a:lnTo>
                  <a:pt x="228" y="777"/>
                </a:lnTo>
                <a:lnTo>
                  <a:pt x="228" y="777"/>
                </a:lnTo>
                <a:lnTo>
                  <a:pt x="233" y="754"/>
                </a:lnTo>
                <a:lnTo>
                  <a:pt x="240" y="706"/>
                </a:lnTo>
                <a:lnTo>
                  <a:pt x="248" y="656"/>
                </a:lnTo>
                <a:lnTo>
                  <a:pt x="251" y="638"/>
                </a:lnTo>
                <a:lnTo>
                  <a:pt x="254" y="629"/>
                </a:lnTo>
                <a:lnTo>
                  <a:pt x="254" y="629"/>
                </a:lnTo>
                <a:lnTo>
                  <a:pt x="256" y="620"/>
                </a:lnTo>
                <a:lnTo>
                  <a:pt x="257" y="613"/>
                </a:lnTo>
                <a:lnTo>
                  <a:pt x="256" y="606"/>
                </a:lnTo>
                <a:lnTo>
                  <a:pt x="256" y="606"/>
                </a:lnTo>
                <a:lnTo>
                  <a:pt x="257" y="604"/>
                </a:lnTo>
                <a:lnTo>
                  <a:pt x="258" y="603"/>
                </a:lnTo>
                <a:lnTo>
                  <a:pt x="261" y="598"/>
                </a:lnTo>
                <a:lnTo>
                  <a:pt x="263" y="591"/>
                </a:lnTo>
                <a:lnTo>
                  <a:pt x="263" y="591"/>
                </a:lnTo>
                <a:lnTo>
                  <a:pt x="266" y="563"/>
                </a:lnTo>
                <a:lnTo>
                  <a:pt x="266" y="550"/>
                </a:lnTo>
                <a:lnTo>
                  <a:pt x="266" y="544"/>
                </a:lnTo>
                <a:lnTo>
                  <a:pt x="266" y="544"/>
                </a:lnTo>
                <a:lnTo>
                  <a:pt x="264" y="533"/>
                </a:lnTo>
                <a:lnTo>
                  <a:pt x="263" y="509"/>
                </a:lnTo>
                <a:lnTo>
                  <a:pt x="261" y="481"/>
                </a:lnTo>
                <a:lnTo>
                  <a:pt x="258" y="461"/>
                </a:lnTo>
                <a:lnTo>
                  <a:pt x="258" y="461"/>
                </a:lnTo>
                <a:lnTo>
                  <a:pt x="255" y="443"/>
                </a:lnTo>
                <a:lnTo>
                  <a:pt x="251" y="420"/>
                </a:lnTo>
                <a:lnTo>
                  <a:pt x="250" y="407"/>
                </a:lnTo>
                <a:lnTo>
                  <a:pt x="250" y="393"/>
                </a:lnTo>
                <a:lnTo>
                  <a:pt x="251" y="379"/>
                </a:lnTo>
                <a:lnTo>
                  <a:pt x="254" y="364"/>
                </a:lnTo>
                <a:lnTo>
                  <a:pt x="254" y="364"/>
                </a:lnTo>
                <a:lnTo>
                  <a:pt x="261" y="333"/>
                </a:lnTo>
                <a:lnTo>
                  <a:pt x="266" y="298"/>
                </a:lnTo>
                <a:lnTo>
                  <a:pt x="269" y="267"/>
                </a:lnTo>
                <a:lnTo>
                  <a:pt x="270" y="255"/>
                </a:lnTo>
                <a:lnTo>
                  <a:pt x="269" y="245"/>
                </a:lnTo>
                <a:lnTo>
                  <a:pt x="269" y="245"/>
                </a:lnTo>
                <a:lnTo>
                  <a:pt x="268" y="236"/>
                </a:lnTo>
                <a:lnTo>
                  <a:pt x="266" y="224"/>
                </a:lnTo>
                <a:lnTo>
                  <a:pt x="257" y="198"/>
                </a:lnTo>
                <a:lnTo>
                  <a:pt x="245" y="163"/>
                </a:lnTo>
                <a:lnTo>
                  <a:pt x="245" y="163"/>
                </a:lnTo>
                <a:lnTo>
                  <a:pt x="237" y="148"/>
                </a:lnTo>
                <a:lnTo>
                  <a:pt x="228" y="135"/>
                </a:lnTo>
                <a:lnTo>
                  <a:pt x="223" y="128"/>
                </a:lnTo>
                <a:lnTo>
                  <a:pt x="223" y="128"/>
                </a:lnTo>
                <a:lnTo>
                  <a:pt x="238" y="118"/>
                </a:lnTo>
                <a:lnTo>
                  <a:pt x="249" y="107"/>
                </a:lnTo>
                <a:lnTo>
                  <a:pt x="258" y="99"/>
                </a:lnTo>
                <a:lnTo>
                  <a:pt x="258" y="99"/>
                </a:lnTo>
                <a:lnTo>
                  <a:pt x="262" y="93"/>
                </a:lnTo>
                <a:lnTo>
                  <a:pt x="264" y="86"/>
                </a:lnTo>
                <a:lnTo>
                  <a:pt x="267" y="75"/>
                </a:lnTo>
                <a:lnTo>
                  <a:pt x="268" y="64"/>
                </a:lnTo>
                <a:lnTo>
                  <a:pt x="267" y="53"/>
                </a:lnTo>
                <a:lnTo>
                  <a:pt x="264" y="42"/>
                </a:lnTo>
                <a:lnTo>
                  <a:pt x="260" y="31"/>
                </a:lnTo>
                <a:lnTo>
                  <a:pt x="256" y="27"/>
                </a:lnTo>
                <a:lnTo>
                  <a:pt x="251" y="23"/>
                </a:lnTo>
                <a:lnTo>
                  <a:pt x="251" y="23"/>
                </a:lnTo>
                <a:lnTo>
                  <a:pt x="238" y="11"/>
                </a:lnTo>
                <a:lnTo>
                  <a:pt x="232" y="4"/>
                </a:lnTo>
                <a:lnTo>
                  <a:pt x="229" y="0"/>
                </a:lnTo>
                <a:lnTo>
                  <a:pt x="223" y="0"/>
                </a:lnTo>
                <a:lnTo>
                  <a:pt x="223" y="0"/>
                </a:lnTo>
                <a:lnTo>
                  <a:pt x="216" y="1"/>
                </a:lnTo>
                <a:lnTo>
                  <a:pt x="209" y="4"/>
                </a:lnTo>
                <a:lnTo>
                  <a:pt x="203" y="7"/>
                </a:lnTo>
                <a:lnTo>
                  <a:pt x="203" y="7"/>
                </a:lnTo>
                <a:lnTo>
                  <a:pt x="187" y="5"/>
                </a:lnTo>
                <a:lnTo>
                  <a:pt x="175" y="5"/>
                </a:lnTo>
                <a:lnTo>
                  <a:pt x="167" y="5"/>
                </a:lnTo>
                <a:lnTo>
                  <a:pt x="167" y="5"/>
                </a:lnTo>
                <a:lnTo>
                  <a:pt x="154" y="7"/>
                </a:lnTo>
                <a:lnTo>
                  <a:pt x="146" y="9"/>
                </a:lnTo>
                <a:lnTo>
                  <a:pt x="139" y="12"/>
                </a:lnTo>
                <a:lnTo>
                  <a:pt x="139" y="12"/>
                </a:lnTo>
                <a:lnTo>
                  <a:pt x="132" y="17"/>
                </a:lnTo>
                <a:lnTo>
                  <a:pt x="126" y="25"/>
                </a:lnTo>
                <a:lnTo>
                  <a:pt x="121" y="34"/>
                </a:lnTo>
                <a:lnTo>
                  <a:pt x="120" y="37"/>
                </a:lnTo>
                <a:lnTo>
                  <a:pt x="120" y="41"/>
                </a:lnTo>
                <a:lnTo>
                  <a:pt x="120" y="41"/>
                </a:lnTo>
                <a:lnTo>
                  <a:pt x="123" y="53"/>
                </a:lnTo>
                <a:lnTo>
                  <a:pt x="125" y="57"/>
                </a:lnTo>
                <a:lnTo>
                  <a:pt x="125" y="58"/>
                </a:lnTo>
                <a:lnTo>
                  <a:pt x="125" y="58"/>
                </a:lnTo>
                <a:lnTo>
                  <a:pt x="125" y="59"/>
                </a:lnTo>
                <a:lnTo>
                  <a:pt x="126" y="64"/>
                </a:lnTo>
                <a:lnTo>
                  <a:pt x="127" y="68"/>
                </a:lnTo>
                <a:lnTo>
                  <a:pt x="127" y="71"/>
                </a:lnTo>
                <a:lnTo>
                  <a:pt x="127" y="71"/>
                </a:lnTo>
                <a:lnTo>
                  <a:pt x="121" y="76"/>
                </a:lnTo>
                <a:lnTo>
                  <a:pt x="116" y="81"/>
                </a:lnTo>
                <a:lnTo>
                  <a:pt x="120" y="87"/>
                </a:lnTo>
                <a:lnTo>
                  <a:pt x="120" y="87"/>
                </a:lnTo>
                <a:lnTo>
                  <a:pt x="117" y="91"/>
                </a:lnTo>
                <a:lnTo>
                  <a:pt x="115" y="95"/>
                </a:lnTo>
                <a:lnTo>
                  <a:pt x="115" y="97"/>
                </a:lnTo>
                <a:lnTo>
                  <a:pt x="116" y="99"/>
                </a:lnTo>
                <a:lnTo>
                  <a:pt x="116" y="99"/>
                </a:lnTo>
                <a:lnTo>
                  <a:pt x="117" y="101"/>
                </a:lnTo>
                <a:lnTo>
                  <a:pt x="120" y="104"/>
                </a:lnTo>
                <a:lnTo>
                  <a:pt x="120" y="105"/>
                </a:lnTo>
                <a:lnTo>
                  <a:pt x="120" y="105"/>
                </a:lnTo>
                <a:lnTo>
                  <a:pt x="120" y="105"/>
                </a:lnTo>
                <a:lnTo>
                  <a:pt x="120" y="106"/>
                </a:lnTo>
                <a:lnTo>
                  <a:pt x="119" y="106"/>
                </a:lnTo>
                <a:lnTo>
                  <a:pt x="117" y="106"/>
                </a:lnTo>
                <a:lnTo>
                  <a:pt x="119" y="110"/>
                </a:lnTo>
                <a:lnTo>
                  <a:pt x="119" y="110"/>
                </a:lnTo>
                <a:lnTo>
                  <a:pt x="120" y="115"/>
                </a:lnTo>
                <a:lnTo>
                  <a:pt x="121" y="117"/>
                </a:lnTo>
                <a:lnTo>
                  <a:pt x="122" y="118"/>
                </a:lnTo>
                <a:lnTo>
                  <a:pt x="122" y="119"/>
                </a:lnTo>
                <a:lnTo>
                  <a:pt x="122" y="119"/>
                </a:lnTo>
                <a:lnTo>
                  <a:pt x="120" y="122"/>
                </a:lnTo>
                <a:lnTo>
                  <a:pt x="120" y="124"/>
                </a:lnTo>
                <a:lnTo>
                  <a:pt x="122" y="128"/>
                </a:lnTo>
                <a:lnTo>
                  <a:pt x="122" y="128"/>
                </a:lnTo>
                <a:lnTo>
                  <a:pt x="127" y="133"/>
                </a:lnTo>
                <a:lnTo>
                  <a:pt x="131" y="135"/>
                </a:lnTo>
                <a:lnTo>
                  <a:pt x="137" y="138"/>
                </a:lnTo>
                <a:lnTo>
                  <a:pt x="137" y="138"/>
                </a:lnTo>
                <a:lnTo>
                  <a:pt x="144" y="145"/>
                </a:lnTo>
                <a:lnTo>
                  <a:pt x="149" y="150"/>
                </a:lnTo>
                <a:lnTo>
                  <a:pt x="155" y="153"/>
                </a:lnTo>
                <a:lnTo>
                  <a:pt x="155" y="153"/>
                </a:lnTo>
                <a:lnTo>
                  <a:pt x="160" y="158"/>
                </a:lnTo>
                <a:lnTo>
                  <a:pt x="162" y="163"/>
                </a:lnTo>
                <a:lnTo>
                  <a:pt x="164" y="170"/>
                </a:lnTo>
                <a:lnTo>
                  <a:pt x="164" y="170"/>
                </a:lnTo>
                <a:close/>
                <a:moveTo>
                  <a:pt x="49" y="450"/>
                </a:moveTo>
                <a:lnTo>
                  <a:pt x="49" y="461"/>
                </a:lnTo>
                <a:lnTo>
                  <a:pt x="49" y="461"/>
                </a:lnTo>
                <a:lnTo>
                  <a:pt x="46" y="462"/>
                </a:lnTo>
                <a:lnTo>
                  <a:pt x="38" y="466"/>
                </a:lnTo>
                <a:lnTo>
                  <a:pt x="38" y="466"/>
                </a:lnTo>
                <a:lnTo>
                  <a:pt x="34" y="467"/>
                </a:lnTo>
                <a:lnTo>
                  <a:pt x="33" y="469"/>
                </a:lnTo>
                <a:lnTo>
                  <a:pt x="30" y="473"/>
                </a:lnTo>
                <a:lnTo>
                  <a:pt x="30" y="473"/>
                </a:lnTo>
                <a:lnTo>
                  <a:pt x="33" y="458"/>
                </a:lnTo>
                <a:lnTo>
                  <a:pt x="33" y="450"/>
                </a:lnTo>
                <a:lnTo>
                  <a:pt x="43" y="450"/>
                </a:lnTo>
                <a:lnTo>
                  <a:pt x="49" y="450"/>
                </a:lnTo>
                <a:close/>
                <a:moveTo>
                  <a:pt x="30" y="473"/>
                </a:moveTo>
                <a:lnTo>
                  <a:pt x="30" y="474"/>
                </a:lnTo>
                <a:lnTo>
                  <a:pt x="30" y="474"/>
                </a:lnTo>
                <a:lnTo>
                  <a:pt x="30" y="473"/>
                </a:lnTo>
                <a:lnTo>
                  <a:pt x="30" y="47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54">
            <a:extLst>
              <a:ext uri="{FF2B5EF4-FFF2-40B4-BE49-F238E27FC236}">
                <a16:creationId xmlns:a16="http://schemas.microsoft.com/office/drawing/2014/main" id="{B86FA27D-BEE6-4ABE-B093-C286B0138A19}"/>
              </a:ext>
            </a:extLst>
          </p:cNvPr>
          <p:cNvSpPr>
            <a:spLocks/>
          </p:cNvSpPr>
          <p:nvPr/>
        </p:nvSpPr>
        <p:spPr bwMode="auto">
          <a:xfrm>
            <a:off x="4673228" y="2762087"/>
            <a:ext cx="604838" cy="1624013"/>
          </a:xfrm>
          <a:custGeom>
            <a:avLst/>
            <a:gdLst>
              <a:gd name="T0" fmla="*/ 131 w 381"/>
              <a:gd name="T1" fmla="*/ 88 h 1023"/>
              <a:gd name="T2" fmla="*/ 151 w 381"/>
              <a:gd name="T3" fmla="*/ 23 h 1023"/>
              <a:gd name="T4" fmla="*/ 194 w 381"/>
              <a:gd name="T5" fmla="*/ 0 h 1023"/>
              <a:gd name="T6" fmla="*/ 222 w 381"/>
              <a:gd name="T7" fmla="*/ 8 h 1023"/>
              <a:gd name="T8" fmla="*/ 264 w 381"/>
              <a:gd name="T9" fmla="*/ 20 h 1023"/>
              <a:gd name="T10" fmla="*/ 285 w 381"/>
              <a:gd name="T11" fmla="*/ 55 h 1023"/>
              <a:gd name="T12" fmla="*/ 283 w 381"/>
              <a:gd name="T13" fmla="*/ 154 h 1023"/>
              <a:gd name="T14" fmla="*/ 299 w 381"/>
              <a:gd name="T15" fmla="*/ 194 h 1023"/>
              <a:gd name="T16" fmla="*/ 327 w 381"/>
              <a:gd name="T17" fmla="*/ 217 h 1023"/>
              <a:gd name="T18" fmla="*/ 327 w 381"/>
              <a:gd name="T19" fmla="*/ 247 h 1023"/>
              <a:gd name="T20" fmla="*/ 348 w 381"/>
              <a:gd name="T21" fmla="*/ 330 h 1023"/>
              <a:gd name="T22" fmla="*/ 364 w 381"/>
              <a:gd name="T23" fmla="*/ 405 h 1023"/>
              <a:gd name="T24" fmla="*/ 360 w 381"/>
              <a:gd name="T25" fmla="*/ 451 h 1023"/>
              <a:gd name="T26" fmla="*/ 357 w 381"/>
              <a:gd name="T27" fmla="*/ 469 h 1023"/>
              <a:gd name="T28" fmla="*/ 381 w 381"/>
              <a:gd name="T29" fmla="*/ 557 h 1023"/>
              <a:gd name="T30" fmla="*/ 357 w 381"/>
              <a:gd name="T31" fmla="*/ 590 h 1023"/>
              <a:gd name="T32" fmla="*/ 351 w 381"/>
              <a:gd name="T33" fmla="*/ 588 h 1023"/>
              <a:gd name="T34" fmla="*/ 340 w 381"/>
              <a:gd name="T35" fmla="*/ 584 h 1023"/>
              <a:gd name="T36" fmla="*/ 336 w 381"/>
              <a:gd name="T37" fmla="*/ 578 h 1023"/>
              <a:gd name="T38" fmla="*/ 340 w 381"/>
              <a:gd name="T39" fmla="*/ 527 h 1023"/>
              <a:gd name="T40" fmla="*/ 327 w 381"/>
              <a:gd name="T41" fmla="*/ 485 h 1023"/>
              <a:gd name="T42" fmla="*/ 299 w 381"/>
              <a:gd name="T43" fmla="*/ 447 h 1023"/>
              <a:gd name="T44" fmla="*/ 307 w 381"/>
              <a:gd name="T45" fmla="*/ 499 h 1023"/>
              <a:gd name="T46" fmla="*/ 311 w 381"/>
              <a:gd name="T47" fmla="*/ 552 h 1023"/>
              <a:gd name="T48" fmla="*/ 311 w 381"/>
              <a:gd name="T49" fmla="*/ 578 h 1023"/>
              <a:gd name="T50" fmla="*/ 311 w 381"/>
              <a:gd name="T51" fmla="*/ 651 h 1023"/>
              <a:gd name="T52" fmla="*/ 292 w 381"/>
              <a:gd name="T53" fmla="*/ 626 h 1023"/>
              <a:gd name="T54" fmla="*/ 271 w 381"/>
              <a:gd name="T55" fmla="*/ 605 h 1023"/>
              <a:gd name="T56" fmla="*/ 233 w 381"/>
              <a:gd name="T57" fmla="*/ 711 h 1023"/>
              <a:gd name="T58" fmla="*/ 210 w 381"/>
              <a:gd name="T59" fmla="*/ 867 h 1023"/>
              <a:gd name="T60" fmla="*/ 192 w 381"/>
              <a:gd name="T61" fmla="*/ 945 h 1023"/>
              <a:gd name="T62" fmla="*/ 236 w 381"/>
              <a:gd name="T63" fmla="*/ 984 h 1023"/>
              <a:gd name="T64" fmla="*/ 260 w 381"/>
              <a:gd name="T65" fmla="*/ 1001 h 1023"/>
              <a:gd name="T66" fmla="*/ 231 w 381"/>
              <a:gd name="T67" fmla="*/ 1012 h 1023"/>
              <a:gd name="T68" fmla="*/ 143 w 381"/>
              <a:gd name="T69" fmla="*/ 1003 h 1023"/>
              <a:gd name="T70" fmla="*/ 137 w 381"/>
              <a:gd name="T71" fmla="*/ 980 h 1023"/>
              <a:gd name="T72" fmla="*/ 148 w 381"/>
              <a:gd name="T73" fmla="*/ 956 h 1023"/>
              <a:gd name="T74" fmla="*/ 146 w 381"/>
              <a:gd name="T75" fmla="*/ 822 h 1023"/>
              <a:gd name="T76" fmla="*/ 134 w 381"/>
              <a:gd name="T77" fmla="*/ 826 h 1023"/>
              <a:gd name="T78" fmla="*/ 101 w 381"/>
              <a:gd name="T79" fmla="*/ 921 h 1023"/>
              <a:gd name="T80" fmla="*/ 106 w 381"/>
              <a:gd name="T81" fmla="*/ 964 h 1023"/>
              <a:gd name="T82" fmla="*/ 118 w 381"/>
              <a:gd name="T83" fmla="*/ 984 h 1023"/>
              <a:gd name="T84" fmla="*/ 142 w 381"/>
              <a:gd name="T85" fmla="*/ 1015 h 1023"/>
              <a:gd name="T86" fmla="*/ 94 w 381"/>
              <a:gd name="T87" fmla="*/ 1023 h 1023"/>
              <a:gd name="T88" fmla="*/ 46 w 381"/>
              <a:gd name="T89" fmla="*/ 1007 h 1023"/>
              <a:gd name="T90" fmla="*/ 38 w 381"/>
              <a:gd name="T91" fmla="*/ 987 h 1023"/>
              <a:gd name="T92" fmla="*/ 49 w 381"/>
              <a:gd name="T93" fmla="*/ 960 h 1023"/>
              <a:gd name="T94" fmla="*/ 58 w 381"/>
              <a:gd name="T95" fmla="*/ 937 h 1023"/>
              <a:gd name="T96" fmla="*/ 53 w 381"/>
              <a:gd name="T97" fmla="*/ 836 h 1023"/>
              <a:gd name="T98" fmla="*/ 60 w 381"/>
              <a:gd name="T99" fmla="*/ 779 h 1023"/>
              <a:gd name="T100" fmla="*/ 88 w 381"/>
              <a:gd name="T101" fmla="*/ 740 h 1023"/>
              <a:gd name="T102" fmla="*/ 61 w 381"/>
              <a:gd name="T103" fmla="*/ 629 h 1023"/>
              <a:gd name="T104" fmla="*/ 14 w 381"/>
              <a:gd name="T105" fmla="*/ 685 h 1023"/>
              <a:gd name="T106" fmla="*/ 1 w 381"/>
              <a:gd name="T107" fmla="*/ 652 h 1023"/>
              <a:gd name="T108" fmla="*/ 14 w 381"/>
              <a:gd name="T109" fmla="*/ 553 h 1023"/>
              <a:gd name="T110" fmla="*/ 16 w 381"/>
              <a:gd name="T111" fmla="*/ 503 h 1023"/>
              <a:gd name="T112" fmla="*/ 13 w 381"/>
              <a:gd name="T113" fmla="*/ 490 h 1023"/>
              <a:gd name="T114" fmla="*/ 19 w 381"/>
              <a:gd name="T115" fmla="*/ 334 h 1023"/>
              <a:gd name="T116" fmla="*/ 47 w 381"/>
              <a:gd name="T117" fmla="*/ 202 h 1023"/>
              <a:gd name="T118" fmla="*/ 84 w 381"/>
              <a:gd name="T119" fmla="*/ 173 h 1023"/>
              <a:gd name="T120" fmla="*/ 131 w 381"/>
              <a:gd name="T121" fmla="*/ 159 h 1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1" h="1023">
                <a:moveTo>
                  <a:pt x="146" y="146"/>
                </a:moveTo>
                <a:lnTo>
                  <a:pt x="146" y="146"/>
                </a:lnTo>
                <a:lnTo>
                  <a:pt x="139" y="124"/>
                </a:lnTo>
                <a:lnTo>
                  <a:pt x="134" y="105"/>
                </a:lnTo>
                <a:lnTo>
                  <a:pt x="133" y="95"/>
                </a:lnTo>
                <a:lnTo>
                  <a:pt x="131" y="88"/>
                </a:lnTo>
                <a:lnTo>
                  <a:pt x="131" y="88"/>
                </a:lnTo>
                <a:lnTo>
                  <a:pt x="134" y="71"/>
                </a:lnTo>
                <a:lnTo>
                  <a:pt x="139" y="50"/>
                </a:lnTo>
                <a:lnTo>
                  <a:pt x="142" y="40"/>
                </a:lnTo>
                <a:lnTo>
                  <a:pt x="146" y="31"/>
                </a:lnTo>
                <a:lnTo>
                  <a:pt x="151" y="23"/>
                </a:lnTo>
                <a:lnTo>
                  <a:pt x="157" y="17"/>
                </a:lnTo>
                <a:lnTo>
                  <a:pt x="157" y="17"/>
                </a:lnTo>
                <a:lnTo>
                  <a:pt x="163" y="12"/>
                </a:lnTo>
                <a:lnTo>
                  <a:pt x="170" y="8"/>
                </a:lnTo>
                <a:lnTo>
                  <a:pt x="183" y="2"/>
                </a:lnTo>
                <a:lnTo>
                  <a:pt x="194" y="0"/>
                </a:lnTo>
                <a:lnTo>
                  <a:pt x="202" y="0"/>
                </a:lnTo>
                <a:lnTo>
                  <a:pt x="202" y="0"/>
                </a:lnTo>
                <a:lnTo>
                  <a:pt x="210" y="2"/>
                </a:lnTo>
                <a:lnTo>
                  <a:pt x="216" y="5"/>
                </a:lnTo>
                <a:lnTo>
                  <a:pt x="222" y="8"/>
                </a:lnTo>
                <a:lnTo>
                  <a:pt x="222" y="8"/>
                </a:lnTo>
                <a:lnTo>
                  <a:pt x="224" y="8"/>
                </a:lnTo>
                <a:lnTo>
                  <a:pt x="231" y="8"/>
                </a:lnTo>
                <a:lnTo>
                  <a:pt x="240" y="9"/>
                </a:lnTo>
                <a:lnTo>
                  <a:pt x="252" y="14"/>
                </a:lnTo>
                <a:lnTo>
                  <a:pt x="252" y="14"/>
                </a:lnTo>
                <a:lnTo>
                  <a:pt x="264" y="20"/>
                </a:lnTo>
                <a:lnTo>
                  <a:pt x="272" y="28"/>
                </a:lnTo>
                <a:lnTo>
                  <a:pt x="278" y="36"/>
                </a:lnTo>
                <a:lnTo>
                  <a:pt x="282" y="44"/>
                </a:lnTo>
                <a:lnTo>
                  <a:pt x="282" y="44"/>
                </a:lnTo>
                <a:lnTo>
                  <a:pt x="283" y="49"/>
                </a:lnTo>
                <a:lnTo>
                  <a:pt x="285" y="55"/>
                </a:lnTo>
                <a:lnTo>
                  <a:pt x="283" y="70"/>
                </a:lnTo>
                <a:lnTo>
                  <a:pt x="283" y="85"/>
                </a:lnTo>
                <a:lnTo>
                  <a:pt x="282" y="96"/>
                </a:lnTo>
                <a:lnTo>
                  <a:pt x="282" y="96"/>
                </a:lnTo>
                <a:lnTo>
                  <a:pt x="283" y="140"/>
                </a:lnTo>
                <a:lnTo>
                  <a:pt x="283" y="154"/>
                </a:lnTo>
                <a:lnTo>
                  <a:pt x="286" y="167"/>
                </a:lnTo>
                <a:lnTo>
                  <a:pt x="287" y="180"/>
                </a:lnTo>
                <a:lnTo>
                  <a:pt x="291" y="187"/>
                </a:lnTo>
                <a:lnTo>
                  <a:pt x="291" y="187"/>
                </a:lnTo>
                <a:lnTo>
                  <a:pt x="294" y="190"/>
                </a:lnTo>
                <a:lnTo>
                  <a:pt x="299" y="194"/>
                </a:lnTo>
                <a:lnTo>
                  <a:pt x="307" y="198"/>
                </a:lnTo>
                <a:lnTo>
                  <a:pt x="316" y="202"/>
                </a:lnTo>
                <a:lnTo>
                  <a:pt x="319" y="206"/>
                </a:lnTo>
                <a:lnTo>
                  <a:pt x="323" y="211"/>
                </a:lnTo>
                <a:lnTo>
                  <a:pt x="323" y="211"/>
                </a:lnTo>
                <a:lnTo>
                  <a:pt x="327" y="217"/>
                </a:lnTo>
                <a:lnTo>
                  <a:pt x="329" y="223"/>
                </a:lnTo>
                <a:lnTo>
                  <a:pt x="332" y="235"/>
                </a:lnTo>
                <a:lnTo>
                  <a:pt x="332" y="243"/>
                </a:lnTo>
                <a:lnTo>
                  <a:pt x="332" y="247"/>
                </a:lnTo>
                <a:lnTo>
                  <a:pt x="332" y="247"/>
                </a:lnTo>
                <a:lnTo>
                  <a:pt x="327" y="247"/>
                </a:lnTo>
                <a:lnTo>
                  <a:pt x="327" y="247"/>
                </a:lnTo>
                <a:lnTo>
                  <a:pt x="327" y="260"/>
                </a:lnTo>
                <a:lnTo>
                  <a:pt x="327" y="274"/>
                </a:lnTo>
                <a:lnTo>
                  <a:pt x="327" y="274"/>
                </a:lnTo>
                <a:lnTo>
                  <a:pt x="333" y="292"/>
                </a:lnTo>
                <a:lnTo>
                  <a:pt x="348" y="330"/>
                </a:lnTo>
                <a:lnTo>
                  <a:pt x="363" y="373"/>
                </a:lnTo>
                <a:lnTo>
                  <a:pt x="367" y="388"/>
                </a:lnTo>
                <a:lnTo>
                  <a:pt x="368" y="394"/>
                </a:lnTo>
                <a:lnTo>
                  <a:pt x="368" y="398"/>
                </a:lnTo>
                <a:lnTo>
                  <a:pt x="368" y="398"/>
                </a:lnTo>
                <a:lnTo>
                  <a:pt x="364" y="405"/>
                </a:lnTo>
                <a:lnTo>
                  <a:pt x="362" y="408"/>
                </a:lnTo>
                <a:lnTo>
                  <a:pt x="360" y="412"/>
                </a:lnTo>
                <a:lnTo>
                  <a:pt x="359" y="422"/>
                </a:lnTo>
                <a:lnTo>
                  <a:pt x="359" y="422"/>
                </a:lnTo>
                <a:lnTo>
                  <a:pt x="359" y="436"/>
                </a:lnTo>
                <a:lnTo>
                  <a:pt x="360" y="451"/>
                </a:lnTo>
                <a:lnTo>
                  <a:pt x="360" y="461"/>
                </a:lnTo>
                <a:lnTo>
                  <a:pt x="360" y="464"/>
                </a:lnTo>
                <a:lnTo>
                  <a:pt x="359" y="467"/>
                </a:lnTo>
                <a:lnTo>
                  <a:pt x="359" y="467"/>
                </a:lnTo>
                <a:lnTo>
                  <a:pt x="357" y="468"/>
                </a:lnTo>
                <a:lnTo>
                  <a:pt x="357" y="469"/>
                </a:lnTo>
                <a:lnTo>
                  <a:pt x="357" y="469"/>
                </a:lnTo>
                <a:lnTo>
                  <a:pt x="369" y="508"/>
                </a:lnTo>
                <a:lnTo>
                  <a:pt x="377" y="537"/>
                </a:lnTo>
                <a:lnTo>
                  <a:pt x="380" y="549"/>
                </a:lnTo>
                <a:lnTo>
                  <a:pt x="381" y="557"/>
                </a:lnTo>
                <a:lnTo>
                  <a:pt x="381" y="557"/>
                </a:lnTo>
                <a:lnTo>
                  <a:pt x="380" y="573"/>
                </a:lnTo>
                <a:lnTo>
                  <a:pt x="380" y="576"/>
                </a:lnTo>
                <a:lnTo>
                  <a:pt x="379" y="579"/>
                </a:lnTo>
                <a:lnTo>
                  <a:pt x="379" y="579"/>
                </a:lnTo>
                <a:lnTo>
                  <a:pt x="368" y="584"/>
                </a:lnTo>
                <a:lnTo>
                  <a:pt x="357" y="590"/>
                </a:lnTo>
                <a:lnTo>
                  <a:pt x="357" y="590"/>
                </a:lnTo>
                <a:lnTo>
                  <a:pt x="354" y="590"/>
                </a:lnTo>
                <a:lnTo>
                  <a:pt x="353" y="588"/>
                </a:lnTo>
                <a:lnTo>
                  <a:pt x="353" y="587"/>
                </a:lnTo>
                <a:lnTo>
                  <a:pt x="353" y="587"/>
                </a:lnTo>
                <a:lnTo>
                  <a:pt x="351" y="588"/>
                </a:lnTo>
                <a:lnTo>
                  <a:pt x="348" y="590"/>
                </a:lnTo>
                <a:lnTo>
                  <a:pt x="345" y="590"/>
                </a:lnTo>
                <a:lnTo>
                  <a:pt x="345" y="590"/>
                </a:lnTo>
                <a:lnTo>
                  <a:pt x="341" y="586"/>
                </a:lnTo>
                <a:lnTo>
                  <a:pt x="340" y="584"/>
                </a:lnTo>
                <a:lnTo>
                  <a:pt x="340" y="584"/>
                </a:lnTo>
                <a:lnTo>
                  <a:pt x="336" y="584"/>
                </a:lnTo>
                <a:lnTo>
                  <a:pt x="333" y="582"/>
                </a:lnTo>
                <a:lnTo>
                  <a:pt x="332" y="581"/>
                </a:lnTo>
                <a:lnTo>
                  <a:pt x="332" y="581"/>
                </a:lnTo>
                <a:lnTo>
                  <a:pt x="333" y="579"/>
                </a:lnTo>
                <a:lnTo>
                  <a:pt x="336" y="578"/>
                </a:lnTo>
                <a:lnTo>
                  <a:pt x="340" y="575"/>
                </a:lnTo>
                <a:lnTo>
                  <a:pt x="340" y="575"/>
                </a:lnTo>
                <a:lnTo>
                  <a:pt x="341" y="556"/>
                </a:lnTo>
                <a:lnTo>
                  <a:pt x="341" y="539"/>
                </a:lnTo>
                <a:lnTo>
                  <a:pt x="340" y="527"/>
                </a:lnTo>
                <a:lnTo>
                  <a:pt x="340" y="527"/>
                </a:lnTo>
                <a:lnTo>
                  <a:pt x="338" y="511"/>
                </a:lnTo>
                <a:lnTo>
                  <a:pt x="338" y="504"/>
                </a:lnTo>
                <a:lnTo>
                  <a:pt x="338" y="504"/>
                </a:lnTo>
                <a:lnTo>
                  <a:pt x="335" y="500"/>
                </a:lnTo>
                <a:lnTo>
                  <a:pt x="332" y="494"/>
                </a:lnTo>
                <a:lnTo>
                  <a:pt x="327" y="485"/>
                </a:lnTo>
                <a:lnTo>
                  <a:pt x="316" y="482"/>
                </a:lnTo>
                <a:lnTo>
                  <a:pt x="316" y="482"/>
                </a:lnTo>
                <a:lnTo>
                  <a:pt x="307" y="464"/>
                </a:lnTo>
                <a:lnTo>
                  <a:pt x="301" y="452"/>
                </a:lnTo>
                <a:lnTo>
                  <a:pt x="299" y="447"/>
                </a:lnTo>
                <a:lnTo>
                  <a:pt x="299" y="447"/>
                </a:lnTo>
                <a:lnTo>
                  <a:pt x="293" y="446"/>
                </a:lnTo>
                <a:lnTo>
                  <a:pt x="288" y="444"/>
                </a:lnTo>
                <a:lnTo>
                  <a:pt x="288" y="444"/>
                </a:lnTo>
                <a:lnTo>
                  <a:pt x="297" y="463"/>
                </a:lnTo>
                <a:lnTo>
                  <a:pt x="303" y="481"/>
                </a:lnTo>
                <a:lnTo>
                  <a:pt x="307" y="499"/>
                </a:lnTo>
                <a:lnTo>
                  <a:pt x="307" y="499"/>
                </a:lnTo>
                <a:lnTo>
                  <a:pt x="309" y="515"/>
                </a:lnTo>
                <a:lnTo>
                  <a:pt x="310" y="531"/>
                </a:lnTo>
                <a:lnTo>
                  <a:pt x="310" y="549"/>
                </a:lnTo>
                <a:lnTo>
                  <a:pt x="310" y="549"/>
                </a:lnTo>
                <a:lnTo>
                  <a:pt x="311" y="552"/>
                </a:lnTo>
                <a:lnTo>
                  <a:pt x="313" y="561"/>
                </a:lnTo>
                <a:lnTo>
                  <a:pt x="316" y="568"/>
                </a:lnTo>
                <a:lnTo>
                  <a:pt x="316" y="572"/>
                </a:lnTo>
                <a:lnTo>
                  <a:pt x="316" y="573"/>
                </a:lnTo>
                <a:lnTo>
                  <a:pt x="316" y="573"/>
                </a:lnTo>
                <a:lnTo>
                  <a:pt x="311" y="578"/>
                </a:lnTo>
                <a:lnTo>
                  <a:pt x="310" y="581"/>
                </a:lnTo>
                <a:lnTo>
                  <a:pt x="310" y="581"/>
                </a:lnTo>
                <a:lnTo>
                  <a:pt x="312" y="617"/>
                </a:lnTo>
                <a:lnTo>
                  <a:pt x="312" y="642"/>
                </a:lnTo>
                <a:lnTo>
                  <a:pt x="311" y="649"/>
                </a:lnTo>
                <a:lnTo>
                  <a:pt x="311" y="651"/>
                </a:lnTo>
                <a:lnTo>
                  <a:pt x="310" y="652"/>
                </a:lnTo>
                <a:lnTo>
                  <a:pt x="310" y="652"/>
                </a:lnTo>
                <a:lnTo>
                  <a:pt x="309" y="652"/>
                </a:lnTo>
                <a:lnTo>
                  <a:pt x="306" y="650"/>
                </a:lnTo>
                <a:lnTo>
                  <a:pt x="303" y="645"/>
                </a:lnTo>
                <a:lnTo>
                  <a:pt x="292" y="626"/>
                </a:lnTo>
                <a:lnTo>
                  <a:pt x="282" y="608"/>
                </a:lnTo>
                <a:lnTo>
                  <a:pt x="278" y="602"/>
                </a:lnTo>
                <a:lnTo>
                  <a:pt x="277" y="601"/>
                </a:lnTo>
                <a:lnTo>
                  <a:pt x="277" y="601"/>
                </a:lnTo>
                <a:lnTo>
                  <a:pt x="271" y="605"/>
                </a:lnTo>
                <a:lnTo>
                  <a:pt x="271" y="605"/>
                </a:lnTo>
                <a:lnTo>
                  <a:pt x="258" y="649"/>
                </a:lnTo>
                <a:lnTo>
                  <a:pt x="246" y="683"/>
                </a:lnTo>
                <a:lnTo>
                  <a:pt x="241" y="696"/>
                </a:lnTo>
                <a:lnTo>
                  <a:pt x="236" y="704"/>
                </a:lnTo>
                <a:lnTo>
                  <a:pt x="236" y="704"/>
                </a:lnTo>
                <a:lnTo>
                  <a:pt x="233" y="711"/>
                </a:lnTo>
                <a:lnTo>
                  <a:pt x="229" y="718"/>
                </a:lnTo>
                <a:lnTo>
                  <a:pt x="223" y="731"/>
                </a:lnTo>
                <a:lnTo>
                  <a:pt x="219" y="745"/>
                </a:lnTo>
                <a:lnTo>
                  <a:pt x="219" y="745"/>
                </a:lnTo>
                <a:lnTo>
                  <a:pt x="215" y="814"/>
                </a:lnTo>
                <a:lnTo>
                  <a:pt x="210" y="867"/>
                </a:lnTo>
                <a:lnTo>
                  <a:pt x="206" y="888"/>
                </a:lnTo>
                <a:lnTo>
                  <a:pt x="202" y="902"/>
                </a:lnTo>
                <a:lnTo>
                  <a:pt x="202" y="902"/>
                </a:lnTo>
                <a:lnTo>
                  <a:pt x="198" y="919"/>
                </a:lnTo>
                <a:lnTo>
                  <a:pt x="194" y="932"/>
                </a:lnTo>
                <a:lnTo>
                  <a:pt x="192" y="945"/>
                </a:lnTo>
                <a:lnTo>
                  <a:pt x="192" y="945"/>
                </a:lnTo>
                <a:lnTo>
                  <a:pt x="194" y="948"/>
                </a:lnTo>
                <a:lnTo>
                  <a:pt x="199" y="953"/>
                </a:lnTo>
                <a:lnTo>
                  <a:pt x="213" y="966"/>
                </a:lnTo>
                <a:lnTo>
                  <a:pt x="236" y="984"/>
                </a:lnTo>
                <a:lnTo>
                  <a:pt x="236" y="984"/>
                </a:lnTo>
                <a:lnTo>
                  <a:pt x="247" y="988"/>
                </a:lnTo>
                <a:lnTo>
                  <a:pt x="254" y="991"/>
                </a:lnTo>
                <a:lnTo>
                  <a:pt x="257" y="994"/>
                </a:lnTo>
                <a:lnTo>
                  <a:pt x="258" y="995"/>
                </a:lnTo>
                <a:lnTo>
                  <a:pt x="258" y="995"/>
                </a:lnTo>
                <a:lnTo>
                  <a:pt x="260" y="1001"/>
                </a:lnTo>
                <a:lnTo>
                  <a:pt x="260" y="1003"/>
                </a:lnTo>
                <a:lnTo>
                  <a:pt x="260" y="1006"/>
                </a:lnTo>
                <a:lnTo>
                  <a:pt x="260" y="1006"/>
                </a:lnTo>
                <a:lnTo>
                  <a:pt x="256" y="1008"/>
                </a:lnTo>
                <a:lnTo>
                  <a:pt x="244" y="1011"/>
                </a:lnTo>
                <a:lnTo>
                  <a:pt x="231" y="1012"/>
                </a:lnTo>
                <a:lnTo>
                  <a:pt x="222" y="1012"/>
                </a:lnTo>
                <a:lnTo>
                  <a:pt x="222" y="1012"/>
                </a:lnTo>
                <a:lnTo>
                  <a:pt x="195" y="1008"/>
                </a:lnTo>
                <a:lnTo>
                  <a:pt x="170" y="1006"/>
                </a:lnTo>
                <a:lnTo>
                  <a:pt x="170" y="1006"/>
                </a:lnTo>
                <a:lnTo>
                  <a:pt x="143" y="1003"/>
                </a:lnTo>
                <a:lnTo>
                  <a:pt x="143" y="1003"/>
                </a:lnTo>
                <a:lnTo>
                  <a:pt x="140" y="1000"/>
                </a:lnTo>
                <a:lnTo>
                  <a:pt x="139" y="995"/>
                </a:lnTo>
                <a:lnTo>
                  <a:pt x="137" y="990"/>
                </a:lnTo>
                <a:lnTo>
                  <a:pt x="137" y="990"/>
                </a:lnTo>
                <a:lnTo>
                  <a:pt x="137" y="980"/>
                </a:lnTo>
                <a:lnTo>
                  <a:pt x="140" y="970"/>
                </a:lnTo>
                <a:lnTo>
                  <a:pt x="141" y="961"/>
                </a:lnTo>
                <a:lnTo>
                  <a:pt x="143" y="956"/>
                </a:lnTo>
                <a:lnTo>
                  <a:pt x="143" y="956"/>
                </a:lnTo>
                <a:lnTo>
                  <a:pt x="146" y="956"/>
                </a:lnTo>
                <a:lnTo>
                  <a:pt x="148" y="956"/>
                </a:lnTo>
                <a:lnTo>
                  <a:pt x="148" y="954"/>
                </a:lnTo>
                <a:lnTo>
                  <a:pt x="148" y="954"/>
                </a:lnTo>
                <a:lnTo>
                  <a:pt x="146" y="891"/>
                </a:lnTo>
                <a:lnTo>
                  <a:pt x="145" y="848"/>
                </a:lnTo>
                <a:lnTo>
                  <a:pt x="145" y="831"/>
                </a:lnTo>
                <a:lnTo>
                  <a:pt x="146" y="822"/>
                </a:lnTo>
                <a:lnTo>
                  <a:pt x="146" y="822"/>
                </a:lnTo>
                <a:lnTo>
                  <a:pt x="147" y="809"/>
                </a:lnTo>
                <a:lnTo>
                  <a:pt x="148" y="795"/>
                </a:lnTo>
                <a:lnTo>
                  <a:pt x="148" y="775"/>
                </a:lnTo>
                <a:lnTo>
                  <a:pt x="148" y="775"/>
                </a:lnTo>
                <a:lnTo>
                  <a:pt x="134" y="826"/>
                </a:lnTo>
                <a:lnTo>
                  <a:pt x="122" y="865"/>
                </a:lnTo>
                <a:lnTo>
                  <a:pt x="117" y="879"/>
                </a:lnTo>
                <a:lnTo>
                  <a:pt x="113" y="888"/>
                </a:lnTo>
                <a:lnTo>
                  <a:pt x="113" y="888"/>
                </a:lnTo>
                <a:lnTo>
                  <a:pt x="106" y="903"/>
                </a:lnTo>
                <a:lnTo>
                  <a:pt x="101" y="921"/>
                </a:lnTo>
                <a:lnTo>
                  <a:pt x="99" y="931"/>
                </a:lnTo>
                <a:lnTo>
                  <a:pt x="99" y="941"/>
                </a:lnTo>
                <a:lnTo>
                  <a:pt x="100" y="948"/>
                </a:lnTo>
                <a:lnTo>
                  <a:pt x="102" y="954"/>
                </a:lnTo>
                <a:lnTo>
                  <a:pt x="102" y="954"/>
                </a:lnTo>
                <a:lnTo>
                  <a:pt x="106" y="964"/>
                </a:lnTo>
                <a:lnTo>
                  <a:pt x="110" y="971"/>
                </a:lnTo>
                <a:lnTo>
                  <a:pt x="110" y="977"/>
                </a:lnTo>
                <a:lnTo>
                  <a:pt x="110" y="978"/>
                </a:lnTo>
                <a:lnTo>
                  <a:pt x="110" y="978"/>
                </a:lnTo>
                <a:lnTo>
                  <a:pt x="118" y="984"/>
                </a:lnTo>
                <a:lnTo>
                  <a:pt x="118" y="984"/>
                </a:lnTo>
                <a:lnTo>
                  <a:pt x="133" y="996"/>
                </a:lnTo>
                <a:lnTo>
                  <a:pt x="140" y="1003"/>
                </a:lnTo>
                <a:lnTo>
                  <a:pt x="143" y="1008"/>
                </a:lnTo>
                <a:lnTo>
                  <a:pt x="143" y="1008"/>
                </a:lnTo>
                <a:lnTo>
                  <a:pt x="142" y="1012"/>
                </a:lnTo>
                <a:lnTo>
                  <a:pt x="142" y="1015"/>
                </a:lnTo>
                <a:lnTo>
                  <a:pt x="140" y="1020"/>
                </a:lnTo>
                <a:lnTo>
                  <a:pt x="140" y="1020"/>
                </a:lnTo>
                <a:lnTo>
                  <a:pt x="134" y="1020"/>
                </a:lnTo>
                <a:lnTo>
                  <a:pt x="120" y="1021"/>
                </a:lnTo>
                <a:lnTo>
                  <a:pt x="105" y="1023"/>
                </a:lnTo>
                <a:lnTo>
                  <a:pt x="94" y="1023"/>
                </a:lnTo>
                <a:lnTo>
                  <a:pt x="94" y="1023"/>
                </a:lnTo>
                <a:lnTo>
                  <a:pt x="78" y="1020"/>
                </a:lnTo>
                <a:lnTo>
                  <a:pt x="70" y="1018"/>
                </a:lnTo>
                <a:lnTo>
                  <a:pt x="60" y="1014"/>
                </a:lnTo>
                <a:lnTo>
                  <a:pt x="60" y="1014"/>
                </a:lnTo>
                <a:lnTo>
                  <a:pt x="46" y="1007"/>
                </a:lnTo>
                <a:lnTo>
                  <a:pt x="41" y="1005"/>
                </a:lnTo>
                <a:lnTo>
                  <a:pt x="40" y="1002"/>
                </a:lnTo>
                <a:lnTo>
                  <a:pt x="38" y="1001"/>
                </a:lnTo>
                <a:lnTo>
                  <a:pt x="38" y="1001"/>
                </a:lnTo>
                <a:lnTo>
                  <a:pt x="38" y="991"/>
                </a:lnTo>
                <a:lnTo>
                  <a:pt x="38" y="987"/>
                </a:lnTo>
                <a:lnTo>
                  <a:pt x="38" y="982"/>
                </a:lnTo>
                <a:lnTo>
                  <a:pt x="38" y="982"/>
                </a:lnTo>
                <a:lnTo>
                  <a:pt x="41" y="976"/>
                </a:lnTo>
                <a:lnTo>
                  <a:pt x="46" y="968"/>
                </a:lnTo>
                <a:lnTo>
                  <a:pt x="49" y="962"/>
                </a:lnTo>
                <a:lnTo>
                  <a:pt x="49" y="960"/>
                </a:lnTo>
                <a:lnTo>
                  <a:pt x="49" y="960"/>
                </a:lnTo>
                <a:lnTo>
                  <a:pt x="51" y="958"/>
                </a:lnTo>
                <a:lnTo>
                  <a:pt x="53" y="955"/>
                </a:lnTo>
                <a:lnTo>
                  <a:pt x="57" y="948"/>
                </a:lnTo>
                <a:lnTo>
                  <a:pt x="58" y="943"/>
                </a:lnTo>
                <a:lnTo>
                  <a:pt x="58" y="937"/>
                </a:lnTo>
                <a:lnTo>
                  <a:pt x="58" y="937"/>
                </a:lnTo>
                <a:lnTo>
                  <a:pt x="54" y="884"/>
                </a:lnTo>
                <a:lnTo>
                  <a:pt x="53" y="854"/>
                </a:lnTo>
                <a:lnTo>
                  <a:pt x="52" y="842"/>
                </a:lnTo>
                <a:lnTo>
                  <a:pt x="53" y="836"/>
                </a:lnTo>
                <a:lnTo>
                  <a:pt x="53" y="836"/>
                </a:lnTo>
                <a:lnTo>
                  <a:pt x="53" y="826"/>
                </a:lnTo>
                <a:lnTo>
                  <a:pt x="54" y="810"/>
                </a:lnTo>
                <a:lnTo>
                  <a:pt x="55" y="794"/>
                </a:lnTo>
                <a:lnTo>
                  <a:pt x="58" y="786"/>
                </a:lnTo>
                <a:lnTo>
                  <a:pt x="60" y="779"/>
                </a:lnTo>
                <a:lnTo>
                  <a:pt x="60" y="779"/>
                </a:lnTo>
                <a:lnTo>
                  <a:pt x="70" y="766"/>
                </a:lnTo>
                <a:lnTo>
                  <a:pt x="78" y="755"/>
                </a:lnTo>
                <a:lnTo>
                  <a:pt x="86" y="746"/>
                </a:lnTo>
                <a:lnTo>
                  <a:pt x="88" y="743"/>
                </a:lnTo>
                <a:lnTo>
                  <a:pt x="88" y="740"/>
                </a:lnTo>
                <a:lnTo>
                  <a:pt x="88" y="740"/>
                </a:lnTo>
                <a:lnTo>
                  <a:pt x="84" y="721"/>
                </a:lnTo>
                <a:lnTo>
                  <a:pt x="77" y="684"/>
                </a:lnTo>
                <a:lnTo>
                  <a:pt x="66" y="633"/>
                </a:lnTo>
                <a:lnTo>
                  <a:pt x="66" y="633"/>
                </a:lnTo>
                <a:lnTo>
                  <a:pt x="64" y="631"/>
                </a:lnTo>
                <a:lnTo>
                  <a:pt x="61" y="629"/>
                </a:lnTo>
                <a:lnTo>
                  <a:pt x="58" y="631"/>
                </a:lnTo>
                <a:lnTo>
                  <a:pt x="58" y="631"/>
                </a:lnTo>
                <a:lnTo>
                  <a:pt x="54" y="633"/>
                </a:lnTo>
                <a:lnTo>
                  <a:pt x="49" y="640"/>
                </a:lnTo>
                <a:lnTo>
                  <a:pt x="34" y="658"/>
                </a:lnTo>
                <a:lnTo>
                  <a:pt x="14" y="685"/>
                </a:lnTo>
                <a:lnTo>
                  <a:pt x="14" y="685"/>
                </a:lnTo>
                <a:lnTo>
                  <a:pt x="1" y="672"/>
                </a:lnTo>
                <a:lnTo>
                  <a:pt x="1" y="672"/>
                </a:lnTo>
                <a:lnTo>
                  <a:pt x="0" y="669"/>
                </a:lnTo>
                <a:lnTo>
                  <a:pt x="0" y="664"/>
                </a:lnTo>
                <a:lnTo>
                  <a:pt x="1" y="652"/>
                </a:lnTo>
                <a:lnTo>
                  <a:pt x="4" y="635"/>
                </a:lnTo>
                <a:lnTo>
                  <a:pt x="4" y="635"/>
                </a:lnTo>
                <a:lnTo>
                  <a:pt x="7" y="602"/>
                </a:lnTo>
                <a:lnTo>
                  <a:pt x="10" y="574"/>
                </a:lnTo>
                <a:lnTo>
                  <a:pt x="12" y="563"/>
                </a:lnTo>
                <a:lnTo>
                  <a:pt x="14" y="553"/>
                </a:lnTo>
                <a:lnTo>
                  <a:pt x="14" y="553"/>
                </a:lnTo>
                <a:lnTo>
                  <a:pt x="24" y="523"/>
                </a:lnTo>
                <a:lnTo>
                  <a:pt x="28" y="512"/>
                </a:lnTo>
                <a:lnTo>
                  <a:pt x="28" y="508"/>
                </a:lnTo>
                <a:lnTo>
                  <a:pt x="28" y="508"/>
                </a:lnTo>
                <a:lnTo>
                  <a:pt x="16" y="503"/>
                </a:lnTo>
                <a:lnTo>
                  <a:pt x="8" y="499"/>
                </a:lnTo>
                <a:lnTo>
                  <a:pt x="7" y="498"/>
                </a:lnTo>
                <a:lnTo>
                  <a:pt x="8" y="497"/>
                </a:lnTo>
                <a:lnTo>
                  <a:pt x="8" y="497"/>
                </a:lnTo>
                <a:lnTo>
                  <a:pt x="11" y="493"/>
                </a:lnTo>
                <a:lnTo>
                  <a:pt x="13" y="490"/>
                </a:lnTo>
                <a:lnTo>
                  <a:pt x="18" y="477"/>
                </a:lnTo>
                <a:lnTo>
                  <a:pt x="20" y="467"/>
                </a:lnTo>
                <a:lnTo>
                  <a:pt x="23" y="458"/>
                </a:lnTo>
                <a:lnTo>
                  <a:pt x="23" y="458"/>
                </a:lnTo>
                <a:lnTo>
                  <a:pt x="22" y="397"/>
                </a:lnTo>
                <a:lnTo>
                  <a:pt x="19" y="334"/>
                </a:lnTo>
                <a:lnTo>
                  <a:pt x="19" y="334"/>
                </a:lnTo>
                <a:lnTo>
                  <a:pt x="20" y="327"/>
                </a:lnTo>
                <a:lnTo>
                  <a:pt x="23" y="311"/>
                </a:lnTo>
                <a:lnTo>
                  <a:pt x="31" y="265"/>
                </a:lnTo>
                <a:lnTo>
                  <a:pt x="42" y="219"/>
                </a:lnTo>
                <a:lnTo>
                  <a:pt x="47" y="202"/>
                </a:lnTo>
                <a:lnTo>
                  <a:pt x="49" y="195"/>
                </a:lnTo>
                <a:lnTo>
                  <a:pt x="49" y="195"/>
                </a:lnTo>
                <a:lnTo>
                  <a:pt x="53" y="192"/>
                </a:lnTo>
                <a:lnTo>
                  <a:pt x="58" y="188"/>
                </a:lnTo>
                <a:lnTo>
                  <a:pt x="70" y="180"/>
                </a:lnTo>
                <a:lnTo>
                  <a:pt x="84" y="173"/>
                </a:lnTo>
                <a:lnTo>
                  <a:pt x="99" y="167"/>
                </a:lnTo>
                <a:lnTo>
                  <a:pt x="99" y="167"/>
                </a:lnTo>
                <a:lnTo>
                  <a:pt x="110" y="164"/>
                </a:lnTo>
                <a:lnTo>
                  <a:pt x="118" y="163"/>
                </a:lnTo>
                <a:lnTo>
                  <a:pt x="125" y="161"/>
                </a:lnTo>
                <a:lnTo>
                  <a:pt x="131" y="159"/>
                </a:lnTo>
                <a:lnTo>
                  <a:pt x="131" y="159"/>
                </a:lnTo>
                <a:lnTo>
                  <a:pt x="139" y="155"/>
                </a:lnTo>
                <a:lnTo>
                  <a:pt x="142" y="151"/>
                </a:lnTo>
                <a:lnTo>
                  <a:pt x="146" y="146"/>
                </a:lnTo>
                <a:lnTo>
                  <a:pt x="146" y="14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1">
            <a:extLst>
              <a:ext uri="{FF2B5EF4-FFF2-40B4-BE49-F238E27FC236}">
                <a16:creationId xmlns:a16="http://schemas.microsoft.com/office/drawing/2014/main" id="{CAD9CB08-E549-41A0-A7D7-C274A711E6D1}"/>
              </a:ext>
            </a:extLst>
          </p:cNvPr>
          <p:cNvSpPr>
            <a:spLocks/>
          </p:cNvSpPr>
          <p:nvPr/>
        </p:nvSpPr>
        <p:spPr bwMode="auto">
          <a:xfrm>
            <a:off x="4676795" y="762000"/>
            <a:ext cx="506143" cy="1681366"/>
          </a:xfrm>
          <a:custGeom>
            <a:avLst/>
            <a:gdLst>
              <a:gd name="T0" fmla="*/ 106 w 438"/>
              <a:gd name="T1" fmla="*/ 24 h 1455"/>
              <a:gd name="T2" fmla="*/ 71 w 438"/>
              <a:gd name="T3" fmla="*/ 69 h 1455"/>
              <a:gd name="T4" fmla="*/ 68 w 438"/>
              <a:gd name="T5" fmla="*/ 133 h 1455"/>
              <a:gd name="T6" fmla="*/ 75 w 438"/>
              <a:gd name="T7" fmla="*/ 166 h 1455"/>
              <a:gd name="T8" fmla="*/ 82 w 438"/>
              <a:gd name="T9" fmla="*/ 229 h 1455"/>
              <a:gd name="T10" fmla="*/ 104 w 438"/>
              <a:gd name="T11" fmla="*/ 260 h 1455"/>
              <a:gd name="T12" fmla="*/ 71 w 438"/>
              <a:gd name="T13" fmla="*/ 300 h 1455"/>
              <a:gd name="T14" fmla="*/ 28 w 438"/>
              <a:gd name="T15" fmla="*/ 366 h 1455"/>
              <a:gd name="T16" fmla="*/ 44 w 438"/>
              <a:gd name="T17" fmla="*/ 412 h 1455"/>
              <a:gd name="T18" fmla="*/ 2 w 438"/>
              <a:gd name="T19" fmla="*/ 488 h 1455"/>
              <a:gd name="T20" fmla="*/ 6 w 438"/>
              <a:gd name="T21" fmla="*/ 506 h 1455"/>
              <a:gd name="T22" fmla="*/ 17 w 438"/>
              <a:gd name="T23" fmla="*/ 524 h 1455"/>
              <a:gd name="T24" fmla="*/ 22 w 438"/>
              <a:gd name="T25" fmla="*/ 537 h 1455"/>
              <a:gd name="T26" fmla="*/ 11 w 438"/>
              <a:gd name="T27" fmla="*/ 555 h 1455"/>
              <a:gd name="T28" fmla="*/ 13 w 438"/>
              <a:gd name="T29" fmla="*/ 575 h 1455"/>
              <a:gd name="T30" fmla="*/ 11 w 438"/>
              <a:gd name="T31" fmla="*/ 601 h 1455"/>
              <a:gd name="T32" fmla="*/ 37 w 438"/>
              <a:gd name="T33" fmla="*/ 623 h 1455"/>
              <a:gd name="T34" fmla="*/ 51 w 438"/>
              <a:gd name="T35" fmla="*/ 659 h 1455"/>
              <a:gd name="T36" fmla="*/ 64 w 438"/>
              <a:gd name="T37" fmla="*/ 721 h 1455"/>
              <a:gd name="T38" fmla="*/ 73 w 438"/>
              <a:gd name="T39" fmla="*/ 767 h 1455"/>
              <a:gd name="T40" fmla="*/ 84 w 438"/>
              <a:gd name="T41" fmla="*/ 754 h 1455"/>
              <a:gd name="T42" fmla="*/ 77 w 438"/>
              <a:gd name="T43" fmla="*/ 1087 h 1455"/>
              <a:gd name="T44" fmla="*/ 90 w 438"/>
              <a:gd name="T45" fmla="*/ 1115 h 1455"/>
              <a:gd name="T46" fmla="*/ 168 w 438"/>
              <a:gd name="T47" fmla="*/ 1102 h 1455"/>
              <a:gd name="T48" fmla="*/ 173 w 438"/>
              <a:gd name="T49" fmla="*/ 1133 h 1455"/>
              <a:gd name="T50" fmla="*/ 190 w 438"/>
              <a:gd name="T51" fmla="*/ 1124 h 1455"/>
              <a:gd name="T52" fmla="*/ 214 w 438"/>
              <a:gd name="T53" fmla="*/ 1251 h 1455"/>
              <a:gd name="T54" fmla="*/ 243 w 438"/>
              <a:gd name="T55" fmla="*/ 1333 h 1455"/>
              <a:gd name="T56" fmla="*/ 228 w 438"/>
              <a:gd name="T57" fmla="*/ 1368 h 1455"/>
              <a:gd name="T58" fmla="*/ 163 w 438"/>
              <a:gd name="T59" fmla="*/ 1393 h 1455"/>
              <a:gd name="T60" fmla="*/ 115 w 438"/>
              <a:gd name="T61" fmla="*/ 1413 h 1455"/>
              <a:gd name="T62" fmla="*/ 111 w 438"/>
              <a:gd name="T63" fmla="*/ 1437 h 1455"/>
              <a:gd name="T64" fmla="*/ 141 w 438"/>
              <a:gd name="T65" fmla="*/ 1446 h 1455"/>
              <a:gd name="T66" fmla="*/ 173 w 438"/>
              <a:gd name="T67" fmla="*/ 1448 h 1455"/>
              <a:gd name="T68" fmla="*/ 201 w 438"/>
              <a:gd name="T69" fmla="*/ 1455 h 1455"/>
              <a:gd name="T70" fmla="*/ 308 w 438"/>
              <a:gd name="T71" fmla="*/ 1442 h 1455"/>
              <a:gd name="T72" fmla="*/ 396 w 438"/>
              <a:gd name="T73" fmla="*/ 1435 h 1455"/>
              <a:gd name="T74" fmla="*/ 394 w 438"/>
              <a:gd name="T75" fmla="*/ 1399 h 1455"/>
              <a:gd name="T76" fmla="*/ 385 w 438"/>
              <a:gd name="T77" fmla="*/ 1320 h 1455"/>
              <a:gd name="T78" fmla="*/ 392 w 438"/>
              <a:gd name="T79" fmla="*/ 1196 h 1455"/>
              <a:gd name="T80" fmla="*/ 405 w 438"/>
              <a:gd name="T81" fmla="*/ 1093 h 1455"/>
              <a:gd name="T82" fmla="*/ 423 w 438"/>
              <a:gd name="T83" fmla="*/ 971 h 1455"/>
              <a:gd name="T84" fmla="*/ 394 w 438"/>
              <a:gd name="T85" fmla="*/ 747 h 1455"/>
              <a:gd name="T86" fmla="*/ 388 w 438"/>
              <a:gd name="T87" fmla="*/ 574 h 1455"/>
              <a:gd name="T88" fmla="*/ 377 w 438"/>
              <a:gd name="T89" fmla="*/ 371 h 1455"/>
              <a:gd name="T90" fmla="*/ 330 w 438"/>
              <a:gd name="T91" fmla="*/ 259 h 1455"/>
              <a:gd name="T92" fmla="*/ 288 w 438"/>
              <a:gd name="T93" fmla="*/ 208 h 1455"/>
              <a:gd name="T94" fmla="*/ 281 w 438"/>
              <a:gd name="T95" fmla="*/ 151 h 1455"/>
              <a:gd name="T96" fmla="*/ 241 w 438"/>
              <a:gd name="T97" fmla="*/ 75 h 1455"/>
              <a:gd name="T98" fmla="*/ 223 w 438"/>
              <a:gd name="T99" fmla="*/ 31 h 1455"/>
              <a:gd name="T100" fmla="*/ 192 w 438"/>
              <a:gd name="T101" fmla="*/ 5 h 1455"/>
              <a:gd name="T102" fmla="*/ 155 w 438"/>
              <a:gd name="T103" fmla="*/ 0 h 1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38" h="1455">
                <a:moveTo>
                  <a:pt x="137" y="2"/>
                </a:moveTo>
                <a:lnTo>
                  <a:pt x="137" y="2"/>
                </a:lnTo>
                <a:lnTo>
                  <a:pt x="130" y="5"/>
                </a:lnTo>
                <a:lnTo>
                  <a:pt x="122" y="9"/>
                </a:lnTo>
                <a:lnTo>
                  <a:pt x="106" y="24"/>
                </a:lnTo>
                <a:lnTo>
                  <a:pt x="90" y="38"/>
                </a:lnTo>
                <a:lnTo>
                  <a:pt x="79" y="53"/>
                </a:lnTo>
                <a:lnTo>
                  <a:pt x="79" y="53"/>
                </a:lnTo>
                <a:lnTo>
                  <a:pt x="73" y="60"/>
                </a:lnTo>
                <a:lnTo>
                  <a:pt x="71" y="69"/>
                </a:lnTo>
                <a:lnTo>
                  <a:pt x="66" y="89"/>
                </a:lnTo>
                <a:lnTo>
                  <a:pt x="64" y="107"/>
                </a:lnTo>
                <a:lnTo>
                  <a:pt x="64" y="122"/>
                </a:lnTo>
                <a:lnTo>
                  <a:pt x="64" y="122"/>
                </a:lnTo>
                <a:lnTo>
                  <a:pt x="68" y="133"/>
                </a:lnTo>
                <a:lnTo>
                  <a:pt x="71" y="144"/>
                </a:lnTo>
                <a:lnTo>
                  <a:pt x="79" y="153"/>
                </a:lnTo>
                <a:lnTo>
                  <a:pt x="79" y="153"/>
                </a:lnTo>
                <a:lnTo>
                  <a:pt x="77" y="157"/>
                </a:lnTo>
                <a:lnTo>
                  <a:pt x="75" y="166"/>
                </a:lnTo>
                <a:lnTo>
                  <a:pt x="73" y="184"/>
                </a:lnTo>
                <a:lnTo>
                  <a:pt x="75" y="198"/>
                </a:lnTo>
                <a:lnTo>
                  <a:pt x="79" y="213"/>
                </a:lnTo>
                <a:lnTo>
                  <a:pt x="79" y="213"/>
                </a:lnTo>
                <a:lnTo>
                  <a:pt x="82" y="229"/>
                </a:lnTo>
                <a:lnTo>
                  <a:pt x="86" y="240"/>
                </a:lnTo>
                <a:lnTo>
                  <a:pt x="91" y="249"/>
                </a:lnTo>
                <a:lnTo>
                  <a:pt x="95" y="255"/>
                </a:lnTo>
                <a:lnTo>
                  <a:pt x="101" y="260"/>
                </a:lnTo>
                <a:lnTo>
                  <a:pt x="104" y="260"/>
                </a:lnTo>
                <a:lnTo>
                  <a:pt x="104" y="260"/>
                </a:lnTo>
                <a:lnTo>
                  <a:pt x="88" y="275"/>
                </a:lnTo>
                <a:lnTo>
                  <a:pt x="77" y="288"/>
                </a:lnTo>
                <a:lnTo>
                  <a:pt x="73" y="295"/>
                </a:lnTo>
                <a:lnTo>
                  <a:pt x="71" y="300"/>
                </a:lnTo>
                <a:lnTo>
                  <a:pt x="71" y="300"/>
                </a:lnTo>
                <a:lnTo>
                  <a:pt x="70" y="313"/>
                </a:lnTo>
                <a:lnTo>
                  <a:pt x="70" y="326"/>
                </a:lnTo>
                <a:lnTo>
                  <a:pt x="71" y="339"/>
                </a:lnTo>
                <a:lnTo>
                  <a:pt x="28" y="366"/>
                </a:lnTo>
                <a:lnTo>
                  <a:pt x="28" y="366"/>
                </a:lnTo>
                <a:lnTo>
                  <a:pt x="35" y="382"/>
                </a:lnTo>
                <a:lnTo>
                  <a:pt x="40" y="397"/>
                </a:lnTo>
                <a:lnTo>
                  <a:pt x="44" y="412"/>
                </a:lnTo>
                <a:lnTo>
                  <a:pt x="44" y="412"/>
                </a:lnTo>
                <a:lnTo>
                  <a:pt x="46" y="470"/>
                </a:lnTo>
                <a:lnTo>
                  <a:pt x="46" y="470"/>
                </a:lnTo>
                <a:lnTo>
                  <a:pt x="24" y="477"/>
                </a:lnTo>
                <a:lnTo>
                  <a:pt x="8" y="484"/>
                </a:lnTo>
                <a:lnTo>
                  <a:pt x="2" y="488"/>
                </a:lnTo>
                <a:lnTo>
                  <a:pt x="0" y="492"/>
                </a:lnTo>
                <a:lnTo>
                  <a:pt x="0" y="492"/>
                </a:lnTo>
                <a:lnTo>
                  <a:pt x="0" y="497"/>
                </a:lnTo>
                <a:lnTo>
                  <a:pt x="2" y="501"/>
                </a:lnTo>
                <a:lnTo>
                  <a:pt x="6" y="506"/>
                </a:lnTo>
                <a:lnTo>
                  <a:pt x="15" y="514"/>
                </a:lnTo>
                <a:lnTo>
                  <a:pt x="15" y="514"/>
                </a:lnTo>
                <a:lnTo>
                  <a:pt x="13" y="517"/>
                </a:lnTo>
                <a:lnTo>
                  <a:pt x="15" y="519"/>
                </a:lnTo>
                <a:lnTo>
                  <a:pt x="17" y="524"/>
                </a:lnTo>
                <a:lnTo>
                  <a:pt x="17" y="524"/>
                </a:lnTo>
                <a:lnTo>
                  <a:pt x="24" y="534"/>
                </a:lnTo>
                <a:lnTo>
                  <a:pt x="28" y="537"/>
                </a:lnTo>
                <a:lnTo>
                  <a:pt x="28" y="537"/>
                </a:lnTo>
                <a:lnTo>
                  <a:pt x="22" y="537"/>
                </a:lnTo>
                <a:lnTo>
                  <a:pt x="17" y="539"/>
                </a:lnTo>
                <a:lnTo>
                  <a:pt x="13" y="543"/>
                </a:lnTo>
                <a:lnTo>
                  <a:pt x="13" y="543"/>
                </a:lnTo>
                <a:lnTo>
                  <a:pt x="11" y="548"/>
                </a:lnTo>
                <a:lnTo>
                  <a:pt x="11" y="555"/>
                </a:lnTo>
                <a:lnTo>
                  <a:pt x="13" y="561"/>
                </a:lnTo>
                <a:lnTo>
                  <a:pt x="13" y="561"/>
                </a:lnTo>
                <a:lnTo>
                  <a:pt x="13" y="566"/>
                </a:lnTo>
                <a:lnTo>
                  <a:pt x="13" y="572"/>
                </a:lnTo>
                <a:lnTo>
                  <a:pt x="13" y="575"/>
                </a:lnTo>
                <a:lnTo>
                  <a:pt x="13" y="575"/>
                </a:lnTo>
                <a:lnTo>
                  <a:pt x="9" y="585"/>
                </a:lnTo>
                <a:lnTo>
                  <a:pt x="9" y="594"/>
                </a:lnTo>
                <a:lnTo>
                  <a:pt x="9" y="594"/>
                </a:lnTo>
                <a:lnTo>
                  <a:pt x="11" y="601"/>
                </a:lnTo>
                <a:lnTo>
                  <a:pt x="19" y="612"/>
                </a:lnTo>
                <a:lnTo>
                  <a:pt x="19" y="612"/>
                </a:lnTo>
                <a:lnTo>
                  <a:pt x="24" y="616"/>
                </a:lnTo>
                <a:lnTo>
                  <a:pt x="29" y="619"/>
                </a:lnTo>
                <a:lnTo>
                  <a:pt x="37" y="623"/>
                </a:lnTo>
                <a:lnTo>
                  <a:pt x="37" y="623"/>
                </a:lnTo>
                <a:lnTo>
                  <a:pt x="42" y="641"/>
                </a:lnTo>
                <a:lnTo>
                  <a:pt x="48" y="654"/>
                </a:lnTo>
                <a:lnTo>
                  <a:pt x="51" y="659"/>
                </a:lnTo>
                <a:lnTo>
                  <a:pt x="51" y="659"/>
                </a:lnTo>
                <a:lnTo>
                  <a:pt x="59" y="659"/>
                </a:lnTo>
                <a:lnTo>
                  <a:pt x="64" y="659"/>
                </a:lnTo>
                <a:lnTo>
                  <a:pt x="64" y="659"/>
                </a:lnTo>
                <a:lnTo>
                  <a:pt x="64" y="694"/>
                </a:lnTo>
                <a:lnTo>
                  <a:pt x="64" y="721"/>
                </a:lnTo>
                <a:lnTo>
                  <a:pt x="66" y="741"/>
                </a:lnTo>
                <a:lnTo>
                  <a:pt x="66" y="741"/>
                </a:lnTo>
                <a:lnTo>
                  <a:pt x="70" y="763"/>
                </a:lnTo>
                <a:lnTo>
                  <a:pt x="73" y="767"/>
                </a:lnTo>
                <a:lnTo>
                  <a:pt x="73" y="767"/>
                </a:lnTo>
                <a:lnTo>
                  <a:pt x="77" y="765"/>
                </a:lnTo>
                <a:lnTo>
                  <a:pt x="77" y="765"/>
                </a:lnTo>
                <a:lnTo>
                  <a:pt x="82" y="758"/>
                </a:lnTo>
                <a:lnTo>
                  <a:pt x="84" y="754"/>
                </a:lnTo>
                <a:lnTo>
                  <a:pt x="84" y="754"/>
                </a:lnTo>
                <a:lnTo>
                  <a:pt x="84" y="894"/>
                </a:lnTo>
                <a:lnTo>
                  <a:pt x="82" y="1000"/>
                </a:lnTo>
                <a:lnTo>
                  <a:pt x="81" y="1064"/>
                </a:lnTo>
                <a:lnTo>
                  <a:pt x="81" y="1064"/>
                </a:lnTo>
                <a:lnTo>
                  <a:pt x="77" y="1087"/>
                </a:lnTo>
                <a:lnTo>
                  <a:pt x="75" y="1104"/>
                </a:lnTo>
                <a:lnTo>
                  <a:pt x="73" y="1113"/>
                </a:lnTo>
                <a:lnTo>
                  <a:pt x="75" y="1118"/>
                </a:lnTo>
                <a:lnTo>
                  <a:pt x="75" y="1118"/>
                </a:lnTo>
                <a:lnTo>
                  <a:pt x="90" y="1115"/>
                </a:lnTo>
                <a:lnTo>
                  <a:pt x="122" y="1109"/>
                </a:lnTo>
                <a:lnTo>
                  <a:pt x="153" y="1104"/>
                </a:lnTo>
                <a:lnTo>
                  <a:pt x="164" y="1102"/>
                </a:lnTo>
                <a:lnTo>
                  <a:pt x="168" y="1102"/>
                </a:lnTo>
                <a:lnTo>
                  <a:pt x="168" y="1102"/>
                </a:lnTo>
                <a:lnTo>
                  <a:pt x="168" y="1109"/>
                </a:lnTo>
                <a:lnTo>
                  <a:pt x="168" y="1120"/>
                </a:lnTo>
                <a:lnTo>
                  <a:pt x="170" y="1129"/>
                </a:lnTo>
                <a:lnTo>
                  <a:pt x="172" y="1133"/>
                </a:lnTo>
                <a:lnTo>
                  <a:pt x="173" y="1133"/>
                </a:lnTo>
                <a:lnTo>
                  <a:pt x="173" y="1133"/>
                </a:lnTo>
                <a:lnTo>
                  <a:pt x="179" y="1131"/>
                </a:lnTo>
                <a:lnTo>
                  <a:pt x="184" y="1127"/>
                </a:lnTo>
                <a:lnTo>
                  <a:pt x="190" y="1124"/>
                </a:lnTo>
                <a:lnTo>
                  <a:pt x="190" y="1124"/>
                </a:lnTo>
                <a:lnTo>
                  <a:pt x="197" y="1160"/>
                </a:lnTo>
                <a:lnTo>
                  <a:pt x="204" y="1196"/>
                </a:lnTo>
                <a:lnTo>
                  <a:pt x="210" y="1233"/>
                </a:lnTo>
                <a:lnTo>
                  <a:pt x="210" y="1233"/>
                </a:lnTo>
                <a:lnTo>
                  <a:pt x="214" y="1251"/>
                </a:lnTo>
                <a:lnTo>
                  <a:pt x="219" y="1268"/>
                </a:lnTo>
                <a:lnTo>
                  <a:pt x="232" y="1295"/>
                </a:lnTo>
                <a:lnTo>
                  <a:pt x="237" y="1308"/>
                </a:lnTo>
                <a:lnTo>
                  <a:pt x="241" y="1320"/>
                </a:lnTo>
                <a:lnTo>
                  <a:pt x="243" y="1333"/>
                </a:lnTo>
                <a:lnTo>
                  <a:pt x="241" y="1346"/>
                </a:lnTo>
                <a:lnTo>
                  <a:pt x="241" y="1346"/>
                </a:lnTo>
                <a:lnTo>
                  <a:pt x="239" y="1353"/>
                </a:lnTo>
                <a:lnTo>
                  <a:pt x="237" y="1359"/>
                </a:lnTo>
                <a:lnTo>
                  <a:pt x="228" y="1368"/>
                </a:lnTo>
                <a:lnTo>
                  <a:pt x="217" y="1375"/>
                </a:lnTo>
                <a:lnTo>
                  <a:pt x="204" y="1382"/>
                </a:lnTo>
                <a:lnTo>
                  <a:pt x="193" y="1386"/>
                </a:lnTo>
                <a:lnTo>
                  <a:pt x="181" y="1390"/>
                </a:lnTo>
                <a:lnTo>
                  <a:pt x="163" y="1393"/>
                </a:lnTo>
                <a:lnTo>
                  <a:pt x="163" y="1393"/>
                </a:lnTo>
                <a:lnTo>
                  <a:pt x="148" y="1395"/>
                </a:lnTo>
                <a:lnTo>
                  <a:pt x="135" y="1400"/>
                </a:lnTo>
                <a:lnTo>
                  <a:pt x="122" y="1406"/>
                </a:lnTo>
                <a:lnTo>
                  <a:pt x="115" y="1413"/>
                </a:lnTo>
                <a:lnTo>
                  <a:pt x="115" y="1413"/>
                </a:lnTo>
                <a:lnTo>
                  <a:pt x="110" y="1424"/>
                </a:lnTo>
                <a:lnTo>
                  <a:pt x="110" y="1428"/>
                </a:lnTo>
                <a:lnTo>
                  <a:pt x="110" y="1433"/>
                </a:lnTo>
                <a:lnTo>
                  <a:pt x="111" y="1437"/>
                </a:lnTo>
                <a:lnTo>
                  <a:pt x="113" y="1441"/>
                </a:lnTo>
                <a:lnTo>
                  <a:pt x="119" y="1444"/>
                </a:lnTo>
                <a:lnTo>
                  <a:pt x="124" y="1444"/>
                </a:lnTo>
                <a:lnTo>
                  <a:pt x="124" y="1444"/>
                </a:lnTo>
                <a:lnTo>
                  <a:pt x="141" y="1446"/>
                </a:lnTo>
                <a:lnTo>
                  <a:pt x="157" y="1446"/>
                </a:lnTo>
                <a:lnTo>
                  <a:pt x="173" y="1442"/>
                </a:lnTo>
                <a:lnTo>
                  <a:pt x="173" y="1442"/>
                </a:lnTo>
                <a:lnTo>
                  <a:pt x="173" y="1444"/>
                </a:lnTo>
                <a:lnTo>
                  <a:pt x="173" y="1448"/>
                </a:lnTo>
                <a:lnTo>
                  <a:pt x="175" y="1450"/>
                </a:lnTo>
                <a:lnTo>
                  <a:pt x="177" y="1451"/>
                </a:lnTo>
                <a:lnTo>
                  <a:pt x="192" y="1455"/>
                </a:lnTo>
                <a:lnTo>
                  <a:pt x="192" y="1455"/>
                </a:lnTo>
                <a:lnTo>
                  <a:pt x="201" y="1455"/>
                </a:lnTo>
                <a:lnTo>
                  <a:pt x="212" y="1455"/>
                </a:lnTo>
                <a:lnTo>
                  <a:pt x="237" y="1451"/>
                </a:lnTo>
                <a:lnTo>
                  <a:pt x="268" y="1446"/>
                </a:lnTo>
                <a:lnTo>
                  <a:pt x="308" y="1442"/>
                </a:lnTo>
                <a:lnTo>
                  <a:pt x="308" y="1442"/>
                </a:lnTo>
                <a:lnTo>
                  <a:pt x="345" y="1442"/>
                </a:lnTo>
                <a:lnTo>
                  <a:pt x="374" y="1441"/>
                </a:lnTo>
                <a:lnTo>
                  <a:pt x="383" y="1441"/>
                </a:lnTo>
                <a:lnTo>
                  <a:pt x="390" y="1439"/>
                </a:lnTo>
                <a:lnTo>
                  <a:pt x="396" y="1435"/>
                </a:lnTo>
                <a:lnTo>
                  <a:pt x="399" y="1430"/>
                </a:lnTo>
                <a:lnTo>
                  <a:pt x="399" y="1430"/>
                </a:lnTo>
                <a:lnTo>
                  <a:pt x="399" y="1422"/>
                </a:lnTo>
                <a:lnTo>
                  <a:pt x="399" y="1417"/>
                </a:lnTo>
                <a:lnTo>
                  <a:pt x="394" y="1399"/>
                </a:lnTo>
                <a:lnTo>
                  <a:pt x="387" y="1379"/>
                </a:lnTo>
                <a:lnTo>
                  <a:pt x="385" y="1368"/>
                </a:lnTo>
                <a:lnTo>
                  <a:pt x="383" y="1355"/>
                </a:lnTo>
                <a:lnTo>
                  <a:pt x="383" y="1355"/>
                </a:lnTo>
                <a:lnTo>
                  <a:pt x="385" y="1320"/>
                </a:lnTo>
                <a:lnTo>
                  <a:pt x="388" y="1273"/>
                </a:lnTo>
                <a:lnTo>
                  <a:pt x="390" y="1227"/>
                </a:lnTo>
                <a:lnTo>
                  <a:pt x="392" y="1209"/>
                </a:lnTo>
                <a:lnTo>
                  <a:pt x="392" y="1196"/>
                </a:lnTo>
                <a:lnTo>
                  <a:pt x="392" y="1196"/>
                </a:lnTo>
                <a:lnTo>
                  <a:pt x="387" y="1171"/>
                </a:lnTo>
                <a:lnTo>
                  <a:pt x="379" y="1136"/>
                </a:lnTo>
                <a:lnTo>
                  <a:pt x="370" y="1095"/>
                </a:lnTo>
                <a:lnTo>
                  <a:pt x="370" y="1095"/>
                </a:lnTo>
                <a:lnTo>
                  <a:pt x="405" y="1093"/>
                </a:lnTo>
                <a:lnTo>
                  <a:pt x="429" y="1091"/>
                </a:lnTo>
                <a:lnTo>
                  <a:pt x="436" y="1091"/>
                </a:lnTo>
                <a:lnTo>
                  <a:pt x="438" y="1089"/>
                </a:lnTo>
                <a:lnTo>
                  <a:pt x="438" y="1089"/>
                </a:lnTo>
                <a:lnTo>
                  <a:pt x="423" y="971"/>
                </a:lnTo>
                <a:lnTo>
                  <a:pt x="414" y="885"/>
                </a:lnTo>
                <a:lnTo>
                  <a:pt x="408" y="830"/>
                </a:lnTo>
                <a:lnTo>
                  <a:pt x="408" y="830"/>
                </a:lnTo>
                <a:lnTo>
                  <a:pt x="403" y="794"/>
                </a:lnTo>
                <a:lnTo>
                  <a:pt x="394" y="747"/>
                </a:lnTo>
                <a:lnTo>
                  <a:pt x="381" y="688"/>
                </a:lnTo>
                <a:lnTo>
                  <a:pt x="381" y="688"/>
                </a:lnTo>
                <a:lnTo>
                  <a:pt x="385" y="637"/>
                </a:lnTo>
                <a:lnTo>
                  <a:pt x="388" y="574"/>
                </a:lnTo>
                <a:lnTo>
                  <a:pt x="388" y="574"/>
                </a:lnTo>
                <a:lnTo>
                  <a:pt x="387" y="486"/>
                </a:lnTo>
                <a:lnTo>
                  <a:pt x="383" y="422"/>
                </a:lnTo>
                <a:lnTo>
                  <a:pt x="381" y="393"/>
                </a:lnTo>
                <a:lnTo>
                  <a:pt x="377" y="371"/>
                </a:lnTo>
                <a:lnTo>
                  <a:pt x="377" y="371"/>
                </a:lnTo>
                <a:lnTo>
                  <a:pt x="374" y="351"/>
                </a:lnTo>
                <a:lnTo>
                  <a:pt x="367" y="331"/>
                </a:lnTo>
                <a:lnTo>
                  <a:pt x="354" y="299"/>
                </a:lnTo>
                <a:lnTo>
                  <a:pt x="341" y="273"/>
                </a:lnTo>
                <a:lnTo>
                  <a:pt x="330" y="259"/>
                </a:lnTo>
                <a:lnTo>
                  <a:pt x="330" y="259"/>
                </a:lnTo>
                <a:lnTo>
                  <a:pt x="321" y="246"/>
                </a:lnTo>
                <a:lnTo>
                  <a:pt x="316" y="240"/>
                </a:lnTo>
                <a:lnTo>
                  <a:pt x="316" y="240"/>
                </a:lnTo>
                <a:lnTo>
                  <a:pt x="288" y="208"/>
                </a:lnTo>
                <a:lnTo>
                  <a:pt x="288" y="208"/>
                </a:lnTo>
                <a:lnTo>
                  <a:pt x="288" y="202"/>
                </a:lnTo>
                <a:lnTo>
                  <a:pt x="288" y="186"/>
                </a:lnTo>
                <a:lnTo>
                  <a:pt x="285" y="164"/>
                </a:lnTo>
                <a:lnTo>
                  <a:pt x="281" y="151"/>
                </a:lnTo>
                <a:lnTo>
                  <a:pt x="277" y="138"/>
                </a:lnTo>
                <a:lnTo>
                  <a:pt x="277" y="138"/>
                </a:lnTo>
                <a:lnTo>
                  <a:pt x="266" y="115"/>
                </a:lnTo>
                <a:lnTo>
                  <a:pt x="255" y="96"/>
                </a:lnTo>
                <a:lnTo>
                  <a:pt x="241" y="75"/>
                </a:lnTo>
                <a:lnTo>
                  <a:pt x="241" y="75"/>
                </a:lnTo>
                <a:lnTo>
                  <a:pt x="237" y="62"/>
                </a:lnTo>
                <a:lnTo>
                  <a:pt x="232" y="47"/>
                </a:lnTo>
                <a:lnTo>
                  <a:pt x="228" y="38"/>
                </a:lnTo>
                <a:lnTo>
                  <a:pt x="223" y="31"/>
                </a:lnTo>
                <a:lnTo>
                  <a:pt x="217" y="24"/>
                </a:lnTo>
                <a:lnTo>
                  <a:pt x="208" y="16"/>
                </a:lnTo>
                <a:lnTo>
                  <a:pt x="208" y="16"/>
                </a:lnTo>
                <a:lnTo>
                  <a:pt x="199" y="11"/>
                </a:lnTo>
                <a:lnTo>
                  <a:pt x="192" y="5"/>
                </a:lnTo>
                <a:lnTo>
                  <a:pt x="175" y="2"/>
                </a:lnTo>
                <a:lnTo>
                  <a:pt x="166" y="0"/>
                </a:lnTo>
                <a:lnTo>
                  <a:pt x="163" y="0"/>
                </a:lnTo>
                <a:lnTo>
                  <a:pt x="163" y="0"/>
                </a:lnTo>
                <a:lnTo>
                  <a:pt x="155" y="0"/>
                </a:lnTo>
                <a:lnTo>
                  <a:pt x="148" y="0"/>
                </a:lnTo>
                <a:lnTo>
                  <a:pt x="137" y="2"/>
                </a:lnTo>
                <a:lnTo>
                  <a:pt x="137" y="2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0B62A7AE-2FC1-4C28-B493-66232159901B}"/>
              </a:ext>
            </a:extLst>
          </p:cNvPr>
          <p:cNvSpPr>
            <a:spLocks/>
          </p:cNvSpPr>
          <p:nvPr/>
        </p:nvSpPr>
        <p:spPr bwMode="auto">
          <a:xfrm>
            <a:off x="934355" y="827313"/>
            <a:ext cx="552860" cy="1616053"/>
          </a:xfrm>
          <a:custGeom>
            <a:avLst/>
            <a:gdLst>
              <a:gd name="T0" fmla="*/ 136 w 416"/>
              <a:gd name="T1" fmla="*/ 6 h 1216"/>
              <a:gd name="T2" fmla="*/ 104 w 416"/>
              <a:gd name="T3" fmla="*/ 35 h 1216"/>
              <a:gd name="T4" fmla="*/ 89 w 416"/>
              <a:gd name="T5" fmla="*/ 86 h 1216"/>
              <a:gd name="T6" fmla="*/ 102 w 416"/>
              <a:gd name="T7" fmla="*/ 103 h 1216"/>
              <a:gd name="T8" fmla="*/ 115 w 416"/>
              <a:gd name="T9" fmla="*/ 133 h 1216"/>
              <a:gd name="T10" fmla="*/ 106 w 416"/>
              <a:gd name="T11" fmla="*/ 138 h 1216"/>
              <a:gd name="T12" fmla="*/ 102 w 416"/>
              <a:gd name="T13" fmla="*/ 144 h 1216"/>
              <a:gd name="T14" fmla="*/ 108 w 416"/>
              <a:gd name="T15" fmla="*/ 172 h 1216"/>
              <a:gd name="T16" fmla="*/ 89 w 416"/>
              <a:gd name="T17" fmla="*/ 189 h 1216"/>
              <a:gd name="T18" fmla="*/ 41 w 416"/>
              <a:gd name="T19" fmla="*/ 194 h 1216"/>
              <a:gd name="T20" fmla="*/ 0 w 416"/>
              <a:gd name="T21" fmla="*/ 385 h 1216"/>
              <a:gd name="T22" fmla="*/ 3 w 416"/>
              <a:gd name="T23" fmla="*/ 413 h 1216"/>
              <a:gd name="T24" fmla="*/ 22 w 416"/>
              <a:gd name="T25" fmla="*/ 428 h 1216"/>
              <a:gd name="T26" fmla="*/ 63 w 416"/>
              <a:gd name="T27" fmla="*/ 389 h 1216"/>
              <a:gd name="T28" fmla="*/ 59 w 416"/>
              <a:gd name="T29" fmla="*/ 495 h 1216"/>
              <a:gd name="T30" fmla="*/ 26 w 416"/>
              <a:gd name="T31" fmla="*/ 575 h 1216"/>
              <a:gd name="T32" fmla="*/ 41 w 416"/>
              <a:gd name="T33" fmla="*/ 592 h 1216"/>
              <a:gd name="T34" fmla="*/ 99 w 416"/>
              <a:gd name="T35" fmla="*/ 759 h 1216"/>
              <a:gd name="T36" fmla="*/ 119 w 416"/>
              <a:gd name="T37" fmla="*/ 841 h 1216"/>
              <a:gd name="T38" fmla="*/ 115 w 416"/>
              <a:gd name="T39" fmla="*/ 964 h 1216"/>
              <a:gd name="T40" fmla="*/ 140 w 416"/>
              <a:gd name="T41" fmla="*/ 1100 h 1216"/>
              <a:gd name="T42" fmla="*/ 132 w 416"/>
              <a:gd name="T43" fmla="*/ 1164 h 1216"/>
              <a:gd name="T44" fmla="*/ 123 w 416"/>
              <a:gd name="T45" fmla="*/ 1190 h 1216"/>
              <a:gd name="T46" fmla="*/ 145 w 416"/>
              <a:gd name="T47" fmla="*/ 1214 h 1216"/>
              <a:gd name="T48" fmla="*/ 173 w 416"/>
              <a:gd name="T49" fmla="*/ 1209 h 1216"/>
              <a:gd name="T50" fmla="*/ 186 w 416"/>
              <a:gd name="T51" fmla="*/ 1179 h 1216"/>
              <a:gd name="T52" fmla="*/ 220 w 416"/>
              <a:gd name="T53" fmla="*/ 1186 h 1216"/>
              <a:gd name="T54" fmla="*/ 256 w 416"/>
              <a:gd name="T55" fmla="*/ 1194 h 1216"/>
              <a:gd name="T56" fmla="*/ 259 w 416"/>
              <a:gd name="T57" fmla="*/ 1175 h 1216"/>
              <a:gd name="T58" fmla="*/ 220 w 416"/>
              <a:gd name="T59" fmla="*/ 1130 h 1216"/>
              <a:gd name="T60" fmla="*/ 213 w 416"/>
              <a:gd name="T61" fmla="*/ 1072 h 1216"/>
              <a:gd name="T62" fmla="*/ 246 w 416"/>
              <a:gd name="T63" fmla="*/ 917 h 1216"/>
              <a:gd name="T64" fmla="*/ 242 w 416"/>
              <a:gd name="T65" fmla="*/ 815 h 1216"/>
              <a:gd name="T66" fmla="*/ 254 w 416"/>
              <a:gd name="T67" fmla="*/ 764 h 1216"/>
              <a:gd name="T68" fmla="*/ 280 w 416"/>
              <a:gd name="T69" fmla="*/ 665 h 1216"/>
              <a:gd name="T70" fmla="*/ 295 w 416"/>
              <a:gd name="T71" fmla="*/ 557 h 1216"/>
              <a:gd name="T72" fmla="*/ 278 w 416"/>
              <a:gd name="T73" fmla="*/ 446 h 1216"/>
              <a:gd name="T74" fmla="*/ 276 w 416"/>
              <a:gd name="T75" fmla="*/ 381 h 1216"/>
              <a:gd name="T76" fmla="*/ 353 w 416"/>
              <a:gd name="T77" fmla="*/ 581 h 1216"/>
              <a:gd name="T78" fmla="*/ 360 w 416"/>
              <a:gd name="T79" fmla="*/ 594 h 1216"/>
              <a:gd name="T80" fmla="*/ 383 w 416"/>
              <a:gd name="T81" fmla="*/ 635 h 1216"/>
              <a:gd name="T82" fmla="*/ 386 w 416"/>
              <a:gd name="T83" fmla="*/ 618 h 1216"/>
              <a:gd name="T84" fmla="*/ 390 w 416"/>
              <a:gd name="T85" fmla="*/ 598 h 1216"/>
              <a:gd name="T86" fmla="*/ 399 w 416"/>
              <a:gd name="T87" fmla="*/ 628 h 1216"/>
              <a:gd name="T88" fmla="*/ 399 w 416"/>
              <a:gd name="T89" fmla="*/ 648 h 1216"/>
              <a:gd name="T90" fmla="*/ 394 w 416"/>
              <a:gd name="T91" fmla="*/ 671 h 1216"/>
              <a:gd name="T92" fmla="*/ 407 w 416"/>
              <a:gd name="T93" fmla="*/ 658 h 1216"/>
              <a:gd name="T94" fmla="*/ 416 w 416"/>
              <a:gd name="T95" fmla="*/ 652 h 1216"/>
              <a:gd name="T96" fmla="*/ 407 w 416"/>
              <a:gd name="T97" fmla="*/ 585 h 1216"/>
              <a:gd name="T98" fmla="*/ 383 w 416"/>
              <a:gd name="T99" fmla="*/ 475 h 1216"/>
              <a:gd name="T100" fmla="*/ 353 w 416"/>
              <a:gd name="T101" fmla="*/ 398 h 1216"/>
              <a:gd name="T102" fmla="*/ 313 w 416"/>
              <a:gd name="T103" fmla="*/ 269 h 1216"/>
              <a:gd name="T104" fmla="*/ 293 w 416"/>
              <a:gd name="T105" fmla="*/ 209 h 1216"/>
              <a:gd name="T106" fmla="*/ 246 w 416"/>
              <a:gd name="T107" fmla="*/ 177 h 1216"/>
              <a:gd name="T108" fmla="*/ 226 w 416"/>
              <a:gd name="T109" fmla="*/ 116 h 1216"/>
              <a:gd name="T110" fmla="*/ 226 w 416"/>
              <a:gd name="T111" fmla="*/ 69 h 1216"/>
              <a:gd name="T112" fmla="*/ 203 w 416"/>
              <a:gd name="T113" fmla="*/ 13 h 1216"/>
              <a:gd name="T114" fmla="*/ 162 w 416"/>
              <a:gd name="T115" fmla="*/ 0 h 1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6" h="1216">
                <a:moveTo>
                  <a:pt x="157" y="2"/>
                </a:moveTo>
                <a:lnTo>
                  <a:pt x="157" y="2"/>
                </a:lnTo>
                <a:lnTo>
                  <a:pt x="155" y="0"/>
                </a:lnTo>
                <a:lnTo>
                  <a:pt x="147" y="2"/>
                </a:lnTo>
                <a:lnTo>
                  <a:pt x="136" y="6"/>
                </a:lnTo>
                <a:lnTo>
                  <a:pt x="127" y="11"/>
                </a:lnTo>
                <a:lnTo>
                  <a:pt x="119" y="19"/>
                </a:lnTo>
                <a:lnTo>
                  <a:pt x="119" y="19"/>
                </a:lnTo>
                <a:lnTo>
                  <a:pt x="110" y="26"/>
                </a:lnTo>
                <a:lnTo>
                  <a:pt x="104" y="35"/>
                </a:lnTo>
                <a:lnTo>
                  <a:pt x="99" y="45"/>
                </a:lnTo>
                <a:lnTo>
                  <a:pt x="95" y="54"/>
                </a:lnTo>
                <a:lnTo>
                  <a:pt x="89" y="73"/>
                </a:lnTo>
                <a:lnTo>
                  <a:pt x="89" y="86"/>
                </a:lnTo>
                <a:lnTo>
                  <a:pt x="89" y="86"/>
                </a:lnTo>
                <a:lnTo>
                  <a:pt x="91" y="97"/>
                </a:lnTo>
                <a:lnTo>
                  <a:pt x="93" y="106"/>
                </a:lnTo>
                <a:lnTo>
                  <a:pt x="95" y="114"/>
                </a:lnTo>
                <a:lnTo>
                  <a:pt x="93" y="119"/>
                </a:lnTo>
                <a:lnTo>
                  <a:pt x="102" y="103"/>
                </a:lnTo>
                <a:lnTo>
                  <a:pt x="106" y="116"/>
                </a:lnTo>
                <a:lnTo>
                  <a:pt x="110" y="103"/>
                </a:lnTo>
                <a:lnTo>
                  <a:pt x="110" y="103"/>
                </a:lnTo>
                <a:lnTo>
                  <a:pt x="112" y="116"/>
                </a:lnTo>
                <a:lnTo>
                  <a:pt x="115" y="133"/>
                </a:lnTo>
                <a:lnTo>
                  <a:pt x="119" y="142"/>
                </a:lnTo>
                <a:lnTo>
                  <a:pt x="119" y="142"/>
                </a:lnTo>
                <a:lnTo>
                  <a:pt x="115" y="140"/>
                </a:lnTo>
                <a:lnTo>
                  <a:pt x="106" y="138"/>
                </a:lnTo>
                <a:lnTo>
                  <a:pt x="106" y="138"/>
                </a:lnTo>
                <a:lnTo>
                  <a:pt x="93" y="134"/>
                </a:lnTo>
                <a:lnTo>
                  <a:pt x="89" y="133"/>
                </a:lnTo>
                <a:lnTo>
                  <a:pt x="89" y="133"/>
                </a:lnTo>
                <a:lnTo>
                  <a:pt x="89" y="133"/>
                </a:lnTo>
                <a:lnTo>
                  <a:pt x="102" y="144"/>
                </a:lnTo>
                <a:lnTo>
                  <a:pt x="110" y="153"/>
                </a:lnTo>
                <a:lnTo>
                  <a:pt x="112" y="159"/>
                </a:lnTo>
                <a:lnTo>
                  <a:pt x="110" y="162"/>
                </a:lnTo>
                <a:lnTo>
                  <a:pt x="110" y="162"/>
                </a:lnTo>
                <a:lnTo>
                  <a:pt x="108" y="172"/>
                </a:lnTo>
                <a:lnTo>
                  <a:pt x="106" y="179"/>
                </a:lnTo>
                <a:lnTo>
                  <a:pt x="104" y="183"/>
                </a:lnTo>
                <a:lnTo>
                  <a:pt x="102" y="185"/>
                </a:lnTo>
                <a:lnTo>
                  <a:pt x="97" y="187"/>
                </a:lnTo>
                <a:lnTo>
                  <a:pt x="89" y="189"/>
                </a:lnTo>
                <a:lnTo>
                  <a:pt x="89" y="189"/>
                </a:lnTo>
                <a:lnTo>
                  <a:pt x="59" y="192"/>
                </a:lnTo>
                <a:lnTo>
                  <a:pt x="43" y="192"/>
                </a:lnTo>
                <a:lnTo>
                  <a:pt x="43" y="192"/>
                </a:lnTo>
                <a:lnTo>
                  <a:pt x="41" y="194"/>
                </a:lnTo>
                <a:lnTo>
                  <a:pt x="39" y="200"/>
                </a:lnTo>
                <a:lnTo>
                  <a:pt x="33" y="219"/>
                </a:lnTo>
                <a:lnTo>
                  <a:pt x="20" y="280"/>
                </a:lnTo>
                <a:lnTo>
                  <a:pt x="7" y="344"/>
                </a:lnTo>
                <a:lnTo>
                  <a:pt x="0" y="385"/>
                </a:lnTo>
                <a:lnTo>
                  <a:pt x="0" y="385"/>
                </a:lnTo>
                <a:lnTo>
                  <a:pt x="0" y="392"/>
                </a:lnTo>
                <a:lnTo>
                  <a:pt x="0" y="402"/>
                </a:lnTo>
                <a:lnTo>
                  <a:pt x="2" y="407"/>
                </a:lnTo>
                <a:lnTo>
                  <a:pt x="3" y="413"/>
                </a:lnTo>
                <a:lnTo>
                  <a:pt x="7" y="418"/>
                </a:lnTo>
                <a:lnTo>
                  <a:pt x="11" y="422"/>
                </a:lnTo>
                <a:lnTo>
                  <a:pt x="16" y="426"/>
                </a:lnTo>
                <a:lnTo>
                  <a:pt x="22" y="428"/>
                </a:lnTo>
                <a:lnTo>
                  <a:pt x="22" y="428"/>
                </a:lnTo>
                <a:lnTo>
                  <a:pt x="28" y="426"/>
                </a:lnTo>
                <a:lnTo>
                  <a:pt x="35" y="420"/>
                </a:lnTo>
                <a:lnTo>
                  <a:pt x="43" y="413"/>
                </a:lnTo>
                <a:lnTo>
                  <a:pt x="50" y="405"/>
                </a:lnTo>
                <a:lnTo>
                  <a:pt x="63" y="389"/>
                </a:lnTo>
                <a:lnTo>
                  <a:pt x="69" y="381"/>
                </a:lnTo>
                <a:lnTo>
                  <a:pt x="69" y="381"/>
                </a:lnTo>
                <a:lnTo>
                  <a:pt x="65" y="430"/>
                </a:lnTo>
                <a:lnTo>
                  <a:pt x="63" y="469"/>
                </a:lnTo>
                <a:lnTo>
                  <a:pt x="59" y="495"/>
                </a:lnTo>
                <a:lnTo>
                  <a:pt x="59" y="495"/>
                </a:lnTo>
                <a:lnTo>
                  <a:pt x="52" y="517"/>
                </a:lnTo>
                <a:lnTo>
                  <a:pt x="41" y="544"/>
                </a:lnTo>
                <a:lnTo>
                  <a:pt x="30" y="568"/>
                </a:lnTo>
                <a:lnTo>
                  <a:pt x="26" y="575"/>
                </a:lnTo>
                <a:lnTo>
                  <a:pt x="26" y="581"/>
                </a:lnTo>
                <a:lnTo>
                  <a:pt x="26" y="581"/>
                </a:lnTo>
                <a:lnTo>
                  <a:pt x="28" y="583"/>
                </a:lnTo>
                <a:lnTo>
                  <a:pt x="31" y="587"/>
                </a:lnTo>
                <a:lnTo>
                  <a:pt x="41" y="592"/>
                </a:lnTo>
                <a:lnTo>
                  <a:pt x="56" y="598"/>
                </a:lnTo>
                <a:lnTo>
                  <a:pt x="56" y="598"/>
                </a:lnTo>
                <a:lnTo>
                  <a:pt x="74" y="673"/>
                </a:lnTo>
                <a:lnTo>
                  <a:pt x="99" y="759"/>
                </a:lnTo>
                <a:lnTo>
                  <a:pt x="99" y="759"/>
                </a:lnTo>
                <a:lnTo>
                  <a:pt x="106" y="781"/>
                </a:lnTo>
                <a:lnTo>
                  <a:pt x="110" y="788"/>
                </a:lnTo>
                <a:lnTo>
                  <a:pt x="110" y="788"/>
                </a:lnTo>
                <a:lnTo>
                  <a:pt x="119" y="841"/>
                </a:lnTo>
                <a:lnTo>
                  <a:pt x="119" y="841"/>
                </a:lnTo>
                <a:lnTo>
                  <a:pt x="119" y="861"/>
                </a:lnTo>
                <a:lnTo>
                  <a:pt x="117" y="891"/>
                </a:lnTo>
                <a:lnTo>
                  <a:pt x="115" y="951"/>
                </a:lnTo>
                <a:lnTo>
                  <a:pt x="115" y="951"/>
                </a:lnTo>
                <a:lnTo>
                  <a:pt x="115" y="964"/>
                </a:lnTo>
                <a:lnTo>
                  <a:pt x="119" y="983"/>
                </a:lnTo>
                <a:lnTo>
                  <a:pt x="129" y="1024"/>
                </a:lnTo>
                <a:lnTo>
                  <a:pt x="138" y="1069"/>
                </a:lnTo>
                <a:lnTo>
                  <a:pt x="140" y="1086"/>
                </a:lnTo>
                <a:lnTo>
                  <a:pt x="140" y="1100"/>
                </a:lnTo>
                <a:lnTo>
                  <a:pt x="140" y="1100"/>
                </a:lnTo>
                <a:lnTo>
                  <a:pt x="136" y="1140"/>
                </a:lnTo>
                <a:lnTo>
                  <a:pt x="134" y="1155"/>
                </a:lnTo>
                <a:lnTo>
                  <a:pt x="132" y="1164"/>
                </a:lnTo>
                <a:lnTo>
                  <a:pt x="132" y="1164"/>
                </a:lnTo>
                <a:lnTo>
                  <a:pt x="129" y="1170"/>
                </a:lnTo>
                <a:lnTo>
                  <a:pt x="125" y="1175"/>
                </a:lnTo>
                <a:lnTo>
                  <a:pt x="123" y="1181"/>
                </a:lnTo>
                <a:lnTo>
                  <a:pt x="123" y="1190"/>
                </a:lnTo>
                <a:lnTo>
                  <a:pt x="123" y="1190"/>
                </a:lnTo>
                <a:lnTo>
                  <a:pt x="125" y="1196"/>
                </a:lnTo>
                <a:lnTo>
                  <a:pt x="129" y="1201"/>
                </a:lnTo>
                <a:lnTo>
                  <a:pt x="134" y="1207"/>
                </a:lnTo>
                <a:lnTo>
                  <a:pt x="140" y="1211"/>
                </a:lnTo>
                <a:lnTo>
                  <a:pt x="145" y="1214"/>
                </a:lnTo>
                <a:lnTo>
                  <a:pt x="151" y="1216"/>
                </a:lnTo>
                <a:lnTo>
                  <a:pt x="157" y="1216"/>
                </a:lnTo>
                <a:lnTo>
                  <a:pt x="162" y="1214"/>
                </a:lnTo>
                <a:lnTo>
                  <a:pt x="162" y="1214"/>
                </a:lnTo>
                <a:lnTo>
                  <a:pt x="173" y="1209"/>
                </a:lnTo>
                <a:lnTo>
                  <a:pt x="179" y="1205"/>
                </a:lnTo>
                <a:lnTo>
                  <a:pt x="183" y="1198"/>
                </a:lnTo>
                <a:lnTo>
                  <a:pt x="183" y="1198"/>
                </a:lnTo>
                <a:lnTo>
                  <a:pt x="186" y="1188"/>
                </a:lnTo>
                <a:lnTo>
                  <a:pt x="186" y="1179"/>
                </a:lnTo>
                <a:lnTo>
                  <a:pt x="186" y="1168"/>
                </a:lnTo>
                <a:lnTo>
                  <a:pt x="186" y="1168"/>
                </a:lnTo>
                <a:lnTo>
                  <a:pt x="196" y="1173"/>
                </a:lnTo>
                <a:lnTo>
                  <a:pt x="205" y="1179"/>
                </a:lnTo>
                <a:lnTo>
                  <a:pt x="220" y="1186"/>
                </a:lnTo>
                <a:lnTo>
                  <a:pt x="220" y="1186"/>
                </a:lnTo>
                <a:lnTo>
                  <a:pt x="237" y="1192"/>
                </a:lnTo>
                <a:lnTo>
                  <a:pt x="248" y="1196"/>
                </a:lnTo>
                <a:lnTo>
                  <a:pt x="252" y="1196"/>
                </a:lnTo>
                <a:lnTo>
                  <a:pt x="256" y="1194"/>
                </a:lnTo>
                <a:lnTo>
                  <a:pt x="257" y="1190"/>
                </a:lnTo>
                <a:lnTo>
                  <a:pt x="259" y="1186"/>
                </a:lnTo>
                <a:lnTo>
                  <a:pt x="259" y="1186"/>
                </a:lnTo>
                <a:lnTo>
                  <a:pt x="259" y="1177"/>
                </a:lnTo>
                <a:lnTo>
                  <a:pt x="259" y="1175"/>
                </a:lnTo>
                <a:lnTo>
                  <a:pt x="254" y="1171"/>
                </a:lnTo>
                <a:lnTo>
                  <a:pt x="242" y="1160"/>
                </a:lnTo>
                <a:lnTo>
                  <a:pt x="242" y="1160"/>
                </a:lnTo>
                <a:lnTo>
                  <a:pt x="229" y="1143"/>
                </a:lnTo>
                <a:lnTo>
                  <a:pt x="220" y="1130"/>
                </a:lnTo>
                <a:lnTo>
                  <a:pt x="214" y="1117"/>
                </a:lnTo>
                <a:lnTo>
                  <a:pt x="213" y="1100"/>
                </a:lnTo>
                <a:lnTo>
                  <a:pt x="213" y="1100"/>
                </a:lnTo>
                <a:lnTo>
                  <a:pt x="211" y="1084"/>
                </a:lnTo>
                <a:lnTo>
                  <a:pt x="213" y="1072"/>
                </a:lnTo>
                <a:lnTo>
                  <a:pt x="216" y="1057"/>
                </a:lnTo>
                <a:lnTo>
                  <a:pt x="216" y="1057"/>
                </a:lnTo>
                <a:lnTo>
                  <a:pt x="231" y="990"/>
                </a:lnTo>
                <a:lnTo>
                  <a:pt x="241" y="943"/>
                </a:lnTo>
                <a:lnTo>
                  <a:pt x="246" y="917"/>
                </a:lnTo>
                <a:lnTo>
                  <a:pt x="246" y="917"/>
                </a:lnTo>
                <a:lnTo>
                  <a:pt x="246" y="895"/>
                </a:lnTo>
                <a:lnTo>
                  <a:pt x="244" y="859"/>
                </a:lnTo>
                <a:lnTo>
                  <a:pt x="242" y="815"/>
                </a:lnTo>
                <a:lnTo>
                  <a:pt x="242" y="815"/>
                </a:lnTo>
                <a:lnTo>
                  <a:pt x="246" y="805"/>
                </a:lnTo>
                <a:lnTo>
                  <a:pt x="248" y="796"/>
                </a:lnTo>
                <a:lnTo>
                  <a:pt x="250" y="785"/>
                </a:lnTo>
                <a:lnTo>
                  <a:pt x="250" y="785"/>
                </a:lnTo>
                <a:lnTo>
                  <a:pt x="254" y="764"/>
                </a:lnTo>
                <a:lnTo>
                  <a:pt x="259" y="747"/>
                </a:lnTo>
                <a:lnTo>
                  <a:pt x="259" y="747"/>
                </a:lnTo>
                <a:lnTo>
                  <a:pt x="269" y="712"/>
                </a:lnTo>
                <a:lnTo>
                  <a:pt x="276" y="688"/>
                </a:lnTo>
                <a:lnTo>
                  <a:pt x="280" y="665"/>
                </a:lnTo>
                <a:lnTo>
                  <a:pt x="280" y="665"/>
                </a:lnTo>
                <a:lnTo>
                  <a:pt x="284" y="611"/>
                </a:lnTo>
                <a:lnTo>
                  <a:pt x="297" y="615"/>
                </a:lnTo>
                <a:lnTo>
                  <a:pt x="297" y="615"/>
                </a:lnTo>
                <a:lnTo>
                  <a:pt x="295" y="557"/>
                </a:lnTo>
                <a:lnTo>
                  <a:pt x="291" y="512"/>
                </a:lnTo>
                <a:lnTo>
                  <a:pt x="289" y="482"/>
                </a:lnTo>
                <a:lnTo>
                  <a:pt x="289" y="482"/>
                </a:lnTo>
                <a:lnTo>
                  <a:pt x="284" y="465"/>
                </a:lnTo>
                <a:lnTo>
                  <a:pt x="278" y="446"/>
                </a:lnTo>
                <a:lnTo>
                  <a:pt x="272" y="430"/>
                </a:lnTo>
                <a:lnTo>
                  <a:pt x="272" y="418"/>
                </a:lnTo>
                <a:lnTo>
                  <a:pt x="272" y="418"/>
                </a:lnTo>
                <a:lnTo>
                  <a:pt x="276" y="381"/>
                </a:lnTo>
                <a:lnTo>
                  <a:pt x="276" y="381"/>
                </a:lnTo>
                <a:lnTo>
                  <a:pt x="297" y="420"/>
                </a:lnTo>
                <a:lnTo>
                  <a:pt x="312" y="456"/>
                </a:lnTo>
                <a:lnTo>
                  <a:pt x="323" y="482"/>
                </a:lnTo>
                <a:lnTo>
                  <a:pt x="323" y="482"/>
                </a:lnTo>
                <a:lnTo>
                  <a:pt x="353" y="581"/>
                </a:lnTo>
                <a:lnTo>
                  <a:pt x="353" y="581"/>
                </a:lnTo>
                <a:lnTo>
                  <a:pt x="355" y="587"/>
                </a:lnTo>
                <a:lnTo>
                  <a:pt x="356" y="590"/>
                </a:lnTo>
                <a:lnTo>
                  <a:pt x="360" y="594"/>
                </a:lnTo>
                <a:lnTo>
                  <a:pt x="360" y="594"/>
                </a:lnTo>
                <a:lnTo>
                  <a:pt x="362" y="596"/>
                </a:lnTo>
                <a:lnTo>
                  <a:pt x="366" y="600"/>
                </a:lnTo>
                <a:lnTo>
                  <a:pt x="373" y="615"/>
                </a:lnTo>
                <a:lnTo>
                  <a:pt x="381" y="630"/>
                </a:lnTo>
                <a:lnTo>
                  <a:pt x="383" y="635"/>
                </a:lnTo>
                <a:lnTo>
                  <a:pt x="386" y="635"/>
                </a:lnTo>
                <a:lnTo>
                  <a:pt x="386" y="635"/>
                </a:lnTo>
                <a:lnTo>
                  <a:pt x="388" y="633"/>
                </a:lnTo>
                <a:lnTo>
                  <a:pt x="388" y="630"/>
                </a:lnTo>
                <a:lnTo>
                  <a:pt x="386" y="618"/>
                </a:lnTo>
                <a:lnTo>
                  <a:pt x="383" y="602"/>
                </a:lnTo>
                <a:lnTo>
                  <a:pt x="383" y="602"/>
                </a:lnTo>
                <a:lnTo>
                  <a:pt x="384" y="598"/>
                </a:lnTo>
                <a:lnTo>
                  <a:pt x="386" y="596"/>
                </a:lnTo>
                <a:lnTo>
                  <a:pt x="390" y="598"/>
                </a:lnTo>
                <a:lnTo>
                  <a:pt x="390" y="598"/>
                </a:lnTo>
                <a:lnTo>
                  <a:pt x="394" y="603"/>
                </a:lnTo>
                <a:lnTo>
                  <a:pt x="397" y="613"/>
                </a:lnTo>
                <a:lnTo>
                  <a:pt x="399" y="620"/>
                </a:lnTo>
                <a:lnTo>
                  <a:pt x="399" y="628"/>
                </a:lnTo>
                <a:lnTo>
                  <a:pt x="399" y="628"/>
                </a:lnTo>
                <a:lnTo>
                  <a:pt x="397" y="631"/>
                </a:lnTo>
                <a:lnTo>
                  <a:pt x="399" y="637"/>
                </a:lnTo>
                <a:lnTo>
                  <a:pt x="399" y="643"/>
                </a:lnTo>
                <a:lnTo>
                  <a:pt x="399" y="648"/>
                </a:lnTo>
                <a:lnTo>
                  <a:pt x="399" y="648"/>
                </a:lnTo>
                <a:lnTo>
                  <a:pt x="394" y="661"/>
                </a:lnTo>
                <a:lnTo>
                  <a:pt x="394" y="667"/>
                </a:lnTo>
                <a:lnTo>
                  <a:pt x="394" y="669"/>
                </a:lnTo>
                <a:lnTo>
                  <a:pt x="394" y="671"/>
                </a:lnTo>
                <a:lnTo>
                  <a:pt x="394" y="671"/>
                </a:lnTo>
                <a:lnTo>
                  <a:pt x="396" y="671"/>
                </a:lnTo>
                <a:lnTo>
                  <a:pt x="397" y="669"/>
                </a:lnTo>
                <a:lnTo>
                  <a:pt x="403" y="665"/>
                </a:lnTo>
                <a:lnTo>
                  <a:pt x="407" y="658"/>
                </a:lnTo>
                <a:lnTo>
                  <a:pt x="407" y="658"/>
                </a:lnTo>
                <a:lnTo>
                  <a:pt x="411" y="659"/>
                </a:lnTo>
                <a:lnTo>
                  <a:pt x="412" y="658"/>
                </a:lnTo>
                <a:lnTo>
                  <a:pt x="416" y="652"/>
                </a:lnTo>
                <a:lnTo>
                  <a:pt x="416" y="652"/>
                </a:lnTo>
                <a:lnTo>
                  <a:pt x="416" y="643"/>
                </a:lnTo>
                <a:lnTo>
                  <a:pt x="414" y="630"/>
                </a:lnTo>
                <a:lnTo>
                  <a:pt x="411" y="611"/>
                </a:lnTo>
                <a:lnTo>
                  <a:pt x="411" y="611"/>
                </a:lnTo>
                <a:lnTo>
                  <a:pt x="407" y="585"/>
                </a:lnTo>
                <a:lnTo>
                  <a:pt x="411" y="575"/>
                </a:lnTo>
                <a:lnTo>
                  <a:pt x="411" y="575"/>
                </a:lnTo>
                <a:lnTo>
                  <a:pt x="403" y="538"/>
                </a:lnTo>
                <a:lnTo>
                  <a:pt x="392" y="506"/>
                </a:lnTo>
                <a:lnTo>
                  <a:pt x="383" y="475"/>
                </a:lnTo>
                <a:lnTo>
                  <a:pt x="383" y="475"/>
                </a:lnTo>
                <a:lnTo>
                  <a:pt x="362" y="426"/>
                </a:lnTo>
                <a:lnTo>
                  <a:pt x="355" y="409"/>
                </a:lnTo>
                <a:lnTo>
                  <a:pt x="353" y="398"/>
                </a:lnTo>
                <a:lnTo>
                  <a:pt x="353" y="398"/>
                </a:lnTo>
                <a:lnTo>
                  <a:pt x="345" y="375"/>
                </a:lnTo>
                <a:lnTo>
                  <a:pt x="334" y="336"/>
                </a:lnTo>
                <a:lnTo>
                  <a:pt x="321" y="297"/>
                </a:lnTo>
                <a:lnTo>
                  <a:pt x="313" y="269"/>
                </a:lnTo>
                <a:lnTo>
                  <a:pt x="313" y="269"/>
                </a:lnTo>
                <a:lnTo>
                  <a:pt x="310" y="252"/>
                </a:lnTo>
                <a:lnTo>
                  <a:pt x="304" y="233"/>
                </a:lnTo>
                <a:lnTo>
                  <a:pt x="297" y="219"/>
                </a:lnTo>
                <a:lnTo>
                  <a:pt x="293" y="209"/>
                </a:lnTo>
                <a:lnTo>
                  <a:pt x="293" y="209"/>
                </a:lnTo>
                <a:lnTo>
                  <a:pt x="285" y="205"/>
                </a:lnTo>
                <a:lnTo>
                  <a:pt x="270" y="200"/>
                </a:lnTo>
                <a:lnTo>
                  <a:pt x="250" y="192"/>
                </a:lnTo>
                <a:lnTo>
                  <a:pt x="250" y="192"/>
                </a:lnTo>
                <a:lnTo>
                  <a:pt x="246" y="177"/>
                </a:lnTo>
                <a:lnTo>
                  <a:pt x="242" y="164"/>
                </a:lnTo>
                <a:lnTo>
                  <a:pt x="237" y="149"/>
                </a:lnTo>
                <a:lnTo>
                  <a:pt x="237" y="149"/>
                </a:lnTo>
                <a:lnTo>
                  <a:pt x="229" y="127"/>
                </a:lnTo>
                <a:lnTo>
                  <a:pt x="226" y="116"/>
                </a:lnTo>
                <a:lnTo>
                  <a:pt x="226" y="116"/>
                </a:lnTo>
                <a:lnTo>
                  <a:pt x="224" y="110"/>
                </a:lnTo>
                <a:lnTo>
                  <a:pt x="224" y="99"/>
                </a:lnTo>
                <a:lnTo>
                  <a:pt x="226" y="69"/>
                </a:lnTo>
                <a:lnTo>
                  <a:pt x="226" y="69"/>
                </a:lnTo>
                <a:lnTo>
                  <a:pt x="224" y="56"/>
                </a:lnTo>
                <a:lnTo>
                  <a:pt x="222" y="41"/>
                </a:lnTo>
                <a:lnTo>
                  <a:pt x="214" y="28"/>
                </a:lnTo>
                <a:lnTo>
                  <a:pt x="203" y="13"/>
                </a:lnTo>
                <a:lnTo>
                  <a:pt x="203" y="13"/>
                </a:lnTo>
                <a:lnTo>
                  <a:pt x="198" y="7"/>
                </a:lnTo>
                <a:lnTo>
                  <a:pt x="190" y="4"/>
                </a:lnTo>
                <a:lnTo>
                  <a:pt x="181" y="2"/>
                </a:lnTo>
                <a:lnTo>
                  <a:pt x="173" y="0"/>
                </a:lnTo>
                <a:lnTo>
                  <a:pt x="162" y="0"/>
                </a:lnTo>
                <a:lnTo>
                  <a:pt x="157" y="2"/>
                </a:lnTo>
                <a:lnTo>
                  <a:pt x="157" y="2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3">
            <a:extLst>
              <a:ext uri="{FF2B5EF4-FFF2-40B4-BE49-F238E27FC236}">
                <a16:creationId xmlns:a16="http://schemas.microsoft.com/office/drawing/2014/main" id="{939A8643-1A06-4D8C-93DE-A36965113E00}"/>
              </a:ext>
            </a:extLst>
          </p:cNvPr>
          <p:cNvSpPr>
            <a:spLocks noEditPoints="1"/>
          </p:cNvSpPr>
          <p:nvPr/>
        </p:nvSpPr>
        <p:spPr bwMode="auto">
          <a:xfrm>
            <a:off x="2779914" y="762000"/>
            <a:ext cx="610149" cy="1697128"/>
          </a:xfrm>
          <a:custGeom>
            <a:avLst/>
            <a:gdLst>
              <a:gd name="T0" fmla="*/ 140 w 508"/>
              <a:gd name="T1" fmla="*/ 211 h 1413"/>
              <a:gd name="T2" fmla="*/ 123 w 508"/>
              <a:gd name="T3" fmla="*/ 237 h 1413"/>
              <a:gd name="T4" fmla="*/ 119 w 508"/>
              <a:gd name="T5" fmla="*/ 290 h 1413"/>
              <a:gd name="T6" fmla="*/ 117 w 508"/>
              <a:gd name="T7" fmla="*/ 320 h 1413"/>
              <a:gd name="T8" fmla="*/ 102 w 508"/>
              <a:gd name="T9" fmla="*/ 334 h 1413"/>
              <a:gd name="T10" fmla="*/ 117 w 508"/>
              <a:gd name="T11" fmla="*/ 349 h 1413"/>
              <a:gd name="T12" fmla="*/ 108 w 508"/>
              <a:gd name="T13" fmla="*/ 396 h 1413"/>
              <a:gd name="T14" fmla="*/ 119 w 508"/>
              <a:gd name="T15" fmla="*/ 480 h 1413"/>
              <a:gd name="T16" fmla="*/ 82 w 508"/>
              <a:gd name="T17" fmla="*/ 600 h 1413"/>
              <a:gd name="T18" fmla="*/ 57 w 508"/>
              <a:gd name="T19" fmla="*/ 619 h 1413"/>
              <a:gd name="T20" fmla="*/ 37 w 508"/>
              <a:gd name="T21" fmla="*/ 652 h 1413"/>
              <a:gd name="T22" fmla="*/ 39 w 508"/>
              <a:gd name="T23" fmla="*/ 869 h 1413"/>
              <a:gd name="T24" fmla="*/ 42 w 508"/>
              <a:gd name="T25" fmla="*/ 974 h 1413"/>
              <a:gd name="T26" fmla="*/ 7 w 508"/>
              <a:gd name="T27" fmla="*/ 1043 h 1413"/>
              <a:gd name="T28" fmla="*/ 16 w 508"/>
              <a:gd name="T29" fmla="*/ 1093 h 1413"/>
              <a:gd name="T30" fmla="*/ 46 w 508"/>
              <a:gd name="T31" fmla="*/ 1086 h 1413"/>
              <a:gd name="T32" fmla="*/ 143 w 508"/>
              <a:gd name="T33" fmla="*/ 1263 h 1413"/>
              <a:gd name="T34" fmla="*/ 136 w 508"/>
              <a:gd name="T35" fmla="*/ 1302 h 1413"/>
              <a:gd name="T36" fmla="*/ 110 w 508"/>
              <a:gd name="T37" fmla="*/ 1319 h 1413"/>
              <a:gd name="T38" fmla="*/ 76 w 508"/>
              <a:gd name="T39" fmla="*/ 1329 h 1413"/>
              <a:gd name="T40" fmla="*/ 78 w 508"/>
              <a:gd name="T41" fmla="*/ 1345 h 1413"/>
              <a:gd name="T42" fmla="*/ 39 w 508"/>
              <a:gd name="T43" fmla="*/ 1366 h 1413"/>
              <a:gd name="T44" fmla="*/ 0 w 508"/>
              <a:gd name="T45" fmla="*/ 1381 h 1413"/>
              <a:gd name="T46" fmla="*/ 46 w 508"/>
              <a:gd name="T47" fmla="*/ 1411 h 1413"/>
              <a:gd name="T48" fmla="*/ 239 w 508"/>
              <a:gd name="T49" fmla="*/ 1407 h 1413"/>
              <a:gd name="T50" fmla="*/ 332 w 508"/>
              <a:gd name="T51" fmla="*/ 1398 h 1413"/>
              <a:gd name="T52" fmla="*/ 394 w 508"/>
              <a:gd name="T53" fmla="*/ 1377 h 1413"/>
              <a:gd name="T54" fmla="*/ 369 w 508"/>
              <a:gd name="T55" fmla="*/ 1317 h 1413"/>
              <a:gd name="T56" fmla="*/ 360 w 508"/>
              <a:gd name="T57" fmla="*/ 1091 h 1413"/>
              <a:gd name="T58" fmla="*/ 366 w 508"/>
              <a:gd name="T59" fmla="*/ 886 h 1413"/>
              <a:gd name="T60" fmla="*/ 446 w 508"/>
              <a:gd name="T61" fmla="*/ 749 h 1413"/>
              <a:gd name="T62" fmla="*/ 459 w 508"/>
              <a:gd name="T63" fmla="*/ 695 h 1413"/>
              <a:gd name="T64" fmla="*/ 508 w 508"/>
              <a:gd name="T65" fmla="*/ 645 h 1413"/>
              <a:gd name="T66" fmla="*/ 481 w 508"/>
              <a:gd name="T67" fmla="*/ 564 h 1413"/>
              <a:gd name="T68" fmla="*/ 450 w 508"/>
              <a:gd name="T69" fmla="*/ 475 h 1413"/>
              <a:gd name="T70" fmla="*/ 472 w 508"/>
              <a:gd name="T71" fmla="*/ 417 h 1413"/>
              <a:gd name="T72" fmla="*/ 446 w 508"/>
              <a:gd name="T73" fmla="*/ 368 h 1413"/>
              <a:gd name="T74" fmla="*/ 399 w 508"/>
              <a:gd name="T75" fmla="*/ 357 h 1413"/>
              <a:gd name="T76" fmla="*/ 354 w 508"/>
              <a:gd name="T77" fmla="*/ 359 h 1413"/>
              <a:gd name="T78" fmla="*/ 339 w 508"/>
              <a:gd name="T79" fmla="*/ 297 h 1413"/>
              <a:gd name="T80" fmla="*/ 319 w 508"/>
              <a:gd name="T81" fmla="*/ 228 h 1413"/>
              <a:gd name="T82" fmla="*/ 295 w 508"/>
              <a:gd name="T83" fmla="*/ 166 h 1413"/>
              <a:gd name="T84" fmla="*/ 321 w 508"/>
              <a:gd name="T85" fmla="*/ 112 h 1413"/>
              <a:gd name="T86" fmla="*/ 268 w 508"/>
              <a:gd name="T87" fmla="*/ 22 h 1413"/>
              <a:gd name="T88" fmla="*/ 183 w 508"/>
              <a:gd name="T89" fmla="*/ 6 h 1413"/>
              <a:gd name="T90" fmla="*/ 132 w 508"/>
              <a:gd name="T91" fmla="*/ 26 h 1413"/>
              <a:gd name="T92" fmla="*/ 91 w 508"/>
              <a:gd name="T93" fmla="*/ 62 h 1413"/>
              <a:gd name="T94" fmla="*/ 89 w 508"/>
              <a:gd name="T95" fmla="*/ 95 h 1413"/>
              <a:gd name="T96" fmla="*/ 106 w 508"/>
              <a:gd name="T97" fmla="*/ 129 h 1413"/>
              <a:gd name="T98" fmla="*/ 106 w 508"/>
              <a:gd name="T99" fmla="*/ 157 h 1413"/>
              <a:gd name="T100" fmla="*/ 112 w 508"/>
              <a:gd name="T101" fmla="*/ 176 h 1413"/>
              <a:gd name="T102" fmla="*/ 119 w 508"/>
              <a:gd name="T103" fmla="*/ 209 h 1413"/>
              <a:gd name="T104" fmla="*/ 296 w 508"/>
              <a:gd name="T105" fmla="*/ 1205 h 1413"/>
              <a:gd name="T106" fmla="*/ 293 w 508"/>
              <a:gd name="T107" fmla="*/ 1299 h 1413"/>
              <a:gd name="T108" fmla="*/ 268 w 508"/>
              <a:gd name="T109" fmla="*/ 1312 h 1413"/>
              <a:gd name="T110" fmla="*/ 242 w 508"/>
              <a:gd name="T111" fmla="*/ 1323 h 1413"/>
              <a:gd name="T112" fmla="*/ 220 w 508"/>
              <a:gd name="T113" fmla="*/ 1327 h 1413"/>
              <a:gd name="T114" fmla="*/ 369 w 508"/>
              <a:gd name="T115" fmla="*/ 391 h 1413"/>
              <a:gd name="T116" fmla="*/ 425 w 508"/>
              <a:gd name="T117" fmla="*/ 377 h 1413"/>
              <a:gd name="T118" fmla="*/ 463 w 508"/>
              <a:gd name="T119" fmla="*/ 411 h 1413"/>
              <a:gd name="T120" fmla="*/ 418 w 508"/>
              <a:gd name="T121" fmla="*/ 389 h 1413"/>
              <a:gd name="T122" fmla="*/ 399 w 508"/>
              <a:gd name="T123" fmla="*/ 398 h 1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8" h="1413">
                <a:moveTo>
                  <a:pt x="119" y="209"/>
                </a:moveTo>
                <a:lnTo>
                  <a:pt x="119" y="209"/>
                </a:lnTo>
                <a:lnTo>
                  <a:pt x="125" y="211"/>
                </a:lnTo>
                <a:lnTo>
                  <a:pt x="130" y="211"/>
                </a:lnTo>
                <a:lnTo>
                  <a:pt x="140" y="211"/>
                </a:lnTo>
                <a:lnTo>
                  <a:pt x="140" y="211"/>
                </a:lnTo>
                <a:lnTo>
                  <a:pt x="140" y="211"/>
                </a:lnTo>
                <a:lnTo>
                  <a:pt x="140" y="211"/>
                </a:lnTo>
                <a:lnTo>
                  <a:pt x="140" y="211"/>
                </a:lnTo>
                <a:lnTo>
                  <a:pt x="140" y="211"/>
                </a:lnTo>
                <a:lnTo>
                  <a:pt x="141" y="213"/>
                </a:lnTo>
                <a:lnTo>
                  <a:pt x="140" y="217"/>
                </a:lnTo>
                <a:lnTo>
                  <a:pt x="136" y="222"/>
                </a:lnTo>
                <a:lnTo>
                  <a:pt x="128" y="230"/>
                </a:lnTo>
                <a:lnTo>
                  <a:pt x="128" y="230"/>
                </a:lnTo>
                <a:lnTo>
                  <a:pt x="123" y="237"/>
                </a:lnTo>
                <a:lnTo>
                  <a:pt x="119" y="243"/>
                </a:lnTo>
                <a:lnTo>
                  <a:pt x="117" y="250"/>
                </a:lnTo>
                <a:lnTo>
                  <a:pt x="117" y="258"/>
                </a:lnTo>
                <a:lnTo>
                  <a:pt x="119" y="271"/>
                </a:lnTo>
                <a:lnTo>
                  <a:pt x="123" y="280"/>
                </a:lnTo>
                <a:lnTo>
                  <a:pt x="123" y="280"/>
                </a:lnTo>
                <a:lnTo>
                  <a:pt x="121" y="286"/>
                </a:lnTo>
                <a:lnTo>
                  <a:pt x="119" y="290"/>
                </a:lnTo>
                <a:lnTo>
                  <a:pt x="112" y="301"/>
                </a:lnTo>
                <a:lnTo>
                  <a:pt x="99" y="312"/>
                </a:lnTo>
                <a:lnTo>
                  <a:pt x="121" y="299"/>
                </a:lnTo>
                <a:lnTo>
                  <a:pt x="121" y="299"/>
                </a:lnTo>
                <a:lnTo>
                  <a:pt x="121" y="303"/>
                </a:lnTo>
                <a:lnTo>
                  <a:pt x="121" y="308"/>
                </a:lnTo>
                <a:lnTo>
                  <a:pt x="119" y="316"/>
                </a:lnTo>
                <a:lnTo>
                  <a:pt x="117" y="320"/>
                </a:lnTo>
                <a:lnTo>
                  <a:pt x="113" y="323"/>
                </a:lnTo>
                <a:lnTo>
                  <a:pt x="113" y="323"/>
                </a:lnTo>
                <a:lnTo>
                  <a:pt x="102" y="327"/>
                </a:lnTo>
                <a:lnTo>
                  <a:pt x="91" y="331"/>
                </a:lnTo>
                <a:lnTo>
                  <a:pt x="76" y="333"/>
                </a:lnTo>
                <a:lnTo>
                  <a:pt x="76" y="333"/>
                </a:lnTo>
                <a:lnTo>
                  <a:pt x="91" y="334"/>
                </a:lnTo>
                <a:lnTo>
                  <a:pt x="102" y="334"/>
                </a:lnTo>
                <a:lnTo>
                  <a:pt x="110" y="333"/>
                </a:lnTo>
                <a:lnTo>
                  <a:pt x="110" y="333"/>
                </a:lnTo>
                <a:lnTo>
                  <a:pt x="115" y="333"/>
                </a:lnTo>
                <a:lnTo>
                  <a:pt x="119" y="333"/>
                </a:lnTo>
                <a:lnTo>
                  <a:pt x="123" y="333"/>
                </a:lnTo>
                <a:lnTo>
                  <a:pt x="123" y="333"/>
                </a:lnTo>
                <a:lnTo>
                  <a:pt x="121" y="338"/>
                </a:lnTo>
                <a:lnTo>
                  <a:pt x="117" y="349"/>
                </a:lnTo>
                <a:lnTo>
                  <a:pt x="117" y="349"/>
                </a:lnTo>
                <a:lnTo>
                  <a:pt x="115" y="363"/>
                </a:lnTo>
                <a:lnTo>
                  <a:pt x="115" y="372"/>
                </a:lnTo>
                <a:lnTo>
                  <a:pt x="115" y="372"/>
                </a:lnTo>
                <a:lnTo>
                  <a:pt x="115" y="374"/>
                </a:lnTo>
                <a:lnTo>
                  <a:pt x="112" y="379"/>
                </a:lnTo>
                <a:lnTo>
                  <a:pt x="110" y="387"/>
                </a:lnTo>
                <a:lnTo>
                  <a:pt x="108" y="396"/>
                </a:lnTo>
                <a:lnTo>
                  <a:pt x="108" y="396"/>
                </a:lnTo>
                <a:lnTo>
                  <a:pt x="110" y="409"/>
                </a:lnTo>
                <a:lnTo>
                  <a:pt x="113" y="422"/>
                </a:lnTo>
                <a:lnTo>
                  <a:pt x="123" y="450"/>
                </a:lnTo>
                <a:lnTo>
                  <a:pt x="123" y="450"/>
                </a:lnTo>
                <a:lnTo>
                  <a:pt x="123" y="458"/>
                </a:lnTo>
                <a:lnTo>
                  <a:pt x="123" y="465"/>
                </a:lnTo>
                <a:lnTo>
                  <a:pt x="119" y="480"/>
                </a:lnTo>
                <a:lnTo>
                  <a:pt x="115" y="495"/>
                </a:lnTo>
                <a:lnTo>
                  <a:pt x="110" y="506"/>
                </a:lnTo>
                <a:lnTo>
                  <a:pt x="110" y="506"/>
                </a:lnTo>
                <a:lnTo>
                  <a:pt x="106" y="516"/>
                </a:lnTo>
                <a:lnTo>
                  <a:pt x="102" y="533"/>
                </a:lnTo>
                <a:lnTo>
                  <a:pt x="99" y="553"/>
                </a:lnTo>
                <a:lnTo>
                  <a:pt x="99" y="553"/>
                </a:lnTo>
                <a:lnTo>
                  <a:pt x="82" y="600"/>
                </a:lnTo>
                <a:lnTo>
                  <a:pt x="82" y="600"/>
                </a:lnTo>
                <a:lnTo>
                  <a:pt x="76" y="611"/>
                </a:lnTo>
                <a:lnTo>
                  <a:pt x="72" y="619"/>
                </a:lnTo>
                <a:lnTo>
                  <a:pt x="72" y="619"/>
                </a:lnTo>
                <a:lnTo>
                  <a:pt x="70" y="619"/>
                </a:lnTo>
                <a:lnTo>
                  <a:pt x="67" y="619"/>
                </a:lnTo>
                <a:lnTo>
                  <a:pt x="63" y="617"/>
                </a:lnTo>
                <a:lnTo>
                  <a:pt x="57" y="619"/>
                </a:lnTo>
                <a:lnTo>
                  <a:pt x="57" y="619"/>
                </a:lnTo>
                <a:lnTo>
                  <a:pt x="48" y="624"/>
                </a:lnTo>
                <a:lnTo>
                  <a:pt x="44" y="630"/>
                </a:lnTo>
                <a:lnTo>
                  <a:pt x="44" y="630"/>
                </a:lnTo>
                <a:lnTo>
                  <a:pt x="41" y="637"/>
                </a:lnTo>
                <a:lnTo>
                  <a:pt x="39" y="645"/>
                </a:lnTo>
                <a:lnTo>
                  <a:pt x="37" y="652"/>
                </a:lnTo>
                <a:lnTo>
                  <a:pt x="37" y="652"/>
                </a:lnTo>
                <a:lnTo>
                  <a:pt x="35" y="675"/>
                </a:lnTo>
                <a:lnTo>
                  <a:pt x="37" y="712"/>
                </a:lnTo>
                <a:lnTo>
                  <a:pt x="37" y="712"/>
                </a:lnTo>
                <a:lnTo>
                  <a:pt x="33" y="785"/>
                </a:lnTo>
                <a:lnTo>
                  <a:pt x="33" y="824"/>
                </a:lnTo>
                <a:lnTo>
                  <a:pt x="33" y="846"/>
                </a:lnTo>
                <a:lnTo>
                  <a:pt x="33" y="846"/>
                </a:lnTo>
                <a:lnTo>
                  <a:pt x="39" y="869"/>
                </a:lnTo>
                <a:lnTo>
                  <a:pt x="42" y="876"/>
                </a:lnTo>
                <a:lnTo>
                  <a:pt x="46" y="882"/>
                </a:lnTo>
                <a:lnTo>
                  <a:pt x="46" y="882"/>
                </a:lnTo>
                <a:lnTo>
                  <a:pt x="54" y="884"/>
                </a:lnTo>
                <a:lnTo>
                  <a:pt x="57" y="884"/>
                </a:lnTo>
                <a:lnTo>
                  <a:pt x="57" y="884"/>
                </a:lnTo>
                <a:lnTo>
                  <a:pt x="50" y="934"/>
                </a:lnTo>
                <a:lnTo>
                  <a:pt x="42" y="974"/>
                </a:lnTo>
                <a:lnTo>
                  <a:pt x="39" y="988"/>
                </a:lnTo>
                <a:lnTo>
                  <a:pt x="35" y="998"/>
                </a:lnTo>
                <a:lnTo>
                  <a:pt x="35" y="998"/>
                </a:lnTo>
                <a:lnTo>
                  <a:pt x="26" y="1020"/>
                </a:lnTo>
                <a:lnTo>
                  <a:pt x="22" y="1028"/>
                </a:lnTo>
                <a:lnTo>
                  <a:pt x="14" y="1035"/>
                </a:lnTo>
                <a:lnTo>
                  <a:pt x="14" y="1035"/>
                </a:lnTo>
                <a:lnTo>
                  <a:pt x="7" y="1043"/>
                </a:lnTo>
                <a:lnTo>
                  <a:pt x="3" y="1046"/>
                </a:lnTo>
                <a:lnTo>
                  <a:pt x="0" y="1050"/>
                </a:lnTo>
                <a:lnTo>
                  <a:pt x="22" y="1067"/>
                </a:lnTo>
                <a:lnTo>
                  <a:pt x="22" y="1067"/>
                </a:lnTo>
                <a:lnTo>
                  <a:pt x="13" y="1088"/>
                </a:lnTo>
                <a:lnTo>
                  <a:pt x="13" y="1088"/>
                </a:lnTo>
                <a:lnTo>
                  <a:pt x="13" y="1089"/>
                </a:lnTo>
                <a:lnTo>
                  <a:pt x="16" y="1093"/>
                </a:lnTo>
                <a:lnTo>
                  <a:pt x="20" y="1097"/>
                </a:lnTo>
                <a:lnTo>
                  <a:pt x="26" y="1097"/>
                </a:lnTo>
                <a:lnTo>
                  <a:pt x="26" y="1097"/>
                </a:lnTo>
                <a:lnTo>
                  <a:pt x="33" y="1095"/>
                </a:lnTo>
                <a:lnTo>
                  <a:pt x="39" y="1089"/>
                </a:lnTo>
                <a:lnTo>
                  <a:pt x="44" y="1084"/>
                </a:lnTo>
                <a:lnTo>
                  <a:pt x="44" y="1084"/>
                </a:lnTo>
                <a:lnTo>
                  <a:pt x="46" y="1086"/>
                </a:lnTo>
                <a:lnTo>
                  <a:pt x="52" y="1088"/>
                </a:lnTo>
                <a:lnTo>
                  <a:pt x="70" y="1097"/>
                </a:lnTo>
                <a:lnTo>
                  <a:pt x="70" y="1097"/>
                </a:lnTo>
                <a:lnTo>
                  <a:pt x="78" y="1101"/>
                </a:lnTo>
                <a:lnTo>
                  <a:pt x="85" y="1101"/>
                </a:lnTo>
                <a:lnTo>
                  <a:pt x="91" y="1101"/>
                </a:lnTo>
                <a:lnTo>
                  <a:pt x="115" y="1104"/>
                </a:lnTo>
                <a:lnTo>
                  <a:pt x="143" y="1263"/>
                </a:lnTo>
                <a:lnTo>
                  <a:pt x="143" y="1263"/>
                </a:lnTo>
                <a:lnTo>
                  <a:pt x="145" y="1284"/>
                </a:lnTo>
                <a:lnTo>
                  <a:pt x="143" y="1299"/>
                </a:lnTo>
                <a:lnTo>
                  <a:pt x="141" y="1308"/>
                </a:lnTo>
                <a:lnTo>
                  <a:pt x="140" y="1312"/>
                </a:lnTo>
                <a:lnTo>
                  <a:pt x="140" y="1312"/>
                </a:lnTo>
                <a:lnTo>
                  <a:pt x="140" y="1306"/>
                </a:lnTo>
                <a:lnTo>
                  <a:pt x="136" y="1302"/>
                </a:lnTo>
                <a:lnTo>
                  <a:pt x="132" y="1301"/>
                </a:lnTo>
                <a:lnTo>
                  <a:pt x="132" y="1301"/>
                </a:lnTo>
                <a:lnTo>
                  <a:pt x="125" y="1301"/>
                </a:lnTo>
                <a:lnTo>
                  <a:pt x="119" y="1304"/>
                </a:lnTo>
                <a:lnTo>
                  <a:pt x="115" y="1308"/>
                </a:lnTo>
                <a:lnTo>
                  <a:pt x="113" y="1312"/>
                </a:lnTo>
                <a:lnTo>
                  <a:pt x="113" y="1312"/>
                </a:lnTo>
                <a:lnTo>
                  <a:pt x="110" y="1319"/>
                </a:lnTo>
                <a:lnTo>
                  <a:pt x="110" y="1325"/>
                </a:lnTo>
                <a:lnTo>
                  <a:pt x="110" y="1325"/>
                </a:lnTo>
                <a:lnTo>
                  <a:pt x="102" y="1321"/>
                </a:lnTo>
                <a:lnTo>
                  <a:pt x="97" y="1319"/>
                </a:lnTo>
                <a:lnTo>
                  <a:pt x="91" y="1319"/>
                </a:lnTo>
                <a:lnTo>
                  <a:pt x="91" y="1319"/>
                </a:lnTo>
                <a:lnTo>
                  <a:pt x="80" y="1325"/>
                </a:lnTo>
                <a:lnTo>
                  <a:pt x="76" y="1329"/>
                </a:lnTo>
                <a:lnTo>
                  <a:pt x="72" y="1332"/>
                </a:lnTo>
                <a:lnTo>
                  <a:pt x="72" y="1332"/>
                </a:lnTo>
                <a:lnTo>
                  <a:pt x="74" y="1340"/>
                </a:lnTo>
                <a:lnTo>
                  <a:pt x="74" y="1343"/>
                </a:lnTo>
                <a:lnTo>
                  <a:pt x="74" y="1343"/>
                </a:lnTo>
                <a:lnTo>
                  <a:pt x="76" y="1343"/>
                </a:lnTo>
                <a:lnTo>
                  <a:pt x="78" y="1343"/>
                </a:lnTo>
                <a:lnTo>
                  <a:pt x="78" y="1345"/>
                </a:lnTo>
                <a:lnTo>
                  <a:pt x="78" y="1345"/>
                </a:lnTo>
                <a:lnTo>
                  <a:pt x="78" y="1349"/>
                </a:lnTo>
                <a:lnTo>
                  <a:pt x="78" y="1351"/>
                </a:lnTo>
                <a:lnTo>
                  <a:pt x="74" y="1353"/>
                </a:lnTo>
                <a:lnTo>
                  <a:pt x="74" y="1353"/>
                </a:lnTo>
                <a:lnTo>
                  <a:pt x="59" y="1360"/>
                </a:lnTo>
                <a:lnTo>
                  <a:pt x="50" y="1364"/>
                </a:lnTo>
                <a:lnTo>
                  <a:pt x="39" y="1366"/>
                </a:lnTo>
                <a:lnTo>
                  <a:pt x="39" y="1366"/>
                </a:lnTo>
                <a:lnTo>
                  <a:pt x="20" y="1366"/>
                </a:lnTo>
                <a:lnTo>
                  <a:pt x="14" y="1366"/>
                </a:lnTo>
                <a:lnTo>
                  <a:pt x="11" y="1368"/>
                </a:lnTo>
                <a:lnTo>
                  <a:pt x="11" y="1368"/>
                </a:lnTo>
                <a:lnTo>
                  <a:pt x="7" y="1370"/>
                </a:lnTo>
                <a:lnTo>
                  <a:pt x="3" y="1375"/>
                </a:lnTo>
                <a:lnTo>
                  <a:pt x="0" y="1381"/>
                </a:lnTo>
                <a:lnTo>
                  <a:pt x="0" y="1385"/>
                </a:lnTo>
                <a:lnTo>
                  <a:pt x="1" y="1388"/>
                </a:lnTo>
                <a:lnTo>
                  <a:pt x="1" y="1388"/>
                </a:lnTo>
                <a:lnTo>
                  <a:pt x="5" y="1392"/>
                </a:lnTo>
                <a:lnTo>
                  <a:pt x="11" y="1396"/>
                </a:lnTo>
                <a:lnTo>
                  <a:pt x="24" y="1401"/>
                </a:lnTo>
                <a:lnTo>
                  <a:pt x="46" y="1411"/>
                </a:lnTo>
                <a:lnTo>
                  <a:pt x="46" y="1411"/>
                </a:lnTo>
                <a:lnTo>
                  <a:pt x="67" y="1413"/>
                </a:lnTo>
                <a:lnTo>
                  <a:pt x="106" y="1413"/>
                </a:lnTo>
                <a:lnTo>
                  <a:pt x="177" y="1413"/>
                </a:lnTo>
                <a:lnTo>
                  <a:pt x="177" y="1413"/>
                </a:lnTo>
                <a:lnTo>
                  <a:pt x="214" y="1411"/>
                </a:lnTo>
                <a:lnTo>
                  <a:pt x="231" y="1409"/>
                </a:lnTo>
                <a:lnTo>
                  <a:pt x="239" y="1407"/>
                </a:lnTo>
                <a:lnTo>
                  <a:pt x="239" y="1407"/>
                </a:lnTo>
                <a:lnTo>
                  <a:pt x="240" y="1398"/>
                </a:lnTo>
                <a:lnTo>
                  <a:pt x="242" y="1392"/>
                </a:lnTo>
                <a:lnTo>
                  <a:pt x="242" y="1392"/>
                </a:lnTo>
                <a:lnTo>
                  <a:pt x="261" y="1392"/>
                </a:lnTo>
                <a:lnTo>
                  <a:pt x="280" y="1392"/>
                </a:lnTo>
                <a:lnTo>
                  <a:pt x="306" y="1396"/>
                </a:lnTo>
                <a:lnTo>
                  <a:pt x="306" y="1396"/>
                </a:lnTo>
                <a:lnTo>
                  <a:pt x="332" y="1398"/>
                </a:lnTo>
                <a:lnTo>
                  <a:pt x="358" y="1400"/>
                </a:lnTo>
                <a:lnTo>
                  <a:pt x="379" y="1400"/>
                </a:lnTo>
                <a:lnTo>
                  <a:pt x="388" y="1398"/>
                </a:lnTo>
                <a:lnTo>
                  <a:pt x="388" y="1398"/>
                </a:lnTo>
                <a:lnTo>
                  <a:pt x="392" y="1394"/>
                </a:lnTo>
                <a:lnTo>
                  <a:pt x="394" y="1388"/>
                </a:lnTo>
                <a:lnTo>
                  <a:pt x="394" y="1377"/>
                </a:lnTo>
                <a:lnTo>
                  <a:pt x="394" y="1377"/>
                </a:lnTo>
                <a:lnTo>
                  <a:pt x="390" y="1360"/>
                </a:lnTo>
                <a:lnTo>
                  <a:pt x="384" y="1336"/>
                </a:lnTo>
                <a:lnTo>
                  <a:pt x="384" y="1336"/>
                </a:lnTo>
                <a:lnTo>
                  <a:pt x="381" y="1329"/>
                </a:lnTo>
                <a:lnTo>
                  <a:pt x="377" y="1321"/>
                </a:lnTo>
                <a:lnTo>
                  <a:pt x="373" y="1317"/>
                </a:lnTo>
                <a:lnTo>
                  <a:pt x="369" y="1317"/>
                </a:lnTo>
                <a:lnTo>
                  <a:pt x="369" y="1317"/>
                </a:lnTo>
                <a:lnTo>
                  <a:pt x="367" y="1306"/>
                </a:lnTo>
                <a:lnTo>
                  <a:pt x="367" y="1280"/>
                </a:lnTo>
                <a:lnTo>
                  <a:pt x="366" y="1243"/>
                </a:lnTo>
                <a:lnTo>
                  <a:pt x="366" y="1243"/>
                </a:lnTo>
                <a:lnTo>
                  <a:pt x="367" y="1166"/>
                </a:lnTo>
                <a:lnTo>
                  <a:pt x="367" y="1166"/>
                </a:lnTo>
                <a:lnTo>
                  <a:pt x="364" y="1127"/>
                </a:lnTo>
                <a:lnTo>
                  <a:pt x="360" y="1091"/>
                </a:lnTo>
                <a:lnTo>
                  <a:pt x="360" y="1091"/>
                </a:lnTo>
                <a:lnTo>
                  <a:pt x="366" y="1086"/>
                </a:lnTo>
                <a:lnTo>
                  <a:pt x="367" y="1082"/>
                </a:lnTo>
                <a:lnTo>
                  <a:pt x="369" y="1078"/>
                </a:lnTo>
                <a:lnTo>
                  <a:pt x="369" y="1078"/>
                </a:lnTo>
                <a:lnTo>
                  <a:pt x="366" y="992"/>
                </a:lnTo>
                <a:lnTo>
                  <a:pt x="364" y="929"/>
                </a:lnTo>
                <a:lnTo>
                  <a:pt x="366" y="886"/>
                </a:lnTo>
                <a:lnTo>
                  <a:pt x="366" y="886"/>
                </a:lnTo>
                <a:lnTo>
                  <a:pt x="371" y="809"/>
                </a:lnTo>
                <a:lnTo>
                  <a:pt x="375" y="759"/>
                </a:lnTo>
                <a:lnTo>
                  <a:pt x="412" y="755"/>
                </a:lnTo>
                <a:lnTo>
                  <a:pt x="412" y="755"/>
                </a:lnTo>
                <a:lnTo>
                  <a:pt x="427" y="753"/>
                </a:lnTo>
                <a:lnTo>
                  <a:pt x="440" y="751"/>
                </a:lnTo>
                <a:lnTo>
                  <a:pt x="446" y="749"/>
                </a:lnTo>
                <a:lnTo>
                  <a:pt x="452" y="746"/>
                </a:lnTo>
                <a:lnTo>
                  <a:pt x="455" y="740"/>
                </a:lnTo>
                <a:lnTo>
                  <a:pt x="457" y="734"/>
                </a:lnTo>
                <a:lnTo>
                  <a:pt x="457" y="734"/>
                </a:lnTo>
                <a:lnTo>
                  <a:pt x="459" y="719"/>
                </a:lnTo>
                <a:lnTo>
                  <a:pt x="459" y="708"/>
                </a:lnTo>
                <a:lnTo>
                  <a:pt x="459" y="695"/>
                </a:lnTo>
                <a:lnTo>
                  <a:pt x="459" y="695"/>
                </a:lnTo>
                <a:lnTo>
                  <a:pt x="472" y="695"/>
                </a:lnTo>
                <a:lnTo>
                  <a:pt x="483" y="691"/>
                </a:lnTo>
                <a:lnTo>
                  <a:pt x="489" y="688"/>
                </a:lnTo>
                <a:lnTo>
                  <a:pt x="494" y="684"/>
                </a:lnTo>
                <a:lnTo>
                  <a:pt x="494" y="684"/>
                </a:lnTo>
                <a:lnTo>
                  <a:pt x="500" y="676"/>
                </a:lnTo>
                <a:lnTo>
                  <a:pt x="502" y="669"/>
                </a:lnTo>
                <a:lnTo>
                  <a:pt x="508" y="645"/>
                </a:lnTo>
                <a:lnTo>
                  <a:pt x="508" y="620"/>
                </a:lnTo>
                <a:lnTo>
                  <a:pt x="506" y="605"/>
                </a:lnTo>
                <a:lnTo>
                  <a:pt x="506" y="605"/>
                </a:lnTo>
                <a:lnTo>
                  <a:pt x="498" y="587"/>
                </a:lnTo>
                <a:lnTo>
                  <a:pt x="487" y="570"/>
                </a:lnTo>
                <a:lnTo>
                  <a:pt x="487" y="570"/>
                </a:lnTo>
                <a:lnTo>
                  <a:pt x="483" y="566"/>
                </a:lnTo>
                <a:lnTo>
                  <a:pt x="481" y="564"/>
                </a:lnTo>
                <a:lnTo>
                  <a:pt x="480" y="562"/>
                </a:lnTo>
                <a:lnTo>
                  <a:pt x="476" y="561"/>
                </a:lnTo>
                <a:lnTo>
                  <a:pt x="476" y="561"/>
                </a:lnTo>
                <a:lnTo>
                  <a:pt x="472" y="551"/>
                </a:lnTo>
                <a:lnTo>
                  <a:pt x="466" y="533"/>
                </a:lnTo>
                <a:lnTo>
                  <a:pt x="459" y="501"/>
                </a:lnTo>
                <a:lnTo>
                  <a:pt x="459" y="501"/>
                </a:lnTo>
                <a:lnTo>
                  <a:pt x="450" y="475"/>
                </a:lnTo>
                <a:lnTo>
                  <a:pt x="450" y="475"/>
                </a:lnTo>
                <a:lnTo>
                  <a:pt x="448" y="460"/>
                </a:lnTo>
                <a:lnTo>
                  <a:pt x="448" y="448"/>
                </a:lnTo>
                <a:lnTo>
                  <a:pt x="448" y="448"/>
                </a:lnTo>
                <a:lnTo>
                  <a:pt x="453" y="445"/>
                </a:lnTo>
                <a:lnTo>
                  <a:pt x="463" y="434"/>
                </a:lnTo>
                <a:lnTo>
                  <a:pt x="468" y="426"/>
                </a:lnTo>
                <a:lnTo>
                  <a:pt x="472" y="417"/>
                </a:lnTo>
                <a:lnTo>
                  <a:pt x="474" y="407"/>
                </a:lnTo>
                <a:lnTo>
                  <a:pt x="472" y="398"/>
                </a:lnTo>
                <a:lnTo>
                  <a:pt x="472" y="398"/>
                </a:lnTo>
                <a:lnTo>
                  <a:pt x="468" y="389"/>
                </a:lnTo>
                <a:lnTo>
                  <a:pt x="465" y="383"/>
                </a:lnTo>
                <a:lnTo>
                  <a:pt x="461" y="377"/>
                </a:lnTo>
                <a:lnTo>
                  <a:pt x="457" y="374"/>
                </a:lnTo>
                <a:lnTo>
                  <a:pt x="446" y="368"/>
                </a:lnTo>
                <a:lnTo>
                  <a:pt x="433" y="364"/>
                </a:lnTo>
                <a:lnTo>
                  <a:pt x="433" y="364"/>
                </a:lnTo>
                <a:lnTo>
                  <a:pt x="425" y="361"/>
                </a:lnTo>
                <a:lnTo>
                  <a:pt x="423" y="357"/>
                </a:lnTo>
                <a:lnTo>
                  <a:pt x="420" y="355"/>
                </a:lnTo>
                <a:lnTo>
                  <a:pt x="410" y="355"/>
                </a:lnTo>
                <a:lnTo>
                  <a:pt x="410" y="355"/>
                </a:lnTo>
                <a:lnTo>
                  <a:pt x="399" y="357"/>
                </a:lnTo>
                <a:lnTo>
                  <a:pt x="392" y="361"/>
                </a:lnTo>
                <a:lnTo>
                  <a:pt x="384" y="363"/>
                </a:lnTo>
                <a:lnTo>
                  <a:pt x="377" y="364"/>
                </a:lnTo>
                <a:lnTo>
                  <a:pt x="377" y="364"/>
                </a:lnTo>
                <a:lnTo>
                  <a:pt x="364" y="366"/>
                </a:lnTo>
                <a:lnTo>
                  <a:pt x="356" y="364"/>
                </a:lnTo>
                <a:lnTo>
                  <a:pt x="356" y="364"/>
                </a:lnTo>
                <a:lnTo>
                  <a:pt x="354" y="359"/>
                </a:lnTo>
                <a:lnTo>
                  <a:pt x="351" y="349"/>
                </a:lnTo>
                <a:lnTo>
                  <a:pt x="347" y="325"/>
                </a:lnTo>
                <a:lnTo>
                  <a:pt x="347" y="325"/>
                </a:lnTo>
                <a:lnTo>
                  <a:pt x="345" y="316"/>
                </a:lnTo>
                <a:lnTo>
                  <a:pt x="341" y="308"/>
                </a:lnTo>
                <a:lnTo>
                  <a:pt x="338" y="299"/>
                </a:lnTo>
                <a:lnTo>
                  <a:pt x="338" y="299"/>
                </a:lnTo>
                <a:lnTo>
                  <a:pt x="339" y="297"/>
                </a:lnTo>
                <a:lnTo>
                  <a:pt x="341" y="288"/>
                </a:lnTo>
                <a:lnTo>
                  <a:pt x="343" y="275"/>
                </a:lnTo>
                <a:lnTo>
                  <a:pt x="343" y="269"/>
                </a:lnTo>
                <a:lnTo>
                  <a:pt x="341" y="262"/>
                </a:lnTo>
                <a:lnTo>
                  <a:pt x="341" y="262"/>
                </a:lnTo>
                <a:lnTo>
                  <a:pt x="336" y="249"/>
                </a:lnTo>
                <a:lnTo>
                  <a:pt x="328" y="239"/>
                </a:lnTo>
                <a:lnTo>
                  <a:pt x="319" y="228"/>
                </a:lnTo>
                <a:lnTo>
                  <a:pt x="308" y="211"/>
                </a:lnTo>
                <a:lnTo>
                  <a:pt x="308" y="211"/>
                </a:lnTo>
                <a:lnTo>
                  <a:pt x="296" y="194"/>
                </a:lnTo>
                <a:lnTo>
                  <a:pt x="291" y="179"/>
                </a:lnTo>
                <a:lnTo>
                  <a:pt x="285" y="164"/>
                </a:lnTo>
                <a:lnTo>
                  <a:pt x="285" y="164"/>
                </a:lnTo>
                <a:lnTo>
                  <a:pt x="291" y="164"/>
                </a:lnTo>
                <a:lnTo>
                  <a:pt x="295" y="166"/>
                </a:lnTo>
                <a:lnTo>
                  <a:pt x="300" y="164"/>
                </a:lnTo>
                <a:lnTo>
                  <a:pt x="306" y="163"/>
                </a:lnTo>
                <a:lnTo>
                  <a:pt x="311" y="159"/>
                </a:lnTo>
                <a:lnTo>
                  <a:pt x="317" y="151"/>
                </a:lnTo>
                <a:lnTo>
                  <a:pt x="321" y="140"/>
                </a:lnTo>
                <a:lnTo>
                  <a:pt x="321" y="140"/>
                </a:lnTo>
                <a:lnTo>
                  <a:pt x="323" y="127"/>
                </a:lnTo>
                <a:lnTo>
                  <a:pt x="321" y="112"/>
                </a:lnTo>
                <a:lnTo>
                  <a:pt x="319" y="95"/>
                </a:lnTo>
                <a:lnTo>
                  <a:pt x="313" y="80"/>
                </a:lnTo>
                <a:lnTo>
                  <a:pt x="308" y="67"/>
                </a:lnTo>
                <a:lnTo>
                  <a:pt x="302" y="54"/>
                </a:lnTo>
                <a:lnTo>
                  <a:pt x="295" y="43"/>
                </a:lnTo>
                <a:lnTo>
                  <a:pt x="287" y="36"/>
                </a:lnTo>
                <a:lnTo>
                  <a:pt x="287" y="36"/>
                </a:lnTo>
                <a:lnTo>
                  <a:pt x="268" y="22"/>
                </a:lnTo>
                <a:lnTo>
                  <a:pt x="244" y="11"/>
                </a:lnTo>
                <a:lnTo>
                  <a:pt x="222" y="2"/>
                </a:lnTo>
                <a:lnTo>
                  <a:pt x="211" y="0"/>
                </a:lnTo>
                <a:lnTo>
                  <a:pt x="201" y="0"/>
                </a:lnTo>
                <a:lnTo>
                  <a:pt x="201" y="0"/>
                </a:lnTo>
                <a:lnTo>
                  <a:pt x="190" y="2"/>
                </a:lnTo>
                <a:lnTo>
                  <a:pt x="186" y="4"/>
                </a:lnTo>
                <a:lnTo>
                  <a:pt x="183" y="6"/>
                </a:lnTo>
                <a:lnTo>
                  <a:pt x="171" y="6"/>
                </a:lnTo>
                <a:lnTo>
                  <a:pt x="171" y="6"/>
                </a:lnTo>
                <a:lnTo>
                  <a:pt x="162" y="8"/>
                </a:lnTo>
                <a:lnTo>
                  <a:pt x="156" y="8"/>
                </a:lnTo>
                <a:lnTo>
                  <a:pt x="145" y="13"/>
                </a:lnTo>
                <a:lnTo>
                  <a:pt x="138" y="19"/>
                </a:lnTo>
                <a:lnTo>
                  <a:pt x="132" y="26"/>
                </a:lnTo>
                <a:lnTo>
                  <a:pt x="132" y="26"/>
                </a:lnTo>
                <a:lnTo>
                  <a:pt x="121" y="36"/>
                </a:lnTo>
                <a:lnTo>
                  <a:pt x="119" y="37"/>
                </a:lnTo>
                <a:lnTo>
                  <a:pt x="119" y="39"/>
                </a:lnTo>
                <a:lnTo>
                  <a:pt x="119" y="39"/>
                </a:lnTo>
                <a:lnTo>
                  <a:pt x="123" y="50"/>
                </a:lnTo>
                <a:lnTo>
                  <a:pt x="115" y="65"/>
                </a:lnTo>
                <a:lnTo>
                  <a:pt x="115" y="65"/>
                </a:lnTo>
                <a:lnTo>
                  <a:pt x="91" y="62"/>
                </a:lnTo>
                <a:lnTo>
                  <a:pt x="74" y="62"/>
                </a:lnTo>
                <a:lnTo>
                  <a:pt x="69" y="64"/>
                </a:lnTo>
                <a:lnTo>
                  <a:pt x="67" y="65"/>
                </a:lnTo>
                <a:lnTo>
                  <a:pt x="67" y="65"/>
                </a:lnTo>
                <a:lnTo>
                  <a:pt x="69" y="71"/>
                </a:lnTo>
                <a:lnTo>
                  <a:pt x="70" y="75"/>
                </a:lnTo>
                <a:lnTo>
                  <a:pt x="78" y="86"/>
                </a:lnTo>
                <a:lnTo>
                  <a:pt x="89" y="95"/>
                </a:lnTo>
                <a:lnTo>
                  <a:pt x="97" y="101"/>
                </a:lnTo>
                <a:lnTo>
                  <a:pt x="97" y="101"/>
                </a:lnTo>
                <a:lnTo>
                  <a:pt x="106" y="107"/>
                </a:lnTo>
                <a:lnTo>
                  <a:pt x="112" y="108"/>
                </a:lnTo>
                <a:lnTo>
                  <a:pt x="112" y="108"/>
                </a:lnTo>
                <a:lnTo>
                  <a:pt x="110" y="118"/>
                </a:lnTo>
                <a:lnTo>
                  <a:pt x="108" y="125"/>
                </a:lnTo>
                <a:lnTo>
                  <a:pt x="106" y="129"/>
                </a:lnTo>
                <a:lnTo>
                  <a:pt x="106" y="129"/>
                </a:lnTo>
                <a:lnTo>
                  <a:pt x="102" y="133"/>
                </a:lnTo>
                <a:lnTo>
                  <a:pt x="100" y="136"/>
                </a:lnTo>
                <a:lnTo>
                  <a:pt x="99" y="142"/>
                </a:lnTo>
                <a:lnTo>
                  <a:pt x="99" y="142"/>
                </a:lnTo>
                <a:lnTo>
                  <a:pt x="106" y="150"/>
                </a:lnTo>
                <a:lnTo>
                  <a:pt x="106" y="150"/>
                </a:lnTo>
                <a:lnTo>
                  <a:pt x="106" y="157"/>
                </a:lnTo>
                <a:lnTo>
                  <a:pt x="106" y="161"/>
                </a:lnTo>
                <a:lnTo>
                  <a:pt x="106" y="164"/>
                </a:lnTo>
                <a:lnTo>
                  <a:pt x="106" y="164"/>
                </a:lnTo>
                <a:lnTo>
                  <a:pt x="112" y="170"/>
                </a:lnTo>
                <a:lnTo>
                  <a:pt x="115" y="172"/>
                </a:lnTo>
                <a:lnTo>
                  <a:pt x="115" y="172"/>
                </a:lnTo>
                <a:lnTo>
                  <a:pt x="113" y="174"/>
                </a:lnTo>
                <a:lnTo>
                  <a:pt x="112" y="176"/>
                </a:lnTo>
                <a:lnTo>
                  <a:pt x="112" y="179"/>
                </a:lnTo>
                <a:lnTo>
                  <a:pt x="112" y="179"/>
                </a:lnTo>
                <a:lnTo>
                  <a:pt x="113" y="183"/>
                </a:lnTo>
                <a:lnTo>
                  <a:pt x="115" y="187"/>
                </a:lnTo>
                <a:lnTo>
                  <a:pt x="115" y="187"/>
                </a:lnTo>
                <a:lnTo>
                  <a:pt x="115" y="198"/>
                </a:lnTo>
                <a:lnTo>
                  <a:pt x="117" y="204"/>
                </a:lnTo>
                <a:lnTo>
                  <a:pt x="119" y="209"/>
                </a:lnTo>
                <a:lnTo>
                  <a:pt x="119" y="209"/>
                </a:lnTo>
                <a:close/>
                <a:moveTo>
                  <a:pt x="272" y="1119"/>
                </a:moveTo>
                <a:lnTo>
                  <a:pt x="272" y="1119"/>
                </a:lnTo>
                <a:lnTo>
                  <a:pt x="276" y="1125"/>
                </a:lnTo>
                <a:lnTo>
                  <a:pt x="283" y="1140"/>
                </a:lnTo>
                <a:lnTo>
                  <a:pt x="283" y="1140"/>
                </a:lnTo>
                <a:lnTo>
                  <a:pt x="289" y="1164"/>
                </a:lnTo>
                <a:lnTo>
                  <a:pt x="296" y="1205"/>
                </a:lnTo>
                <a:lnTo>
                  <a:pt x="308" y="1263"/>
                </a:lnTo>
                <a:lnTo>
                  <a:pt x="308" y="1263"/>
                </a:lnTo>
                <a:lnTo>
                  <a:pt x="310" y="1267"/>
                </a:lnTo>
                <a:lnTo>
                  <a:pt x="308" y="1272"/>
                </a:lnTo>
                <a:lnTo>
                  <a:pt x="308" y="1272"/>
                </a:lnTo>
                <a:lnTo>
                  <a:pt x="300" y="1301"/>
                </a:lnTo>
                <a:lnTo>
                  <a:pt x="300" y="1301"/>
                </a:lnTo>
                <a:lnTo>
                  <a:pt x="293" y="1299"/>
                </a:lnTo>
                <a:lnTo>
                  <a:pt x="293" y="1299"/>
                </a:lnTo>
                <a:lnTo>
                  <a:pt x="291" y="1301"/>
                </a:lnTo>
                <a:lnTo>
                  <a:pt x="285" y="1306"/>
                </a:lnTo>
                <a:lnTo>
                  <a:pt x="280" y="1315"/>
                </a:lnTo>
                <a:lnTo>
                  <a:pt x="280" y="1315"/>
                </a:lnTo>
                <a:lnTo>
                  <a:pt x="276" y="1314"/>
                </a:lnTo>
                <a:lnTo>
                  <a:pt x="268" y="1312"/>
                </a:lnTo>
                <a:lnTo>
                  <a:pt x="268" y="1312"/>
                </a:lnTo>
                <a:lnTo>
                  <a:pt x="259" y="1308"/>
                </a:lnTo>
                <a:lnTo>
                  <a:pt x="254" y="1308"/>
                </a:lnTo>
                <a:lnTo>
                  <a:pt x="248" y="1308"/>
                </a:lnTo>
                <a:lnTo>
                  <a:pt x="248" y="1308"/>
                </a:lnTo>
                <a:lnTo>
                  <a:pt x="246" y="1308"/>
                </a:lnTo>
                <a:lnTo>
                  <a:pt x="244" y="1310"/>
                </a:lnTo>
                <a:lnTo>
                  <a:pt x="244" y="1315"/>
                </a:lnTo>
                <a:lnTo>
                  <a:pt x="242" y="1323"/>
                </a:lnTo>
                <a:lnTo>
                  <a:pt x="240" y="1327"/>
                </a:lnTo>
                <a:lnTo>
                  <a:pt x="240" y="1327"/>
                </a:lnTo>
                <a:lnTo>
                  <a:pt x="233" y="1340"/>
                </a:lnTo>
                <a:lnTo>
                  <a:pt x="227" y="1347"/>
                </a:lnTo>
                <a:lnTo>
                  <a:pt x="227" y="1347"/>
                </a:lnTo>
                <a:lnTo>
                  <a:pt x="226" y="1338"/>
                </a:lnTo>
                <a:lnTo>
                  <a:pt x="224" y="1330"/>
                </a:lnTo>
                <a:lnTo>
                  <a:pt x="220" y="1327"/>
                </a:lnTo>
                <a:lnTo>
                  <a:pt x="220" y="1327"/>
                </a:lnTo>
                <a:lnTo>
                  <a:pt x="216" y="1329"/>
                </a:lnTo>
                <a:lnTo>
                  <a:pt x="214" y="1332"/>
                </a:lnTo>
                <a:lnTo>
                  <a:pt x="211" y="1338"/>
                </a:lnTo>
                <a:lnTo>
                  <a:pt x="212" y="1267"/>
                </a:lnTo>
                <a:lnTo>
                  <a:pt x="207" y="1119"/>
                </a:lnTo>
                <a:lnTo>
                  <a:pt x="272" y="1119"/>
                </a:lnTo>
                <a:close/>
                <a:moveTo>
                  <a:pt x="369" y="391"/>
                </a:moveTo>
                <a:lnTo>
                  <a:pt x="366" y="385"/>
                </a:lnTo>
                <a:lnTo>
                  <a:pt x="366" y="385"/>
                </a:lnTo>
                <a:lnTo>
                  <a:pt x="375" y="383"/>
                </a:lnTo>
                <a:lnTo>
                  <a:pt x="397" y="377"/>
                </a:lnTo>
                <a:lnTo>
                  <a:pt x="397" y="377"/>
                </a:lnTo>
                <a:lnTo>
                  <a:pt x="409" y="376"/>
                </a:lnTo>
                <a:lnTo>
                  <a:pt x="416" y="376"/>
                </a:lnTo>
                <a:lnTo>
                  <a:pt x="425" y="377"/>
                </a:lnTo>
                <a:lnTo>
                  <a:pt x="440" y="385"/>
                </a:lnTo>
                <a:lnTo>
                  <a:pt x="440" y="385"/>
                </a:lnTo>
                <a:lnTo>
                  <a:pt x="453" y="391"/>
                </a:lnTo>
                <a:lnTo>
                  <a:pt x="459" y="394"/>
                </a:lnTo>
                <a:lnTo>
                  <a:pt x="463" y="398"/>
                </a:lnTo>
                <a:lnTo>
                  <a:pt x="463" y="405"/>
                </a:lnTo>
                <a:lnTo>
                  <a:pt x="463" y="405"/>
                </a:lnTo>
                <a:lnTo>
                  <a:pt x="463" y="411"/>
                </a:lnTo>
                <a:lnTo>
                  <a:pt x="461" y="417"/>
                </a:lnTo>
                <a:lnTo>
                  <a:pt x="453" y="428"/>
                </a:lnTo>
                <a:lnTo>
                  <a:pt x="442" y="439"/>
                </a:lnTo>
                <a:lnTo>
                  <a:pt x="442" y="439"/>
                </a:lnTo>
                <a:lnTo>
                  <a:pt x="427" y="409"/>
                </a:lnTo>
                <a:lnTo>
                  <a:pt x="427" y="409"/>
                </a:lnTo>
                <a:lnTo>
                  <a:pt x="418" y="389"/>
                </a:lnTo>
                <a:lnTo>
                  <a:pt x="418" y="389"/>
                </a:lnTo>
                <a:lnTo>
                  <a:pt x="416" y="385"/>
                </a:lnTo>
                <a:lnTo>
                  <a:pt x="412" y="385"/>
                </a:lnTo>
                <a:lnTo>
                  <a:pt x="409" y="385"/>
                </a:lnTo>
                <a:lnTo>
                  <a:pt x="409" y="394"/>
                </a:lnTo>
                <a:lnTo>
                  <a:pt x="409" y="394"/>
                </a:lnTo>
                <a:lnTo>
                  <a:pt x="409" y="396"/>
                </a:lnTo>
                <a:lnTo>
                  <a:pt x="409" y="396"/>
                </a:lnTo>
                <a:lnTo>
                  <a:pt x="399" y="398"/>
                </a:lnTo>
                <a:lnTo>
                  <a:pt x="399" y="398"/>
                </a:lnTo>
                <a:lnTo>
                  <a:pt x="392" y="398"/>
                </a:lnTo>
                <a:lnTo>
                  <a:pt x="382" y="394"/>
                </a:lnTo>
                <a:lnTo>
                  <a:pt x="369" y="391"/>
                </a:lnTo>
                <a:lnTo>
                  <a:pt x="369" y="391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3E6B7980-E209-4B68-B0D2-6BE9F4D4FCD2}"/>
              </a:ext>
            </a:extLst>
          </p:cNvPr>
          <p:cNvSpPr>
            <a:spLocks/>
          </p:cNvSpPr>
          <p:nvPr/>
        </p:nvSpPr>
        <p:spPr bwMode="auto">
          <a:xfrm>
            <a:off x="6334695" y="783771"/>
            <a:ext cx="846515" cy="1664359"/>
          </a:xfrm>
          <a:custGeom>
            <a:avLst/>
            <a:gdLst>
              <a:gd name="T0" fmla="*/ 284 w 620"/>
              <a:gd name="T1" fmla="*/ 0 h 1219"/>
              <a:gd name="T2" fmla="*/ 256 w 620"/>
              <a:gd name="T3" fmla="*/ 12 h 1219"/>
              <a:gd name="T4" fmla="*/ 222 w 620"/>
              <a:gd name="T5" fmla="*/ 96 h 1219"/>
              <a:gd name="T6" fmla="*/ 211 w 620"/>
              <a:gd name="T7" fmla="*/ 169 h 1219"/>
              <a:gd name="T8" fmla="*/ 202 w 620"/>
              <a:gd name="T9" fmla="*/ 159 h 1219"/>
              <a:gd name="T10" fmla="*/ 185 w 620"/>
              <a:gd name="T11" fmla="*/ 167 h 1219"/>
              <a:gd name="T12" fmla="*/ 179 w 620"/>
              <a:gd name="T13" fmla="*/ 159 h 1219"/>
              <a:gd name="T14" fmla="*/ 140 w 620"/>
              <a:gd name="T15" fmla="*/ 176 h 1219"/>
              <a:gd name="T16" fmla="*/ 110 w 620"/>
              <a:gd name="T17" fmla="*/ 187 h 1219"/>
              <a:gd name="T18" fmla="*/ 75 w 620"/>
              <a:gd name="T19" fmla="*/ 198 h 1219"/>
              <a:gd name="T20" fmla="*/ 0 w 620"/>
              <a:gd name="T21" fmla="*/ 281 h 1219"/>
              <a:gd name="T22" fmla="*/ 11 w 620"/>
              <a:gd name="T23" fmla="*/ 322 h 1219"/>
              <a:gd name="T24" fmla="*/ 61 w 620"/>
              <a:gd name="T25" fmla="*/ 354 h 1219"/>
              <a:gd name="T26" fmla="*/ 127 w 620"/>
              <a:gd name="T27" fmla="*/ 391 h 1219"/>
              <a:gd name="T28" fmla="*/ 127 w 620"/>
              <a:gd name="T29" fmla="*/ 479 h 1219"/>
              <a:gd name="T30" fmla="*/ 146 w 620"/>
              <a:gd name="T31" fmla="*/ 529 h 1219"/>
              <a:gd name="T32" fmla="*/ 164 w 620"/>
              <a:gd name="T33" fmla="*/ 580 h 1219"/>
              <a:gd name="T34" fmla="*/ 164 w 620"/>
              <a:gd name="T35" fmla="*/ 710 h 1219"/>
              <a:gd name="T36" fmla="*/ 175 w 620"/>
              <a:gd name="T37" fmla="*/ 809 h 1219"/>
              <a:gd name="T38" fmla="*/ 205 w 620"/>
              <a:gd name="T39" fmla="*/ 826 h 1219"/>
              <a:gd name="T40" fmla="*/ 215 w 620"/>
              <a:gd name="T41" fmla="*/ 886 h 1219"/>
              <a:gd name="T42" fmla="*/ 211 w 620"/>
              <a:gd name="T43" fmla="*/ 989 h 1219"/>
              <a:gd name="T44" fmla="*/ 263 w 620"/>
              <a:gd name="T45" fmla="*/ 1127 h 1219"/>
              <a:gd name="T46" fmla="*/ 261 w 620"/>
              <a:gd name="T47" fmla="*/ 1174 h 1219"/>
              <a:gd name="T48" fmla="*/ 269 w 620"/>
              <a:gd name="T49" fmla="*/ 1213 h 1219"/>
              <a:gd name="T50" fmla="*/ 291 w 620"/>
              <a:gd name="T51" fmla="*/ 1219 h 1219"/>
              <a:gd name="T52" fmla="*/ 355 w 620"/>
              <a:gd name="T53" fmla="*/ 1209 h 1219"/>
              <a:gd name="T54" fmla="*/ 357 w 620"/>
              <a:gd name="T55" fmla="*/ 1185 h 1219"/>
              <a:gd name="T56" fmla="*/ 310 w 620"/>
              <a:gd name="T57" fmla="*/ 1123 h 1219"/>
              <a:gd name="T58" fmla="*/ 287 w 620"/>
              <a:gd name="T59" fmla="*/ 979 h 1219"/>
              <a:gd name="T60" fmla="*/ 297 w 620"/>
              <a:gd name="T61" fmla="*/ 890 h 1219"/>
              <a:gd name="T62" fmla="*/ 368 w 620"/>
              <a:gd name="T63" fmla="*/ 821 h 1219"/>
              <a:gd name="T64" fmla="*/ 428 w 620"/>
              <a:gd name="T65" fmla="*/ 974 h 1219"/>
              <a:gd name="T66" fmla="*/ 478 w 620"/>
              <a:gd name="T67" fmla="*/ 1069 h 1219"/>
              <a:gd name="T68" fmla="*/ 504 w 620"/>
              <a:gd name="T69" fmla="*/ 1144 h 1219"/>
              <a:gd name="T70" fmla="*/ 502 w 620"/>
              <a:gd name="T71" fmla="*/ 1187 h 1219"/>
              <a:gd name="T72" fmla="*/ 515 w 620"/>
              <a:gd name="T73" fmla="*/ 1215 h 1219"/>
              <a:gd name="T74" fmla="*/ 603 w 620"/>
              <a:gd name="T75" fmla="*/ 1213 h 1219"/>
              <a:gd name="T76" fmla="*/ 620 w 620"/>
              <a:gd name="T77" fmla="*/ 1183 h 1219"/>
              <a:gd name="T78" fmla="*/ 592 w 620"/>
              <a:gd name="T79" fmla="*/ 1168 h 1219"/>
              <a:gd name="T80" fmla="*/ 556 w 620"/>
              <a:gd name="T81" fmla="*/ 1148 h 1219"/>
              <a:gd name="T82" fmla="*/ 534 w 620"/>
              <a:gd name="T83" fmla="*/ 1065 h 1219"/>
              <a:gd name="T84" fmla="*/ 491 w 620"/>
              <a:gd name="T85" fmla="*/ 897 h 1219"/>
              <a:gd name="T86" fmla="*/ 446 w 620"/>
              <a:gd name="T87" fmla="*/ 718 h 1219"/>
              <a:gd name="T88" fmla="*/ 431 w 620"/>
              <a:gd name="T89" fmla="*/ 639 h 1219"/>
              <a:gd name="T90" fmla="*/ 424 w 620"/>
              <a:gd name="T91" fmla="*/ 540 h 1219"/>
              <a:gd name="T92" fmla="*/ 435 w 620"/>
              <a:gd name="T93" fmla="*/ 516 h 1219"/>
              <a:gd name="T94" fmla="*/ 441 w 620"/>
              <a:gd name="T95" fmla="*/ 404 h 1219"/>
              <a:gd name="T96" fmla="*/ 450 w 620"/>
              <a:gd name="T97" fmla="*/ 324 h 1219"/>
              <a:gd name="T98" fmla="*/ 472 w 620"/>
              <a:gd name="T99" fmla="*/ 320 h 1219"/>
              <a:gd name="T100" fmla="*/ 480 w 620"/>
              <a:gd name="T101" fmla="*/ 253 h 1219"/>
              <a:gd name="T102" fmla="*/ 441 w 620"/>
              <a:gd name="T103" fmla="*/ 219 h 1219"/>
              <a:gd name="T104" fmla="*/ 418 w 620"/>
              <a:gd name="T105" fmla="*/ 185 h 1219"/>
              <a:gd name="T106" fmla="*/ 394 w 620"/>
              <a:gd name="T107" fmla="*/ 129 h 1219"/>
              <a:gd name="T108" fmla="*/ 373 w 620"/>
              <a:gd name="T109" fmla="*/ 68 h 1219"/>
              <a:gd name="T110" fmla="*/ 355 w 620"/>
              <a:gd name="T111" fmla="*/ 23 h 1219"/>
              <a:gd name="T112" fmla="*/ 329 w 620"/>
              <a:gd name="T113" fmla="*/ 4 h 1219"/>
              <a:gd name="T114" fmla="*/ 295 w 620"/>
              <a:gd name="T115" fmla="*/ 6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0" h="1219">
                <a:moveTo>
                  <a:pt x="295" y="6"/>
                </a:moveTo>
                <a:lnTo>
                  <a:pt x="295" y="6"/>
                </a:lnTo>
                <a:lnTo>
                  <a:pt x="293" y="4"/>
                </a:lnTo>
                <a:lnTo>
                  <a:pt x="289" y="0"/>
                </a:lnTo>
                <a:lnTo>
                  <a:pt x="284" y="0"/>
                </a:lnTo>
                <a:lnTo>
                  <a:pt x="278" y="0"/>
                </a:lnTo>
                <a:lnTo>
                  <a:pt x="271" y="4"/>
                </a:lnTo>
                <a:lnTo>
                  <a:pt x="261" y="8"/>
                </a:lnTo>
                <a:lnTo>
                  <a:pt x="261" y="8"/>
                </a:lnTo>
                <a:lnTo>
                  <a:pt x="256" y="12"/>
                </a:lnTo>
                <a:lnTo>
                  <a:pt x="250" y="17"/>
                </a:lnTo>
                <a:lnTo>
                  <a:pt x="243" y="30"/>
                </a:lnTo>
                <a:lnTo>
                  <a:pt x="235" y="45"/>
                </a:lnTo>
                <a:lnTo>
                  <a:pt x="230" y="62"/>
                </a:lnTo>
                <a:lnTo>
                  <a:pt x="222" y="96"/>
                </a:lnTo>
                <a:lnTo>
                  <a:pt x="217" y="122"/>
                </a:lnTo>
                <a:lnTo>
                  <a:pt x="217" y="122"/>
                </a:lnTo>
                <a:lnTo>
                  <a:pt x="213" y="139"/>
                </a:lnTo>
                <a:lnTo>
                  <a:pt x="211" y="154"/>
                </a:lnTo>
                <a:lnTo>
                  <a:pt x="211" y="169"/>
                </a:lnTo>
                <a:lnTo>
                  <a:pt x="200" y="169"/>
                </a:lnTo>
                <a:lnTo>
                  <a:pt x="200" y="169"/>
                </a:lnTo>
                <a:lnTo>
                  <a:pt x="202" y="165"/>
                </a:lnTo>
                <a:lnTo>
                  <a:pt x="202" y="163"/>
                </a:lnTo>
                <a:lnTo>
                  <a:pt x="202" y="159"/>
                </a:lnTo>
                <a:lnTo>
                  <a:pt x="202" y="159"/>
                </a:lnTo>
                <a:lnTo>
                  <a:pt x="198" y="159"/>
                </a:lnTo>
                <a:lnTo>
                  <a:pt x="192" y="163"/>
                </a:lnTo>
                <a:lnTo>
                  <a:pt x="185" y="167"/>
                </a:lnTo>
                <a:lnTo>
                  <a:pt x="185" y="167"/>
                </a:lnTo>
                <a:lnTo>
                  <a:pt x="190" y="159"/>
                </a:lnTo>
                <a:lnTo>
                  <a:pt x="194" y="154"/>
                </a:lnTo>
                <a:lnTo>
                  <a:pt x="194" y="152"/>
                </a:lnTo>
                <a:lnTo>
                  <a:pt x="194" y="152"/>
                </a:lnTo>
                <a:lnTo>
                  <a:pt x="179" y="159"/>
                </a:lnTo>
                <a:lnTo>
                  <a:pt x="164" y="169"/>
                </a:lnTo>
                <a:lnTo>
                  <a:pt x="164" y="169"/>
                </a:lnTo>
                <a:lnTo>
                  <a:pt x="157" y="169"/>
                </a:lnTo>
                <a:lnTo>
                  <a:pt x="147" y="172"/>
                </a:lnTo>
                <a:lnTo>
                  <a:pt x="140" y="176"/>
                </a:lnTo>
                <a:lnTo>
                  <a:pt x="140" y="176"/>
                </a:lnTo>
                <a:lnTo>
                  <a:pt x="127" y="187"/>
                </a:lnTo>
                <a:lnTo>
                  <a:pt x="121" y="191"/>
                </a:lnTo>
                <a:lnTo>
                  <a:pt x="121" y="191"/>
                </a:lnTo>
                <a:lnTo>
                  <a:pt x="110" y="187"/>
                </a:lnTo>
                <a:lnTo>
                  <a:pt x="99" y="183"/>
                </a:lnTo>
                <a:lnTo>
                  <a:pt x="93" y="183"/>
                </a:lnTo>
                <a:lnTo>
                  <a:pt x="90" y="185"/>
                </a:lnTo>
                <a:lnTo>
                  <a:pt x="90" y="185"/>
                </a:lnTo>
                <a:lnTo>
                  <a:pt x="75" y="198"/>
                </a:lnTo>
                <a:lnTo>
                  <a:pt x="48" y="225"/>
                </a:lnTo>
                <a:lnTo>
                  <a:pt x="5" y="269"/>
                </a:lnTo>
                <a:lnTo>
                  <a:pt x="5" y="269"/>
                </a:lnTo>
                <a:lnTo>
                  <a:pt x="2" y="275"/>
                </a:lnTo>
                <a:lnTo>
                  <a:pt x="0" y="281"/>
                </a:lnTo>
                <a:lnTo>
                  <a:pt x="2" y="297"/>
                </a:lnTo>
                <a:lnTo>
                  <a:pt x="5" y="314"/>
                </a:lnTo>
                <a:lnTo>
                  <a:pt x="7" y="320"/>
                </a:lnTo>
                <a:lnTo>
                  <a:pt x="11" y="322"/>
                </a:lnTo>
                <a:lnTo>
                  <a:pt x="11" y="322"/>
                </a:lnTo>
                <a:lnTo>
                  <a:pt x="35" y="340"/>
                </a:lnTo>
                <a:lnTo>
                  <a:pt x="52" y="350"/>
                </a:lnTo>
                <a:lnTo>
                  <a:pt x="58" y="354"/>
                </a:lnTo>
                <a:lnTo>
                  <a:pt x="61" y="354"/>
                </a:lnTo>
                <a:lnTo>
                  <a:pt x="61" y="354"/>
                </a:lnTo>
                <a:lnTo>
                  <a:pt x="103" y="346"/>
                </a:lnTo>
                <a:lnTo>
                  <a:pt x="136" y="339"/>
                </a:lnTo>
                <a:lnTo>
                  <a:pt x="132" y="363"/>
                </a:lnTo>
                <a:lnTo>
                  <a:pt x="132" y="363"/>
                </a:lnTo>
                <a:lnTo>
                  <a:pt x="127" y="391"/>
                </a:lnTo>
                <a:lnTo>
                  <a:pt x="119" y="426"/>
                </a:lnTo>
                <a:lnTo>
                  <a:pt x="119" y="426"/>
                </a:lnTo>
                <a:lnTo>
                  <a:pt x="119" y="449"/>
                </a:lnTo>
                <a:lnTo>
                  <a:pt x="121" y="464"/>
                </a:lnTo>
                <a:lnTo>
                  <a:pt x="127" y="479"/>
                </a:lnTo>
                <a:lnTo>
                  <a:pt x="127" y="479"/>
                </a:lnTo>
                <a:lnTo>
                  <a:pt x="136" y="503"/>
                </a:lnTo>
                <a:lnTo>
                  <a:pt x="142" y="518"/>
                </a:lnTo>
                <a:lnTo>
                  <a:pt x="142" y="518"/>
                </a:lnTo>
                <a:lnTo>
                  <a:pt x="146" y="529"/>
                </a:lnTo>
                <a:lnTo>
                  <a:pt x="155" y="544"/>
                </a:lnTo>
                <a:lnTo>
                  <a:pt x="162" y="563"/>
                </a:lnTo>
                <a:lnTo>
                  <a:pt x="166" y="572"/>
                </a:lnTo>
                <a:lnTo>
                  <a:pt x="164" y="580"/>
                </a:lnTo>
                <a:lnTo>
                  <a:pt x="164" y="580"/>
                </a:lnTo>
                <a:lnTo>
                  <a:pt x="155" y="606"/>
                </a:lnTo>
                <a:lnTo>
                  <a:pt x="147" y="619"/>
                </a:lnTo>
                <a:lnTo>
                  <a:pt x="162" y="624"/>
                </a:lnTo>
                <a:lnTo>
                  <a:pt x="162" y="624"/>
                </a:lnTo>
                <a:lnTo>
                  <a:pt x="164" y="710"/>
                </a:lnTo>
                <a:lnTo>
                  <a:pt x="168" y="774"/>
                </a:lnTo>
                <a:lnTo>
                  <a:pt x="172" y="796"/>
                </a:lnTo>
                <a:lnTo>
                  <a:pt x="174" y="806"/>
                </a:lnTo>
                <a:lnTo>
                  <a:pt x="175" y="809"/>
                </a:lnTo>
                <a:lnTo>
                  <a:pt x="175" y="809"/>
                </a:lnTo>
                <a:lnTo>
                  <a:pt x="181" y="815"/>
                </a:lnTo>
                <a:lnTo>
                  <a:pt x="185" y="819"/>
                </a:lnTo>
                <a:lnTo>
                  <a:pt x="194" y="824"/>
                </a:lnTo>
                <a:lnTo>
                  <a:pt x="202" y="826"/>
                </a:lnTo>
                <a:lnTo>
                  <a:pt x="205" y="826"/>
                </a:lnTo>
                <a:lnTo>
                  <a:pt x="205" y="826"/>
                </a:lnTo>
                <a:lnTo>
                  <a:pt x="211" y="856"/>
                </a:lnTo>
                <a:lnTo>
                  <a:pt x="213" y="877"/>
                </a:lnTo>
                <a:lnTo>
                  <a:pt x="215" y="886"/>
                </a:lnTo>
                <a:lnTo>
                  <a:pt x="215" y="886"/>
                </a:lnTo>
                <a:lnTo>
                  <a:pt x="211" y="899"/>
                </a:lnTo>
                <a:lnTo>
                  <a:pt x="207" y="931"/>
                </a:lnTo>
                <a:lnTo>
                  <a:pt x="207" y="950"/>
                </a:lnTo>
                <a:lnTo>
                  <a:pt x="207" y="970"/>
                </a:lnTo>
                <a:lnTo>
                  <a:pt x="211" y="989"/>
                </a:lnTo>
                <a:lnTo>
                  <a:pt x="217" y="1006"/>
                </a:lnTo>
                <a:lnTo>
                  <a:pt x="217" y="1006"/>
                </a:lnTo>
                <a:lnTo>
                  <a:pt x="248" y="1080"/>
                </a:lnTo>
                <a:lnTo>
                  <a:pt x="259" y="1114"/>
                </a:lnTo>
                <a:lnTo>
                  <a:pt x="263" y="1127"/>
                </a:lnTo>
                <a:lnTo>
                  <a:pt x="265" y="1136"/>
                </a:lnTo>
                <a:lnTo>
                  <a:pt x="265" y="1136"/>
                </a:lnTo>
                <a:lnTo>
                  <a:pt x="265" y="1151"/>
                </a:lnTo>
                <a:lnTo>
                  <a:pt x="263" y="1163"/>
                </a:lnTo>
                <a:lnTo>
                  <a:pt x="261" y="1174"/>
                </a:lnTo>
                <a:lnTo>
                  <a:pt x="261" y="1183"/>
                </a:lnTo>
                <a:lnTo>
                  <a:pt x="261" y="1183"/>
                </a:lnTo>
                <a:lnTo>
                  <a:pt x="263" y="1192"/>
                </a:lnTo>
                <a:lnTo>
                  <a:pt x="265" y="1202"/>
                </a:lnTo>
                <a:lnTo>
                  <a:pt x="269" y="1213"/>
                </a:lnTo>
                <a:lnTo>
                  <a:pt x="269" y="1213"/>
                </a:lnTo>
                <a:lnTo>
                  <a:pt x="271" y="1215"/>
                </a:lnTo>
                <a:lnTo>
                  <a:pt x="276" y="1217"/>
                </a:lnTo>
                <a:lnTo>
                  <a:pt x="276" y="1217"/>
                </a:lnTo>
                <a:lnTo>
                  <a:pt x="291" y="1219"/>
                </a:lnTo>
                <a:lnTo>
                  <a:pt x="315" y="1217"/>
                </a:lnTo>
                <a:lnTo>
                  <a:pt x="342" y="1213"/>
                </a:lnTo>
                <a:lnTo>
                  <a:pt x="351" y="1211"/>
                </a:lnTo>
                <a:lnTo>
                  <a:pt x="355" y="1209"/>
                </a:lnTo>
                <a:lnTo>
                  <a:pt x="355" y="1209"/>
                </a:lnTo>
                <a:lnTo>
                  <a:pt x="358" y="1206"/>
                </a:lnTo>
                <a:lnTo>
                  <a:pt x="360" y="1200"/>
                </a:lnTo>
                <a:lnTo>
                  <a:pt x="362" y="1194"/>
                </a:lnTo>
                <a:lnTo>
                  <a:pt x="357" y="1185"/>
                </a:lnTo>
                <a:lnTo>
                  <a:pt x="357" y="1185"/>
                </a:lnTo>
                <a:lnTo>
                  <a:pt x="347" y="1176"/>
                </a:lnTo>
                <a:lnTo>
                  <a:pt x="338" y="1168"/>
                </a:lnTo>
                <a:lnTo>
                  <a:pt x="325" y="1161"/>
                </a:lnTo>
                <a:lnTo>
                  <a:pt x="325" y="1161"/>
                </a:lnTo>
                <a:lnTo>
                  <a:pt x="310" y="1123"/>
                </a:lnTo>
                <a:lnTo>
                  <a:pt x="301" y="1095"/>
                </a:lnTo>
                <a:lnTo>
                  <a:pt x="297" y="1080"/>
                </a:lnTo>
                <a:lnTo>
                  <a:pt x="297" y="1080"/>
                </a:lnTo>
                <a:lnTo>
                  <a:pt x="291" y="1022"/>
                </a:lnTo>
                <a:lnTo>
                  <a:pt x="287" y="979"/>
                </a:lnTo>
                <a:lnTo>
                  <a:pt x="286" y="948"/>
                </a:lnTo>
                <a:lnTo>
                  <a:pt x="286" y="948"/>
                </a:lnTo>
                <a:lnTo>
                  <a:pt x="289" y="929"/>
                </a:lnTo>
                <a:lnTo>
                  <a:pt x="293" y="908"/>
                </a:lnTo>
                <a:lnTo>
                  <a:pt x="297" y="890"/>
                </a:lnTo>
                <a:lnTo>
                  <a:pt x="299" y="873"/>
                </a:lnTo>
                <a:lnTo>
                  <a:pt x="299" y="873"/>
                </a:lnTo>
                <a:lnTo>
                  <a:pt x="299" y="826"/>
                </a:lnTo>
                <a:lnTo>
                  <a:pt x="368" y="821"/>
                </a:lnTo>
                <a:lnTo>
                  <a:pt x="368" y="821"/>
                </a:lnTo>
                <a:lnTo>
                  <a:pt x="416" y="916"/>
                </a:lnTo>
                <a:lnTo>
                  <a:pt x="416" y="916"/>
                </a:lnTo>
                <a:lnTo>
                  <a:pt x="420" y="933"/>
                </a:lnTo>
                <a:lnTo>
                  <a:pt x="426" y="959"/>
                </a:lnTo>
                <a:lnTo>
                  <a:pt x="428" y="974"/>
                </a:lnTo>
                <a:lnTo>
                  <a:pt x="433" y="989"/>
                </a:lnTo>
                <a:lnTo>
                  <a:pt x="439" y="1004"/>
                </a:lnTo>
                <a:lnTo>
                  <a:pt x="446" y="1019"/>
                </a:lnTo>
                <a:lnTo>
                  <a:pt x="446" y="1019"/>
                </a:lnTo>
                <a:lnTo>
                  <a:pt x="478" y="1069"/>
                </a:lnTo>
                <a:lnTo>
                  <a:pt x="489" y="1092"/>
                </a:lnTo>
                <a:lnTo>
                  <a:pt x="499" y="1112"/>
                </a:lnTo>
                <a:lnTo>
                  <a:pt x="499" y="1112"/>
                </a:lnTo>
                <a:lnTo>
                  <a:pt x="502" y="1131"/>
                </a:lnTo>
                <a:lnTo>
                  <a:pt x="504" y="1144"/>
                </a:lnTo>
                <a:lnTo>
                  <a:pt x="504" y="1153"/>
                </a:lnTo>
                <a:lnTo>
                  <a:pt x="504" y="1153"/>
                </a:lnTo>
                <a:lnTo>
                  <a:pt x="502" y="1166"/>
                </a:lnTo>
                <a:lnTo>
                  <a:pt x="502" y="1178"/>
                </a:lnTo>
                <a:lnTo>
                  <a:pt x="502" y="1187"/>
                </a:lnTo>
                <a:lnTo>
                  <a:pt x="502" y="1187"/>
                </a:lnTo>
                <a:lnTo>
                  <a:pt x="506" y="1206"/>
                </a:lnTo>
                <a:lnTo>
                  <a:pt x="510" y="1211"/>
                </a:lnTo>
                <a:lnTo>
                  <a:pt x="515" y="1215"/>
                </a:lnTo>
                <a:lnTo>
                  <a:pt x="515" y="1215"/>
                </a:lnTo>
                <a:lnTo>
                  <a:pt x="530" y="1217"/>
                </a:lnTo>
                <a:lnTo>
                  <a:pt x="558" y="1217"/>
                </a:lnTo>
                <a:lnTo>
                  <a:pt x="601" y="1213"/>
                </a:lnTo>
                <a:lnTo>
                  <a:pt x="601" y="1213"/>
                </a:lnTo>
                <a:lnTo>
                  <a:pt x="603" y="1213"/>
                </a:lnTo>
                <a:lnTo>
                  <a:pt x="607" y="1209"/>
                </a:lnTo>
                <a:lnTo>
                  <a:pt x="614" y="1202"/>
                </a:lnTo>
                <a:lnTo>
                  <a:pt x="618" y="1192"/>
                </a:lnTo>
                <a:lnTo>
                  <a:pt x="620" y="1187"/>
                </a:lnTo>
                <a:lnTo>
                  <a:pt x="620" y="1183"/>
                </a:lnTo>
                <a:lnTo>
                  <a:pt x="620" y="1183"/>
                </a:lnTo>
                <a:lnTo>
                  <a:pt x="618" y="1179"/>
                </a:lnTo>
                <a:lnTo>
                  <a:pt x="614" y="1178"/>
                </a:lnTo>
                <a:lnTo>
                  <a:pt x="605" y="1172"/>
                </a:lnTo>
                <a:lnTo>
                  <a:pt x="592" y="1168"/>
                </a:lnTo>
                <a:lnTo>
                  <a:pt x="581" y="1166"/>
                </a:lnTo>
                <a:lnTo>
                  <a:pt x="581" y="1166"/>
                </a:lnTo>
                <a:lnTo>
                  <a:pt x="571" y="1163"/>
                </a:lnTo>
                <a:lnTo>
                  <a:pt x="562" y="1155"/>
                </a:lnTo>
                <a:lnTo>
                  <a:pt x="556" y="1148"/>
                </a:lnTo>
                <a:lnTo>
                  <a:pt x="553" y="1142"/>
                </a:lnTo>
                <a:lnTo>
                  <a:pt x="553" y="1142"/>
                </a:lnTo>
                <a:lnTo>
                  <a:pt x="551" y="1136"/>
                </a:lnTo>
                <a:lnTo>
                  <a:pt x="549" y="1135"/>
                </a:lnTo>
                <a:lnTo>
                  <a:pt x="534" y="1065"/>
                </a:lnTo>
                <a:lnTo>
                  <a:pt x="534" y="1065"/>
                </a:lnTo>
                <a:lnTo>
                  <a:pt x="525" y="1015"/>
                </a:lnTo>
                <a:lnTo>
                  <a:pt x="513" y="957"/>
                </a:lnTo>
                <a:lnTo>
                  <a:pt x="513" y="957"/>
                </a:lnTo>
                <a:lnTo>
                  <a:pt x="491" y="897"/>
                </a:lnTo>
                <a:lnTo>
                  <a:pt x="476" y="798"/>
                </a:lnTo>
                <a:lnTo>
                  <a:pt x="478" y="789"/>
                </a:lnTo>
                <a:lnTo>
                  <a:pt x="478" y="789"/>
                </a:lnTo>
                <a:lnTo>
                  <a:pt x="459" y="748"/>
                </a:lnTo>
                <a:lnTo>
                  <a:pt x="446" y="718"/>
                </a:lnTo>
                <a:lnTo>
                  <a:pt x="443" y="705"/>
                </a:lnTo>
                <a:lnTo>
                  <a:pt x="441" y="699"/>
                </a:lnTo>
                <a:lnTo>
                  <a:pt x="441" y="699"/>
                </a:lnTo>
                <a:lnTo>
                  <a:pt x="437" y="677"/>
                </a:lnTo>
                <a:lnTo>
                  <a:pt x="431" y="639"/>
                </a:lnTo>
                <a:lnTo>
                  <a:pt x="424" y="589"/>
                </a:lnTo>
                <a:lnTo>
                  <a:pt x="429" y="585"/>
                </a:lnTo>
                <a:lnTo>
                  <a:pt x="429" y="585"/>
                </a:lnTo>
                <a:lnTo>
                  <a:pt x="426" y="559"/>
                </a:lnTo>
                <a:lnTo>
                  <a:pt x="424" y="540"/>
                </a:lnTo>
                <a:lnTo>
                  <a:pt x="424" y="533"/>
                </a:lnTo>
                <a:lnTo>
                  <a:pt x="426" y="529"/>
                </a:lnTo>
                <a:lnTo>
                  <a:pt x="426" y="529"/>
                </a:lnTo>
                <a:lnTo>
                  <a:pt x="431" y="524"/>
                </a:lnTo>
                <a:lnTo>
                  <a:pt x="435" y="516"/>
                </a:lnTo>
                <a:lnTo>
                  <a:pt x="441" y="507"/>
                </a:lnTo>
                <a:lnTo>
                  <a:pt x="443" y="492"/>
                </a:lnTo>
                <a:lnTo>
                  <a:pt x="443" y="492"/>
                </a:lnTo>
                <a:lnTo>
                  <a:pt x="443" y="441"/>
                </a:lnTo>
                <a:lnTo>
                  <a:pt x="441" y="404"/>
                </a:lnTo>
                <a:lnTo>
                  <a:pt x="441" y="404"/>
                </a:lnTo>
                <a:lnTo>
                  <a:pt x="426" y="324"/>
                </a:lnTo>
                <a:lnTo>
                  <a:pt x="433" y="318"/>
                </a:lnTo>
                <a:lnTo>
                  <a:pt x="433" y="318"/>
                </a:lnTo>
                <a:lnTo>
                  <a:pt x="450" y="324"/>
                </a:lnTo>
                <a:lnTo>
                  <a:pt x="461" y="325"/>
                </a:lnTo>
                <a:lnTo>
                  <a:pt x="467" y="325"/>
                </a:lnTo>
                <a:lnTo>
                  <a:pt x="471" y="324"/>
                </a:lnTo>
                <a:lnTo>
                  <a:pt x="471" y="324"/>
                </a:lnTo>
                <a:lnTo>
                  <a:pt x="472" y="320"/>
                </a:lnTo>
                <a:lnTo>
                  <a:pt x="474" y="311"/>
                </a:lnTo>
                <a:lnTo>
                  <a:pt x="478" y="286"/>
                </a:lnTo>
                <a:lnTo>
                  <a:pt x="482" y="262"/>
                </a:lnTo>
                <a:lnTo>
                  <a:pt x="480" y="253"/>
                </a:lnTo>
                <a:lnTo>
                  <a:pt x="480" y="253"/>
                </a:lnTo>
                <a:lnTo>
                  <a:pt x="467" y="245"/>
                </a:lnTo>
                <a:lnTo>
                  <a:pt x="450" y="238"/>
                </a:lnTo>
                <a:lnTo>
                  <a:pt x="450" y="238"/>
                </a:lnTo>
                <a:lnTo>
                  <a:pt x="446" y="230"/>
                </a:lnTo>
                <a:lnTo>
                  <a:pt x="441" y="219"/>
                </a:lnTo>
                <a:lnTo>
                  <a:pt x="435" y="206"/>
                </a:lnTo>
                <a:lnTo>
                  <a:pt x="428" y="195"/>
                </a:lnTo>
                <a:lnTo>
                  <a:pt x="428" y="195"/>
                </a:lnTo>
                <a:lnTo>
                  <a:pt x="424" y="189"/>
                </a:lnTo>
                <a:lnTo>
                  <a:pt x="418" y="185"/>
                </a:lnTo>
                <a:lnTo>
                  <a:pt x="405" y="180"/>
                </a:lnTo>
                <a:lnTo>
                  <a:pt x="390" y="176"/>
                </a:lnTo>
                <a:lnTo>
                  <a:pt x="390" y="176"/>
                </a:lnTo>
                <a:lnTo>
                  <a:pt x="392" y="163"/>
                </a:lnTo>
                <a:lnTo>
                  <a:pt x="394" y="129"/>
                </a:lnTo>
                <a:lnTo>
                  <a:pt x="394" y="129"/>
                </a:lnTo>
                <a:lnTo>
                  <a:pt x="392" y="120"/>
                </a:lnTo>
                <a:lnTo>
                  <a:pt x="390" y="111"/>
                </a:lnTo>
                <a:lnTo>
                  <a:pt x="383" y="88"/>
                </a:lnTo>
                <a:lnTo>
                  <a:pt x="373" y="68"/>
                </a:lnTo>
                <a:lnTo>
                  <a:pt x="370" y="55"/>
                </a:lnTo>
                <a:lnTo>
                  <a:pt x="370" y="55"/>
                </a:lnTo>
                <a:lnTo>
                  <a:pt x="366" y="43"/>
                </a:lnTo>
                <a:lnTo>
                  <a:pt x="360" y="30"/>
                </a:lnTo>
                <a:lnTo>
                  <a:pt x="355" y="23"/>
                </a:lnTo>
                <a:lnTo>
                  <a:pt x="349" y="15"/>
                </a:lnTo>
                <a:lnTo>
                  <a:pt x="344" y="10"/>
                </a:lnTo>
                <a:lnTo>
                  <a:pt x="336" y="6"/>
                </a:lnTo>
                <a:lnTo>
                  <a:pt x="336" y="6"/>
                </a:lnTo>
                <a:lnTo>
                  <a:pt x="329" y="4"/>
                </a:lnTo>
                <a:lnTo>
                  <a:pt x="321" y="2"/>
                </a:lnTo>
                <a:lnTo>
                  <a:pt x="308" y="2"/>
                </a:lnTo>
                <a:lnTo>
                  <a:pt x="299" y="4"/>
                </a:lnTo>
                <a:lnTo>
                  <a:pt x="295" y="6"/>
                </a:lnTo>
                <a:lnTo>
                  <a:pt x="295" y="6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4">
            <a:extLst>
              <a:ext uri="{FF2B5EF4-FFF2-40B4-BE49-F238E27FC236}">
                <a16:creationId xmlns:a16="http://schemas.microsoft.com/office/drawing/2014/main" id="{E014F0FF-F610-454F-8948-383105167444}"/>
              </a:ext>
            </a:extLst>
          </p:cNvPr>
          <p:cNvSpPr>
            <a:spLocks noEditPoints="1"/>
          </p:cNvSpPr>
          <p:nvPr/>
        </p:nvSpPr>
        <p:spPr bwMode="auto">
          <a:xfrm>
            <a:off x="2742887" y="2708161"/>
            <a:ext cx="506148" cy="1714782"/>
          </a:xfrm>
          <a:custGeom>
            <a:avLst/>
            <a:gdLst>
              <a:gd name="T0" fmla="*/ 75 w 397"/>
              <a:gd name="T1" fmla="*/ 232 h 1345"/>
              <a:gd name="T2" fmla="*/ 60 w 397"/>
              <a:gd name="T3" fmla="*/ 279 h 1345"/>
              <a:gd name="T4" fmla="*/ 66 w 397"/>
              <a:gd name="T5" fmla="*/ 292 h 1345"/>
              <a:gd name="T6" fmla="*/ 47 w 397"/>
              <a:gd name="T7" fmla="*/ 365 h 1345"/>
              <a:gd name="T8" fmla="*/ 60 w 397"/>
              <a:gd name="T9" fmla="*/ 412 h 1345"/>
              <a:gd name="T10" fmla="*/ 40 w 397"/>
              <a:gd name="T11" fmla="*/ 601 h 1345"/>
              <a:gd name="T12" fmla="*/ 55 w 397"/>
              <a:gd name="T13" fmla="*/ 735 h 1345"/>
              <a:gd name="T14" fmla="*/ 71 w 397"/>
              <a:gd name="T15" fmla="*/ 767 h 1345"/>
              <a:gd name="T16" fmla="*/ 93 w 397"/>
              <a:gd name="T17" fmla="*/ 774 h 1345"/>
              <a:gd name="T18" fmla="*/ 143 w 397"/>
              <a:gd name="T19" fmla="*/ 1073 h 1345"/>
              <a:gd name="T20" fmla="*/ 154 w 397"/>
              <a:gd name="T21" fmla="*/ 1190 h 1345"/>
              <a:gd name="T22" fmla="*/ 140 w 397"/>
              <a:gd name="T23" fmla="*/ 1256 h 1345"/>
              <a:gd name="T24" fmla="*/ 133 w 397"/>
              <a:gd name="T25" fmla="*/ 1262 h 1345"/>
              <a:gd name="T26" fmla="*/ 60 w 397"/>
              <a:gd name="T27" fmla="*/ 1316 h 1345"/>
              <a:gd name="T28" fmla="*/ 87 w 397"/>
              <a:gd name="T29" fmla="*/ 1342 h 1345"/>
              <a:gd name="T30" fmla="*/ 116 w 397"/>
              <a:gd name="T31" fmla="*/ 1343 h 1345"/>
              <a:gd name="T32" fmla="*/ 165 w 397"/>
              <a:gd name="T33" fmla="*/ 1328 h 1345"/>
              <a:gd name="T34" fmla="*/ 265 w 397"/>
              <a:gd name="T35" fmla="*/ 1335 h 1345"/>
              <a:gd name="T36" fmla="*/ 262 w 397"/>
              <a:gd name="T37" fmla="*/ 1320 h 1345"/>
              <a:gd name="T38" fmla="*/ 249 w 397"/>
              <a:gd name="T39" fmla="*/ 1238 h 1345"/>
              <a:gd name="T40" fmla="*/ 254 w 397"/>
              <a:gd name="T41" fmla="*/ 1177 h 1345"/>
              <a:gd name="T42" fmla="*/ 265 w 397"/>
              <a:gd name="T43" fmla="*/ 1159 h 1345"/>
              <a:gd name="T44" fmla="*/ 272 w 397"/>
              <a:gd name="T45" fmla="*/ 1230 h 1345"/>
              <a:gd name="T46" fmla="*/ 270 w 397"/>
              <a:gd name="T47" fmla="*/ 1243 h 1345"/>
              <a:gd name="T48" fmla="*/ 265 w 397"/>
              <a:gd name="T49" fmla="*/ 1257 h 1345"/>
              <a:gd name="T50" fmla="*/ 274 w 397"/>
              <a:gd name="T51" fmla="*/ 1294 h 1345"/>
              <a:gd name="T52" fmla="*/ 302 w 397"/>
              <a:gd name="T53" fmla="*/ 1316 h 1345"/>
              <a:gd name="T54" fmla="*/ 365 w 397"/>
              <a:gd name="T55" fmla="*/ 1306 h 1345"/>
              <a:gd name="T56" fmla="*/ 374 w 397"/>
              <a:gd name="T57" fmla="*/ 1296 h 1345"/>
              <a:gd name="T58" fmla="*/ 364 w 397"/>
              <a:gd name="T59" fmla="*/ 1244 h 1345"/>
              <a:gd name="T60" fmla="*/ 363 w 397"/>
              <a:gd name="T61" fmla="*/ 1218 h 1345"/>
              <a:gd name="T62" fmla="*/ 346 w 397"/>
              <a:gd name="T63" fmla="*/ 1127 h 1345"/>
              <a:gd name="T64" fmla="*/ 295 w 397"/>
              <a:gd name="T65" fmla="*/ 991 h 1345"/>
              <a:gd name="T66" fmla="*/ 259 w 397"/>
              <a:gd name="T67" fmla="*/ 907 h 1345"/>
              <a:gd name="T68" fmla="*/ 305 w 397"/>
              <a:gd name="T69" fmla="*/ 716 h 1345"/>
              <a:gd name="T70" fmla="*/ 347 w 397"/>
              <a:gd name="T71" fmla="*/ 714 h 1345"/>
              <a:gd name="T72" fmla="*/ 376 w 397"/>
              <a:gd name="T73" fmla="*/ 671 h 1345"/>
              <a:gd name="T74" fmla="*/ 387 w 397"/>
              <a:gd name="T75" fmla="*/ 659 h 1345"/>
              <a:gd name="T76" fmla="*/ 397 w 397"/>
              <a:gd name="T77" fmla="*/ 596 h 1345"/>
              <a:gd name="T78" fmla="*/ 362 w 397"/>
              <a:gd name="T79" fmla="*/ 564 h 1345"/>
              <a:gd name="T80" fmla="*/ 314 w 397"/>
              <a:gd name="T81" fmla="*/ 528 h 1345"/>
              <a:gd name="T82" fmla="*/ 272 w 397"/>
              <a:gd name="T83" fmla="*/ 464 h 1345"/>
              <a:gd name="T84" fmla="*/ 259 w 397"/>
              <a:gd name="T85" fmla="*/ 279 h 1345"/>
              <a:gd name="T86" fmla="*/ 225 w 397"/>
              <a:gd name="T87" fmla="*/ 229 h 1345"/>
              <a:gd name="T88" fmla="*/ 220 w 397"/>
              <a:gd name="T89" fmla="*/ 192 h 1345"/>
              <a:gd name="T90" fmla="*/ 238 w 397"/>
              <a:gd name="T91" fmla="*/ 187 h 1345"/>
              <a:gd name="T92" fmla="*/ 217 w 397"/>
              <a:gd name="T93" fmla="*/ 130 h 1345"/>
              <a:gd name="T94" fmla="*/ 225 w 397"/>
              <a:gd name="T95" fmla="*/ 88 h 1345"/>
              <a:gd name="T96" fmla="*/ 220 w 397"/>
              <a:gd name="T97" fmla="*/ 59 h 1345"/>
              <a:gd name="T98" fmla="*/ 179 w 397"/>
              <a:gd name="T99" fmla="*/ 16 h 1345"/>
              <a:gd name="T100" fmla="*/ 133 w 397"/>
              <a:gd name="T101" fmla="*/ 0 h 1345"/>
              <a:gd name="T102" fmla="*/ 87 w 397"/>
              <a:gd name="T103" fmla="*/ 42 h 1345"/>
              <a:gd name="T104" fmla="*/ 72 w 397"/>
              <a:gd name="T105" fmla="*/ 48 h 1345"/>
              <a:gd name="T106" fmla="*/ 39 w 397"/>
              <a:gd name="T107" fmla="*/ 55 h 1345"/>
              <a:gd name="T108" fmla="*/ 5 w 397"/>
              <a:gd name="T109" fmla="*/ 86 h 1345"/>
              <a:gd name="T110" fmla="*/ 0 w 397"/>
              <a:gd name="T111" fmla="*/ 115 h 1345"/>
              <a:gd name="T112" fmla="*/ 21 w 397"/>
              <a:gd name="T113" fmla="*/ 145 h 1345"/>
              <a:gd name="T114" fmla="*/ 66 w 397"/>
              <a:gd name="T115" fmla="*/ 168 h 1345"/>
              <a:gd name="T116" fmla="*/ 107 w 397"/>
              <a:gd name="T117" fmla="*/ 200 h 1345"/>
              <a:gd name="T118" fmla="*/ 113 w 397"/>
              <a:gd name="T119" fmla="*/ 220 h 1345"/>
              <a:gd name="T120" fmla="*/ 100 w 397"/>
              <a:gd name="T121" fmla="*/ 220 h 1345"/>
              <a:gd name="T122" fmla="*/ 93 w 397"/>
              <a:gd name="T123" fmla="*/ 200 h 1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97" h="1345">
                <a:moveTo>
                  <a:pt x="66" y="168"/>
                </a:moveTo>
                <a:lnTo>
                  <a:pt x="79" y="194"/>
                </a:lnTo>
                <a:lnTo>
                  <a:pt x="79" y="220"/>
                </a:lnTo>
                <a:lnTo>
                  <a:pt x="79" y="220"/>
                </a:lnTo>
                <a:lnTo>
                  <a:pt x="75" y="232"/>
                </a:lnTo>
                <a:lnTo>
                  <a:pt x="66" y="253"/>
                </a:lnTo>
                <a:lnTo>
                  <a:pt x="66" y="253"/>
                </a:lnTo>
                <a:lnTo>
                  <a:pt x="63" y="265"/>
                </a:lnTo>
                <a:lnTo>
                  <a:pt x="60" y="271"/>
                </a:lnTo>
                <a:lnTo>
                  <a:pt x="60" y="279"/>
                </a:lnTo>
                <a:lnTo>
                  <a:pt x="60" y="279"/>
                </a:lnTo>
                <a:lnTo>
                  <a:pt x="61" y="287"/>
                </a:lnTo>
                <a:lnTo>
                  <a:pt x="64" y="291"/>
                </a:lnTo>
                <a:lnTo>
                  <a:pt x="65" y="292"/>
                </a:lnTo>
                <a:lnTo>
                  <a:pt x="66" y="292"/>
                </a:lnTo>
                <a:lnTo>
                  <a:pt x="66" y="305"/>
                </a:lnTo>
                <a:lnTo>
                  <a:pt x="66" y="305"/>
                </a:lnTo>
                <a:lnTo>
                  <a:pt x="58" y="333"/>
                </a:lnTo>
                <a:lnTo>
                  <a:pt x="47" y="365"/>
                </a:lnTo>
                <a:lnTo>
                  <a:pt x="47" y="365"/>
                </a:lnTo>
                <a:lnTo>
                  <a:pt x="47" y="370"/>
                </a:lnTo>
                <a:lnTo>
                  <a:pt x="48" y="376"/>
                </a:lnTo>
                <a:lnTo>
                  <a:pt x="52" y="390"/>
                </a:lnTo>
                <a:lnTo>
                  <a:pt x="60" y="412"/>
                </a:lnTo>
                <a:lnTo>
                  <a:pt x="60" y="412"/>
                </a:lnTo>
                <a:lnTo>
                  <a:pt x="60" y="423"/>
                </a:lnTo>
                <a:lnTo>
                  <a:pt x="60" y="444"/>
                </a:lnTo>
                <a:lnTo>
                  <a:pt x="60" y="478"/>
                </a:lnTo>
                <a:lnTo>
                  <a:pt x="60" y="478"/>
                </a:lnTo>
                <a:lnTo>
                  <a:pt x="40" y="601"/>
                </a:lnTo>
                <a:lnTo>
                  <a:pt x="21" y="722"/>
                </a:lnTo>
                <a:lnTo>
                  <a:pt x="53" y="722"/>
                </a:lnTo>
                <a:lnTo>
                  <a:pt x="53" y="722"/>
                </a:lnTo>
                <a:lnTo>
                  <a:pt x="54" y="725"/>
                </a:lnTo>
                <a:lnTo>
                  <a:pt x="55" y="735"/>
                </a:lnTo>
                <a:lnTo>
                  <a:pt x="59" y="748"/>
                </a:lnTo>
                <a:lnTo>
                  <a:pt x="63" y="755"/>
                </a:lnTo>
                <a:lnTo>
                  <a:pt x="66" y="761"/>
                </a:lnTo>
                <a:lnTo>
                  <a:pt x="66" y="761"/>
                </a:lnTo>
                <a:lnTo>
                  <a:pt x="71" y="767"/>
                </a:lnTo>
                <a:lnTo>
                  <a:pt x="76" y="771"/>
                </a:lnTo>
                <a:lnTo>
                  <a:pt x="81" y="773"/>
                </a:lnTo>
                <a:lnTo>
                  <a:pt x="84" y="774"/>
                </a:lnTo>
                <a:lnTo>
                  <a:pt x="90" y="775"/>
                </a:lnTo>
                <a:lnTo>
                  <a:pt x="93" y="774"/>
                </a:lnTo>
                <a:lnTo>
                  <a:pt x="107" y="847"/>
                </a:lnTo>
                <a:lnTo>
                  <a:pt x="113" y="926"/>
                </a:lnTo>
                <a:lnTo>
                  <a:pt x="133" y="1005"/>
                </a:lnTo>
                <a:lnTo>
                  <a:pt x="133" y="1005"/>
                </a:lnTo>
                <a:lnTo>
                  <a:pt x="143" y="1073"/>
                </a:lnTo>
                <a:lnTo>
                  <a:pt x="152" y="1144"/>
                </a:lnTo>
                <a:lnTo>
                  <a:pt x="152" y="1144"/>
                </a:lnTo>
                <a:lnTo>
                  <a:pt x="154" y="1155"/>
                </a:lnTo>
                <a:lnTo>
                  <a:pt x="154" y="1177"/>
                </a:lnTo>
                <a:lnTo>
                  <a:pt x="154" y="1190"/>
                </a:lnTo>
                <a:lnTo>
                  <a:pt x="152" y="1206"/>
                </a:lnTo>
                <a:lnTo>
                  <a:pt x="150" y="1221"/>
                </a:lnTo>
                <a:lnTo>
                  <a:pt x="146" y="1236"/>
                </a:lnTo>
                <a:lnTo>
                  <a:pt x="146" y="1236"/>
                </a:lnTo>
                <a:lnTo>
                  <a:pt x="140" y="1256"/>
                </a:lnTo>
                <a:lnTo>
                  <a:pt x="138" y="1262"/>
                </a:lnTo>
                <a:lnTo>
                  <a:pt x="138" y="1262"/>
                </a:lnTo>
                <a:lnTo>
                  <a:pt x="137" y="1261"/>
                </a:lnTo>
                <a:lnTo>
                  <a:pt x="136" y="1261"/>
                </a:lnTo>
                <a:lnTo>
                  <a:pt x="133" y="1262"/>
                </a:lnTo>
                <a:lnTo>
                  <a:pt x="133" y="1262"/>
                </a:lnTo>
                <a:lnTo>
                  <a:pt x="96" y="1291"/>
                </a:lnTo>
                <a:lnTo>
                  <a:pt x="72" y="1308"/>
                </a:lnTo>
                <a:lnTo>
                  <a:pt x="60" y="1316"/>
                </a:lnTo>
                <a:lnTo>
                  <a:pt x="60" y="1316"/>
                </a:lnTo>
                <a:lnTo>
                  <a:pt x="59" y="1317"/>
                </a:lnTo>
                <a:lnTo>
                  <a:pt x="59" y="1320"/>
                </a:lnTo>
                <a:lnTo>
                  <a:pt x="64" y="1326"/>
                </a:lnTo>
                <a:lnTo>
                  <a:pt x="73" y="1334"/>
                </a:lnTo>
                <a:lnTo>
                  <a:pt x="87" y="1342"/>
                </a:lnTo>
                <a:lnTo>
                  <a:pt x="87" y="1342"/>
                </a:lnTo>
                <a:lnTo>
                  <a:pt x="90" y="1343"/>
                </a:lnTo>
                <a:lnTo>
                  <a:pt x="95" y="1345"/>
                </a:lnTo>
                <a:lnTo>
                  <a:pt x="104" y="1345"/>
                </a:lnTo>
                <a:lnTo>
                  <a:pt x="116" y="1343"/>
                </a:lnTo>
                <a:lnTo>
                  <a:pt x="128" y="1340"/>
                </a:lnTo>
                <a:lnTo>
                  <a:pt x="149" y="1334"/>
                </a:lnTo>
                <a:lnTo>
                  <a:pt x="159" y="1329"/>
                </a:lnTo>
                <a:lnTo>
                  <a:pt x="159" y="1329"/>
                </a:lnTo>
                <a:lnTo>
                  <a:pt x="165" y="1328"/>
                </a:lnTo>
                <a:lnTo>
                  <a:pt x="177" y="1329"/>
                </a:lnTo>
                <a:lnTo>
                  <a:pt x="211" y="1332"/>
                </a:lnTo>
                <a:lnTo>
                  <a:pt x="246" y="1334"/>
                </a:lnTo>
                <a:lnTo>
                  <a:pt x="265" y="1335"/>
                </a:lnTo>
                <a:lnTo>
                  <a:pt x="265" y="1335"/>
                </a:lnTo>
                <a:lnTo>
                  <a:pt x="267" y="1335"/>
                </a:lnTo>
                <a:lnTo>
                  <a:pt x="268" y="1333"/>
                </a:lnTo>
                <a:lnTo>
                  <a:pt x="268" y="1330"/>
                </a:lnTo>
                <a:lnTo>
                  <a:pt x="267" y="1328"/>
                </a:lnTo>
                <a:lnTo>
                  <a:pt x="262" y="1320"/>
                </a:lnTo>
                <a:lnTo>
                  <a:pt x="259" y="1309"/>
                </a:lnTo>
                <a:lnTo>
                  <a:pt x="246" y="1262"/>
                </a:lnTo>
                <a:lnTo>
                  <a:pt x="246" y="1262"/>
                </a:lnTo>
                <a:lnTo>
                  <a:pt x="247" y="1249"/>
                </a:lnTo>
                <a:lnTo>
                  <a:pt x="249" y="1238"/>
                </a:lnTo>
                <a:lnTo>
                  <a:pt x="252" y="1230"/>
                </a:lnTo>
                <a:lnTo>
                  <a:pt x="252" y="1230"/>
                </a:lnTo>
                <a:lnTo>
                  <a:pt x="253" y="1224"/>
                </a:lnTo>
                <a:lnTo>
                  <a:pt x="254" y="1212"/>
                </a:lnTo>
                <a:lnTo>
                  <a:pt x="254" y="1177"/>
                </a:lnTo>
                <a:lnTo>
                  <a:pt x="252" y="1131"/>
                </a:lnTo>
                <a:lnTo>
                  <a:pt x="252" y="1131"/>
                </a:lnTo>
                <a:lnTo>
                  <a:pt x="259" y="1144"/>
                </a:lnTo>
                <a:lnTo>
                  <a:pt x="264" y="1155"/>
                </a:lnTo>
                <a:lnTo>
                  <a:pt x="265" y="1159"/>
                </a:lnTo>
                <a:lnTo>
                  <a:pt x="265" y="1164"/>
                </a:lnTo>
                <a:lnTo>
                  <a:pt x="265" y="1164"/>
                </a:lnTo>
                <a:lnTo>
                  <a:pt x="267" y="1195"/>
                </a:lnTo>
                <a:lnTo>
                  <a:pt x="270" y="1214"/>
                </a:lnTo>
                <a:lnTo>
                  <a:pt x="272" y="1230"/>
                </a:lnTo>
                <a:lnTo>
                  <a:pt x="272" y="1230"/>
                </a:lnTo>
                <a:lnTo>
                  <a:pt x="272" y="1235"/>
                </a:lnTo>
                <a:lnTo>
                  <a:pt x="272" y="1238"/>
                </a:lnTo>
                <a:lnTo>
                  <a:pt x="272" y="1241"/>
                </a:lnTo>
                <a:lnTo>
                  <a:pt x="270" y="1243"/>
                </a:lnTo>
                <a:lnTo>
                  <a:pt x="267" y="1245"/>
                </a:lnTo>
                <a:lnTo>
                  <a:pt x="266" y="1247"/>
                </a:lnTo>
                <a:lnTo>
                  <a:pt x="265" y="1249"/>
                </a:lnTo>
                <a:lnTo>
                  <a:pt x="265" y="1249"/>
                </a:lnTo>
                <a:lnTo>
                  <a:pt x="265" y="1257"/>
                </a:lnTo>
                <a:lnTo>
                  <a:pt x="266" y="1267"/>
                </a:lnTo>
                <a:lnTo>
                  <a:pt x="268" y="1279"/>
                </a:lnTo>
                <a:lnTo>
                  <a:pt x="272" y="1290"/>
                </a:lnTo>
                <a:lnTo>
                  <a:pt x="272" y="1290"/>
                </a:lnTo>
                <a:lnTo>
                  <a:pt x="274" y="1294"/>
                </a:lnTo>
                <a:lnTo>
                  <a:pt x="278" y="1298"/>
                </a:lnTo>
                <a:lnTo>
                  <a:pt x="286" y="1306"/>
                </a:lnTo>
                <a:lnTo>
                  <a:pt x="298" y="1316"/>
                </a:lnTo>
                <a:lnTo>
                  <a:pt x="298" y="1316"/>
                </a:lnTo>
                <a:lnTo>
                  <a:pt x="302" y="1316"/>
                </a:lnTo>
                <a:lnTo>
                  <a:pt x="309" y="1317"/>
                </a:lnTo>
                <a:lnTo>
                  <a:pt x="332" y="1315"/>
                </a:lnTo>
                <a:lnTo>
                  <a:pt x="344" y="1314"/>
                </a:lnTo>
                <a:lnTo>
                  <a:pt x="356" y="1310"/>
                </a:lnTo>
                <a:lnTo>
                  <a:pt x="365" y="1306"/>
                </a:lnTo>
                <a:lnTo>
                  <a:pt x="369" y="1305"/>
                </a:lnTo>
                <a:lnTo>
                  <a:pt x="371" y="1303"/>
                </a:lnTo>
                <a:lnTo>
                  <a:pt x="371" y="1303"/>
                </a:lnTo>
                <a:lnTo>
                  <a:pt x="372" y="1299"/>
                </a:lnTo>
                <a:lnTo>
                  <a:pt x="374" y="1296"/>
                </a:lnTo>
                <a:lnTo>
                  <a:pt x="375" y="1287"/>
                </a:lnTo>
                <a:lnTo>
                  <a:pt x="372" y="1278"/>
                </a:lnTo>
                <a:lnTo>
                  <a:pt x="371" y="1267"/>
                </a:lnTo>
                <a:lnTo>
                  <a:pt x="365" y="1250"/>
                </a:lnTo>
                <a:lnTo>
                  <a:pt x="364" y="1244"/>
                </a:lnTo>
                <a:lnTo>
                  <a:pt x="364" y="1243"/>
                </a:lnTo>
                <a:lnTo>
                  <a:pt x="364" y="1243"/>
                </a:lnTo>
                <a:lnTo>
                  <a:pt x="365" y="1241"/>
                </a:lnTo>
                <a:lnTo>
                  <a:pt x="365" y="1236"/>
                </a:lnTo>
                <a:lnTo>
                  <a:pt x="363" y="1218"/>
                </a:lnTo>
                <a:lnTo>
                  <a:pt x="358" y="1190"/>
                </a:lnTo>
                <a:lnTo>
                  <a:pt x="358" y="1190"/>
                </a:lnTo>
                <a:lnTo>
                  <a:pt x="357" y="1180"/>
                </a:lnTo>
                <a:lnTo>
                  <a:pt x="353" y="1158"/>
                </a:lnTo>
                <a:lnTo>
                  <a:pt x="346" y="1127"/>
                </a:lnTo>
                <a:lnTo>
                  <a:pt x="338" y="1091"/>
                </a:lnTo>
                <a:lnTo>
                  <a:pt x="338" y="1091"/>
                </a:lnTo>
                <a:lnTo>
                  <a:pt x="331" y="1071"/>
                </a:lnTo>
                <a:lnTo>
                  <a:pt x="320" y="1046"/>
                </a:lnTo>
                <a:lnTo>
                  <a:pt x="295" y="991"/>
                </a:lnTo>
                <a:lnTo>
                  <a:pt x="270" y="940"/>
                </a:lnTo>
                <a:lnTo>
                  <a:pt x="262" y="920"/>
                </a:lnTo>
                <a:lnTo>
                  <a:pt x="260" y="913"/>
                </a:lnTo>
                <a:lnTo>
                  <a:pt x="259" y="907"/>
                </a:lnTo>
                <a:lnTo>
                  <a:pt x="259" y="907"/>
                </a:lnTo>
                <a:lnTo>
                  <a:pt x="259" y="891"/>
                </a:lnTo>
                <a:lnTo>
                  <a:pt x="261" y="867"/>
                </a:lnTo>
                <a:lnTo>
                  <a:pt x="271" y="810"/>
                </a:lnTo>
                <a:lnTo>
                  <a:pt x="285" y="735"/>
                </a:lnTo>
                <a:lnTo>
                  <a:pt x="305" y="716"/>
                </a:lnTo>
                <a:lnTo>
                  <a:pt x="305" y="716"/>
                </a:lnTo>
                <a:lnTo>
                  <a:pt x="320" y="714"/>
                </a:lnTo>
                <a:lnTo>
                  <a:pt x="345" y="716"/>
                </a:lnTo>
                <a:lnTo>
                  <a:pt x="345" y="716"/>
                </a:lnTo>
                <a:lnTo>
                  <a:pt x="347" y="714"/>
                </a:lnTo>
                <a:lnTo>
                  <a:pt x="350" y="713"/>
                </a:lnTo>
                <a:lnTo>
                  <a:pt x="354" y="707"/>
                </a:lnTo>
                <a:lnTo>
                  <a:pt x="360" y="699"/>
                </a:lnTo>
                <a:lnTo>
                  <a:pt x="366" y="689"/>
                </a:lnTo>
                <a:lnTo>
                  <a:pt x="376" y="671"/>
                </a:lnTo>
                <a:lnTo>
                  <a:pt x="381" y="665"/>
                </a:lnTo>
                <a:lnTo>
                  <a:pt x="384" y="662"/>
                </a:lnTo>
                <a:lnTo>
                  <a:pt x="384" y="662"/>
                </a:lnTo>
                <a:lnTo>
                  <a:pt x="386" y="662"/>
                </a:lnTo>
                <a:lnTo>
                  <a:pt x="387" y="659"/>
                </a:lnTo>
                <a:lnTo>
                  <a:pt x="389" y="652"/>
                </a:lnTo>
                <a:lnTo>
                  <a:pt x="394" y="632"/>
                </a:lnTo>
                <a:lnTo>
                  <a:pt x="396" y="610"/>
                </a:lnTo>
                <a:lnTo>
                  <a:pt x="397" y="596"/>
                </a:lnTo>
                <a:lnTo>
                  <a:pt x="397" y="596"/>
                </a:lnTo>
                <a:lnTo>
                  <a:pt x="396" y="592"/>
                </a:lnTo>
                <a:lnTo>
                  <a:pt x="393" y="588"/>
                </a:lnTo>
                <a:lnTo>
                  <a:pt x="388" y="583"/>
                </a:lnTo>
                <a:lnTo>
                  <a:pt x="380" y="577"/>
                </a:lnTo>
                <a:lnTo>
                  <a:pt x="362" y="564"/>
                </a:lnTo>
                <a:lnTo>
                  <a:pt x="338" y="551"/>
                </a:lnTo>
                <a:lnTo>
                  <a:pt x="338" y="551"/>
                </a:lnTo>
                <a:lnTo>
                  <a:pt x="332" y="546"/>
                </a:lnTo>
                <a:lnTo>
                  <a:pt x="326" y="541"/>
                </a:lnTo>
                <a:lnTo>
                  <a:pt x="314" y="528"/>
                </a:lnTo>
                <a:lnTo>
                  <a:pt x="303" y="515"/>
                </a:lnTo>
                <a:lnTo>
                  <a:pt x="292" y="500"/>
                </a:lnTo>
                <a:lnTo>
                  <a:pt x="278" y="475"/>
                </a:lnTo>
                <a:lnTo>
                  <a:pt x="272" y="464"/>
                </a:lnTo>
                <a:lnTo>
                  <a:pt x="272" y="464"/>
                </a:lnTo>
                <a:lnTo>
                  <a:pt x="267" y="378"/>
                </a:lnTo>
                <a:lnTo>
                  <a:pt x="264" y="316"/>
                </a:lnTo>
                <a:lnTo>
                  <a:pt x="261" y="292"/>
                </a:lnTo>
                <a:lnTo>
                  <a:pt x="259" y="279"/>
                </a:lnTo>
                <a:lnTo>
                  <a:pt x="259" y="279"/>
                </a:lnTo>
                <a:lnTo>
                  <a:pt x="253" y="267"/>
                </a:lnTo>
                <a:lnTo>
                  <a:pt x="244" y="255"/>
                </a:lnTo>
                <a:lnTo>
                  <a:pt x="232" y="240"/>
                </a:lnTo>
                <a:lnTo>
                  <a:pt x="232" y="240"/>
                </a:lnTo>
                <a:lnTo>
                  <a:pt x="225" y="229"/>
                </a:lnTo>
                <a:lnTo>
                  <a:pt x="217" y="211"/>
                </a:lnTo>
                <a:lnTo>
                  <a:pt x="206" y="187"/>
                </a:lnTo>
                <a:lnTo>
                  <a:pt x="206" y="187"/>
                </a:lnTo>
                <a:lnTo>
                  <a:pt x="210" y="189"/>
                </a:lnTo>
                <a:lnTo>
                  <a:pt x="220" y="192"/>
                </a:lnTo>
                <a:lnTo>
                  <a:pt x="226" y="193"/>
                </a:lnTo>
                <a:lnTo>
                  <a:pt x="232" y="192"/>
                </a:lnTo>
                <a:lnTo>
                  <a:pt x="236" y="191"/>
                </a:lnTo>
                <a:lnTo>
                  <a:pt x="237" y="189"/>
                </a:lnTo>
                <a:lnTo>
                  <a:pt x="238" y="187"/>
                </a:lnTo>
                <a:lnTo>
                  <a:pt x="238" y="187"/>
                </a:lnTo>
                <a:lnTo>
                  <a:pt x="238" y="181"/>
                </a:lnTo>
                <a:lnTo>
                  <a:pt x="236" y="171"/>
                </a:lnTo>
                <a:lnTo>
                  <a:pt x="226" y="150"/>
                </a:lnTo>
                <a:lnTo>
                  <a:pt x="217" y="130"/>
                </a:lnTo>
                <a:lnTo>
                  <a:pt x="212" y="121"/>
                </a:lnTo>
                <a:lnTo>
                  <a:pt x="212" y="121"/>
                </a:lnTo>
                <a:lnTo>
                  <a:pt x="218" y="109"/>
                </a:lnTo>
                <a:lnTo>
                  <a:pt x="223" y="98"/>
                </a:lnTo>
                <a:lnTo>
                  <a:pt x="225" y="88"/>
                </a:lnTo>
                <a:lnTo>
                  <a:pt x="225" y="88"/>
                </a:lnTo>
                <a:lnTo>
                  <a:pt x="225" y="83"/>
                </a:lnTo>
                <a:lnTo>
                  <a:pt x="225" y="76"/>
                </a:lnTo>
                <a:lnTo>
                  <a:pt x="224" y="67"/>
                </a:lnTo>
                <a:lnTo>
                  <a:pt x="220" y="59"/>
                </a:lnTo>
                <a:lnTo>
                  <a:pt x="214" y="48"/>
                </a:lnTo>
                <a:lnTo>
                  <a:pt x="206" y="37"/>
                </a:lnTo>
                <a:lnTo>
                  <a:pt x="194" y="27"/>
                </a:lnTo>
                <a:lnTo>
                  <a:pt x="179" y="16"/>
                </a:lnTo>
                <a:lnTo>
                  <a:pt x="179" y="16"/>
                </a:lnTo>
                <a:lnTo>
                  <a:pt x="170" y="11"/>
                </a:lnTo>
                <a:lnTo>
                  <a:pt x="162" y="6"/>
                </a:lnTo>
                <a:lnTo>
                  <a:pt x="155" y="4"/>
                </a:lnTo>
                <a:lnTo>
                  <a:pt x="148" y="2"/>
                </a:lnTo>
                <a:lnTo>
                  <a:pt x="133" y="0"/>
                </a:lnTo>
                <a:lnTo>
                  <a:pt x="122" y="2"/>
                </a:lnTo>
                <a:lnTo>
                  <a:pt x="113" y="3"/>
                </a:lnTo>
                <a:lnTo>
                  <a:pt x="106" y="6"/>
                </a:lnTo>
                <a:lnTo>
                  <a:pt x="100" y="9"/>
                </a:lnTo>
                <a:lnTo>
                  <a:pt x="87" y="42"/>
                </a:lnTo>
                <a:lnTo>
                  <a:pt x="87" y="42"/>
                </a:lnTo>
                <a:lnTo>
                  <a:pt x="85" y="43"/>
                </a:lnTo>
                <a:lnTo>
                  <a:pt x="83" y="46"/>
                </a:lnTo>
                <a:lnTo>
                  <a:pt x="77" y="48"/>
                </a:lnTo>
                <a:lnTo>
                  <a:pt x="72" y="48"/>
                </a:lnTo>
                <a:lnTo>
                  <a:pt x="66" y="48"/>
                </a:lnTo>
                <a:lnTo>
                  <a:pt x="66" y="48"/>
                </a:lnTo>
                <a:lnTo>
                  <a:pt x="59" y="49"/>
                </a:lnTo>
                <a:lnTo>
                  <a:pt x="49" y="52"/>
                </a:lnTo>
                <a:lnTo>
                  <a:pt x="39" y="55"/>
                </a:lnTo>
                <a:lnTo>
                  <a:pt x="27" y="61"/>
                </a:lnTo>
                <a:lnTo>
                  <a:pt x="17" y="70"/>
                </a:lnTo>
                <a:lnTo>
                  <a:pt x="12" y="75"/>
                </a:lnTo>
                <a:lnTo>
                  <a:pt x="9" y="81"/>
                </a:lnTo>
                <a:lnTo>
                  <a:pt x="5" y="86"/>
                </a:lnTo>
                <a:lnTo>
                  <a:pt x="3" y="92"/>
                </a:lnTo>
                <a:lnTo>
                  <a:pt x="2" y="100"/>
                </a:lnTo>
                <a:lnTo>
                  <a:pt x="0" y="108"/>
                </a:lnTo>
                <a:lnTo>
                  <a:pt x="0" y="108"/>
                </a:lnTo>
                <a:lnTo>
                  <a:pt x="0" y="115"/>
                </a:lnTo>
                <a:lnTo>
                  <a:pt x="3" y="122"/>
                </a:lnTo>
                <a:lnTo>
                  <a:pt x="6" y="130"/>
                </a:lnTo>
                <a:lnTo>
                  <a:pt x="10" y="136"/>
                </a:lnTo>
                <a:lnTo>
                  <a:pt x="15" y="140"/>
                </a:lnTo>
                <a:lnTo>
                  <a:pt x="21" y="145"/>
                </a:lnTo>
                <a:lnTo>
                  <a:pt x="33" y="153"/>
                </a:lnTo>
                <a:lnTo>
                  <a:pt x="46" y="159"/>
                </a:lnTo>
                <a:lnTo>
                  <a:pt x="57" y="164"/>
                </a:lnTo>
                <a:lnTo>
                  <a:pt x="66" y="168"/>
                </a:lnTo>
                <a:lnTo>
                  <a:pt x="66" y="168"/>
                </a:lnTo>
                <a:close/>
                <a:moveTo>
                  <a:pt x="87" y="181"/>
                </a:moveTo>
                <a:lnTo>
                  <a:pt x="87" y="181"/>
                </a:lnTo>
                <a:lnTo>
                  <a:pt x="95" y="188"/>
                </a:lnTo>
                <a:lnTo>
                  <a:pt x="102" y="195"/>
                </a:lnTo>
                <a:lnTo>
                  <a:pt x="107" y="200"/>
                </a:lnTo>
                <a:lnTo>
                  <a:pt x="107" y="200"/>
                </a:lnTo>
                <a:lnTo>
                  <a:pt x="109" y="204"/>
                </a:lnTo>
                <a:lnTo>
                  <a:pt x="114" y="205"/>
                </a:lnTo>
                <a:lnTo>
                  <a:pt x="120" y="207"/>
                </a:lnTo>
                <a:lnTo>
                  <a:pt x="113" y="220"/>
                </a:lnTo>
                <a:lnTo>
                  <a:pt x="107" y="240"/>
                </a:lnTo>
                <a:lnTo>
                  <a:pt x="107" y="240"/>
                </a:lnTo>
                <a:lnTo>
                  <a:pt x="103" y="231"/>
                </a:lnTo>
                <a:lnTo>
                  <a:pt x="100" y="220"/>
                </a:lnTo>
                <a:lnTo>
                  <a:pt x="100" y="220"/>
                </a:lnTo>
                <a:lnTo>
                  <a:pt x="98" y="216"/>
                </a:lnTo>
                <a:lnTo>
                  <a:pt x="96" y="208"/>
                </a:lnTo>
                <a:lnTo>
                  <a:pt x="94" y="202"/>
                </a:lnTo>
                <a:lnTo>
                  <a:pt x="93" y="200"/>
                </a:lnTo>
                <a:lnTo>
                  <a:pt x="93" y="200"/>
                </a:lnTo>
                <a:lnTo>
                  <a:pt x="87" y="194"/>
                </a:lnTo>
                <a:lnTo>
                  <a:pt x="87" y="18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11028C51-7AC4-4301-8ECA-033240CDA551}"/>
              </a:ext>
            </a:extLst>
          </p:cNvPr>
          <p:cNvSpPr>
            <a:spLocks/>
          </p:cNvSpPr>
          <p:nvPr/>
        </p:nvSpPr>
        <p:spPr bwMode="auto">
          <a:xfrm>
            <a:off x="1034998" y="4653277"/>
            <a:ext cx="475048" cy="1654881"/>
          </a:xfrm>
          <a:custGeom>
            <a:avLst/>
            <a:gdLst>
              <a:gd name="T0" fmla="*/ 226 w 366"/>
              <a:gd name="T1" fmla="*/ 2 h 1275"/>
              <a:gd name="T2" fmla="*/ 269 w 366"/>
              <a:gd name="T3" fmla="*/ 4 h 1275"/>
              <a:gd name="T4" fmla="*/ 334 w 366"/>
              <a:gd name="T5" fmla="*/ 75 h 1275"/>
              <a:gd name="T6" fmla="*/ 299 w 366"/>
              <a:gd name="T7" fmla="*/ 151 h 1275"/>
              <a:gd name="T8" fmla="*/ 310 w 366"/>
              <a:gd name="T9" fmla="*/ 182 h 1275"/>
              <a:gd name="T10" fmla="*/ 319 w 366"/>
              <a:gd name="T11" fmla="*/ 211 h 1275"/>
              <a:gd name="T12" fmla="*/ 326 w 366"/>
              <a:gd name="T13" fmla="*/ 251 h 1275"/>
              <a:gd name="T14" fmla="*/ 331 w 366"/>
              <a:gd name="T15" fmla="*/ 332 h 1275"/>
              <a:gd name="T16" fmla="*/ 365 w 366"/>
              <a:gd name="T17" fmla="*/ 506 h 1275"/>
              <a:gd name="T18" fmla="*/ 362 w 366"/>
              <a:gd name="T19" fmla="*/ 636 h 1275"/>
              <a:gd name="T20" fmla="*/ 321 w 366"/>
              <a:gd name="T21" fmla="*/ 665 h 1275"/>
              <a:gd name="T22" fmla="*/ 277 w 366"/>
              <a:gd name="T23" fmla="*/ 655 h 1275"/>
              <a:gd name="T24" fmla="*/ 226 w 366"/>
              <a:gd name="T25" fmla="*/ 760 h 1275"/>
              <a:gd name="T26" fmla="*/ 225 w 366"/>
              <a:gd name="T27" fmla="*/ 950 h 1275"/>
              <a:gd name="T28" fmla="*/ 222 w 366"/>
              <a:gd name="T29" fmla="*/ 1144 h 1275"/>
              <a:gd name="T30" fmla="*/ 222 w 366"/>
              <a:gd name="T31" fmla="*/ 1168 h 1275"/>
              <a:gd name="T32" fmla="*/ 195 w 366"/>
              <a:gd name="T33" fmla="*/ 1198 h 1275"/>
              <a:gd name="T34" fmla="*/ 201 w 366"/>
              <a:gd name="T35" fmla="*/ 1213 h 1275"/>
              <a:gd name="T36" fmla="*/ 203 w 366"/>
              <a:gd name="T37" fmla="*/ 1254 h 1275"/>
              <a:gd name="T38" fmla="*/ 193 w 366"/>
              <a:gd name="T39" fmla="*/ 1272 h 1275"/>
              <a:gd name="T40" fmla="*/ 106 w 366"/>
              <a:gd name="T41" fmla="*/ 1275 h 1275"/>
              <a:gd name="T42" fmla="*/ 23 w 366"/>
              <a:gd name="T43" fmla="*/ 1261 h 1275"/>
              <a:gd name="T44" fmla="*/ 1 w 366"/>
              <a:gd name="T45" fmla="*/ 1242 h 1275"/>
              <a:gd name="T46" fmla="*/ 50 w 366"/>
              <a:gd name="T47" fmla="*/ 1228 h 1275"/>
              <a:gd name="T48" fmla="*/ 31 w 366"/>
              <a:gd name="T49" fmla="*/ 1216 h 1275"/>
              <a:gd name="T50" fmla="*/ 32 w 366"/>
              <a:gd name="T51" fmla="*/ 1192 h 1275"/>
              <a:gd name="T52" fmla="*/ 82 w 366"/>
              <a:gd name="T53" fmla="*/ 1188 h 1275"/>
              <a:gd name="T54" fmla="*/ 127 w 366"/>
              <a:gd name="T55" fmla="*/ 1179 h 1275"/>
              <a:gd name="T56" fmla="*/ 117 w 366"/>
              <a:gd name="T57" fmla="*/ 1154 h 1275"/>
              <a:gd name="T58" fmla="*/ 96 w 366"/>
              <a:gd name="T59" fmla="*/ 881 h 1275"/>
              <a:gd name="T60" fmla="*/ 89 w 366"/>
              <a:gd name="T61" fmla="*/ 793 h 1275"/>
              <a:gd name="T62" fmla="*/ 96 w 366"/>
              <a:gd name="T63" fmla="*/ 722 h 1275"/>
              <a:gd name="T64" fmla="*/ 80 w 366"/>
              <a:gd name="T65" fmla="*/ 670 h 1275"/>
              <a:gd name="T66" fmla="*/ 74 w 366"/>
              <a:gd name="T67" fmla="*/ 659 h 1275"/>
              <a:gd name="T68" fmla="*/ 57 w 366"/>
              <a:gd name="T69" fmla="*/ 672 h 1275"/>
              <a:gd name="T70" fmla="*/ 57 w 366"/>
              <a:gd name="T71" fmla="*/ 695 h 1275"/>
              <a:gd name="T72" fmla="*/ 52 w 366"/>
              <a:gd name="T73" fmla="*/ 697 h 1275"/>
              <a:gd name="T74" fmla="*/ 32 w 366"/>
              <a:gd name="T75" fmla="*/ 682 h 1275"/>
              <a:gd name="T76" fmla="*/ 20 w 366"/>
              <a:gd name="T77" fmla="*/ 648 h 1275"/>
              <a:gd name="T78" fmla="*/ 23 w 366"/>
              <a:gd name="T79" fmla="*/ 624 h 1275"/>
              <a:gd name="T80" fmla="*/ 37 w 366"/>
              <a:gd name="T81" fmla="*/ 603 h 1275"/>
              <a:gd name="T82" fmla="*/ 42 w 366"/>
              <a:gd name="T83" fmla="*/ 580 h 1275"/>
              <a:gd name="T84" fmla="*/ 70 w 366"/>
              <a:gd name="T85" fmla="*/ 538 h 1275"/>
              <a:gd name="T86" fmla="*/ 107 w 366"/>
              <a:gd name="T87" fmla="*/ 363 h 1275"/>
              <a:gd name="T88" fmla="*/ 155 w 366"/>
              <a:gd name="T89" fmla="*/ 294 h 1275"/>
              <a:gd name="T90" fmla="*/ 182 w 366"/>
              <a:gd name="T91" fmla="*/ 233 h 1275"/>
              <a:gd name="T92" fmla="*/ 172 w 366"/>
              <a:gd name="T93" fmla="*/ 199 h 1275"/>
              <a:gd name="T94" fmla="*/ 161 w 366"/>
              <a:gd name="T95" fmla="*/ 183 h 1275"/>
              <a:gd name="T96" fmla="*/ 161 w 366"/>
              <a:gd name="T97" fmla="*/ 163 h 1275"/>
              <a:gd name="T98" fmla="*/ 158 w 366"/>
              <a:gd name="T99" fmla="*/ 137 h 1275"/>
              <a:gd name="T100" fmla="*/ 152 w 366"/>
              <a:gd name="T101" fmla="*/ 118 h 1275"/>
              <a:gd name="T102" fmla="*/ 161 w 366"/>
              <a:gd name="T103" fmla="*/ 102 h 1275"/>
              <a:gd name="T104" fmla="*/ 149 w 366"/>
              <a:gd name="T105" fmla="*/ 68 h 1275"/>
              <a:gd name="T106" fmla="*/ 137 w 366"/>
              <a:gd name="T107" fmla="*/ 43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66" h="1275">
                <a:moveTo>
                  <a:pt x="176" y="43"/>
                </a:moveTo>
                <a:lnTo>
                  <a:pt x="176" y="43"/>
                </a:lnTo>
                <a:lnTo>
                  <a:pt x="182" y="36"/>
                </a:lnTo>
                <a:lnTo>
                  <a:pt x="199" y="21"/>
                </a:lnTo>
                <a:lnTo>
                  <a:pt x="218" y="7"/>
                </a:lnTo>
                <a:lnTo>
                  <a:pt x="226" y="2"/>
                </a:lnTo>
                <a:lnTo>
                  <a:pt x="232" y="0"/>
                </a:lnTo>
                <a:lnTo>
                  <a:pt x="232" y="0"/>
                </a:lnTo>
                <a:lnTo>
                  <a:pt x="252" y="0"/>
                </a:lnTo>
                <a:lnTo>
                  <a:pt x="264" y="0"/>
                </a:lnTo>
                <a:lnTo>
                  <a:pt x="264" y="0"/>
                </a:lnTo>
                <a:lnTo>
                  <a:pt x="269" y="4"/>
                </a:lnTo>
                <a:lnTo>
                  <a:pt x="277" y="11"/>
                </a:lnTo>
                <a:lnTo>
                  <a:pt x="300" y="35"/>
                </a:lnTo>
                <a:lnTo>
                  <a:pt x="322" y="59"/>
                </a:lnTo>
                <a:lnTo>
                  <a:pt x="331" y="69"/>
                </a:lnTo>
                <a:lnTo>
                  <a:pt x="334" y="75"/>
                </a:lnTo>
                <a:lnTo>
                  <a:pt x="334" y="75"/>
                </a:lnTo>
                <a:lnTo>
                  <a:pt x="334" y="79"/>
                </a:lnTo>
                <a:lnTo>
                  <a:pt x="332" y="84"/>
                </a:lnTo>
                <a:lnTo>
                  <a:pt x="327" y="96"/>
                </a:lnTo>
                <a:lnTo>
                  <a:pt x="319" y="112"/>
                </a:lnTo>
                <a:lnTo>
                  <a:pt x="299" y="151"/>
                </a:lnTo>
                <a:lnTo>
                  <a:pt x="299" y="151"/>
                </a:lnTo>
                <a:lnTo>
                  <a:pt x="306" y="161"/>
                </a:lnTo>
                <a:lnTo>
                  <a:pt x="309" y="169"/>
                </a:lnTo>
                <a:lnTo>
                  <a:pt x="310" y="172"/>
                </a:lnTo>
                <a:lnTo>
                  <a:pt x="312" y="176"/>
                </a:lnTo>
                <a:lnTo>
                  <a:pt x="312" y="176"/>
                </a:lnTo>
                <a:lnTo>
                  <a:pt x="310" y="182"/>
                </a:lnTo>
                <a:lnTo>
                  <a:pt x="309" y="187"/>
                </a:lnTo>
                <a:lnTo>
                  <a:pt x="308" y="190"/>
                </a:lnTo>
                <a:lnTo>
                  <a:pt x="307" y="190"/>
                </a:lnTo>
                <a:lnTo>
                  <a:pt x="307" y="190"/>
                </a:lnTo>
                <a:lnTo>
                  <a:pt x="308" y="194"/>
                </a:lnTo>
                <a:lnTo>
                  <a:pt x="319" y="211"/>
                </a:lnTo>
                <a:lnTo>
                  <a:pt x="319" y="211"/>
                </a:lnTo>
                <a:lnTo>
                  <a:pt x="322" y="218"/>
                </a:lnTo>
                <a:lnTo>
                  <a:pt x="325" y="225"/>
                </a:lnTo>
                <a:lnTo>
                  <a:pt x="326" y="232"/>
                </a:lnTo>
                <a:lnTo>
                  <a:pt x="326" y="239"/>
                </a:lnTo>
                <a:lnTo>
                  <a:pt x="326" y="251"/>
                </a:lnTo>
                <a:lnTo>
                  <a:pt x="324" y="257"/>
                </a:lnTo>
                <a:lnTo>
                  <a:pt x="324" y="257"/>
                </a:lnTo>
                <a:lnTo>
                  <a:pt x="319" y="265"/>
                </a:lnTo>
                <a:lnTo>
                  <a:pt x="319" y="265"/>
                </a:lnTo>
                <a:lnTo>
                  <a:pt x="331" y="332"/>
                </a:lnTo>
                <a:lnTo>
                  <a:pt x="331" y="332"/>
                </a:lnTo>
                <a:lnTo>
                  <a:pt x="347" y="394"/>
                </a:lnTo>
                <a:lnTo>
                  <a:pt x="358" y="440"/>
                </a:lnTo>
                <a:lnTo>
                  <a:pt x="362" y="462"/>
                </a:lnTo>
                <a:lnTo>
                  <a:pt x="364" y="477"/>
                </a:lnTo>
                <a:lnTo>
                  <a:pt x="364" y="477"/>
                </a:lnTo>
                <a:lnTo>
                  <a:pt x="365" y="506"/>
                </a:lnTo>
                <a:lnTo>
                  <a:pt x="366" y="538"/>
                </a:lnTo>
                <a:lnTo>
                  <a:pt x="366" y="572"/>
                </a:lnTo>
                <a:lnTo>
                  <a:pt x="366" y="608"/>
                </a:lnTo>
                <a:lnTo>
                  <a:pt x="366" y="608"/>
                </a:lnTo>
                <a:lnTo>
                  <a:pt x="364" y="623"/>
                </a:lnTo>
                <a:lnTo>
                  <a:pt x="362" y="636"/>
                </a:lnTo>
                <a:lnTo>
                  <a:pt x="357" y="647"/>
                </a:lnTo>
                <a:lnTo>
                  <a:pt x="351" y="654"/>
                </a:lnTo>
                <a:lnTo>
                  <a:pt x="345" y="660"/>
                </a:lnTo>
                <a:lnTo>
                  <a:pt x="337" y="663"/>
                </a:lnTo>
                <a:lnTo>
                  <a:pt x="329" y="665"/>
                </a:lnTo>
                <a:lnTo>
                  <a:pt x="321" y="665"/>
                </a:lnTo>
                <a:lnTo>
                  <a:pt x="321" y="665"/>
                </a:lnTo>
                <a:lnTo>
                  <a:pt x="306" y="663"/>
                </a:lnTo>
                <a:lnTo>
                  <a:pt x="293" y="660"/>
                </a:lnTo>
                <a:lnTo>
                  <a:pt x="282" y="658"/>
                </a:lnTo>
                <a:lnTo>
                  <a:pt x="277" y="655"/>
                </a:lnTo>
                <a:lnTo>
                  <a:pt x="277" y="655"/>
                </a:lnTo>
                <a:lnTo>
                  <a:pt x="266" y="647"/>
                </a:lnTo>
                <a:lnTo>
                  <a:pt x="266" y="647"/>
                </a:lnTo>
                <a:lnTo>
                  <a:pt x="259" y="666"/>
                </a:lnTo>
                <a:lnTo>
                  <a:pt x="243" y="710"/>
                </a:lnTo>
                <a:lnTo>
                  <a:pt x="233" y="735"/>
                </a:lnTo>
                <a:lnTo>
                  <a:pt x="226" y="760"/>
                </a:lnTo>
                <a:lnTo>
                  <a:pt x="220" y="780"/>
                </a:lnTo>
                <a:lnTo>
                  <a:pt x="218" y="796"/>
                </a:lnTo>
                <a:lnTo>
                  <a:pt x="218" y="796"/>
                </a:lnTo>
                <a:lnTo>
                  <a:pt x="219" y="834"/>
                </a:lnTo>
                <a:lnTo>
                  <a:pt x="221" y="891"/>
                </a:lnTo>
                <a:lnTo>
                  <a:pt x="225" y="950"/>
                </a:lnTo>
                <a:lnTo>
                  <a:pt x="227" y="993"/>
                </a:lnTo>
                <a:lnTo>
                  <a:pt x="227" y="993"/>
                </a:lnTo>
                <a:lnTo>
                  <a:pt x="227" y="1032"/>
                </a:lnTo>
                <a:lnTo>
                  <a:pt x="226" y="1082"/>
                </a:lnTo>
                <a:lnTo>
                  <a:pt x="222" y="1144"/>
                </a:lnTo>
                <a:lnTo>
                  <a:pt x="222" y="1144"/>
                </a:lnTo>
                <a:lnTo>
                  <a:pt x="224" y="1149"/>
                </a:lnTo>
                <a:lnTo>
                  <a:pt x="225" y="1154"/>
                </a:lnTo>
                <a:lnTo>
                  <a:pt x="225" y="1159"/>
                </a:lnTo>
                <a:lnTo>
                  <a:pt x="225" y="1159"/>
                </a:lnTo>
                <a:lnTo>
                  <a:pt x="225" y="1164"/>
                </a:lnTo>
                <a:lnTo>
                  <a:pt x="222" y="1168"/>
                </a:lnTo>
                <a:lnTo>
                  <a:pt x="222" y="1168"/>
                </a:lnTo>
                <a:lnTo>
                  <a:pt x="220" y="1170"/>
                </a:lnTo>
                <a:lnTo>
                  <a:pt x="218" y="1172"/>
                </a:lnTo>
                <a:lnTo>
                  <a:pt x="208" y="1175"/>
                </a:lnTo>
                <a:lnTo>
                  <a:pt x="195" y="1179"/>
                </a:lnTo>
                <a:lnTo>
                  <a:pt x="195" y="1198"/>
                </a:lnTo>
                <a:lnTo>
                  <a:pt x="195" y="1198"/>
                </a:lnTo>
                <a:lnTo>
                  <a:pt x="197" y="1199"/>
                </a:lnTo>
                <a:lnTo>
                  <a:pt x="200" y="1201"/>
                </a:lnTo>
                <a:lnTo>
                  <a:pt x="200" y="1203"/>
                </a:lnTo>
                <a:lnTo>
                  <a:pt x="200" y="1203"/>
                </a:lnTo>
                <a:lnTo>
                  <a:pt x="201" y="1213"/>
                </a:lnTo>
                <a:lnTo>
                  <a:pt x="201" y="1220"/>
                </a:lnTo>
                <a:lnTo>
                  <a:pt x="200" y="1225"/>
                </a:lnTo>
                <a:lnTo>
                  <a:pt x="200" y="1225"/>
                </a:lnTo>
                <a:lnTo>
                  <a:pt x="201" y="1232"/>
                </a:lnTo>
                <a:lnTo>
                  <a:pt x="202" y="1243"/>
                </a:lnTo>
                <a:lnTo>
                  <a:pt x="203" y="1254"/>
                </a:lnTo>
                <a:lnTo>
                  <a:pt x="203" y="1258"/>
                </a:lnTo>
                <a:lnTo>
                  <a:pt x="202" y="1262"/>
                </a:lnTo>
                <a:lnTo>
                  <a:pt x="202" y="1262"/>
                </a:lnTo>
                <a:lnTo>
                  <a:pt x="199" y="1270"/>
                </a:lnTo>
                <a:lnTo>
                  <a:pt x="196" y="1272"/>
                </a:lnTo>
                <a:lnTo>
                  <a:pt x="193" y="1272"/>
                </a:lnTo>
                <a:lnTo>
                  <a:pt x="193" y="1272"/>
                </a:lnTo>
                <a:lnTo>
                  <a:pt x="163" y="1273"/>
                </a:lnTo>
                <a:lnTo>
                  <a:pt x="139" y="1273"/>
                </a:lnTo>
                <a:lnTo>
                  <a:pt x="117" y="1275"/>
                </a:lnTo>
                <a:lnTo>
                  <a:pt x="117" y="1275"/>
                </a:lnTo>
                <a:lnTo>
                  <a:pt x="106" y="1275"/>
                </a:lnTo>
                <a:lnTo>
                  <a:pt x="95" y="1275"/>
                </a:lnTo>
                <a:lnTo>
                  <a:pt x="76" y="1273"/>
                </a:lnTo>
                <a:lnTo>
                  <a:pt x="52" y="1269"/>
                </a:lnTo>
                <a:lnTo>
                  <a:pt x="52" y="1269"/>
                </a:lnTo>
                <a:lnTo>
                  <a:pt x="40" y="1267"/>
                </a:lnTo>
                <a:lnTo>
                  <a:pt x="23" y="1261"/>
                </a:lnTo>
                <a:lnTo>
                  <a:pt x="7" y="1254"/>
                </a:lnTo>
                <a:lnTo>
                  <a:pt x="2" y="1250"/>
                </a:lnTo>
                <a:lnTo>
                  <a:pt x="0" y="1249"/>
                </a:lnTo>
                <a:lnTo>
                  <a:pt x="0" y="1248"/>
                </a:lnTo>
                <a:lnTo>
                  <a:pt x="0" y="1248"/>
                </a:lnTo>
                <a:lnTo>
                  <a:pt x="1" y="1242"/>
                </a:lnTo>
                <a:lnTo>
                  <a:pt x="4" y="1237"/>
                </a:lnTo>
                <a:lnTo>
                  <a:pt x="7" y="1232"/>
                </a:lnTo>
                <a:lnTo>
                  <a:pt x="10" y="1231"/>
                </a:lnTo>
                <a:lnTo>
                  <a:pt x="12" y="1230"/>
                </a:lnTo>
                <a:lnTo>
                  <a:pt x="12" y="1230"/>
                </a:lnTo>
                <a:lnTo>
                  <a:pt x="50" y="1228"/>
                </a:lnTo>
                <a:lnTo>
                  <a:pt x="52" y="1223"/>
                </a:lnTo>
                <a:lnTo>
                  <a:pt x="52" y="1223"/>
                </a:lnTo>
                <a:lnTo>
                  <a:pt x="37" y="1218"/>
                </a:lnTo>
                <a:lnTo>
                  <a:pt x="37" y="1218"/>
                </a:lnTo>
                <a:lnTo>
                  <a:pt x="35" y="1217"/>
                </a:lnTo>
                <a:lnTo>
                  <a:pt x="31" y="1216"/>
                </a:lnTo>
                <a:lnTo>
                  <a:pt x="29" y="1213"/>
                </a:lnTo>
                <a:lnTo>
                  <a:pt x="27" y="1207"/>
                </a:lnTo>
                <a:lnTo>
                  <a:pt x="27" y="1207"/>
                </a:lnTo>
                <a:lnTo>
                  <a:pt x="27" y="1201"/>
                </a:lnTo>
                <a:lnTo>
                  <a:pt x="30" y="1197"/>
                </a:lnTo>
                <a:lnTo>
                  <a:pt x="32" y="1192"/>
                </a:lnTo>
                <a:lnTo>
                  <a:pt x="33" y="1191"/>
                </a:lnTo>
                <a:lnTo>
                  <a:pt x="35" y="1191"/>
                </a:lnTo>
                <a:lnTo>
                  <a:pt x="35" y="1191"/>
                </a:lnTo>
                <a:lnTo>
                  <a:pt x="59" y="1189"/>
                </a:lnTo>
                <a:lnTo>
                  <a:pt x="82" y="1188"/>
                </a:lnTo>
                <a:lnTo>
                  <a:pt x="82" y="1188"/>
                </a:lnTo>
                <a:lnTo>
                  <a:pt x="93" y="1187"/>
                </a:lnTo>
                <a:lnTo>
                  <a:pt x="102" y="1186"/>
                </a:lnTo>
                <a:lnTo>
                  <a:pt x="114" y="1183"/>
                </a:lnTo>
                <a:lnTo>
                  <a:pt x="114" y="1183"/>
                </a:lnTo>
                <a:lnTo>
                  <a:pt x="123" y="1181"/>
                </a:lnTo>
                <a:lnTo>
                  <a:pt x="127" y="1179"/>
                </a:lnTo>
                <a:lnTo>
                  <a:pt x="130" y="1176"/>
                </a:lnTo>
                <a:lnTo>
                  <a:pt x="131" y="1176"/>
                </a:lnTo>
                <a:lnTo>
                  <a:pt x="131" y="1176"/>
                </a:lnTo>
                <a:lnTo>
                  <a:pt x="132" y="1167"/>
                </a:lnTo>
                <a:lnTo>
                  <a:pt x="133" y="1159"/>
                </a:lnTo>
                <a:lnTo>
                  <a:pt x="117" y="1154"/>
                </a:lnTo>
                <a:lnTo>
                  <a:pt x="117" y="1141"/>
                </a:lnTo>
                <a:lnTo>
                  <a:pt x="101" y="1003"/>
                </a:lnTo>
                <a:lnTo>
                  <a:pt x="101" y="1003"/>
                </a:lnTo>
                <a:lnTo>
                  <a:pt x="100" y="947"/>
                </a:lnTo>
                <a:lnTo>
                  <a:pt x="99" y="905"/>
                </a:lnTo>
                <a:lnTo>
                  <a:pt x="96" y="881"/>
                </a:lnTo>
                <a:lnTo>
                  <a:pt x="96" y="881"/>
                </a:lnTo>
                <a:lnTo>
                  <a:pt x="95" y="864"/>
                </a:lnTo>
                <a:lnTo>
                  <a:pt x="93" y="835"/>
                </a:lnTo>
                <a:lnTo>
                  <a:pt x="92" y="808"/>
                </a:lnTo>
                <a:lnTo>
                  <a:pt x="90" y="798"/>
                </a:lnTo>
                <a:lnTo>
                  <a:pt x="89" y="793"/>
                </a:lnTo>
                <a:lnTo>
                  <a:pt x="89" y="793"/>
                </a:lnTo>
                <a:lnTo>
                  <a:pt x="88" y="789"/>
                </a:lnTo>
                <a:lnTo>
                  <a:pt x="89" y="780"/>
                </a:lnTo>
                <a:lnTo>
                  <a:pt x="92" y="755"/>
                </a:lnTo>
                <a:lnTo>
                  <a:pt x="96" y="722"/>
                </a:lnTo>
                <a:lnTo>
                  <a:pt x="96" y="722"/>
                </a:lnTo>
                <a:lnTo>
                  <a:pt x="94" y="710"/>
                </a:lnTo>
                <a:lnTo>
                  <a:pt x="92" y="697"/>
                </a:lnTo>
                <a:lnTo>
                  <a:pt x="92" y="697"/>
                </a:lnTo>
                <a:lnTo>
                  <a:pt x="84" y="684"/>
                </a:lnTo>
                <a:lnTo>
                  <a:pt x="81" y="676"/>
                </a:lnTo>
                <a:lnTo>
                  <a:pt x="80" y="670"/>
                </a:lnTo>
                <a:lnTo>
                  <a:pt x="80" y="670"/>
                </a:lnTo>
                <a:lnTo>
                  <a:pt x="76" y="628"/>
                </a:lnTo>
                <a:lnTo>
                  <a:pt x="76" y="628"/>
                </a:lnTo>
                <a:lnTo>
                  <a:pt x="76" y="633"/>
                </a:lnTo>
                <a:lnTo>
                  <a:pt x="76" y="646"/>
                </a:lnTo>
                <a:lnTo>
                  <a:pt x="74" y="659"/>
                </a:lnTo>
                <a:lnTo>
                  <a:pt x="71" y="664"/>
                </a:lnTo>
                <a:lnTo>
                  <a:pt x="69" y="667"/>
                </a:lnTo>
                <a:lnTo>
                  <a:pt x="69" y="667"/>
                </a:lnTo>
                <a:lnTo>
                  <a:pt x="64" y="671"/>
                </a:lnTo>
                <a:lnTo>
                  <a:pt x="59" y="672"/>
                </a:lnTo>
                <a:lnTo>
                  <a:pt x="57" y="672"/>
                </a:lnTo>
                <a:lnTo>
                  <a:pt x="57" y="672"/>
                </a:lnTo>
                <a:lnTo>
                  <a:pt x="58" y="683"/>
                </a:lnTo>
                <a:lnTo>
                  <a:pt x="58" y="691"/>
                </a:lnTo>
                <a:lnTo>
                  <a:pt x="58" y="693"/>
                </a:lnTo>
                <a:lnTo>
                  <a:pt x="57" y="695"/>
                </a:lnTo>
                <a:lnTo>
                  <a:pt x="57" y="695"/>
                </a:lnTo>
                <a:lnTo>
                  <a:pt x="54" y="693"/>
                </a:lnTo>
                <a:lnTo>
                  <a:pt x="51" y="692"/>
                </a:lnTo>
                <a:lnTo>
                  <a:pt x="50" y="690"/>
                </a:lnTo>
                <a:lnTo>
                  <a:pt x="50" y="690"/>
                </a:lnTo>
                <a:lnTo>
                  <a:pt x="51" y="693"/>
                </a:lnTo>
                <a:lnTo>
                  <a:pt x="52" y="697"/>
                </a:lnTo>
                <a:lnTo>
                  <a:pt x="52" y="699"/>
                </a:lnTo>
                <a:lnTo>
                  <a:pt x="52" y="699"/>
                </a:lnTo>
                <a:lnTo>
                  <a:pt x="50" y="699"/>
                </a:lnTo>
                <a:lnTo>
                  <a:pt x="48" y="697"/>
                </a:lnTo>
                <a:lnTo>
                  <a:pt x="42" y="691"/>
                </a:lnTo>
                <a:lnTo>
                  <a:pt x="32" y="682"/>
                </a:lnTo>
                <a:lnTo>
                  <a:pt x="32" y="682"/>
                </a:lnTo>
                <a:lnTo>
                  <a:pt x="27" y="674"/>
                </a:lnTo>
                <a:lnTo>
                  <a:pt x="25" y="668"/>
                </a:lnTo>
                <a:lnTo>
                  <a:pt x="23" y="663"/>
                </a:lnTo>
                <a:lnTo>
                  <a:pt x="23" y="663"/>
                </a:lnTo>
                <a:lnTo>
                  <a:pt x="20" y="648"/>
                </a:lnTo>
                <a:lnTo>
                  <a:pt x="20" y="640"/>
                </a:lnTo>
                <a:lnTo>
                  <a:pt x="20" y="640"/>
                </a:lnTo>
                <a:lnTo>
                  <a:pt x="21" y="635"/>
                </a:lnTo>
                <a:lnTo>
                  <a:pt x="23" y="628"/>
                </a:lnTo>
                <a:lnTo>
                  <a:pt x="23" y="628"/>
                </a:lnTo>
                <a:lnTo>
                  <a:pt x="23" y="624"/>
                </a:lnTo>
                <a:lnTo>
                  <a:pt x="25" y="621"/>
                </a:lnTo>
                <a:lnTo>
                  <a:pt x="27" y="615"/>
                </a:lnTo>
                <a:lnTo>
                  <a:pt x="27" y="615"/>
                </a:lnTo>
                <a:lnTo>
                  <a:pt x="29" y="613"/>
                </a:lnTo>
                <a:lnTo>
                  <a:pt x="32" y="608"/>
                </a:lnTo>
                <a:lnTo>
                  <a:pt x="37" y="603"/>
                </a:lnTo>
                <a:lnTo>
                  <a:pt x="37" y="603"/>
                </a:lnTo>
                <a:lnTo>
                  <a:pt x="38" y="592"/>
                </a:lnTo>
                <a:lnTo>
                  <a:pt x="39" y="585"/>
                </a:lnTo>
                <a:lnTo>
                  <a:pt x="40" y="583"/>
                </a:lnTo>
                <a:lnTo>
                  <a:pt x="42" y="580"/>
                </a:lnTo>
                <a:lnTo>
                  <a:pt x="42" y="580"/>
                </a:lnTo>
                <a:lnTo>
                  <a:pt x="55" y="573"/>
                </a:lnTo>
                <a:lnTo>
                  <a:pt x="55" y="573"/>
                </a:lnTo>
                <a:lnTo>
                  <a:pt x="69" y="548"/>
                </a:lnTo>
                <a:lnTo>
                  <a:pt x="69" y="548"/>
                </a:lnTo>
                <a:lnTo>
                  <a:pt x="70" y="545"/>
                </a:lnTo>
                <a:lnTo>
                  <a:pt x="70" y="538"/>
                </a:lnTo>
                <a:lnTo>
                  <a:pt x="69" y="527"/>
                </a:lnTo>
                <a:lnTo>
                  <a:pt x="69" y="504"/>
                </a:lnTo>
                <a:lnTo>
                  <a:pt x="69" y="504"/>
                </a:lnTo>
                <a:lnTo>
                  <a:pt x="89" y="433"/>
                </a:lnTo>
                <a:lnTo>
                  <a:pt x="102" y="382"/>
                </a:lnTo>
                <a:lnTo>
                  <a:pt x="107" y="363"/>
                </a:lnTo>
                <a:lnTo>
                  <a:pt x="108" y="353"/>
                </a:lnTo>
                <a:lnTo>
                  <a:pt x="108" y="353"/>
                </a:lnTo>
                <a:lnTo>
                  <a:pt x="111" y="347"/>
                </a:lnTo>
                <a:lnTo>
                  <a:pt x="117" y="339"/>
                </a:lnTo>
                <a:lnTo>
                  <a:pt x="136" y="316"/>
                </a:lnTo>
                <a:lnTo>
                  <a:pt x="155" y="294"/>
                </a:lnTo>
                <a:lnTo>
                  <a:pt x="165" y="282"/>
                </a:lnTo>
                <a:lnTo>
                  <a:pt x="165" y="282"/>
                </a:lnTo>
                <a:lnTo>
                  <a:pt x="200" y="250"/>
                </a:lnTo>
                <a:lnTo>
                  <a:pt x="200" y="250"/>
                </a:lnTo>
                <a:lnTo>
                  <a:pt x="190" y="241"/>
                </a:lnTo>
                <a:lnTo>
                  <a:pt x="182" y="233"/>
                </a:lnTo>
                <a:lnTo>
                  <a:pt x="178" y="228"/>
                </a:lnTo>
                <a:lnTo>
                  <a:pt x="176" y="222"/>
                </a:lnTo>
                <a:lnTo>
                  <a:pt x="176" y="222"/>
                </a:lnTo>
                <a:lnTo>
                  <a:pt x="174" y="218"/>
                </a:lnTo>
                <a:lnTo>
                  <a:pt x="172" y="212"/>
                </a:lnTo>
                <a:lnTo>
                  <a:pt x="172" y="199"/>
                </a:lnTo>
                <a:lnTo>
                  <a:pt x="172" y="186"/>
                </a:lnTo>
                <a:lnTo>
                  <a:pt x="172" y="186"/>
                </a:lnTo>
                <a:lnTo>
                  <a:pt x="169" y="186"/>
                </a:lnTo>
                <a:lnTo>
                  <a:pt x="164" y="186"/>
                </a:lnTo>
                <a:lnTo>
                  <a:pt x="161" y="183"/>
                </a:lnTo>
                <a:lnTo>
                  <a:pt x="161" y="183"/>
                </a:lnTo>
                <a:lnTo>
                  <a:pt x="159" y="181"/>
                </a:lnTo>
                <a:lnTo>
                  <a:pt x="158" y="178"/>
                </a:lnTo>
                <a:lnTo>
                  <a:pt x="159" y="172"/>
                </a:lnTo>
                <a:lnTo>
                  <a:pt x="161" y="167"/>
                </a:lnTo>
                <a:lnTo>
                  <a:pt x="161" y="163"/>
                </a:lnTo>
                <a:lnTo>
                  <a:pt x="161" y="163"/>
                </a:lnTo>
                <a:lnTo>
                  <a:pt x="156" y="161"/>
                </a:lnTo>
                <a:lnTo>
                  <a:pt x="153" y="158"/>
                </a:lnTo>
                <a:lnTo>
                  <a:pt x="153" y="156"/>
                </a:lnTo>
                <a:lnTo>
                  <a:pt x="153" y="156"/>
                </a:lnTo>
                <a:lnTo>
                  <a:pt x="158" y="137"/>
                </a:lnTo>
                <a:lnTo>
                  <a:pt x="158" y="137"/>
                </a:lnTo>
                <a:lnTo>
                  <a:pt x="151" y="133"/>
                </a:lnTo>
                <a:lnTo>
                  <a:pt x="146" y="131"/>
                </a:lnTo>
                <a:lnTo>
                  <a:pt x="145" y="128"/>
                </a:lnTo>
                <a:lnTo>
                  <a:pt x="146" y="126"/>
                </a:lnTo>
                <a:lnTo>
                  <a:pt x="146" y="126"/>
                </a:lnTo>
                <a:lnTo>
                  <a:pt x="152" y="118"/>
                </a:lnTo>
                <a:lnTo>
                  <a:pt x="156" y="113"/>
                </a:lnTo>
                <a:lnTo>
                  <a:pt x="158" y="109"/>
                </a:lnTo>
                <a:lnTo>
                  <a:pt x="158" y="109"/>
                </a:lnTo>
                <a:lnTo>
                  <a:pt x="161" y="105"/>
                </a:lnTo>
                <a:lnTo>
                  <a:pt x="161" y="102"/>
                </a:lnTo>
                <a:lnTo>
                  <a:pt x="161" y="102"/>
                </a:lnTo>
                <a:lnTo>
                  <a:pt x="161" y="99"/>
                </a:lnTo>
                <a:lnTo>
                  <a:pt x="158" y="95"/>
                </a:lnTo>
                <a:lnTo>
                  <a:pt x="156" y="89"/>
                </a:lnTo>
                <a:lnTo>
                  <a:pt x="158" y="77"/>
                </a:lnTo>
                <a:lnTo>
                  <a:pt x="158" y="77"/>
                </a:lnTo>
                <a:lnTo>
                  <a:pt x="149" y="68"/>
                </a:lnTo>
                <a:lnTo>
                  <a:pt x="138" y="57"/>
                </a:lnTo>
                <a:lnTo>
                  <a:pt x="138" y="57"/>
                </a:lnTo>
                <a:lnTo>
                  <a:pt x="137" y="54"/>
                </a:lnTo>
                <a:lnTo>
                  <a:pt x="136" y="49"/>
                </a:lnTo>
                <a:lnTo>
                  <a:pt x="137" y="45"/>
                </a:lnTo>
                <a:lnTo>
                  <a:pt x="137" y="43"/>
                </a:lnTo>
                <a:lnTo>
                  <a:pt x="138" y="43"/>
                </a:lnTo>
                <a:lnTo>
                  <a:pt x="138" y="43"/>
                </a:lnTo>
                <a:lnTo>
                  <a:pt x="158" y="43"/>
                </a:lnTo>
                <a:lnTo>
                  <a:pt x="176" y="43"/>
                </a:lnTo>
                <a:lnTo>
                  <a:pt x="176" y="4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6">
            <a:extLst>
              <a:ext uri="{FF2B5EF4-FFF2-40B4-BE49-F238E27FC236}">
                <a16:creationId xmlns:a16="http://schemas.microsoft.com/office/drawing/2014/main" id="{5B5FAB83-C7EA-495E-AC83-88FE9EE65073}"/>
              </a:ext>
            </a:extLst>
          </p:cNvPr>
          <p:cNvSpPr>
            <a:spLocks/>
          </p:cNvSpPr>
          <p:nvPr/>
        </p:nvSpPr>
        <p:spPr bwMode="auto">
          <a:xfrm>
            <a:off x="2881788" y="4747645"/>
            <a:ext cx="406400" cy="1560513"/>
          </a:xfrm>
          <a:custGeom>
            <a:avLst/>
            <a:gdLst>
              <a:gd name="T0" fmla="*/ 197 w 514"/>
              <a:gd name="T1" fmla="*/ 0 h 1966"/>
              <a:gd name="T2" fmla="*/ 93 w 514"/>
              <a:gd name="T3" fmla="*/ 26 h 1966"/>
              <a:gd name="T4" fmla="*/ 54 w 514"/>
              <a:gd name="T5" fmla="*/ 74 h 1966"/>
              <a:gd name="T6" fmla="*/ 67 w 514"/>
              <a:gd name="T7" fmla="*/ 126 h 1966"/>
              <a:gd name="T8" fmla="*/ 43 w 514"/>
              <a:gd name="T9" fmla="*/ 184 h 1966"/>
              <a:gd name="T10" fmla="*/ 56 w 514"/>
              <a:gd name="T11" fmla="*/ 236 h 1966"/>
              <a:gd name="T12" fmla="*/ 69 w 514"/>
              <a:gd name="T13" fmla="*/ 286 h 1966"/>
              <a:gd name="T14" fmla="*/ 166 w 514"/>
              <a:gd name="T15" fmla="*/ 303 h 1966"/>
              <a:gd name="T16" fmla="*/ 140 w 514"/>
              <a:gd name="T17" fmla="*/ 363 h 1966"/>
              <a:gd name="T18" fmla="*/ 110 w 514"/>
              <a:gd name="T19" fmla="*/ 372 h 1966"/>
              <a:gd name="T20" fmla="*/ 86 w 514"/>
              <a:gd name="T21" fmla="*/ 491 h 1966"/>
              <a:gd name="T22" fmla="*/ 60 w 514"/>
              <a:gd name="T23" fmla="*/ 622 h 1966"/>
              <a:gd name="T24" fmla="*/ 43 w 514"/>
              <a:gd name="T25" fmla="*/ 724 h 1966"/>
              <a:gd name="T26" fmla="*/ 34 w 514"/>
              <a:gd name="T27" fmla="*/ 884 h 1966"/>
              <a:gd name="T28" fmla="*/ 9 w 514"/>
              <a:gd name="T29" fmla="*/ 1000 h 1966"/>
              <a:gd name="T30" fmla="*/ 0 w 514"/>
              <a:gd name="T31" fmla="*/ 1057 h 1966"/>
              <a:gd name="T32" fmla="*/ 22 w 514"/>
              <a:gd name="T33" fmla="*/ 1119 h 1966"/>
              <a:gd name="T34" fmla="*/ 50 w 514"/>
              <a:gd name="T35" fmla="*/ 1134 h 1966"/>
              <a:gd name="T36" fmla="*/ 58 w 514"/>
              <a:gd name="T37" fmla="*/ 1104 h 1966"/>
              <a:gd name="T38" fmla="*/ 63 w 514"/>
              <a:gd name="T39" fmla="*/ 1083 h 1966"/>
              <a:gd name="T40" fmla="*/ 74 w 514"/>
              <a:gd name="T41" fmla="*/ 1031 h 1966"/>
              <a:gd name="T42" fmla="*/ 88 w 514"/>
              <a:gd name="T43" fmla="*/ 1029 h 1966"/>
              <a:gd name="T44" fmla="*/ 91 w 514"/>
              <a:gd name="T45" fmla="*/ 1113 h 1966"/>
              <a:gd name="T46" fmla="*/ 80 w 514"/>
              <a:gd name="T47" fmla="*/ 1603 h 1966"/>
              <a:gd name="T48" fmla="*/ 203 w 514"/>
              <a:gd name="T49" fmla="*/ 1603 h 1966"/>
              <a:gd name="T50" fmla="*/ 229 w 514"/>
              <a:gd name="T51" fmla="*/ 1761 h 1966"/>
              <a:gd name="T52" fmla="*/ 203 w 514"/>
              <a:gd name="T53" fmla="*/ 1841 h 1966"/>
              <a:gd name="T54" fmla="*/ 186 w 514"/>
              <a:gd name="T55" fmla="*/ 1837 h 1966"/>
              <a:gd name="T56" fmla="*/ 136 w 514"/>
              <a:gd name="T57" fmla="*/ 1878 h 1966"/>
              <a:gd name="T58" fmla="*/ 39 w 514"/>
              <a:gd name="T59" fmla="*/ 1884 h 1966"/>
              <a:gd name="T60" fmla="*/ 13 w 514"/>
              <a:gd name="T61" fmla="*/ 1893 h 1966"/>
              <a:gd name="T62" fmla="*/ 32 w 514"/>
              <a:gd name="T63" fmla="*/ 1932 h 1966"/>
              <a:gd name="T64" fmla="*/ 60 w 514"/>
              <a:gd name="T65" fmla="*/ 1955 h 1966"/>
              <a:gd name="T66" fmla="*/ 155 w 514"/>
              <a:gd name="T67" fmla="*/ 1964 h 1966"/>
              <a:gd name="T68" fmla="*/ 309 w 514"/>
              <a:gd name="T69" fmla="*/ 1966 h 1966"/>
              <a:gd name="T70" fmla="*/ 363 w 514"/>
              <a:gd name="T71" fmla="*/ 1953 h 1966"/>
              <a:gd name="T72" fmla="*/ 359 w 514"/>
              <a:gd name="T73" fmla="*/ 1891 h 1966"/>
              <a:gd name="T74" fmla="*/ 361 w 514"/>
              <a:gd name="T75" fmla="*/ 1590 h 1966"/>
              <a:gd name="T76" fmla="*/ 359 w 514"/>
              <a:gd name="T77" fmla="*/ 1551 h 1966"/>
              <a:gd name="T78" fmla="*/ 365 w 514"/>
              <a:gd name="T79" fmla="*/ 1500 h 1966"/>
              <a:gd name="T80" fmla="*/ 371 w 514"/>
              <a:gd name="T81" fmla="*/ 1422 h 1966"/>
              <a:gd name="T82" fmla="*/ 356 w 514"/>
              <a:gd name="T83" fmla="*/ 1271 h 1966"/>
              <a:gd name="T84" fmla="*/ 343 w 514"/>
              <a:gd name="T85" fmla="*/ 992 h 1966"/>
              <a:gd name="T86" fmla="*/ 371 w 514"/>
              <a:gd name="T87" fmla="*/ 925 h 1966"/>
              <a:gd name="T88" fmla="*/ 497 w 514"/>
              <a:gd name="T89" fmla="*/ 882 h 1966"/>
              <a:gd name="T90" fmla="*/ 514 w 514"/>
              <a:gd name="T91" fmla="*/ 821 h 1966"/>
              <a:gd name="T92" fmla="*/ 492 w 514"/>
              <a:gd name="T93" fmla="*/ 638 h 1966"/>
              <a:gd name="T94" fmla="*/ 449 w 514"/>
              <a:gd name="T95" fmla="*/ 555 h 1966"/>
              <a:gd name="T96" fmla="*/ 343 w 514"/>
              <a:gd name="T97" fmla="*/ 396 h 1966"/>
              <a:gd name="T98" fmla="*/ 326 w 514"/>
              <a:gd name="T99" fmla="*/ 352 h 1966"/>
              <a:gd name="T100" fmla="*/ 348 w 514"/>
              <a:gd name="T101" fmla="*/ 286 h 1966"/>
              <a:gd name="T102" fmla="*/ 330 w 514"/>
              <a:gd name="T103" fmla="*/ 206 h 1966"/>
              <a:gd name="T104" fmla="*/ 311 w 514"/>
              <a:gd name="T105" fmla="*/ 115 h 1966"/>
              <a:gd name="T106" fmla="*/ 270 w 514"/>
              <a:gd name="T107" fmla="*/ 22 h 1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14" h="1966">
                <a:moveTo>
                  <a:pt x="238" y="15"/>
                </a:moveTo>
                <a:lnTo>
                  <a:pt x="238" y="15"/>
                </a:lnTo>
                <a:lnTo>
                  <a:pt x="233" y="11"/>
                </a:lnTo>
                <a:lnTo>
                  <a:pt x="220" y="5"/>
                </a:lnTo>
                <a:lnTo>
                  <a:pt x="210" y="2"/>
                </a:lnTo>
                <a:lnTo>
                  <a:pt x="197" y="0"/>
                </a:lnTo>
                <a:lnTo>
                  <a:pt x="182" y="0"/>
                </a:lnTo>
                <a:lnTo>
                  <a:pt x="166" y="2"/>
                </a:lnTo>
                <a:lnTo>
                  <a:pt x="166" y="2"/>
                </a:lnTo>
                <a:lnTo>
                  <a:pt x="127" y="13"/>
                </a:lnTo>
                <a:lnTo>
                  <a:pt x="110" y="18"/>
                </a:lnTo>
                <a:lnTo>
                  <a:pt x="93" y="26"/>
                </a:lnTo>
                <a:lnTo>
                  <a:pt x="78" y="33"/>
                </a:lnTo>
                <a:lnTo>
                  <a:pt x="67" y="41"/>
                </a:lnTo>
                <a:lnTo>
                  <a:pt x="60" y="48"/>
                </a:lnTo>
                <a:lnTo>
                  <a:pt x="56" y="57"/>
                </a:lnTo>
                <a:lnTo>
                  <a:pt x="56" y="57"/>
                </a:lnTo>
                <a:lnTo>
                  <a:pt x="54" y="74"/>
                </a:lnTo>
                <a:lnTo>
                  <a:pt x="54" y="89"/>
                </a:lnTo>
                <a:lnTo>
                  <a:pt x="56" y="104"/>
                </a:lnTo>
                <a:lnTo>
                  <a:pt x="63" y="100"/>
                </a:lnTo>
                <a:lnTo>
                  <a:pt x="69" y="113"/>
                </a:lnTo>
                <a:lnTo>
                  <a:pt x="69" y="113"/>
                </a:lnTo>
                <a:lnTo>
                  <a:pt x="67" y="126"/>
                </a:lnTo>
                <a:lnTo>
                  <a:pt x="65" y="139"/>
                </a:lnTo>
                <a:lnTo>
                  <a:pt x="63" y="145"/>
                </a:lnTo>
                <a:lnTo>
                  <a:pt x="60" y="151"/>
                </a:lnTo>
                <a:lnTo>
                  <a:pt x="60" y="151"/>
                </a:lnTo>
                <a:lnTo>
                  <a:pt x="39" y="177"/>
                </a:lnTo>
                <a:lnTo>
                  <a:pt x="43" y="184"/>
                </a:lnTo>
                <a:lnTo>
                  <a:pt x="50" y="190"/>
                </a:lnTo>
                <a:lnTo>
                  <a:pt x="50" y="190"/>
                </a:lnTo>
                <a:lnTo>
                  <a:pt x="54" y="210"/>
                </a:lnTo>
                <a:lnTo>
                  <a:pt x="56" y="225"/>
                </a:lnTo>
                <a:lnTo>
                  <a:pt x="56" y="236"/>
                </a:lnTo>
                <a:lnTo>
                  <a:pt x="56" y="236"/>
                </a:lnTo>
                <a:lnTo>
                  <a:pt x="54" y="247"/>
                </a:lnTo>
                <a:lnTo>
                  <a:pt x="56" y="262"/>
                </a:lnTo>
                <a:lnTo>
                  <a:pt x="61" y="279"/>
                </a:lnTo>
                <a:lnTo>
                  <a:pt x="63" y="285"/>
                </a:lnTo>
                <a:lnTo>
                  <a:pt x="69" y="286"/>
                </a:lnTo>
                <a:lnTo>
                  <a:pt x="69" y="286"/>
                </a:lnTo>
                <a:lnTo>
                  <a:pt x="74" y="288"/>
                </a:lnTo>
                <a:lnTo>
                  <a:pt x="84" y="286"/>
                </a:lnTo>
                <a:lnTo>
                  <a:pt x="106" y="285"/>
                </a:lnTo>
                <a:lnTo>
                  <a:pt x="136" y="279"/>
                </a:lnTo>
                <a:lnTo>
                  <a:pt x="132" y="303"/>
                </a:lnTo>
                <a:lnTo>
                  <a:pt x="166" y="303"/>
                </a:lnTo>
                <a:lnTo>
                  <a:pt x="162" y="316"/>
                </a:lnTo>
                <a:lnTo>
                  <a:pt x="179" y="313"/>
                </a:lnTo>
                <a:lnTo>
                  <a:pt x="179" y="339"/>
                </a:lnTo>
                <a:lnTo>
                  <a:pt x="179" y="339"/>
                </a:lnTo>
                <a:lnTo>
                  <a:pt x="160" y="350"/>
                </a:lnTo>
                <a:lnTo>
                  <a:pt x="140" y="363"/>
                </a:lnTo>
                <a:lnTo>
                  <a:pt x="140" y="363"/>
                </a:lnTo>
                <a:lnTo>
                  <a:pt x="123" y="365"/>
                </a:lnTo>
                <a:lnTo>
                  <a:pt x="114" y="368"/>
                </a:lnTo>
                <a:lnTo>
                  <a:pt x="110" y="370"/>
                </a:lnTo>
                <a:lnTo>
                  <a:pt x="110" y="372"/>
                </a:lnTo>
                <a:lnTo>
                  <a:pt x="110" y="372"/>
                </a:lnTo>
                <a:lnTo>
                  <a:pt x="115" y="381"/>
                </a:lnTo>
                <a:lnTo>
                  <a:pt x="119" y="385"/>
                </a:lnTo>
                <a:lnTo>
                  <a:pt x="119" y="385"/>
                </a:lnTo>
                <a:lnTo>
                  <a:pt x="106" y="430"/>
                </a:lnTo>
                <a:lnTo>
                  <a:pt x="95" y="465"/>
                </a:lnTo>
                <a:lnTo>
                  <a:pt x="86" y="491"/>
                </a:lnTo>
                <a:lnTo>
                  <a:pt x="86" y="491"/>
                </a:lnTo>
                <a:lnTo>
                  <a:pt x="82" y="501"/>
                </a:lnTo>
                <a:lnTo>
                  <a:pt x="78" y="515"/>
                </a:lnTo>
                <a:lnTo>
                  <a:pt x="73" y="553"/>
                </a:lnTo>
                <a:lnTo>
                  <a:pt x="67" y="592"/>
                </a:lnTo>
                <a:lnTo>
                  <a:pt x="60" y="622"/>
                </a:lnTo>
                <a:lnTo>
                  <a:pt x="60" y="622"/>
                </a:lnTo>
                <a:lnTo>
                  <a:pt x="47" y="668"/>
                </a:lnTo>
                <a:lnTo>
                  <a:pt x="43" y="685"/>
                </a:lnTo>
                <a:lnTo>
                  <a:pt x="43" y="698"/>
                </a:lnTo>
                <a:lnTo>
                  <a:pt x="43" y="698"/>
                </a:lnTo>
                <a:lnTo>
                  <a:pt x="43" y="724"/>
                </a:lnTo>
                <a:lnTo>
                  <a:pt x="43" y="750"/>
                </a:lnTo>
                <a:lnTo>
                  <a:pt x="43" y="750"/>
                </a:lnTo>
                <a:lnTo>
                  <a:pt x="34" y="839"/>
                </a:lnTo>
                <a:lnTo>
                  <a:pt x="34" y="839"/>
                </a:lnTo>
                <a:lnTo>
                  <a:pt x="34" y="862"/>
                </a:lnTo>
                <a:lnTo>
                  <a:pt x="34" y="884"/>
                </a:lnTo>
                <a:lnTo>
                  <a:pt x="35" y="901"/>
                </a:lnTo>
                <a:lnTo>
                  <a:pt x="34" y="906"/>
                </a:lnTo>
                <a:lnTo>
                  <a:pt x="34" y="906"/>
                </a:lnTo>
                <a:lnTo>
                  <a:pt x="30" y="921"/>
                </a:lnTo>
                <a:lnTo>
                  <a:pt x="20" y="953"/>
                </a:lnTo>
                <a:lnTo>
                  <a:pt x="9" y="1000"/>
                </a:lnTo>
                <a:lnTo>
                  <a:pt x="9" y="1000"/>
                </a:lnTo>
                <a:lnTo>
                  <a:pt x="6" y="1013"/>
                </a:lnTo>
                <a:lnTo>
                  <a:pt x="2" y="1024"/>
                </a:lnTo>
                <a:lnTo>
                  <a:pt x="0" y="1039"/>
                </a:lnTo>
                <a:lnTo>
                  <a:pt x="0" y="1039"/>
                </a:lnTo>
                <a:lnTo>
                  <a:pt x="0" y="1057"/>
                </a:lnTo>
                <a:lnTo>
                  <a:pt x="2" y="1080"/>
                </a:lnTo>
                <a:lnTo>
                  <a:pt x="6" y="1098"/>
                </a:lnTo>
                <a:lnTo>
                  <a:pt x="9" y="1106"/>
                </a:lnTo>
                <a:lnTo>
                  <a:pt x="13" y="1111"/>
                </a:lnTo>
                <a:lnTo>
                  <a:pt x="13" y="1111"/>
                </a:lnTo>
                <a:lnTo>
                  <a:pt x="22" y="1119"/>
                </a:lnTo>
                <a:lnTo>
                  <a:pt x="32" y="1126"/>
                </a:lnTo>
                <a:lnTo>
                  <a:pt x="41" y="1134"/>
                </a:lnTo>
                <a:lnTo>
                  <a:pt x="45" y="1135"/>
                </a:lnTo>
                <a:lnTo>
                  <a:pt x="47" y="1135"/>
                </a:lnTo>
                <a:lnTo>
                  <a:pt x="47" y="1135"/>
                </a:lnTo>
                <a:lnTo>
                  <a:pt x="50" y="1134"/>
                </a:lnTo>
                <a:lnTo>
                  <a:pt x="54" y="1128"/>
                </a:lnTo>
                <a:lnTo>
                  <a:pt x="56" y="1122"/>
                </a:lnTo>
                <a:lnTo>
                  <a:pt x="47" y="1111"/>
                </a:lnTo>
                <a:lnTo>
                  <a:pt x="47" y="1098"/>
                </a:lnTo>
                <a:lnTo>
                  <a:pt x="47" y="1098"/>
                </a:lnTo>
                <a:lnTo>
                  <a:pt x="58" y="1104"/>
                </a:lnTo>
                <a:lnTo>
                  <a:pt x="65" y="1106"/>
                </a:lnTo>
                <a:lnTo>
                  <a:pt x="67" y="1106"/>
                </a:lnTo>
                <a:lnTo>
                  <a:pt x="69" y="1102"/>
                </a:lnTo>
                <a:lnTo>
                  <a:pt x="69" y="1102"/>
                </a:lnTo>
                <a:lnTo>
                  <a:pt x="67" y="1093"/>
                </a:lnTo>
                <a:lnTo>
                  <a:pt x="63" y="1083"/>
                </a:lnTo>
                <a:lnTo>
                  <a:pt x="60" y="1072"/>
                </a:lnTo>
                <a:lnTo>
                  <a:pt x="60" y="1072"/>
                </a:lnTo>
                <a:lnTo>
                  <a:pt x="65" y="1061"/>
                </a:lnTo>
                <a:lnTo>
                  <a:pt x="73" y="1042"/>
                </a:lnTo>
                <a:lnTo>
                  <a:pt x="73" y="1042"/>
                </a:lnTo>
                <a:lnTo>
                  <a:pt x="74" y="1031"/>
                </a:lnTo>
                <a:lnTo>
                  <a:pt x="74" y="1013"/>
                </a:lnTo>
                <a:lnTo>
                  <a:pt x="74" y="998"/>
                </a:lnTo>
                <a:lnTo>
                  <a:pt x="76" y="992"/>
                </a:lnTo>
                <a:lnTo>
                  <a:pt x="76" y="992"/>
                </a:lnTo>
                <a:lnTo>
                  <a:pt x="82" y="1003"/>
                </a:lnTo>
                <a:lnTo>
                  <a:pt x="88" y="1029"/>
                </a:lnTo>
                <a:lnTo>
                  <a:pt x="93" y="1059"/>
                </a:lnTo>
                <a:lnTo>
                  <a:pt x="95" y="1072"/>
                </a:lnTo>
                <a:lnTo>
                  <a:pt x="93" y="1081"/>
                </a:lnTo>
                <a:lnTo>
                  <a:pt x="93" y="1081"/>
                </a:lnTo>
                <a:lnTo>
                  <a:pt x="91" y="1093"/>
                </a:lnTo>
                <a:lnTo>
                  <a:pt x="91" y="1113"/>
                </a:lnTo>
                <a:lnTo>
                  <a:pt x="89" y="1167"/>
                </a:lnTo>
                <a:lnTo>
                  <a:pt x="89" y="1264"/>
                </a:lnTo>
                <a:lnTo>
                  <a:pt x="89" y="1264"/>
                </a:lnTo>
                <a:lnTo>
                  <a:pt x="84" y="1452"/>
                </a:lnTo>
                <a:lnTo>
                  <a:pt x="80" y="1566"/>
                </a:lnTo>
                <a:lnTo>
                  <a:pt x="80" y="1603"/>
                </a:lnTo>
                <a:lnTo>
                  <a:pt x="80" y="1616"/>
                </a:lnTo>
                <a:lnTo>
                  <a:pt x="80" y="1616"/>
                </a:lnTo>
                <a:lnTo>
                  <a:pt x="86" y="1614"/>
                </a:lnTo>
                <a:lnTo>
                  <a:pt x="93" y="1612"/>
                </a:lnTo>
                <a:lnTo>
                  <a:pt x="102" y="1606"/>
                </a:lnTo>
                <a:lnTo>
                  <a:pt x="203" y="1603"/>
                </a:lnTo>
                <a:lnTo>
                  <a:pt x="203" y="1603"/>
                </a:lnTo>
                <a:lnTo>
                  <a:pt x="214" y="1653"/>
                </a:lnTo>
                <a:lnTo>
                  <a:pt x="223" y="1700"/>
                </a:lnTo>
                <a:lnTo>
                  <a:pt x="229" y="1742"/>
                </a:lnTo>
                <a:lnTo>
                  <a:pt x="229" y="1742"/>
                </a:lnTo>
                <a:lnTo>
                  <a:pt x="229" y="1761"/>
                </a:lnTo>
                <a:lnTo>
                  <a:pt x="229" y="1778"/>
                </a:lnTo>
                <a:lnTo>
                  <a:pt x="227" y="1793"/>
                </a:lnTo>
                <a:lnTo>
                  <a:pt x="223" y="1806"/>
                </a:lnTo>
                <a:lnTo>
                  <a:pt x="220" y="1822"/>
                </a:lnTo>
                <a:lnTo>
                  <a:pt x="216" y="1828"/>
                </a:lnTo>
                <a:lnTo>
                  <a:pt x="203" y="1841"/>
                </a:lnTo>
                <a:lnTo>
                  <a:pt x="203" y="1841"/>
                </a:lnTo>
                <a:lnTo>
                  <a:pt x="199" y="1836"/>
                </a:lnTo>
                <a:lnTo>
                  <a:pt x="194" y="1834"/>
                </a:lnTo>
                <a:lnTo>
                  <a:pt x="190" y="1836"/>
                </a:lnTo>
                <a:lnTo>
                  <a:pt x="186" y="1837"/>
                </a:lnTo>
                <a:lnTo>
                  <a:pt x="186" y="1837"/>
                </a:lnTo>
                <a:lnTo>
                  <a:pt x="181" y="1845"/>
                </a:lnTo>
                <a:lnTo>
                  <a:pt x="173" y="1856"/>
                </a:lnTo>
                <a:lnTo>
                  <a:pt x="168" y="1863"/>
                </a:lnTo>
                <a:lnTo>
                  <a:pt x="160" y="1869"/>
                </a:lnTo>
                <a:lnTo>
                  <a:pt x="149" y="1875"/>
                </a:lnTo>
                <a:lnTo>
                  <a:pt x="136" y="1878"/>
                </a:lnTo>
                <a:lnTo>
                  <a:pt x="136" y="1878"/>
                </a:lnTo>
                <a:lnTo>
                  <a:pt x="121" y="1882"/>
                </a:lnTo>
                <a:lnTo>
                  <a:pt x="104" y="1884"/>
                </a:lnTo>
                <a:lnTo>
                  <a:pt x="74" y="1886"/>
                </a:lnTo>
                <a:lnTo>
                  <a:pt x="50" y="1886"/>
                </a:lnTo>
                <a:lnTo>
                  <a:pt x="39" y="1884"/>
                </a:lnTo>
                <a:lnTo>
                  <a:pt x="39" y="1884"/>
                </a:lnTo>
                <a:lnTo>
                  <a:pt x="34" y="1882"/>
                </a:lnTo>
                <a:lnTo>
                  <a:pt x="24" y="1884"/>
                </a:lnTo>
                <a:lnTo>
                  <a:pt x="20" y="1886"/>
                </a:lnTo>
                <a:lnTo>
                  <a:pt x="17" y="1889"/>
                </a:lnTo>
                <a:lnTo>
                  <a:pt x="13" y="1893"/>
                </a:lnTo>
                <a:lnTo>
                  <a:pt x="13" y="1901"/>
                </a:lnTo>
                <a:lnTo>
                  <a:pt x="13" y="1901"/>
                </a:lnTo>
                <a:lnTo>
                  <a:pt x="13" y="1908"/>
                </a:lnTo>
                <a:lnTo>
                  <a:pt x="17" y="1914"/>
                </a:lnTo>
                <a:lnTo>
                  <a:pt x="24" y="1925"/>
                </a:lnTo>
                <a:lnTo>
                  <a:pt x="32" y="1932"/>
                </a:lnTo>
                <a:lnTo>
                  <a:pt x="34" y="1934"/>
                </a:lnTo>
                <a:lnTo>
                  <a:pt x="47" y="1938"/>
                </a:lnTo>
                <a:lnTo>
                  <a:pt x="47" y="1938"/>
                </a:lnTo>
                <a:lnTo>
                  <a:pt x="50" y="1943"/>
                </a:lnTo>
                <a:lnTo>
                  <a:pt x="60" y="1955"/>
                </a:lnTo>
                <a:lnTo>
                  <a:pt x="60" y="1955"/>
                </a:lnTo>
                <a:lnTo>
                  <a:pt x="65" y="1958"/>
                </a:lnTo>
                <a:lnTo>
                  <a:pt x="76" y="1960"/>
                </a:lnTo>
                <a:lnTo>
                  <a:pt x="104" y="1962"/>
                </a:lnTo>
                <a:lnTo>
                  <a:pt x="145" y="1964"/>
                </a:lnTo>
                <a:lnTo>
                  <a:pt x="145" y="1964"/>
                </a:lnTo>
                <a:lnTo>
                  <a:pt x="155" y="1964"/>
                </a:lnTo>
                <a:lnTo>
                  <a:pt x="175" y="1960"/>
                </a:lnTo>
                <a:lnTo>
                  <a:pt x="203" y="1958"/>
                </a:lnTo>
                <a:lnTo>
                  <a:pt x="218" y="1958"/>
                </a:lnTo>
                <a:lnTo>
                  <a:pt x="233" y="1960"/>
                </a:lnTo>
                <a:lnTo>
                  <a:pt x="233" y="1960"/>
                </a:lnTo>
                <a:lnTo>
                  <a:pt x="309" y="1966"/>
                </a:lnTo>
                <a:lnTo>
                  <a:pt x="344" y="1966"/>
                </a:lnTo>
                <a:lnTo>
                  <a:pt x="356" y="1966"/>
                </a:lnTo>
                <a:lnTo>
                  <a:pt x="361" y="1964"/>
                </a:lnTo>
                <a:lnTo>
                  <a:pt x="361" y="1964"/>
                </a:lnTo>
                <a:lnTo>
                  <a:pt x="363" y="1960"/>
                </a:lnTo>
                <a:lnTo>
                  <a:pt x="363" y="1953"/>
                </a:lnTo>
                <a:lnTo>
                  <a:pt x="365" y="1934"/>
                </a:lnTo>
                <a:lnTo>
                  <a:pt x="365" y="1914"/>
                </a:lnTo>
                <a:lnTo>
                  <a:pt x="365" y="1901"/>
                </a:lnTo>
                <a:lnTo>
                  <a:pt x="365" y="1901"/>
                </a:lnTo>
                <a:lnTo>
                  <a:pt x="363" y="1895"/>
                </a:lnTo>
                <a:lnTo>
                  <a:pt x="359" y="1891"/>
                </a:lnTo>
                <a:lnTo>
                  <a:pt x="357" y="1888"/>
                </a:lnTo>
                <a:lnTo>
                  <a:pt x="356" y="1884"/>
                </a:lnTo>
                <a:lnTo>
                  <a:pt x="356" y="1884"/>
                </a:lnTo>
                <a:lnTo>
                  <a:pt x="356" y="1834"/>
                </a:lnTo>
                <a:lnTo>
                  <a:pt x="357" y="1733"/>
                </a:lnTo>
                <a:lnTo>
                  <a:pt x="361" y="1590"/>
                </a:lnTo>
                <a:lnTo>
                  <a:pt x="361" y="1590"/>
                </a:lnTo>
                <a:lnTo>
                  <a:pt x="363" y="1588"/>
                </a:lnTo>
                <a:lnTo>
                  <a:pt x="369" y="1582"/>
                </a:lnTo>
                <a:lnTo>
                  <a:pt x="369" y="1582"/>
                </a:lnTo>
                <a:lnTo>
                  <a:pt x="367" y="1571"/>
                </a:lnTo>
                <a:lnTo>
                  <a:pt x="359" y="1551"/>
                </a:lnTo>
                <a:lnTo>
                  <a:pt x="348" y="1523"/>
                </a:lnTo>
                <a:lnTo>
                  <a:pt x="348" y="1523"/>
                </a:lnTo>
                <a:lnTo>
                  <a:pt x="356" y="1515"/>
                </a:lnTo>
                <a:lnTo>
                  <a:pt x="361" y="1508"/>
                </a:lnTo>
                <a:lnTo>
                  <a:pt x="363" y="1504"/>
                </a:lnTo>
                <a:lnTo>
                  <a:pt x="365" y="1500"/>
                </a:lnTo>
                <a:lnTo>
                  <a:pt x="365" y="1500"/>
                </a:lnTo>
                <a:lnTo>
                  <a:pt x="365" y="1465"/>
                </a:lnTo>
                <a:lnTo>
                  <a:pt x="365" y="1433"/>
                </a:lnTo>
                <a:lnTo>
                  <a:pt x="365" y="1433"/>
                </a:lnTo>
                <a:lnTo>
                  <a:pt x="367" y="1428"/>
                </a:lnTo>
                <a:lnTo>
                  <a:pt x="371" y="1422"/>
                </a:lnTo>
                <a:lnTo>
                  <a:pt x="374" y="1417"/>
                </a:lnTo>
                <a:lnTo>
                  <a:pt x="378" y="1413"/>
                </a:lnTo>
                <a:lnTo>
                  <a:pt x="378" y="1413"/>
                </a:lnTo>
                <a:lnTo>
                  <a:pt x="365" y="1348"/>
                </a:lnTo>
                <a:lnTo>
                  <a:pt x="357" y="1296"/>
                </a:lnTo>
                <a:lnTo>
                  <a:pt x="356" y="1271"/>
                </a:lnTo>
                <a:lnTo>
                  <a:pt x="356" y="1251"/>
                </a:lnTo>
                <a:lnTo>
                  <a:pt x="356" y="1251"/>
                </a:lnTo>
                <a:lnTo>
                  <a:pt x="357" y="1227"/>
                </a:lnTo>
                <a:lnTo>
                  <a:pt x="356" y="1191"/>
                </a:lnTo>
                <a:lnTo>
                  <a:pt x="352" y="1108"/>
                </a:lnTo>
                <a:lnTo>
                  <a:pt x="343" y="992"/>
                </a:lnTo>
                <a:lnTo>
                  <a:pt x="343" y="992"/>
                </a:lnTo>
                <a:lnTo>
                  <a:pt x="343" y="977"/>
                </a:lnTo>
                <a:lnTo>
                  <a:pt x="344" y="957"/>
                </a:lnTo>
                <a:lnTo>
                  <a:pt x="348" y="929"/>
                </a:lnTo>
                <a:lnTo>
                  <a:pt x="348" y="929"/>
                </a:lnTo>
                <a:lnTo>
                  <a:pt x="371" y="925"/>
                </a:lnTo>
                <a:lnTo>
                  <a:pt x="395" y="919"/>
                </a:lnTo>
                <a:lnTo>
                  <a:pt x="421" y="914"/>
                </a:lnTo>
                <a:lnTo>
                  <a:pt x="451" y="905"/>
                </a:lnTo>
                <a:lnTo>
                  <a:pt x="477" y="895"/>
                </a:lnTo>
                <a:lnTo>
                  <a:pt x="488" y="888"/>
                </a:lnTo>
                <a:lnTo>
                  <a:pt x="497" y="882"/>
                </a:lnTo>
                <a:lnTo>
                  <a:pt x="505" y="877"/>
                </a:lnTo>
                <a:lnTo>
                  <a:pt x="508" y="869"/>
                </a:lnTo>
                <a:lnTo>
                  <a:pt x="508" y="869"/>
                </a:lnTo>
                <a:lnTo>
                  <a:pt x="512" y="860"/>
                </a:lnTo>
                <a:lnTo>
                  <a:pt x="512" y="849"/>
                </a:lnTo>
                <a:lnTo>
                  <a:pt x="514" y="821"/>
                </a:lnTo>
                <a:lnTo>
                  <a:pt x="512" y="789"/>
                </a:lnTo>
                <a:lnTo>
                  <a:pt x="508" y="756"/>
                </a:lnTo>
                <a:lnTo>
                  <a:pt x="501" y="694"/>
                </a:lnTo>
                <a:lnTo>
                  <a:pt x="495" y="661"/>
                </a:lnTo>
                <a:lnTo>
                  <a:pt x="495" y="661"/>
                </a:lnTo>
                <a:lnTo>
                  <a:pt x="492" y="638"/>
                </a:lnTo>
                <a:lnTo>
                  <a:pt x="484" y="607"/>
                </a:lnTo>
                <a:lnTo>
                  <a:pt x="477" y="590"/>
                </a:lnTo>
                <a:lnTo>
                  <a:pt x="469" y="575"/>
                </a:lnTo>
                <a:lnTo>
                  <a:pt x="460" y="562"/>
                </a:lnTo>
                <a:lnTo>
                  <a:pt x="454" y="558"/>
                </a:lnTo>
                <a:lnTo>
                  <a:pt x="449" y="555"/>
                </a:lnTo>
                <a:lnTo>
                  <a:pt x="449" y="555"/>
                </a:lnTo>
                <a:lnTo>
                  <a:pt x="438" y="549"/>
                </a:lnTo>
                <a:lnTo>
                  <a:pt x="423" y="545"/>
                </a:lnTo>
                <a:lnTo>
                  <a:pt x="397" y="538"/>
                </a:lnTo>
                <a:lnTo>
                  <a:pt x="369" y="532"/>
                </a:lnTo>
                <a:lnTo>
                  <a:pt x="343" y="396"/>
                </a:lnTo>
                <a:lnTo>
                  <a:pt x="343" y="396"/>
                </a:lnTo>
                <a:lnTo>
                  <a:pt x="339" y="380"/>
                </a:lnTo>
                <a:lnTo>
                  <a:pt x="335" y="367"/>
                </a:lnTo>
                <a:lnTo>
                  <a:pt x="331" y="359"/>
                </a:lnTo>
                <a:lnTo>
                  <a:pt x="331" y="359"/>
                </a:lnTo>
                <a:lnTo>
                  <a:pt x="326" y="352"/>
                </a:lnTo>
                <a:lnTo>
                  <a:pt x="318" y="340"/>
                </a:lnTo>
                <a:lnTo>
                  <a:pt x="309" y="326"/>
                </a:lnTo>
                <a:lnTo>
                  <a:pt x="309" y="296"/>
                </a:lnTo>
                <a:lnTo>
                  <a:pt x="331" y="316"/>
                </a:lnTo>
                <a:lnTo>
                  <a:pt x="331" y="283"/>
                </a:lnTo>
                <a:lnTo>
                  <a:pt x="348" y="286"/>
                </a:lnTo>
                <a:lnTo>
                  <a:pt x="348" y="286"/>
                </a:lnTo>
                <a:lnTo>
                  <a:pt x="343" y="266"/>
                </a:lnTo>
                <a:lnTo>
                  <a:pt x="339" y="246"/>
                </a:lnTo>
                <a:lnTo>
                  <a:pt x="335" y="227"/>
                </a:lnTo>
                <a:lnTo>
                  <a:pt x="335" y="227"/>
                </a:lnTo>
                <a:lnTo>
                  <a:pt x="330" y="206"/>
                </a:lnTo>
                <a:lnTo>
                  <a:pt x="324" y="180"/>
                </a:lnTo>
                <a:lnTo>
                  <a:pt x="317" y="154"/>
                </a:lnTo>
                <a:lnTo>
                  <a:pt x="315" y="143"/>
                </a:lnTo>
                <a:lnTo>
                  <a:pt x="313" y="134"/>
                </a:lnTo>
                <a:lnTo>
                  <a:pt x="313" y="134"/>
                </a:lnTo>
                <a:lnTo>
                  <a:pt x="311" y="115"/>
                </a:lnTo>
                <a:lnTo>
                  <a:pt x="305" y="93"/>
                </a:lnTo>
                <a:lnTo>
                  <a:pt x="296" y="67"/>
                </a:lnTo>
                <a:lnTo>
                  <a:pt x="285" y="41"/>
                </a:lnTo>
                <a:lnTo>
                  <a:pt x="285" y="41"/>
                </a:lnTo>
                <a:lnTo>
                  <a:pt x="277" y="30"/>
                </a:lnTo>
                <a:lnTo>
                  <a:pt x="270" y="22"/>
                </a:lnTo>
                <a:lnTo>
                  <a:pt x="263" y="18"/>
                </a:lnTo>
                <a:lnTo>
                  <a:pt x="255" y="15"/>
                </a:lnTo>
                <a:lnTo>
                  <a:pt x="242" y="15"/>
                </a:lnTo>
                <a:lnTo>
                  <a:pt x="238" y="15"/>
                </a:lnTo>
                <a:lnTo>
                  <a:pt x="238" y="15"/>
                </a:lnTo>
                <a:close/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8">
            <a:extLst>
              <a:ext uri="{FF2B5EF4-FFF2-40B4-BE49-F238E27FC236}">
                <a16:creationId xmlns:a16="http://schemas.microsoft.com/office/drawing/2014/main" id="{007B7F9D-AB1C-4A65-BA87-F726838D136D}"/>
              </a:ext>
            </a:extLst>
          </p:cNvPr>
          <p:cNvSpPr>
            <a:spLocks/>
          </p:cNvSpPr>
          <p:nvPr/>
        </p:nvSpPr>
        <p:spPr bwMode="auto">
          <a:xfrm>
            <a:off x="4645852" y="4651521"/>
            <a:ext cx="712193" cy="1714638"/>
          </a:xfrm>
          <a:custGeom>
            <a:avLst/>
            <a:gdLst>
              <a:gd name="T0" fmla="*/ 115 w 530"/>
              <a:gd name="T1" fmla="*/ 846 h 1276"/>
              <a:gd name="T2" fmla="*/ 81 w 530"/>
              <a:gd name="T3" fmla="*/ 977 h 1276"/>
              <a:gd name="T4" fmla="*/ 64 w 530"/>
              <a:gd name="T5" fmla="*/ 1069 h 1276"/>
              <a:gd name="T6" fmla="*/ 21 w 530"/>
              <a:gd name="T7" fmla="*/ 1155 h 1276"/>
              <a:gd name="T8" fmla="*/ 2 w 530"/>
              <a:gd name="T9" fmla="*/ 1183 h 1276"/>
              <a:gd name="T10" fmla="*/ 34 w 530"/>
              <a:gd name="T11" fmla="*/ 1214 h 1276"/>
              <a:gd name="T12" fmla="*/ 68 w 530"/>
              <a:gd name="T13" fmla="*/ 1273 h 1276"/>
              <a:gd name="T14" fmla="*/ 221 w 530"/>
              <a:gd name="T15" fmla="*/ 1273 h 1276"/>
              <a:gd name="T16" fmla="*/ 280 w 530"/>
              <a:gd name="T17" fmla="*/ 1254 h 1276"/>
              <a:gd name="T18" fmla="*/ 285 w 530"/>
              <a:gd name="T19" fmla="*/ 1214 h 1276"/>
              <a:gd name="T20" fmla="*/ 249 w 530"/>
              <a:gd name="T21" fmla="*/ 1210 h 1276"/>
              <a:gd name="T22" fmla="*/ 192 w 530"/>
              <a:gd name="T23" fmla="*/ 1198 h 1276"/>
              <a:gd name="T24" fmla="*/ 193 w 530"/>
              <a:gd name="T25" fmla="*/ 1147 h 1276"/>
              <a:gd name="T26" fmla="*/ 212 w 530"/>
              <a:gd name="T27" fmla="*/ 1040 h 1276"/>
              <a:gd name="T28" fmla="*/ 243 w 530"/>
              <a:gd name="T29" fmla="*/ 958 h 1276"/>
              <a:gd name="T30" fmla="*/ 285 w 530"/>
              <a:gd name="T31" fmla="*/ 813 h 1276"/>
              <a:gd name="T32" fmla="*/ 292 w 530"/>
              <a:gd name="T33" fmla="*/ 692 h 1276"/>
              <a:gd name="T34" fmla="*/ 367 w 530"/>
              <a:gd name="T35" fmla="*/ 621 h 1276"/>
              <a:gd name="T36" fmla="*/ 387 w 530"/>
              <a:gd name="T37" fmla="*/ 431 h 1276"/>
              <a:gd name="T38" fmla="*/ 445 w 530"/>
              <a:gd name="T39" fmla="*/ 404 h 1276"/>
              <a:gd name="T40" fmla="*/ 461 w 530"/>
              <a:gd name="T41" fmla="*/ 404 h 1276"/>
              <a:gd name="T42" fmla="*/ 478 w 530"/>
              <a:gd name="T43" fmla="*/ 434 h 1276"/>
              <a:gd name="T44" fmla="*/ 490 w 530"/>
              <a:gd name="T45" fmla="*/ 434 h 1276"/>
              <a:gd name="T46" fmla="*/ 473 w 530"/>
              <a:gd name="T47" fmla="*/ 396 h 1276"/>
              <a:gd name="T48" fmla="*/ 491 w 530"/>
              <a:gd name="T49" fmla="*/ 385 h 1276"/>
              <a:gd name="T50" fmla="*/ 489 w 530"/>
              <a:gd name="T51" fmla="*/ 353 h 1276"/>
              <a:gd name="T52" fmla="*/ 490 w 530"/>
              <a:gd name="T53" fmla="*/ 336 h 1276"/>
              <a:gd name="T54" fmla="*/ 529 w 530"/>
              <a:gd name="T55" fmla="*/ 274 h 1276"/>
              <a:gd name="T56" fmla="*/ 522 w 530"/>
              <a:gd name="T57" fmla="*/ 238 h 1276"/>
              <a:gd name="T58" fmla="*/ 488 w 530"/>
              <a:gd name="T59" fmla="*/ 216 h 1276"/>
              <a:gd name="T60" fmla="*/ 399 w 530"/>
              <a:gd name="T61" fmla="*/ 230 h 1276"/>
              <a:gd name="T62" fmla="*/ 331 w 530"/>
              <a:gd name="T63" fmla="*/ 278 h 1276"/>
              <a:gd name="T64" fmla="*/ 328 w 530"/>
              <a:gd name="T65" fmla="*/ 318 h 1276"/>
              <a:gd name="T66" fmla="*/ 371 w 530"/>
              <a:gd name="T67" fmla="*/ 356 h 1276"/>
              <a:gd name="T68" fmla="*/ 418 w 530"/>
              <a:gd name="T69" fmla="*/ 361 h 1276"/>
              <a:gd name="T70" fmla="*/ 375 w 530"/>
              <a:gd name="T71" fmla="*/ 376 h 1276"/>
              <a:gd name="T72" fmla="*/ 310 w 530"/>
              <a:gd name="T73" fmla="*/ 312 h 1276"/>
              <a:gd name="T74" fmla="*/ 268 w 530"/>
              <a:gd name="T75" fmla="*/ 238 h 1276"/>
              <a:gd name="T76" fmla="*/ 308 w 530"/>
              <a:gd name="T77" fmla="*/ 193 h 1276"/>
              <a:gd name="T78" fmla="*/ 324 w 530"/>
              <a:gd name="T79" fmla="*/ 168 h 1276"/>
              <a:gd name="T80" fmla="*/ 315 w 530"/>
              <a:gd name="T81" fmla="*/ 137 h 1276"/>
              <a:gd name="T82" fmla="*/ 311 w 530"/>
              <a:gd name="T83" fmla="*/ 117 h 1276"/>
              <a:gd name="T84" fmla="*/ 317 w 530"/>
              <a:gd name="T85" fmla="*/ 98 h 1276"/>
              <a:gd name="T86" fmla="*/ 297 w 530"/>
              <a:gd name="T87" fmla="*/ 71 h 1276"/>
              <a:gd name="T88" fmla="*/ 299 w 530"/>
              <a:gd name="T89" fmla="*/ 42 h 1276"/>
              <a:gd name="T90" fmla="*/ 272 w 530"/>
              <a:gd name="T91" fmla="*/ 8 h 1276"/>
              <a:gd name="T92" fmla="*/ 233 w 530"/>
              <a:gd name="T93" fmla="*/ 3 h 1276"/>
              <a:gd name="T94" fmla="*/ 178 w 530"/>
              <a:gd name="T95" fmla="*/ 3 h 1276"/>
              <a:gd name="T96" fmla="*/ 131 w 530"/>
              <a:gd name="T97" fmla="*/ 43 h 1276"/>
              <a:gd name="T98" fmla="*/ 120 w 530"/>
              <a:gd name="T99" fmla="*/ 128 h 1276"/>
              <a:gd name="T100" fmla="*/ 146 w 530"/>
              <a:gd name="T101" fmla="*/ 177 h 1276"/>
              <a:gd name="T102" fmla="*/ 139 w 530"/>
              <a:gd name="T103" fmla="*/ 196 h 1276"/>
              <a:gd name="T104" fmla="*/ 75 w 530"/>
              <a:gd name="T105" fmla="*/ 274 h 1276"/>
              <a:gd name="T106" fmla="*/ 46 w 530"/>
              <a:gd name="T107" fmla="*/ 342 h 1276"/>
              <a:gd name="T108" fmla="*/ 50 w 530"/>
              <a:gd name="T109" fmla="*/ 626 h 1276"/>
              <a:gd name="T110" fmla="*/ 51 w 530"/>
              <a:gd name="T111" fmla="*/ 737 h 1276"/>
              <a:gd name="T112" fmla="*/ 72 w 530"/>
              <a:gd name="T113" fmla="*/ 756 h 1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30" h="1276">
                <a:moveTo>
                  <a:pt x="103" y="762"/>
                </a:moveTo>
                <a:lnTo>
                  <a:pt x="103" y="762"/>
                </a:lnTo>
                <a:lnTo>
                  <a:pt x="106" y="777"/>
                </a:lnTo>
                <a:lnTo>
                  <a:pt x="112" y="810"/>
                </a:lnTo>
                <a:lnTo>
                  <a:pt x="114" y="829"/>
                </a:lnTo>
                <a:lnTo>
                  <a:pt x="115" y="846"/>
                </a:lnTo>
                <a:lnTo>
                  <a:pt x="117" y="862"/>
                </a:lnTo>
                <a:lnTo>
                  <a:pt x="115" y="868"/>
                </a:lnTo>
                <a:lnTo>
                  <a:pt x="115" y="872"/>
                </a:lnTo>
                <a:lnTo>
                  <a:pt x="115" y="872"/>
                </a:lnTo>
                <a:lnTo>
                  <a:pt x="94" y="937"/>
                </a:lnTo>
                <a:lnTo>
                  <a:pt x="81" y="977"/>
                </a:lnTo>
                <a:lnTo>
                  <a:pt x="72" y="1005"/>
                </a:lnTo>
                <a:lnTo>
                  <a:pt x="72" y="1005"/>
                </a:lnTo>
                <a:lnTo>
                  <a:pt x="69" y="1015"/>
                </a:lnTo>
                <a:lnTo>
                  <a:pt x="67" y="1025"/>
                </a:lnTo>
                <a:lnTo>
                  <a:pt x="64" y="1046"/>
                </a:lnTo>
                <a:lnTo>
                  <a:pt x="64" y="1069"/>
                </a:lnTo>
                <a:lnTo>
                  <a:pt x="64" y="1069"/>
                </a:lnTo>
                <a:lnTo>
                  <a:pt x="56" y="1089"/>
                </a:lnTo>
                <a:lnTo>
                  <a:pt x="50" y="1104"/>
                </a:lnTo>
                <a:lnTo>
                  <a:pt x="44" y="1116"/>
                </a:lnTo>
                <a:lnTo>
                  <a:pt x="21" y="1155"/>
                </a:lnTo>
                <a:lnTo>
                  <a:pt x="21" y="1155"/>
                </a:lnTo>
                <a:lnTo>
                  <a:pt x="16" y="1158"/>
                </a:lnTo>
                <a:lnTo>
                  <a:pt x="12" y="1160"/>
                </a:lnTo>
                <a:lnTo>
                  <a:pt x="8" y="1162"/>
                </a:lnTo>
                <a:lnTo>
                  <a:pt x="8" y="1162"/>
                </a:lnTo>
                <a:lnTo>
                  <a:pt x="6" y="1170"/>
                </a:lnTo>
                <a:lnTo>
                  <a:pt x="2" y="1183"/>
                </a:lnTo>
                <a:lnTo>
                  <a:pt x="0" y="1195"/>
                </a:lnTo>
                <a:lnTo>
                  <a:pt x="0" y="1200"/>
                </a:lnTo>
                <a:lnTo>
                  <a:pt x="1" y="1203"/>
                </a:lnTo>
                <a:lnTo>
                  <a:pt x="1" y="1203"/>
                </a:lnTo>
                <a:lnTo>
                  <a:pt x="12" y="1206"/>
                </a:lnTo>
                <a:lnTo>
                  <a:pt x="34" y="1214"/>
                </a:lnTo>
                <a:lnTo>
                  <a:pt x="64" y="1222"/>
                </a:lnTo>
                <a:lnTo>
                  <a:pt x="64" y="1222"/>
                </a:lnTo>
                <a:lnTo>
                  <a:pt x="64" y="1245"/>
                </a:lnTo>
                <a:lnTo>
                  <a:pt x="66" y="1263"/>
                </a:lnTo>
                <a:lnTo>
                  <a:pt x="67" y="1270"/>
                </a:lnTo>
                <a:lnTo>
                  <a:pt x="68" y="1273"/>
                </a:lnTo>
                <a:lnTo>
                  <a:pt x="68" y="1273"/>
                </a:lnTo>
                <a:lnTo>
                  <a:pt x="75" y="1274"/>
                </a:lnTo>
                <a:lnTo>
                  <a:pt x="91" y="1276"/>
                </a:lnTo>
                <a:lnTo>
                  <a:pt x="140" y="1276"/>
                </a:lnTo>
                <a:lnTo>
                  <a:pt x="190" y="1274"/>
                </a:lnTo>
                <a:lnTo>
                  <a:pt x="221" y="1273"/>
                </a:lnTo>
                <a:lnTo>
                  <a:pt x="221" y="1273"/>
                </a:lnTo>
                <a:lnTo>
                  <a:pt x="237" y="1271"/>
                </a:lnTo>
                <a:lnTo>
                  <a:pt x="255" y="1266"/>
                </a:lnTo>
                <a:lnTo>
                  <a:pt x="271" y="1260"/>
                </a:lnTo>
                <a:lnTo>
                  <a:pt x="277" y="1256"/>
                </a:lnTo>
                <a:lnTo>
                  <a:pt x="280" y="1254"/>
                </a:lnTo>
                <a:lnTo>
                  <a:pt x="280" y="1254"/>
                </a:lnTo>
                <a:lnTo>
                  <a:pt x="283" y="1244"/>
                </a:lnTo>
                <a:lnTo>
                  <a:pt x="286" y="1232"/>
                </a:lnTo>
                <a:lnTo>
                  <a:pt x="286" y="1220"/>
                </a:lnTo>
                <a:lnTo>
                  <a:pt x="286" y="1216"/>
                </a:lnTo>
                <a:lnTo>
                  <a:pt x="285" y="1214"/>
                </a:lnTo>
                <a:lnTo>
                  <a:pt x="285" y="1214"/>
                </a:lnTo>
                <a:lnTo>
                  <a:pt x="280" y="1212"/>
                </a:lnTo>
                <a:lnTo>
                  <a:pt x="272" y="1212"/>
                </a:lnTo>
                <a:lnTo>
                  <a:pt x="261" y="1211"/>
                </a:lnTo>
                <a:lnTo>
                  <a:pt x="249" y="1210"/>
                </a:lnTo>
                <a:lnTo>
                  <a:pt x="249" y="1210"/>
                </a:lnTo>
                <a:lnTo>
                  <a:pt x="236" y="1209"/>
                </a:lnTo>
                <a:lnTo>
                  <a:pt x="227" y="1209"/>
                </a:lnTo>
                <a:lnTo>
                  <a:pt x="219" y="1209"/>
                </a:lnTo>
                <a:lnTo>
                  <a:pt x="209" y="1206"/>
                </a:lnTo>
                <a:lnTo>
                  <a:pt x="209" y="1206"/>
                </a:lnTo>
                <a:lnTo>
                  <a:pt x="192" y="1198"/>
                </a:lnTo>
                <a:lnTo>
                  <a:pt x="186" y="1194"/>
                </a:lnTo>
                <a:lnTo>
                  <a:pt x="193" y="1190"/>
                </a:lnTo>
                <a:lnTo>
                  <a:pt x="193" y="1190"/>
                </a:lnTo>
                <a:lnTo>
                  <a:pt x="195" y="1181"/>
                </a:lnTo>
                <a:lnTo>
                  <a:pt x="195" y="1167"/>
                </a:lnTo>
                <a:lnTo>
                  <a:pt x="193" y="1147"/>
                </a:lnTo>
                <a:lnTo>
                  <a:pt x="193" y="1147"/>
                </a:lnTo>
                <a:lnTo>
                  <a:pt x="193" y="1132"/>
                </a:lnTo>
                <a:lnTo>
                  <a:pt x="196" y="1111"/>
                </a:lnTo>
                <a:lnTo>
                  <a:pt x="201" y="1088"/>
                </a:lnTo>
                <a:lnTo>
                  <a:pt x="206" y="1064"/>
                </a:lnTo>
                <a:lnTo>
                  <a:pt x="212" y="1040"/>
                </a:lnTo>
                <a:lnTo>
                  <a:pt x="218" y="1018"/>
                </a:lnTo>
                <a:lnTo>
                  <a:pt x="224" y="1001"/>
                </a:lnTo>
                <a:lnTo>
                  <a:pt x="229" y="990"/>
                </a:lnTo>
                <a:lnTo>
                  <a:pt x="229" y="990"/>
                </a:lnTo>
                <a:lnTo>
                  <a:pt x="235" y="979"/>
                </a:lnTo>
                <a:lnTo>
                  <a:pt x="243" y="958"/>
                </a:lnTo>
                <a:lnTo>
                  <a:pt x="253" y="934"/>
                </a:lnTo>
                <a:lnTo>
                  <a:pt x="263" y="904"/>
                </a:lnTo>
                <a:lnTo>
                  <a:pt x="271" y="875"/>
                </a:lnTo>
                <a:lnTo>
                  <a:pt x="279" y="847"/>
                </a:lnTo>
                <a:lnTo>
                  <a:pt x="283" y="823"/>
                </a:lnTo>
                <a:lnTo>
                  <a:pt x="285" y="813"/>
                </a:lnTo>
                <a:lnTo>
                  <a:pt x="285" y="805"/>
                </a:lnTo>
                <a:lnTo>
                  <a:pt x="285" y="805"/>
                </a:lnTo>
                <a:lnTo>
                  <a:pt x="283" y="789"/>
                </a:lnTo>
                <a:lnTo>
                  <a:pt x="285" y="771"/>
                </a:lnTo>
                <a:lnTo>
                  <a:pt x="287" y="734"/>
                </a:lnTo>
                <a:lnTo>
                  <a:pt x="292" y="692"/>
                </a:lnTo>
                <a:lnTo>
                  <a:pt x="292" y="692"/>
                </a:lnTo>
                <a:lnTo>
                  <a:pt x="328" y="660"/>
                </a:lnTo>
                <a:lnTo>
                  <a:pt x="354" y="636"/>
                </a:lnTo>
                <a:lnTo>
                  <a:pt x="362" y="627"/>
                </a:lnTo>
                <a:lnTo>
                  <a:pt x="367" y="621"/>
                </a:lnTo>
                <a:lnTo>
                  <a:pt x="367" y="621"/>
                </a:lnTo>
                <a:lnTo>
                  <a:pt x="367" y="610"/>
                </a:lnTo>
                <a:lnTo>
                  <a:pt x="367" y="589"/>
                </a:lnTo>
                <a:lnTo>
                  <a:pt x="366" y="530"/>
                </a:lnTo>
                <a:lnTo>
                  <a:pt x="362" y="447"/>
                </a:lnTo>
                <a:lnTo>
                  <a:pt x="362" y="447"/>
                </a:lnTo>
                <a:lnTo>
                  <a:pt x="387" y="431"/>
                </a:lnTo>
                <a:lnTo>
                  <a:pt x="414" y="412"/>
                </a:lnTo>
                <a:lnTo>
                  <a:pt x="414" y="412"/>
                </a:lnTo>
                <a:lnTo>
                  <a:pt x="421" y="410"/>
                </a:lnTo>
                <a:lnTo>
                  <a:pt x="431" y="408"/>
                </a:lnTo>
                <a:lnTo>
                  <a:pt x="440" y="406"/>
                </a:lnTo>
                <a:lnTo>
                  <a:pt x="445" y="404"/>
                </a:lnTo>
                <a:lnTo>
                  <a:pt x="445" y="404"/>
                </a:lnTo>
                <a:lnTo>
                  <a:pt x="449" y="403"/>
                </a:lnTo>
                <a:lnTo>
                  <a:pt x="455" y="404"/>
                </a:lnTo>
                <a:lnTo>
                  <a:pt x="459" y="404"/>
                </a:lnTo>
                <a:lnTo>
                  <a:pt x="461" y="404"/>
                </a:lnTo>
                <a:lnTo>
                  <a:pt x="461" y="404"/>
                </a:lnTo>
                <a:lnTo>
                  <a:pt x="462" y="404"/>
                </a:lnTo>
                <a:lnTo>
                  <a:pt x="465" y="408"/>
                </a:lnTo>
                <a:lnTo>
                  <a:pt x="470" y="418"/>
                </a:lnTo>
                <a:lnTo>
                  <a:pt x="477" y="432"/>
                </a:lnTo>
                <a:lnTo>
                  <a:pt x="477" y="432"/>
                </a:lnTo>
                <a:lnTo>
                  <a:pt x="478" y="434"/>
                </a:lnTo>
                <a:lnTo>
                  <a:pt x="481" y="436"/>
                </a:lnTo>
                <a:lnTo>
                  <a:pt x="484" y="437"/>
                </a:lnTo>
                <a:lnTo>
                  <a:pt x="487" y="437"/>
                </a:lnTo>
                <a:lnTo>
                  <a:pt x="489" y="436"/>
                </a:lnTo>
                <a:lnTo>
                  <a:pt x="489" y="436"/>
                </a:lnTo>
                <a:lnTo>
                  <a:pt x="490" y="434"/>
                </a:lnTo>
                <a:lnTo>
                  <a:pt x="491" y="431"/>
                </a:lnTo>
                <a:lnTo>
                  <a:pt x="491" y="426"/>
                </a:lnTo>
                <a:lnTo>
                  <a:pt x="490" y="421"/>
                </a:lnTo>
                <a:lnTo>
                  <a:pt x="489" y="420"/>
                </a:lnTo>
                <a:lnTo>
                  <a:pt x="473" y="396"/>
                </a:lnTo>
                <a:lnTo>
                  <a:pt x="473" y="396"/>
                </a:lnTo>
                <a:lnTo>
                  <a:pt x="483" y="396"/>
                </a:lnTo>
                <a:lnTo>
                  <a:pt x="490" y="395"/>
                </a:lnTo>
                <a:lnTo>
                  <a:pt x="491" y="393"/>
                </a:lnTo>
                <a:lnTo>
                  <a:pt x="493" y="392"/>
                </a:lnTo>
                <a:lnTo>
                  <a:pt x="493" y="392"/>
                </a:lnTo>
                <a:lnTo>
                  <a:pt x="491" y="385"/>
                </a:lnTo>
                <a:lnTo>
                  <a:pt x="489" y="373"/>
                </a:lnTo>
                <a:lnTo>
                  <a:pt x="489" y="373"/>
                </a:lnTo>
                <a:lnTo>
                  <a:pt x="488" y="367"/>
                </a:lnTo>
                <a:lnTo>
                  <a:pt x="488" y="361"/>
                </a:lnTo>
                <a:lnTo>
                  <a:pt x="489" y="357"/>
                </a:lnTo>
                <a:lnTo>
                  <a:pt x="489" y="353"/>
                </a:lnTo>
                <a:lnTo>
                  <a:pt x="489" y="353"/>
                </a:lnTo>
                <a:lnTo>
                  <a:pt x="487" y="351"/>
                </a:lnTo>
                <a:lnTo>
                  <a:pt x="484" y="348"/>
                </a:lnTo>
                <a:lnTo>
                  <a:pt x="481" y="345"/>
                </a:lnTo>
                <a:lnTo>
                  <a:pt x="481" y="345"/>
                </a:lnTo>
                <a:lnTo>
                  <a:pt x="490" y="336"/>
                </a:lnTo>
                <a:lnTo>
                  <a:pt x="500" y="325"/>
                </a:lnTo>
                <a:lnTo>
                  <a:pt x="510" y="313"/>
                </a:lnTo>
                <a:lnTo>
                  <a:pt x="519" y="298"/>
                </a:lnTo>
                <a:lnTo>
                  <a:pt x="524" y="290"/>
                </a:lnTo>
                <a:lnTo>
                  <a:pt x="527" y="283"/>
                </a:lnTo>
                <a:lnTo>
                  <a:pt x="529" y="274"/>
                </a:lnTo>
                <a:lnTo>
                  <a:pt x="530" y="267"/>
                </a:lnTo>
                <a:lnTo>
                  <a:pt x="530" y="258"/>
                </a:lnTo>
                <a:lnTo>
                  <a:pt x="528" y="251"/>
                </a:lnTo>
                <a:lnTo>
                  <a:pt x="528" y="251"/>
                </a:lnTo>
                <a:lnTo>
                  <a:pt x="526" y="244"/>
                </a:lnTo>
                <a:lnTo>
                  <a:pt x="522" y="238"/>
                </a:lnTo>
                <a:lnTo>
                  <a:pt x="517" y="233"/>
                </a:lnTo>
                <a:lnTo>
                  <a:pt x="512" y="228"/>
                </a:lnTo>
                <a:lnTo>
                  <a:pt x="507" y="223"/>
                </a:lnTo>
                <a:lnTo>
                  <a:pt x="501" y="221"/>
                </a:lnTo>
                <a:lnTo>
                  <a:pt x="494" y="217"/>
                </a:lnTo>
                <a:lnTo>
                  <a:pt x="488" y="216"/>
                </a:lnTo>
                <a:lnTo>
                  <a:pt x="472" y="213"/>
                </a:lnTo>
                <a:lnTo>
                  <a:pt x="455" y="214"/>
                </a:lnTo>
                <a:lnTo>
                  <a:pt x="438" y="218"/>
                </a:lnTo>
                <a:lnTo>
                  <a:pt x="418" y="223"/>
                </a:lnTo>
                <a:lnTo>
                  <a:pt x="418" y="223"/>
                </a:lnTo>
                <a:lnTo>
                  <a:pt x="399" y="230"/>
                </a:lnTo>
                <a:lnTo>
                  <a:pt x="382" y="238"/>
                </a:lnTo>
                <a:lnTo>
                  <a:pt x="367" y="245"/>
                </a:lnTo>
                <a:lnTo>
                  <a:pt x="355" y="253"/>
                </a:lnTo>
                <a:lnTo>
                  <a:pt x="344" y="261"/>
                </a:lnTo>
                <a:lnTo>
                  <a:pt x="336" y="269"/>
                </a:lnTo>
                <a:lnTo>
                  <a:pt x="331" y="278"/>
                </a:lnTo>
                <a:lnTo>
                  <a:pt x="327" y="286"/>
                </a:lnTo>
                <a:lnTo>
                  <a:pt x="327" y="286"/>
                </a:lnTo>
                <a:lnTo>
                  <a:pt x="326" y="295"/>
                </a:lnTo>
                <a:lnTo>
                  <a:pt x="326" y="303"/>
                </a:lnTo>
                <a:lnTo>
                  <a:pt x="326" y="311"/>
                </a:lnTo>
                <a:lnTo>
                  <a:pt x="328" y="318"/>
                </a:lnTo>
                <a:lnTo>
                  <a:pt x="332" y="325"/>
                </a:lnTo>
                <a:lnTo>
                  <a:pt x="339" y="334"/>
                </a:lnTo>
                <a:lnTo>
                  <a:pt x="348" y="341"/>
                </a:lnTo>
                <a:lnTo>
                  <a:pt x="359" y="350"/>
                </a:lnTo>
                <a:lnTo>
                  <a:pt x="359" y="350"/>
                </a:lnTo>
                <a:lnTo>
                  <a:pt x="371" y="356"/>
                </a:lnTo>
                <a:lnTo>
                  <a:pt x="383" y="361"/>
                </a:lnTo>
                <a:lnTo>
                  <a:pt x="393" y="363"/>
                </a:lnTo>
                <a:lnTo>
                  <a:pt x="401" y="364"/>
                </a:lnTo>
                <a:lnTo>
                  <a:pt x="409" y="363"/>
                </a:lnTo>
                <a:lnTo>
                  <a:pt x="414" y="362"/>
                </a:lnTo>
                <a:lnTo>
                  <a:pt x="418" y="361"/>
                </a:lnTo>
                <a:lnTo>
                  <a:pt x="418" y="361"/>
                </a:lnTo>
                <a:lnTo>
                  <a:pt x="399" y="369"/>
                </a:lnTo>
                <a:lnTo>
                  <a:pt x="384" y="375"/>
                </a:lnTo>
                <a:lnTo>
                  <a:pt x="378" y="376"/>
                </a:lnTo>
                <a:lnTo>
                  <a:pt x="375" y="376"/>
                </a:lnTo>
                <a:lnTo>
                  <a:pt x="375" y="376"/>
                </a:lnTo>
                <a:lnTo>
                  <a:pt x="359" y="376"/>
                </a:lnTo>
                <a:lnTo>
                  <a:pt x="347" y="376"/>
                </a:lnTo>
                <a:lnTo>
                  <a:pt x="347" y="376"/>
                </a:lnTo>
                <a:lnTo>
                  <a:pt x="320" y="330"/>
                </a:lnTo>
                <a:lnTo>
                  <a:pt x="320" y="330"/>
                </a:lnTo>
                <a:lnTo>
                  <a:pt x="310" y="312"/>
                </a:lnTo>
                <a:lnTo>
                  <a:pt x="300" y="287"/>
                </a:lnTo>
                <a:lnTo>
                  <a:pt x="288" y="255"/>
                </a:lnTo>
                <a:lnTo>
                  <a:pt x="288" y="255"/>
                </a:lnTo>
                <a:lnTo>
                  <a:pt x="286" y="252"/>
                </a:lnTo>
                <a:lnTo>
                  <a:pt x="281" y="249"/>
                </a:lnTo>
                <a:lnTo>
                  <a:pt x="268" y="238"/>
                </a:lnTo>
                <a:lnTo>
                  <a:pt x="249" y="223"/>
                </a:lnTo>
                <a:lnTo>
                  <a:pt x="249" y="223"/>
                </a:lnTo>
                <a:lnTo>
                  <a:pt x="279" y="208"/>
                </a:lnTo>
                <a:lnTo>
                  <a:pt x="298" y="197"/>
                </a:lnTo>
                <a:lnTo>
                  <a:pt x="308" y="193"/>
                </a:lnTo>
                <a:lnTo>
                  <a:pt x="308" y="193"/>
                </a:lnTo>
                <a:lnTo>
                  <a:pt x="310" y="189"/>
                </a:lnTo>
                <a:lnTo>
                  <a:pt x="315" y="184"/>
                </a:lnTo>
                <a:lnTo>
                  <a:pt x="321" y="177"/>
                </a:lnTo>
                <a:lnTo>
                  <a:pt x="322" y="173"/>
                </a:lnTo>
                <a:lnTo>
                  <a:pt x="324" y="168"/>
                </a:lnTo>
                <a:lnTo>
                  <a:pt x="324" y="168"/>
                </a:lnTo>
                <a:lnTo>
                  <a:pt x="324" y="163"/>
                </a:lnTo>
                <a:lnTo>
                  <a:pt x="322" y="159"/>
                </a:lnTo>
                <a:lnTo>
                  <a:pt x="320" y="150"/>
                </a:lnTo>
                <a:lnTo>
                  <a:pt x="316" y="141"/>
                </a:lnTo>
                <a:lnTo>
                  <a:pt x="316" y="141"/>
                </a:lnTo>
                <a:lnTo>
                  <a:pt x="315" y="137"/>
                </a:lnTo>
                <a:lnTo>
                  <a:pt x="316" y="129"/>
                </a:lnTo>
                <a:lnTo>
                  <a:pt x="316" y="129"/>
                </a:lnTo>
                <a:lnTo>
                  <a:pt x="315" y="126"/>
                </a:lnTo>
                <a:lnTo>
                  <a:pt x="314" y="122"/>
                </a:lnTo>
                <a:lnTo>
                  <a:pt x="311" y="117"/>
                </a:lnTo>
                <a:lnTo>
                  <a:pt x="311" y="117"/>
                </a:lnTo>
                <a:lnTo>
                  <a:pt x="316" y="112"/>
                </a:lnTo>
                <a:lnTo>
                  <a:pt x="319" y="107"/>
                </a:lnTo>
                <a:lnTo>
                  <a:pt x="320" y="104"/>
                </a:lnTo>
                <a:lnTo>
                  <a:pt x="320" y="101"/>
                </a:lnTo>
                <a:lnTo>
                  <a:pt x="320" y="101"/>
                </a:lnTo>
                <a:lnTo>
                  <a:pt x="317" y="98"/>
                </a:lnTo>
                <a:lnTo>
                  <a:pt x="313" y="94"/>
                </a:lnTo>
                <a:lnTo>
                  <a:pt x="308" y="89"/>
                </a:lnTo>
                <a:lnTo>
                  <a:pt x="304" y="82"/>
                </a:lnTo>
                <a:lnTo>
                  <a:pt x="304" y="82"/>
                </a:lnTo>
                <a:lnTo>
                  <a:pt x="300" y="75"/>
                </a:lnTo>
                <a:lnTo>
                  <a:pt x="297" y="71"/>
                </a:lnTo>
                <a:lnTo>
                  <a:pt x="293" y="67"/>
                </a:lnTo>
                <a:lnTo>
                  <a:pt x="292" y="62"/>
                </a:lnTo>
                <a:lnTo>
                  <a:pt x="292" y="62"/>
                </a:lnTo>
                <a:lnTo>
                  <a:pt x="292" y="59"/>
                </a:lnTo>
                <a:lnTo>
                  <a:pt x="294" y="54"/>
                </a:lnTo>
                <a:lnTo>
                  <a:pt x="299" y="42"/>
                </a:lnTo>
                <a:lnTo>
                  <a:pt x="308" y="27"/>
                </a:lnTo>
                <a:lnTo>
                  <a:pt x="292" y="19"/>
                </a:lnTo>
                <a:lnTo>
                  <a:pt x="292" y="19"/>
                </a:lnTo>
                <a:lnTo>
                  <a:pt x="287" y="14"/>
                </a:lnTo>
                <a:lnTo>
                  <a:pt x="281" y="10"/>
                </a:lnTo>
                <a:lnTo>
                  <a:pt x="272" y="8"/>
                </a:lnTo>
                <a:lnTo>
                  <a:pt x="272" y="8"/>
                </a:lnTo>
                <a:lnTo>
                  <a:pt x="263" y="6"/>
                </a:lnTo>
                <a:lnTo>
                  <a:pt x="252" y="5"/>
                </a:lnTo>
                <a:lnTo>
                  <a:pt x="241" y="5"/>
                </a:lnTo>
                <a:lnTo>
                  <a:pt x="233" y="3"/>
                </a:lnTo>
                <a:lnTo>
                  <a:pt x="233" y="3"/>
                </a:lnTo>
                <a:lnTo>
                  <a:pt x="223" y="2"/>
                </a:lnTo>
                <a:lnTo>
                  <a:pt x="207" y="0"/>
                </a:lnTo>
                <a:lnTo>
                  <a:pt x="190" y="0"/>
                </a:lnTo>
                <a:lnTo>
                  <a:pt x="184" y="2"/>
                </a:lnTo>
                <a:lnTo>
                  <a:pt x="178" y="3"/>
                </a:lnTo>
                <a:lnTo>
                  <a:pt x="178" y="3"/>
                </a:lnTo>
                <a:lnTo>
                  <a:pt x="168" y="8"/>
                </a:lnTo>
                <a:lnTo>
                  <a:pt x="154" y="15"/>
                </a:lnTo>
                <a:lnTo>
                  <a:pt x="147" y="20"/>
                </a:lnTo>
                <a:lnTo>
                  <a:pt x="141" y="26"/>
                </a:lnTo>
                <a:lnTo>
                  <a:pt x="135" y="33"/>
                </a:lnTo>
                <a:lnTo>
                  <a:pt x="131" y="43"/>
                </a:lnTo>
                <a:lnTo>
                  <a:pt x="131" y="43"/>
                </a:lnTo>
                <a:lnTo>
                  <a:pt x="128" y="54"/>
                </a:lnTo>
                <a:lnTo>
                  <a:pt x="125" y="68"/>
                </a:lnTo>
                <a:lnTo>
                  <a:pt x="123" y="83"/>
                </a:lnTo>
                <a:lnTo>
                  <a:pt x="122" y="99"/>
                </a:lnTo>
                <a:lnTo>
                  <a:pt x="120" y="128"/>
                </a:lnTo>
                <a:lnTo>
                  <a:pt x="122" y="140"/>
                </a:lnTo>
                <a:lnTo>
                  <a:pt x="123" y="149"/>
                </a:lnTo>
                <a:lnTo>
                  <a:pt x="123" y="149"/>
                </a:lnTo>
                <a:lnTo>
                  <a:pt x="129" y="171"/>
                </a:lnTo>
                <a:lnTo>
                  <a:pt x="131" y="180"/>
                </a:lnTo>
                <a:lnTo>
                  <a:pt x="146" y="177"/>
                </a:lnTo>
                <a:lnTo>
                  <a:pt x="146" y="188"/>
                </a:lnTo>
                <a:lnTo>
                  <a:pt x="146" y="188"/>
                </a:lnTo>
                <a:lnTo>
                  <a:pt x="145" y="191"/>
                </a:lnTo>
                <a:lnTo>
                  <a:pt x="142" y="194"/>
                </a:lnTo>
                <a:lnTo>
                  <a:pt x="139" y="196"/>
                </a:lnTo>
                <a:lnTo>
                  <a:pt x="139" y="196"/>
                </a:lnTo>
                <a:lnTo>
                  <a:pt x="129" y="202"/>
                </a:lnTo>
                <a:lnTo>
                  <a:pt x="123" y="207"/>
                </a:lnTo>
                <a:lnTo>
                  <a:pt x="123" y="207"/>
                </a:lnTo>
                <a:lnTo>
                  <a:pt x="112" y="222"/>
                </a:lnTo>
                <a:lnTo>
                  <a:pt x="89" y="255"/>
                </a:lnTo>
                <a:lnTo>
                  <a:pt x="75" y="274"/>
                </a:lnTo>
                <a:lnTo>
                  <a:pt x="63" y="294"/>
                </a:lnTo>
                <a:lnTo>
                  <a:pt x="53" y="312"/>
                </a:lnTo>
                <a:lnTo>
                  <a:pt x="50" y="319"/>
                </a:lnTo>
                <a:lnTo>
                  <a:pt x="49" y="325"/>
                </a:lnTo>
                <a:lnTo>
                  <a:pt x="49" y="325"/>
                </a:lnTo>
                <a:lnTo>
                  <a:pt x="46" y="342"/>
                </a:lnTo>
                <a:lnTo>
                  <a:pt x="44" y="367"/>
                </a:lnTo>
                <a:lnTo>
                  <a:pt x="42" y="427"/>
                </a:lnTo>
                <a:lnTo>
                  <a:pt x="42" y="488"/>
                </a:lnTo>
                <a:lnTo>
                  <a:pt x="44" y="530"/>
                </a:lnTo>
                <a:lnTo>
                  <a:pt x="44" y="530"/>
                </a:lnTo>
                <a:lnTo>
                  <a:pt x="50" y="626"/>
                </a:lnTo>
                <a:lnTo>
                  <a:pt x="52" y="678"/>
                </a:lnTo>
                <a:lnTo>
                  <a:pt x="52" y="699"/>
                </a:lnTo>
                <a:lnTo>
                  <a:pt x="52" y="711"/>
                </a:lnTo>
                <a:lnTo>
                  <a:pt x="52" y="711"/>
                </a:lnTo>
                <a:lnTo>
                  <a:pt x="51" y="726"/>
                </a:lnTo>
                <a:lnTo>
                  <a:pt x="51" y="737"/>
                </a:lnTo>
                <a:lnTo>
                  <a:pt x="53" y="745"/>
                </a:lnTo>
                <a:lnTo>
                  <a:pt x="55" y="749"/>
                </a:lnTo>
                <a:lnTo>
                  <a:pt x="56" y="750"/>
                </a:lnTo>
                <a:lnTo>
                  <a:pt x="56" y="750"/>
                </a:lnTo>
                <a:lnTo>
                  <a:pt x="62" y="754"/>
                </a:lnTo>
                <a:lnTo>
                  <a:pt x="72" y="756"/>
                </a:lnTo>
                <a:lnTo>
                  <a:pt x="84" y="758"/>
                </a:lnTo>
                <a:lnTo>
                  <a:pt x="103" y="76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0">
            <a:extLst>
              <a:ext uri="{FF2B5EF4-FFF2-40B4-BE49-F238E27FC236}">
                <a16:creationId xmlns:a16="http://schemas.microsoft.com/office/drawing/2014/main" id="{673A2500-48A2-4D81-95A2-F1D43D6B8CCA}"/>
              </a:ext>
            </a:extLst>
          </p:cNvPr>
          <p:cNvSpPr>
            <a:spLocks/>
          </p:cNvSpPr>
          <p:nvPr/>
        </p:nvSpPr>
        <p:spPr bwMode="auto">
          <a:xfrm>
            <a:off x="8493851" y="4599130"/>
            <a:ext cx="575269" cy="1787525"/>
          </a:xfrm>
          <a:custGeom>
            <a:avLst/>
            <a:gdLst>
              <a:gd name="T0" fmla="*/ 49 w 494"/>
              <a:gd name="T1" fmla="*/ 121 h 1535"/>
              <a:gd name="T2" fmla="*/ 13 w 494"/>
              <a:gd name="T3" fmla="*/ 320 h 1535"/>
              <a:gd name="T4" fmla="*/ 18 w 494"/>
              <a:gd name="T5" fmla="*/ 482 h 1535"/>
              <a:gd name="T6" fmla="*/ 33 w 494"/>
              <a:gd name="T7" fmla="*/ 561 h 1535"/>
              <a:gd name="T8" fmla="*/ 36 w 494"/>
              <a:gd name="T9" fmla="*/ 606 h 1535"/>
              <a:gd name="T10" fmla="*/ 59 w 494"/>
              <a:gd name="T11" fmla="*/ 632 h 1535"/>
              <a:gd name="T12" fmla="*/ 58 w 494"/>
              <a:gd name="T13" fmla="*/ 601 h 1535"/>
              <a:gd name="T14" fmla="*/ 81 w 494"/>
              <a:gd name="T15" fmla="*/ 576 h 1535"/>
              <a:gd name="T16" fmla="*/ 18 w 494"/>
              <a:gd name="T17" fmla="*/ 741 h 1535"/>
              <a:gd name="T18" fmla="*/ 2 w 494"/>
              <a:gd name="T19" fmla="*/ 811 h 1535"/>
              <a:gd name="T20" fmla="*/ 32 w 494"/>
              <a:gd name="T21" fmla="*/ 830 h 1535"/>
              <a:gd name="T22" fmla="*/ 29 w 494"/>
              <a:gd name="T23" fmla="*/ 805 h 1535"/>
              <a:gd name="T24" fmla="*/ 44 w 494"/>
              <a:gd name="T25" fmla="*/ 798 h 1535"/>
              <a:gd name="T26" fmla="*/ 49 w 494"/>
              <a:gd name="T27" fmla="*/ 864 h 1535"/>
              <a:gd name="T28" fmla="*/ 42 w 494"/>
              <a:gd name="T29" fmla="*/ 1051 h 1535"/>
              <a:gd name="T30" fmla="*/ 61 w 494"/>
              <a:gd name="T31" fmla="*/ 1153 h 1535"/>
              <a:gd name="T32" fmla="*/ 84 w 494"/>
              <a:gd name="T33" fmla="*/ 1238 h 1535"/>
              <a:gd name="T34" fmla="*/ 93 w 494"/>
              <a:gd name="T35" fmla="*/ 1428 h 1535"/>
              <a:gd name="T36" fmla="*/ 81 w 494"/>
              <a:gd name="T37" fmla="*/ 1458 h 1535"/>
              <a:gd name="T38" fmla="*/ 95 w 494"/>
              <a:gd name="T39" fmla="*/ 1504 h 1535"/>
              <a:gd name="T40" fmla="*/ 198 w 494"/>
              <a:gd name="T41" fmla="*/ 1477 h 1535"/>
              <a:gd name="T42" fmla="*/ 212 w 494"/>
              <a:gd name="T43" fmla="*/ 1433 h 1535"/>
              <a:gd name="T44" fmla="*/ 184 w 494"/>
              <a:gd name="T45" fmla="*/ 1390 h 1535"/>
              <a:gd name="T46" fmla="*/ 195 w 494"/>
              <a:gd name="T47" fmla="*/ 1346 h 1535"/>
              <a:gd name="T48" fmla="*/ 187 w 494"/>
              <a:gd name="T49" fmla="*/ 1274 h 1535"/>
              <a:gd name="T50" fmla="*/ 196 w 494"/>
              <a:gd name="T51" fmla="*/ 1219 h 1535"/>
              <a:gd name="T52" fmla="*/ 182 w 494"/>
              <a:gd name="T53" fmla="*/ 1109 h 1535"/>
              <a:gd name="T54" fmla="*/ 231 w 494"/>
              <a:gd name="T55" fmla="*/ 1190 h 1535"/>
              <a:gd name="T56" fmla="*/ 249 w 494"/>
              <a:gd name="T57" fmla="*/ 1312 h 1535"/>
              <a:gd name="T58" fmla="*/ 252 w 494"/>
              <a:gd name="T59" fmla="*/ 1426 h 1535"/>
              <a:gd name="T60" fmla="*/ 202 w 494"/>
              <a:gd name="T61" fmla="*/ 1505 h 1535"/>
              <a:gd name="T62" fmla="*/ 207 w 494"/>
              <a:gd name="T63" fmla="*/ 1535 h 1535"/>
              <a:gd name="T64" fmla="*/ 362 w 494"/>
              <a:gd name="T65" fmla="*/ 1509 h 1535"/>
              <a:gd name="T66" fmla="*/ 372 w 494"/>
              <a:gd name="T67" fmla="*/ 1470 h 1535"/>
              <a:gd name="T68" fmla="*/ 371 w 494"/>
              <a:gd name="T69" fmla="*/ 1413 h 1535"/>
              <a:gd name="T70" fmla="*/ 372 w 494"/>
              <a:gd name="T71" fmla="*/ 1354 h 1535"/>
              <a:gd name="T72" fmla="*/ 347 w 494"/>
              <a:gd name="T73" fmla="*/ 1323 h 1535"/>
              <a:gd name="T74" fmla="*/ 350 w 494"/>
              <a:gd name="T75" fmla="*/ 1239 h 1535"/>
              <a:gd name="T76" fmla="*/ 301 w 494"/>
              <a:gd name="T77" fmla="*/ 1019 h 1535"/>
              <a:gd name="T78" fmla="*/ 309 w 494"/>
              <a:gd name="T79" fmla="*/ 902 h 1535"/>
              <a:gd name="T80" fmla="*/ 302 w 494"/>
              <a:gd name="T81" fmla="*/ 850 h 1535"/>
              <a:gd name="T82" fmla="*/ 282 w 494"/>
              <a:gd name="T83" fmla="*/ 675 h 1535"/>
              <a:gd name="T84" fmla="*/ 294 w 494"/>
              <a:gd name="T85" fmla="*/ 489 h 1535"/>
              <a:gd name="T86" fmla="*/ 450 w 494"/>
              <a:gd name="T87" fmla="*/ 373 h 1535"/>
              <a:gd name="T88" fmla="*/ 493 w 494"/>
              <a:gd name="T89" fmla="*/ 318 h 1535"/>
              <a:gd name="T90" fmla="*/ 421 w 494"/>
              <a:gd name="T91" fmla="*/ 175 h 1535"/>
              <a:gd name="T92" fmla="*/ 409 w 494"/>
              <a:gd name="T93" fmla="*/ 110 h 1535"/>
              <a:gd name="T94" fmla="*/ 417 w 494"/>
              <a:gd name="T95" fmla="*/ 33 h 1535"/>
              <a:gd name="T96" fmla="*/ 394 w 494"/>
              <a:gd name="T97" fmla="*/ 10 h 1535"/>
              <a:gd name="T98" fmla="*/ 382 w 494"/>
              <a:gd name="T99" fmla="*/ 0 h 1535"/>
              <a:gd name="T100" fmla="*/ 365 w 494"/>
              <a:gd name="T101" fmla="*/ 12 h 1535"/>
              <a:gd name="T102" fmla="*/ 344 w 494"/>
              <a:gd name="T103" fmla="*/ 94 h 1535"/>
              <a:gd name="T104" fmla="*/ 328 w 494"/>
              <a:gd name="T105" fmla="*/ 75 h 1535"/>
              <a:gd name="T106" fmla="*/ 307 w 494"/>
              <a:gd name="T107" fmla="*/ 68 h 1535"/>
              <a:gd name="T108" fmla="*/ 327 w 494"/>
              <a:gd name="T109" fmla="*/ 122 h 1535"/>
              <a:gd name="T110" fmla="*/ 400 w 494"/>
              <a:gd name="T111" fmla="*/ 255 h 1535"/>
              <a:gd name="T112" fmla="*/ 406 w 494"/>
              <a:gd name="T113" fmla="*/ 305 h 1535"/>
              <a:gd name="T114" fmla="*/ 305 w 494"/>
              <a:gd name="T115" fmla="*/ 286 h 1535"/>
              <a:gd name="T116" fmla="*/ 219 w 494"/>
              <a:gd name="T117" fmla="*/ 228 h 1535"/>
              <a:gd name="T118" fmla="*/ 178 w 494"/>
              <a:gd name="T119" fmla="*/ 124 h 1535"/>
              <a:gd name="T120" fmla="*/ 114 w 494"/>
              <a:gd name="T121" fmla="*/ 93 h 1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4" h="1535">
                <a:moveTo>
                  <a:pt x="95" y="98"/>
                </a:moveTo>
                <a:lnTo>
                  <a:pt x="95" y="98"/>
                </a:lnTo>
                <a:lnTo>
                  <a:pt x="90" y="98"/>
                </a:lnTo>
                <a:lnTo>
                  <a:pt x="84" y="98"/>
                </a:lnTo>
                <a:lnTo>
                  <a:pt x="78" y="99"/>
                </a:lnTo>
                <a:lnTo>
                  <a:pt x="70" y="102"/>
                </a:lnTo>
                <a:lnTo>
                  <a:pt x="62" y="105"/>
                </a:lnTo>
                <a:lnTo>
                  <a:pt x="55" y="111"/>
                </a:lnTo>
                <a:lnTo>
                  <a:pt x="49" y="121"/>
                </a:lnTo>
                <a:lnTo>
                  <a:pt x="49" y="121"/>
                </a:lnTo>
                <a:lnTo>
                  <a:pt x="44" y="135"/>
                </a:lnTo>
                <a:lnTo>
                  <a:pt x="38" y="158"/>
                </a:lnTo>
                <a:lnTo>
                  <a:pt x="32" y="187"/>
                </a:lnTo>
                <a:lnTo>
                  <a:pt x="26" y="219"/>
                </a:lnTo>
                <a:lnTo>
                  <a:pt x="17" y="279"/>
                </a:lnTo>
                <a:lnTo>
                  <a:pt x="14" y="303"/>
                </a:lnTo>
                <a:lnTo>
                  <a:pt x="13" y="320"/>
                </a:lnTo>
                <a:lnTo>
                  <a:pt x="13" y="320"/>
                </a:lnTo>
                <a:lnTo>
                  <a:pt x="12" y="346"/>
                </a:lnTo>
                <a:lnTo>
                  <a:pt x="11" y="374"/>
                </a:lnTo>
                <a:lnTo>
                  <a:pt x="8" y="404"/>
                </a:lnTo>
                <a:lnTo>
                  <a:pt x="7" y="438"/>
                </a:lnTo>
                <a:lnTo>
                  <a:pt x="7" y="438"/>
                </a:lnTo>
                <a:lnTo>
                  <a:pt x="7" y="447"/>
                </a:lnTo>
                <a:lnTo>
                  <a:pt x="8" y="455"/>
                </a:lnTo>
                <a:lnTo>
                  <a:pt x="12" y="470"/>
                </a:lnTo>
                <a:lnTo>
                  <a:pt x="18" y="482"/>
                </a:lnTo>
                <a:lnTo>
                  <a:pt x="24" y="492"/>
                </a:lnTo>
                <a:lnTo>
                  <a:pt x="35" y="509"/>
                </a:lnTo>
                <a:lnTo>
                  <a:pt x="38" y="517"/>
                </a:lnTo>
                <a:lnTo>
                  <a:pt x="40" y="521"/>
                </a:lnTo>
                <a:lnTo>
                  <a:pt x="40" y="521"/>
                </a:lnTo>
                <a:lnTo>
                  <a:pt x="40" y="534"/>
                </a:lnTo>
                <a:lnTo>
                  <a:pt x="36" y="548"/>
                </a:lnTo>
                <a:lnTo>
                  <a:pt x="36" y="548"/>
                </a:lnTo>
                <a:lnTo>
                  <a:pt x="33" y="561"/>
                </a:lnTo>
                <a:lnTo>
                  <a:pt x="32" y="571"/>
                </a:lnTo>
                <a:lnTo>
                  <a:pt x="33" y="581"/>
                </a:lnTo>
                <a:lnTo>
                  <a:pt x="37" y="588"/>
                </a:lnTo>
                <a:lnTo>
                  <a:pt x="37" y="588"/>
                </a:lnTo>
                <a:lnTo>
                  <a:pt x="40" y="590"/>
                </a:lnTo>
                <a:lnTo>
                  <a:pt x="40" y="594"/>
                </a:lnTo>
                <a:lnTo>
                  <a:pt x="38" y="600"/>
                </a:lnTo>
                <a:lnTo>
                  <a:pt x="37" y="604"/>
                </a:lnTo>
                <a:lnTo>
                  <a:pt x="36" y="606"/>
                </a:lnTo>
                <a:lnTo>
                  <a:pt x="36" y="606"/>
                </a:lnTo>
                <a:lnTo>
                  <a:pt x="37" y="610"/>
                </a:lnTo>
                <a:lnTo>
                  <a:pt x="40" y="618"/>
                </a:lnTo>
                <a:lnTo>
                  <a:pt x="46" y="628"/>
                </a:lnTo>
                <a:lnTo>
                  <a:pt x="48" y="630"/>
                </a:lnTo>
                <a:lnTo>
                  <a:pt x="52" y="632"/>
                </a:lnTo>
                <a:lnTo>
                  <a:pt x="52" y="632"/>
                </a:lnTo>
                <a:lnTo>
                  <a:pt x="55" y="632"/>
                </a:lnTo>
                <a:lnTo>
                  <a:pt x="59" y="632"/>
                </a:lnTo>
                <a:lnTo>
                  <a:pt x="62" y="630"/>
                </a:lnTo>
                <a:lnTo>
                  <a:pt x="65" y="628"/>
                </a:lnTo>
                <a:lnTo>
                  <a:pt x="66" y="626"/>
                </a:lnTo>
                <a:lnTo>
                  <a:pt x="66" y="626"/>
                </a:lnTo>
                <a:lnTo>
                  <a:pt x="65" y="624"/>
                </a:lnTo>
                <a:lnTo>
                  <a:pt x="61" y="620"/>
                </a:lnTo>
                <a:lnTo>
                  <a:pt x="59" y="613"/>
                </a:lnTo>
                <a:lnTo>
                  <a:pt x="58" y="607"/>
                </a:lnTo>
                <a:lnTo>
                  <a:pt x="58" y="601"/>
                </a:lnTo>
                <a:lnTo>
                  <a:pt x="58" y="601"/>
                </a:lnTo>
                <a:lnTo>
                  <a:pt x="59" y="595"/>
                </a:lnTo>
                <a:lnTo>
                  <a:pt x="61" y="588"/>
                </a:lnTo>
                <a:lnTo>
                  <a:pt x="67" y="575"/>
                </a:lnTo>
                <a:lnTo>
                  <a:pt x="73" y="565"/>
                </a:lnTo>
                <a:lnTo>
                  <a:pt x="76" y="561"/>
                </a:lnTo>
                <a:lnTo>
                  <a:pt x="76" y="561"/>
                </a:lnTo>
                <a:lnTo>
                  <a:pt x="78" y="565"/>
                </a:lnTo>
                <a:lnTo>
                  <a:pt x="81" y="576"/>
                </a:lnTo>
                <a:lnTo>
                  <a:pt x="84" y="591"/>
                </a:lnTo>
                <a:lnTo>
                  <a:pt x="84" y="601"/>
                </a:lnTo>
                <a:lnTo>
                  <a:pt x="84" y="610"/>
                </a:lnTo>
                <a:lnTo>
                  <a:pt x="84" y="610"/>
                </a:lnTo>
                <a:lnTo>
                  <a:pt x="83" y="654"/>
                </a:lnTo>
                <a:lnTo>
                  <a:pt x="36" y="724"/>
                </a:lnTo>
                <a:lnTo>
                  <a:pt x="36" y="724"/>
                </a:lnTo>
                <a:lnTo>
                  <a:pt x="27" y="733"/>
                </a:lnTo>
                <a:lnTo>
                  <a:pt x="18" y="741"/>
                </a:lnTo>
                <a:lnTo>
                  <a:pt x="7" y="753"/>
                </a:lnTo>
                <a:lnTo>
                  <a:pt x="7" y="753"/>
                </a:lnTo>
                <a:lnTo>
                  <a:pt x="2" y="760"/>
                </a:lnTo>
                <a:lnTo>
                  <a:pt x="1" y="768"/>
                </a:lnTo>
                <a:lnTo>
                  <a:pt x="0" y="776"/>
                </a:lnTo>
                <a:lnTo>
                  <a:pt x="0" y="783"/>
                </a:lnTo>
                <a:lnTo>
                  <a:pt x="2" y="799"/>
                </a:lnTo>
                <a:lnTo>
                  <a:pt x="2" y="806"/>
                </a:lnTo>
                <a:lnTo>
                  <a:pt x="2" y="811"/>
                </a:lnTo>
                <a:lnTo>
                  <a:pt x="2" y="811"/>
                </a:lnTo>
                <a:lnTo>
                  <a:pt x="2" y="816"/>
                </a:lnTo>
                <a:lnTo>
                  <a:pt x="3" y="820"/>
                </a:lnTo>
                <a:lnTo>
                  <a:pt x="6" y="822"/>
                </a:lnTo>
                <a:lnTo>
                  <a:pt x="9" y="826"/>
                </a:lnTo>
                <a:lnTo>
                  <a:pt x="17" y="829"/>
                </a:lnTo>
                <a:lnTo>
                  <a:pt x="21" y="830"/>
                </a:lnTo>
                <a:lnTo>
                  <a:pt x="21" y="830"/>
                </a:lnTo>
                <a:lnTo>
                  <a:pt x="32" y="830"/>
                </a:lnTo>
                <a:lnTo>
                  <a:pt x="35" y="830"/>
                </a:lnTo>
                <a:lnTo>
                  <a:pt x="36" y="829"/>
                </a:lnTo>
                <a:lnTo>
                  <a:pt x="37" y="828"/>
                </a:lnTo>
                <a:lnTo>
                  <a:pt x="36" y="826"/>
                </a:lnTo>
                <a:lnTo>
                  <a:pt x="36" y="826"/>
                </a:lnTo>
                <a:lnTo>
                  <a:pt x="30" y="816"/>
                </a:lnTo>
                <a:lnTo>
                  <a:pt x="26" y="811"/>
                </a:lnTo>
                <a:lnTo>
                  <a:pt x="26" y="811"/>
                </a:lnTo>
                <a:lnTo>
                  <a:pt x="29" y="805"/>
                </a:lnTo>
                <a:lnTo>
                  <a:pt x="31" y="800"/>
                </a:lnTo>
                <a:lnTo>
                  <a:pt x="31" y="797"/>
                </a:lnTo>
                <a:lnTo>
                  <a:pt x="31" y="797"/>
                </a:lnTo>
                <a:lnTo>
                  <a:pt x="31" y="795"/>
                </a:lnTo>
                <a:lnTo>
                  <a:pt x="33" y="795"/>
                </a:lnTo>
                <a:lnTo>
                  <a:pt x="41" y="797"/>
                </a:lnTo>
                <a:lnTo>
                  <a:pt x="41" y="797"/>
                </a:lnTo>
                <a:lnTo>
                  <a:pt x="42" y="797"/>
                </a:lnTo>
                <a:lnTo>
                  <a:pt x="44" y="798"/>
                </a:lnTo>
                <a:lnTo>
                  <a:pt x="46" y="803"/>
                </a:lnTo>
                <a:lnTo>
                  <a:pt x="48" y="807"/>
                </a:lnTo>
                <a:lnTo>
                  <a:pt x="50" y="811"/>
                </a:lnTo>
                <a:lnTo>
                  <a:pt x="50" y="811"/>
                </a:lnTo>
                <a:lnTo>
                  <a:pt x="53" y="810"/>
                </a:lnTo>
                <a:lnTo>
                  <a:pt x="53" y="810"/>
                </a:lnTo>
                <a:lnTo>
                  <a:pt x="52" y="839"/>
                </a:lnTo>
                <a:lnTo>
                  <a:pt x="49" y="864"/>
                </a:lnTo>
                <a:lnTo>
                  <a:pt x="49" y="864"/>
                </a:lnTo>
                <a:lnTo>
                  <a:pt x="46" y="893"/>
                </a:lnTo>
                <a:lnTo>
                  <a:pt x="40" y="934"/>
                </a:lnTo>
                <a:lnTo>
                  <a:pt x="31" y="985"/>
                </a:lnTo>
                <a:lnTo>
                  <a:pt x="62" y="994"/>
                </a:lnTo>
                <a:lnTo>
                  <a:pt x="62" y="994"/>
                </a:lnTo>
                <a:lnTo>
                  <a:pt x="55" y="1014"/>
                </a:lnTo>
                <a:lnTo>
                  <a:pt x="43" y="1044"/>
                </a:lnTo>
                <a:lnTo>
                  <a:pt x="43" y="1044"/>
                </a:lnTo>
                <a:lnTo>
                  <a:pt x="42" y="1051"/>
                </a:lnTo>
                <a:lnTo>
                  <a:pt x="41" y="1061"/>
                </a:lnTo>
                <a:lnTo>
                  <a:pt x="42" y="1084"/>
                </a:lnTo>
                <a:lnTo>
                  <a:pt x="43" y="1108"/>
                </a:lnTo>
                <a:lnTo>
                  <a:pt x="46" y="1124"/>
                </a:lnTo>
                <a:lnTo>
                  <a:pt x="46" y="1124"/>
                </a:lnTo>
                <a:lnTo>
                  <a:pt x="47" y="1128"/>
                </a:lnTo>
                <a:lnTo>
                  <a:pt x="49" y="1133"/>
                </a:lnTo>
                <a:lnTo>
                  <a:pt x="55" y="1144"/>
                </a:lnTo>
                <a:lnTo>
                  <a:pt x="61" y="1153"/>
                </a:lnTo>
                <a:lnTo>
                  <a:pt x="66" y="1157"/>
                </a:lnTo>
                <a:lnTo>
                  <a:pt x="66" y="1157"/>
                </a:lnTo>
                <a:lnTo>
                  <a:pt x="72" y="1161"/>
                </a:lnTo>
                <a:lnTo>
                  <a:pt x="79" y="1165"/>
                </a:lnTo>
                <a:lnTo>
                  <a:pt x="89" y="1168"/>
                </a:lnTo>
                <a:lnTo>
                  <a:pt x="89" y="1201"/>
                </a:lnTo>
                <a:lnTo>
                  <a:pt x="83" y="1213"/>
                </a:lnTo>
                <a:lnTo>
                  <a:pt x="83" y="1213"/>
                </a:lnTo>
                <a:lnTo>
                  <a:pt x="84" y="1238"/>
                </a:lnTo>
                <a:lnTo>
                  <a:pt x="87" y="1290"/>
                </a:lnTo>
                <a:lnTo>
                  <a:pt x="93" y="1366"/>
                </a:lnTo>
                <a:lnTo>
                  <a:pt x="93" y="1366"/>
                </a:lnTo>
                <a:lnTo>
                  <a:pt x="91" y="1373"/>
                </a:lnTo>
                <a:lnTo>
                  <a:pt x="90" y="1399"/>
                </a:lnTo>
                <a:lnTo>
                  <a:pt x="90" y="1399"/>
                </a:lnTo>
                <a:lnTo>
                  <a:pt x="91" y="1413"/>
                </a:lnTo>
                <a:lnTo>
                  <a:pt x="91" y="1422"/>
                </a:lnTo>
                <a:lnTo>
                  <a:pt x="93" y="1428"/>
                </a:lnTo>
                <a:lnTo>
                  <a:pt x="93" y="1431"/>
                </a:lnTo>
                <a:lnTo>
                  <a:pt x="93" y="1431"/>
                </a:lnTo>
                <a:lnTo>
                  <a:pt x="93" y="1434"/>
                </a:lnTo>
                <a:lnTo>
                  <a:pt x="94" y="1437"/>
                </a:lnTo>
                <a:lnTo>
                  <a:pt x="94" y="1441"/>
                </a:lnTo>
                <a:lnTo>
                  <a:pt x="90" y="1446"/>
                </a:lnTo>
                <a:lnTo>
                  <a:pt x="90" y="1446"/>
                </a:lnTo>
                <a:lnTo>
                  <a:pt x="84" y="1453"/>
                </a:lnTo>
                <a:lnTo>
                  <a:pt x="81" y="1458"/>
                </a:lnTo>
                <a:lnTo>
                  <a:pt x="77" y="1464"/>
                </a:lnTo>
                <a:lnTo>
                  <a:pt x="75" y="1471"/>
                </a:lnTo>
                <a:lnTo>
                  <a:pt x="75" y="1478"/>
                </a:lnTo>
                <a:lnTo>
                  <a:pt x="75" y="1484"/>
                </a:lnTo>
                <a:lnTo>
                  <a:pt x="78" y="1493"/>
                </a:lnTo>
                <a:lnTo>
                  <a:pt x="78" y="1493"/>
                </a:lnTo>
                <a:lnTo>
                  <a:pt x="82" y="1495"/>
                </a:lnTo>
                <a:lnTo>
                  <a:pt x="85" y="1499"/>
                </a:lnTo>
                <a:lnTo>
                  <a:pt x="95" y="1504"/>
                </a:lnTo>
                <a:lnTo>
                  <a:pt x="107" y="1506"/>
                </a:lnTo>
                <a:lnTo>
                  <a:pt x="122" y="1507"/>
                </a:lnTo>
                <a:lnTo>
                  <a:pt x="136" y="1507"/>
                </a:lnTo>
                <a:lnTo>
                  <a:pt x="149" y="1506"/>
                </a:lnTo>
                <a:lnTo>
                  <a:pt x="161" y="1503"/>
                </a:lnTo>
                <a:lnTo>
                  <a:pt x="170" y="1499"/>
                </a:lnTo>
                <a:lnTo>
                  <a:pt x="170" y="1499"/>
                </a:lnTo>
                <a:lnTo>
                  <a:pt x="190" y="1483"/>
                </a:lnTo>
                <a:lnTo>
                  <a:pt x="198" y="1477"/>
                </a:lnTo>
                <a:lnTo>
                  <a:pt x="205" y="1470"/>
                </a:lnTo>
                <a:lnTo>
                  <a:pt x="205" y="1470"/>
                </a:lnTo>
                <a:lnTo>
                  <a:pt x="212" y="1460"/>
                </a:lnTo>
                <a:lnTo>
                  <a:pt x="218" y="1451"/>
                </a:lnTo>
                <a:lnTo>
                  <a:pt x="222" y="1442"/>
                </a:lnTo>
                <a:lnTo>
                  <a:pt x="222" y="1440"/>
                </a:lnTo>
                <a:lnTo>
                  <a:pt x="220" y="1437"/>
                </a:lnTo>
                <a:lnTo>
                  <a:pt x="220" y="1437"/>
                </a:lnTo>
                <a:lnTo>
                  <a:pt x="212" y="1433"/>
                </a:lnTo>
                <a:lnTo>
                  <a:pt x="199" y="1426"/>
                </a:lnTo>
                <a:lnTo>
                  <a:pt x="193" y="1423"/>
                </a:lnTo>
                <a:lnTo>
                  <a:pt x="187" y="1419"/>
                </a:lnTo>
                <a:lnTo>
                  <a:pt x="183" y="1416"/>
                </a:lnTo>
                <a:lnTo>
                  <a:pt x="182" y="1413"/>
                </a:lnTo>
                <a:lnTo>
                  <a:pt x="182" y="1411"/>
                </a:lnTo>
                <a:lnTo>
                  <a:pt x="182" y="1411"/>
                </a:lnTo>
                <a:lnTo>
                  <a:pt x="183" y="1401"/>
                </a:lnTo>
                <a:lnTo>
                  <a:pt x="184" y="1390"/>
                </a:lnTo>
                <a:lnTo>
                  <a:pt x="185" y="1381"/>
                </a:lnTo>
                <a:lnTo>
                  <a:pt x="188" y="1376"/>
                </a:lnTo>
                <a:lnTo>
                  <a:pt x="190" y="1372"/>
                </a:lnTo>
                <a:lnTo>
                  <a:pt x="190" y="1372"/>
                </a:lnTo>
                <a:lnTo>
                  <a:pt x="195" y="1366"/>
                </a:lnTo>
                <a:lnTo>
                  <a:pt x="198" y="1363"/>
                </a:lnTo>
                <a:lnTo>
                  <a:pt x="198" y="1356"/>
                </a:lnTo>
                <a:lnTo>
                  <a:pt x="195" y="1346"/>
                </a:lnTo>
                <a:lnTo>
                  <a:pt x="195" y="1346"/>
                </a:lnTo>
                <a:lnTo>
                  <a:pt x="190" y="1332"/>
                </a:lnTo>
                <a:lnTo>
                  <a:pt x="187" y="1323"/>
                </a:lnTo>
                <a:lnTo>
                  <a:pt x="182" y="1313"/>
                </a:lnTo>
                <a:lnTo>
                  <a:pt x="182" y="1313"/>
                </a:lnTo>
                <a:lnTo>
                  <a:pt x="185" y="1305"/>
                </a:lnTo>
                <a:lnTo>
                  <a:pt x="188" y="1296"/>
                </a:lnTo>
                <a:lnTo>
                  <a:pt x="188" y="1284"/>
                </a:lnTo>
                <a:lnTo>
                  <a:pt x="188" y="1284"/>
                </a:lnTo>
                <a:lnTo>
                  <a:pt x="187" y="1274"/>
                </a:lnTo>
                <a:lnTo>
                  <a:pt x="185" y="1266"/>
                </a:lnTo>
                <a:lnTo>
                  <a:pt x="187" y="1258"/>
                </a:lnTo>
                <a:lnTo>
                  <a:pt x="188" y="1253"/>
                </a:lnTo>
                <a:lnTo>
                  <a:pt x="190" y="1248"/>
                </a:lnTo>
                <a:lnTo>
                  <a:pt x="190" y="1248"/>
                </a:lnTo>
                <a:lnTo>
                  <a:pt x="195" y="1237"/>
                </a:lnTo>
                <a:lnTo>
                  <a:pt x="198" y="1229"/>
                </a:lnTo>
                <a:lnTo>
                  <a:pt x="198" y="1223"/>
                </a:lnTo>
                <a:lnTo>
                  <a:pt x="196" y="1219"/>
                </a:lnTo>
                <a:lnTo>
                  <a:pt x="196" y="1219"/>
                </a:lnTo>
                <a:lnTo>
                  <a:pt x="193" y="1217"/>
                </a:lnTo>
                <a:lnTo>
                  <a:pt x="190" y="1215"/>
                </a:lnTo>
                <a:lnTo>
                  <a:pt x="188" y="1213"/>
                </a:lnTo>
                <a:lnTo>
                  <a:pt x="188" y="1213"/>
                </a:lnTo>
                <a:lnTo>
                  <a:pt x="184" y="1163"/>
                </a:lnTo>
                <a:lnTo>
                  <a:pt x="183" y="1128"/>
                </a:lnTo>
                <a:lnTo>
                  <a:pt x="182" y="1109"/>
                </a:lnTo>
                <a:lnTo>
                  <a:pt x="182" y="1109"/>
                </a:lnTo>
                <a:lnTo>
                  <a:pt x="183" y="1108"/>
                </a:lnTo>
                <a:lnTo>
                  <a:pt x="184" y="1108"/>
                </a:lnTo>
                <a:lnTo>
                  <a:pt x="187" y="1113"/>
                </a:lnTo>
                <a:lnTo>
                  <a:pt x="198" y="1130"/>
                </a:lnTo>
                <a:lnTo>
                  <a:pt x="210" y="1153"/>
                </a:lnTo>
                <a:lnTo>
                  <a:pt x="220" y="1171"/>
                </a:lnTo>
                <a:lnTo>
                  <a:pt x="220" y="1171"/>
                </a:lnTo>
                <a:lnTo>
                  <a:pt x="226" y="1179"/>
                </a:lnTo>
                <a:lnTo>
                  <a:pt x="231" y="1190"/>
                </a:lnTo>
                <a:lnTo>
                  <a:pt x="241" y="1215"/>
                </a:lnTo>
                <a:lnTo>
                  <a:pt x="252" y="1248"/>
                </a:lnTo>
                <a:lnTo>
                  <a:pt x="252" y="1248"/>
                </a:lnTo>
                <a:lnTo>
                  <a:pt x="249" y="1253"/>
                </a:lnTo>
                <a:lnTo>
                  <a:pt x="248" y="1258"/>
                </a:lnTo>
                <a:lnTo>
                  <a:pt x="247" y="1266"/>
                </a:lnTo>
                <a:lnTo>
                  <a:pt x="247" y="1266"/>
                </a:lnTo>
                <a:lnTo>
                  <a:pt x="248" y="1284"/>
                </a:lnTo>
                <a:lnTo>
                  <a:pt x="249" y="1312"/>
                </a:lnTo>
                <a:lnTo>
                  <a:pt x="254" y="1366"/>
                </a:lnTo>
                <a:lnTo>
                  <a:pt x="254" y="1366"/>
                </a:lnTo>
                <a:lnTo>
                  <a:pt x="257" y="1394"/>
                </a:lnTo>
                <a:lnTo>
                  <a:pt x="257" y="1404"/>
                </a:lnTo>
                <a:lnTo>
                  <a:pt x="255" y="1411"/>
                </a:lnTo>
                <a:lnTo>
                  <a:pt x="255" y="1411"/>
                </a:lnTo>
                <a:lnTo>
                  <a:pt x="253" y="1417"/>
                </a:lnTo>
                <a:lnTo>
                  <a:pt x="252" y="1420"/>
                </a:lnTo>
                <a:lnTo>
                  <a:pt x="252" y="1426"/>
                </a:lnTo>
                <a:lnTo>
                  <a:pt x="252" y="1426"/>
                </a:lnTo>
                <a:lnTo>
                  <a:pt x="252" y="1443"/>
                </a:lnTo>
                <a:lnTo>
                  <a:pt x="251" y="1448"/>
                </a:lnTo>
                <a:lnTo>
                  <a:pt x="247" y="1453"/>
                </a:lnTo>
                <a:lnTo>
                  <a:pt x="247" y="1453"/>
                </a:lnTo>
                <a:lnTo>
                  <a:pt x="225" y="1476"/>
                </a:lnTo>
                <a:lnTo>
                  <a:pt x="211" y="1492"/>
                </a:lnTo>
                <a:lnTo>
                  <a:pt x="206" y="1499"/>
                </a:lnTo>
                <a:lnTo>
                  <a:pt x="202" y="1505"/>
                </a:lnTo>
                <a:lnTo>
                  <a:pt x="202" y="1505"/>
                </a:lnTo>
                <a:lnTo>
                  <a:pt x="200" y="1513"/>
                </a:lnTo>
                <a:lnTo>
                  <a:pt x="199" y="1522"/>
                </a:lnTo>
                <a:lnTo>
                  <a:pt x="199" y="1529"/>
                </a:lnTo>
                <a:lnTo>
                  <a:pt x="199" y="1529"/>
                </a:lnTo>
                <a:lnTo>
                  <a:pt x="200" y="1531"/>
                </a:lnTo>
                <a:lnTo>
                  <a:pt x="202" y="1534"/>
                </a:lnTo>
                <a:lnTo>
                  <a:pt x="207" y="1535"/>
                </a:lnTo>
                <a:lnTo>
                  <a:pt x="207" y="1535"/>
                </a:lnTo>
                <a:lnTo>
                  <a:pt x="235" y="1534"/>
                </a:lnTo>
                <a:lnTo>
                  <a:pt x="258" y="1533"/>
                </a:lnTo>
                <a:lnTo>
                  <a:pt x="282" y="1529"/>
                </a:lnTo>
                <a:lnTo>
                  <a:pt x="282" y="1529"/>
                </a:lnTo>
                <a:lnTo>
                  <a:pt x="306" y="1524"/>
                </a:lnTo>
                <a:lnTo>
                  <a:pt x="329" y="1519"/>
                </a:lnTo>
                <a:lnTo>
                  <a:pt x="348" y="1515"/>
                </a:lnTo>
                <a:lnTo>
                  <a:pt x="362" y="1509"/>
                </a:lnTo>
                <a:lnTo>
                  <a:pt x="362" y="1509"/>
                </a:lnTo>
                <a:lnTo>
                  <a:pt x="366" y="1506"/>
                </a:lnTo>
                <a:lnTo>
                  <a:pt x="370" y="1503"/>
                </a:lnTo>
                <a:lnTo>
                  <a:pt x="372" y="1499"/>
                </a:lnTo>
                <a:lnTo>
                  <a:pt x="374" y="1495"/>
                </a:lnTo>
                <a:lnTo>
                  <a:pt x="376" y="1487"/>
                </a:lnTo>
                <a:lnTo>
                  <a:pt x="376" y="1480"/>
                </a:lnTo>
                <a:lnTo>
                  <a:pt x="376" y="1480"/>
                </a:lnTo>
                <a:lnTo>
                  <a:pt x="375" y="1475"/>
                </a:lnTo>
                <a:lnTo>
                  <a:pt x="372" y="1470"/>
                </a:lnTo>
                <a:lnTo>
                  <a:pt x="370" y="1465"/>
                </a:lnTo>
                <a:lnTo>
                  <a:pt x="368" y="1455"/>
                </a:lnTo>
                <a:lnTo>
                  <a:pt x="368" y="1455"/>
                </a:lnTo>
                <a:lnTo>
                  <a:pt x="366" y="1447"/>
                </a:lnTo>
                <a:lnTo>
                  <a:pt x="364" y="1442"/>
                </a:lnTo>
                <a:lnTo>
                  <a:pt x="364" y="1437"/>
                </a:lnTo>
                <a:lnTo>
                  <a:pt x="365" y="1429"/>
                </a:lnTo>
                <a:lnTo>
                  <a:pt x="365" y="1429"/>
                </a:lnTo>
                <a:lnTo>
                  <a:pt x="371" y="1413"/>
                </a:lnTo>
                <a:lnTo>
                  <a:pt x="372" y="1407"/>
                </a:lnTo>
                <a:lnTo>
                  <a:pt x="374" y="1401"/>
                </a:lnTo>
                <a:lnTo>
                  <a:pt x="374" y="1401"/>
                </a:lnTo>
                <a:lnTo>
                  <a:pt x="376" y="1391"/>
                </a:lnTo>
                <a:lnTo>
                  <a:pt x="378" y="1381"/>
                </a:lnTo>
                <a:lnTo>
                  <a:pt x="380" y="1375"/>
                </a:lnTo>
                <a:lnTo>
                  <a:pt x="378" y="1367"/>
                </a:lnTo>
                <a:lnTo>
                  <a:pt x="376" y="1360"/>
                </a:lnTo>
                <a:lnTo>
                  <a:pt x="372" y="1354"/>
                </a:lnTo>
                <a:lnTo>
                  <a:pt x="372" y="1354"/>
                </a:lnTo>
                <a:lnTo>
                  <a:pt x="366" y="1348"/>
                </a:lnTo>
                <a:lnTo>
                  <a:pt x="363" y="1343"/>
                </a:lnTo>
                <a:lnTo>
                  <a:pt x="354" y="1337"/>
                </a:lnTo>
                <a:lnTo>
                  <a:pt x="352" y="1335"/>
                </a:lnTo>
                <a:lnTo>
                  <a:pt x="350" y="1332"/>
                </a:lnTo>
                <a:lnTo>
                  <a:pt x="348" y="1329"/>
                </a:lnTo>
                <a:lnTo>
                  <a:pt x="347" y="1323"/>
                </a:lnTo>
                <a:lnTo>
                  <a:pt x="347" y="1323"/>
                </a:lnTo>
                <a:lnTo>
                  <a:pt x="347" y="1315"/>
                </a:lnTo>
                <a:lnTo>
                  <a:pt x="348" y="1305"/>
                </a:lnTo>
                <a:lnTo>
                  <a:pt x="352" y="1279"/>
                </a:lnTo>
                <a:lnTo>
                  <a:pt x="353" y="1266"/>
                </a:lnTo>
                <a:lnTo>
                  <a:pt x="353" y="1255"/>
                </a:lnTo>
                <a:lnTo>
                  <a:pt x="352" y="1245"/>
                </a:lnTo>
                <a:lnTo>
                  <a:pt x="351" y="1242"/>
                </a:lnTo>
                <a:lnTo>
                  <a:pt x="350" y="1239"/>
                </a:lnTo>
                <a:lnTo>
                  <a:pt x="350" y="1239"/>
                </a:lnTo>
                <a:lnTo>
                  <a:pt x="333" y="1221"/>
                </a:lnTo>
                <a:lnTo>
                  <a:pt x="333" y="1221"/>
                </a:lnTo>
                <a:lnTo>
                  <a:pt x="296" y="1097"/>
                </a:lnTo>
                <a:lnTo>
                  <a:pt x="296" y="1097"/>
                </a:lnTo>
                <a:lnTo>
                  <a:pt x="295" y="1069"/>
                </a:lnTo>
                <a:lnTo>
                  <a:pt x="294" y="1046"/>
                </a:lnTo>
                <a:lnTo>
                  <a:pt x="305" y="1044"/>
                </a:lnTo>
                <a:lnTo>
                  <a:pt x="305" y="1044"/>
                </a:lnTo>
                <a:lnTo>
                  <a:pt x="301" y="1019"/>
                </a:lnTo>
                <a:lnTo>
                  <a:pt x="299" y="992"/>
                </a:lnTo>
                <a:lnTo>
                  <a:pt x="296" y="961"/>
                </a:lnTo>
                <a:lnTo>
                  <a:pt x="296" y="961"/>
                </a:lnTo>
                <a:lnTo>
                  <a:pt x="296" y="932"/>
                </a:lnTo>
                <a:lnTo>
                  <a:pt x="296" y="910"/>
                </a:lnTo>
                <a:lnTo>
                  <a:pt x="299" y="893"/>
                </a:lnTo>
                <a:lnTo>
                  <a:pt x="299" y="893"/>
                </a:lnTo>
                <a:lnTo>
                  <a:pt x="304" y="898"/>
                </a:lnTo>
                <a:lnTo>
                  <a:pt x="309" y="902"/>
                </a:lnTo>
                <a:lnTo>
                  <a:pt x="311" y="902"/>
                </a:lnTo>
                <a:lnTo>
                  <a:pt x="313" y="902"/>
                </a:lnTo>
                <a:lnTo>
                  <a:pt x="313" y="902"/>
                </a:lnTo>
                <a:lnTo>
                  <a:pt x="322" y="892"/>
                </a:lnTo>
                <a:lnTo>
                  <a:pt x="327" y="885"/>
                </a:lnTo>
                <a:lnTo>
                  <a:pt x="327" y="885"/>
                </a:lnTo>
                <a:lnTo>
                  <a:pt x="318" y="874"/>
                </a:lnTo>
                <a:lnTo>
                  <a:pt x="310" y="863"/>
                </a:lnTo>
                <a:lnTo>
                  <a:pt x="302" y="850"/>
                </a:lnTo>
                <a:lnTo>
                  <a:pt x="302" y="850"/>
                </a:lnTo>
                <a:lnTo>
                  <a:pt x="299" y="840"/>
                </a:lnTo>
                <a:lnTo>
                  <a:pt x="295" y="826"/>
                </a:lnTo>
                <a:lnTo>
                  <a:pt x="289" y="785"/>
                </a:lnTo>
                <a:lnTo>
                  <a:pt x="284" y="742"/>
                </a:lnTo>
                <a:lnTo>
                  <a:pt x="282" y="716"/>
                </a:lnTo>
                <a:lnTo>
                  <a:pt x="282" y="716"/>
                </a:lnTo>
                <a:lnTo>
                  <a:pt x="281" y="698"/>
                </a:lnTo>
                <a:lnTo>
                  <a:pt x="282" y="675"/>
                </a:lnTo>
                <a:lnTo>
                  <a:pt x="283" y="646"/>
                </a:lnTo>
                <a:lnTo>
                  <a:pt x="288" y="612"/>
                </a:lnTo>
                <a:lnTo>
                  <a:pt x="288" y="612"/>
                </a:lnTo>
                <a:lnTo>
                  <a:pt x="290" y="594"/>
                </a:lnTo>
                <a:lnTo>
                  <a:pt x="293" y="576"/>
                </a:lnTo>
                <a:lnTo>
                  <a:pt x="294" y="541"/>
                </a:lnTo>
                <a:lnTo>
                  <a:pt x="294" y="511"/>
                </a:lnTo>
                <a:lnTo>
                  <a:pt x="294" y="489"/>
                </a:lnTo>
                <a:lnTo>
                  <a:pt x="294" y="489"/>
                </a:lnTo>
                <a:lnTo>
                  <a:pt x="295" y="465"/>
                </a:lnTo>
                <a:lnTo>
                  <a:pt x="298" y="430"/>
                </a:lnTo>
                <a:lnTo>
                  <a:pt x="300" y="385"/>
                </a:lnTo>
                <a:lnTo>
                  <a:pt x="300" y="385"/>
                </a:lnTo>
                <a:lnTo>
                  <a:pt x="369" y="381"/>
                </a:lnTo>
                <a:lnTo>
                  <a:pt x="418" y="378"/>
                </a:lnTo>
                <a:lnTo>
                  <a:pt x="438" y="375"/>
                </a:lnTo>
                <a:lnTo>
                  <a:pt x="450" y="373"/>
                </a:lnTo>
                <a:lnTo>
                  <a:pt x="450" y="373"/>
                </a:lnTo>
                <a:lnTo>
                  <a:pt x="464" y="368"/>
                </a:lnTo>
                <a:lnTo>
                  <a:pt x="471" y="366"/>
                </a:lnTo>
                <a:lnTo>
                  <a:pt x="477" y="362"/>
                </a:lnTo>
                <a:lnTo>
                  <a:pt x="485" y="356"/>
                </a:lnTo>
                <a:lnTo>
                  <a:pt x="489" y="350"/>
                </a:lnTo>
                <a:lnTo>
                  <a:pt x="493" y="342"/>
                </a:lnTo>
                <a:lnTo>
                  <a:pt x="494" y="331"/>
                </a:lnTo>
                <a:lnTo>
                  <a:pt x="494" y="331"/>
                </a:lnTo>
                <a:lnTo>
                  <a:pt x="493" y="318"/>
                </a:lnTo>
                <a:lnTo>
                  <a:pt x="489" y="302"/>
                </a:lnTo>
                <a:lnTo>
                  <a:pt x="485" y="286"/>
                </a:lnTo>
                <a:lnTo>
                  <a:pt x="479" y="272"/>
                </a:lnTo>
                <a:lnTo>
                  <a:pt x="467" y="246"/>
                </a:lnTo>
                <a:lnTo>
                  <a:pt x="462" y="237"/>
                </a:lnTo>
                <a:lnTo>
                  <a:pt x="456" y="234"/>
                </a:lnTo>
                <a:lnTo>
                  <a:pt x="456" y="234"/>
                </a:lnTo>
                <a:lnTo>
                  <a:pt x="440" y="208"/>
                </a:lnTo>
                <a:lnTo>
                  <a:pt x="421" y="175"/>
                </a:lnTo>
                <a:lnTo>
                  <a:pt x="421" y="175"/>
                </a:lnTo>
                <a:lnTo>
                  <a:pt x="416" y="168"/>
                </a:lnTo>
                <a:lnTo>
                  <a:pt x="411" y="157"/>
                </a:lnTo>
                <a:lnTo>
                  <a:pt x="407" y="146"/>
                </a:lnTo>
                <a:lnTo>
                  <a:pt x="405" y="137"/>
                </a:lnTo>
                <a:lnTo>
                  <a:pt x="405" y="137"/>
                </a:lnTo>
                <a:lnTo>
                  <a:pt x="405" y="132"/>
                </a:lnTo>
                <a:lnTo>
                  <a:pt x="405" y="126"/>
                </a:lnTo>
                <a:lnTo>
                  <a:pt x="409" y="110"/>
                </a:lnTo>
                <a:lnTo>
                  <a:pt x="415" y="86"/>
                </a:lnTo>
                <a:lnTo>
                  <a:pt x="415" y="86"/>
                </a:lnTo>
                <a:lnTo>
                  <a:pt x="427" y="35"/>
                </a:lnTo>
                <a:lnTo>
                  <a:pt x="427" y="35"/>
                </a:lnTo>
                <a:lnTo>
                  <a:pt x="427" y="33"/>
                </a:lnTo>
                <a:lnTo>
                  <a:pt x="424" y="32"/>
                </a:lnTo>
                <a:lnTo>
                  <a:pt x="421" y="32"/>
                </a:lnTo>
                <a:lnTo>
                  <a:pt x="417" y="33"/>
                </a:lnTo>
                <a:lnTo>
                  <a:pt x="417" y="33"/>
                </a:lnTo>
                <a:lnTo>
                  <a:pt x="415" y="36"/>
                </a:lnTo>
                <a:lnTo>
                  <a:pt x="412" y="41"/>
                </a:lnTo>
                <a:lnTo>
                  <a:pt x="407" y="57"/>
                </a:lnTo>
                <a:lnTo>
                  <a:pt x="400" y="77"/>
                </a:lnTo>
                <a:lnTo>
                  <a:pt x="403" y="17"/>
                </a:lnTo>
                <a:lnTo>
                  <a:pt x="403" y="17"/>
                </a:lnTo>
                <a:lnTo>
                  <a:pt x="399" y="13"/>
                </a:lnTo>
                <a:lnTo>
                  <a:pt x="397" y="11"/>
                </a:lnTo>
                <a:lnTo>
                  <a:pt x="394" y="10"/>
                </a:lnTo>
                <a:lnTo>
                  <a:pt x="394" y="10"/>
                </a:lnTo>
                <a:lnTo>
                  <a:pt x="393" y="11"/>
                </a:lnTo>
                <a:lnTo>
                  <a:pt x="392" y="13"/>
                </a:lnTo>
                <a:lnTo>
                  <a:pt x="391" y="17"/>
                </a:lnTo>
                <a:lnTo>
                  <a:pt x="391" y="17"/>
                </a:lnTo>
                <a:lnTo>
                  <a:pt x="388" y="9"/>
                </a:lnTo>
                <a:lnTo>
                  <a:pt x="386" y="3"/>
                </a:lnTo>
                <a:lnTo>
                  <a:pt x="385" y="1"/>
                </a:lnTo>
                <a:lnTo>
                  <a:pt x="382" y="0"/>
                </a:lnTo>
                <a:lnTo>
                  <a:pt x="382" y="0"/>
                </a:lnTo>
                <a:lnTo>
                  <a:pt x="380" y="0"/>
                </a:lnTo>
                <a:lnTo>
                  <a:pt x="378" y="3"/>
                </a:lnTo>
                <a:lnTo>
                  <a:pt x="376" y="9"/>
                </a:lnTo>
                <a:lnTo>
                  <a:pt x="374" y="17"/>
                </a:lnTo>
                <a:lnTo>
                  <a:pt x="374" y="17"/>
                </a:lnTo>
                <a:lnTo>
                  <a:pt x="371" y="13"/>
                </a:lnTo>
                <a:lnTo>
                  <a:pt x="369" y="12"/>
                </a:lnTo>
                <a:lnTo>
                  <a:pt x="365" y="12"/>
                </a:lnTo>
                <a:lnTo>
                  <a:pt x="365" y="12"/>
                </a:lnTo>
                <a:lnTo>
                  <a:pt x="363" y="15"/>
                </a:lnTo>
                <a:lnTo>
                  <a:pt x="360" y="17"/>
                </a:lnTo>
                <a:lnTo>
                  <a:pt x="356" y="24"/>
                </a:lnTo>
                <a:lnTo>
                  <a:pt x="356" y="24"/>
                </a:lnTo>
                <a:lnTo>
                  <a:pt x="354" y="29"/>
                </a:lnTo>
                <a:lnTo>
                  <a:pt x="352" y="36"/>
                </a:lnTo>
                <a:lnTo>
                  <a:pt x="348" y="59"/>
                </a:lnTo>
                <a:lnTo>
                  <a:pt x="344" y="94"/>
                </a:lnTo>
                <a:lnTo>
                  <a:pt x="344" y="94"/>
                </a:lnTo>
                <a:lnTo>
                  <a:pt x="342" y="95"/>
                </a:lnTo>
                <a:lnTo>
                  <a:pt x="341" y="97"/>
                </a:lnTo>
                <a:lnTo>
                  <a:pt x="339" y="97"/>
                </a:lnTo>
                <a:lnTo>
                  <a:pt x="335" y="95"/>
                </a:lnTo>
                <a:lnTo>
                  <a:pt x="333" y="92"/>
                </a:lnTo>
                <a:lnTo>
                  <a:pt x="333" y="92"/>
                </a:lnTo>
                <a:lnTo>
                  <a:pt x="330" y="81"/>
                </a:lnTo>
                <a:lnTo>
                  <a:pt x="328" y="75"/>
                </a:lnTo>
                <a:lnTo>
                  <a:pt x="325" y="69"/>
                </a:lnTo>
                <a:lnTo>
                  <a:pt x="325" y="69"/>
                </a:lnTo>
                <a:lnTo>
                  <a:pt x="322" y="65"/>
                </a:lnTo>
                <a:lnTo>
                  <a:pt x="317" y="63"/>
                </a:lnTo>
                <a:lnTo>
                  <a:pt x="313" y="62"/>
                </a:lnTo>
                <a:lnTo>
                  <a:pt x="309" y="63"/>
                </a:lnTo>
                <a:lnTo>
                  <a:pt x="309" y="63"/>
                </a:lnTo>
                <a:lnTo>
                  <a:pt x="307" y="65"/>
                </a:lnTo>
                <a:lnTo>
                  <a:pt x="307" y="68"/>
                </a:lnTo>
                <a:lnTo>
                  <a:pt x="310" y="76"/>
                </a:lnTo>
                <a:lnTo>
                  <a:pt x="313" y="83"/>
                </a:lnTo>
                <a:lnTo>
                  <a:pt x="315" y="89"/>
                </a:lnTo>
                <a:lnTo>
                  <a:pt x="315" y="89"/>
                </a:lnTo>
                <a:lnTo>
                  <a:pt x="316" y="95"/>
                </a:lnTo>
                <a:lnTo>
                  <a:pt x="319" y="104"/>
                </a:lnTo>
                <a:lnTo>
                  <a:pt x="324" y="114"/>
                </a:lnTo>
                <a:lnTo>
                  <a:pt x="327" y="122"/>
                </a:lnTo>
                <a:lnTo>
                  <a:pt x="327" y="122"/>
                </a:lnTo>
                <a:lnTo>
                  <a:pt x="331" y="132"/>
                </a:lnTo>
                <a:lnTo>
                  <a:pt x="337" y="139"/>
                </a:lnTo>
                <a:lnTo>
                  <a:pt x="344" y="145"/>
                </a:lnTo>
                <a:lnTo>
                  <a:pt x="350" y="149"/>
                </a:lnTo>
                <a:lnTo>
                  <a:pt x="350" y="149"/>
                </a:lnTo>
                <a:lnTo>
                  <a:pt x="354" y="152"/>
                </a:lnTo>
                <a:lnTo>
                  <a:pt x="358" y="155"/>
                </a:lnTo>
                <a:lnTo>
                  <a:pt x="362" y="159"/>
                </a:lnTo>
                <a:lnTo>
                  <a:pt x="400" y="255"/>
                </a:lnTo>
                <a:lnTo>
                  <a:pt x="400" y="255"/>
                </a:lnTo>
                <a:lnTo>
                  <a:pt x="399" y="255"/>
                </a:lnTo>
                <a:lnTo>
                  <a:pt x="399" y="256"/>
                </a:lnTo>
                <a:lnTo>
                  <a:pt x="399" y="260"/>
                </a:lnTo>
                <a:lnTo>
                  <a:pt x="399" y="260"/>
                </a:lnTo>
                <a:lnTo>
                  <a:pt x="400" y="269"/>
                </a:lnTo>
                <a:lnTo>
                  <a:pt x="403" y="285"/>
                </a:lnTo>
                <a:lnTo>
                  <a:pt x="406" y="305"/>
                </a:lnTo>
                <a:lnTo>
                  <a:pt x="406" y="305"/>
                </a:lnTo>
                <a:lnTo>
                  <a:pt x="393" y="307"/>
                </a:lnTo>
                <a:lnTo>
                  <a:pt x="380" y="305"/>
                </a:lnTo>
                <a:lnTo>
                  <a:pt x="365" y="304"/>
                </a:lnTo>
                <a:lnTo>
                  <a:pt x="365" y="304"/>
                </a:lnTo>
                <a:lnTo>
                  <a:pt x="340" y="297"/>
                </a:lnTo>
                <a:lnTo>
                  <a:pt x="319" y="292"/>
                </a:lnTo>
                <a:lnTo>
                  <a:pt x="319" y="292"/>
                </a:lnTo>
                <a:lnTo>
                  <a:pt x="311" y="289"/>
                </a:lnTo>
                <a:lnTo>
                  <a:pt x="305" y="286"/>
                </a:lnTo>
                <a:lnTo>
                  <a:pt x="298" y="285"/>
                </a:lnTo>
                <a:lnTo>
                  <a:pt x="290" y="284"/>
                </a:lnTo>
                <a:lnTo>
                  <a:pt x="290" y="284"/>
                </a:lnTo>
                <a:lnTo>
                  <a:pt x="264" y="281"/>
                </a:lnTo>
                <a:lnTo>
                  <a:pt x="252" y="281"/>
                </a:lnTo>
                <a:lnTo>
                  <a:pt x="220" y="278"/>
                </a:lnTo>
                <a:lnTo>
                  <a:pt x="220" y="278"/>
                </a:lnTo>
                <a:lnTo>
                  <a:pt x="220" y="251"/>
                </a:lnTo>
                <a:lnTo>
                  <a:pt x="219" y="228"/>
                </a:lnTo>
                <a:lnTo>
                  <a:pt x="217" y="208"/>
                </a:lnTo>
                <a:lnTo>
                  <a:pt x="217" y="208"/>
                </a:lnTo>
                <a:lnTo>
                  <a:pt x="214" y="199"/>
                </a:lnTo>
                <a:lnTo>
                  <a:pt x="212" y="188"/>
                </a:lnTo>
                <a:lnTo>
                  <a:pt x="202" y="165"/>
                </a:lnTo>
                <a:lnTo>
                  <a:pt x="190" y="143"/>
                </a:lnTo>
                <a:lnTo>
                  <a:pt x="184" y="133"/>
                </a:lnTo>
                <a:lnTo>
                  <a:pt x="178" y="124"/>
                </a:lnTo>
                <a:lnTo>
                  <a:pt x="178" y="124"/>
                </a:lnTo>
                <a:lnTo>
                  <a:pt x="172" y="117"/>
                </a:lnTo>
                <a:lnTo>
                  <a:pt x="166" y="112"/>
                </a:lnTo>
                <a:lnTo>
                  <a:pt x="160" y="108"/>
                </a:lnTo>
                <a:lnTo>
                  <a:pt x="154" y="104"/>
                </a:lnTo>
                <a:lnTo>
                  <a:pt x="141" y="98"/>
                </a:lnTo>
                <a:lnTo>
                  <a:pt x="128" y="94"/>
                </a:lnTo>
                <a:lnTo>
                  <a:pt x="128" y="94"/>
                </a:lnTo>
                <a:lnTo>
                  <a:pt x="120" y="93"/>
                </a:lnTo>
                <a:lnTo>
                  <a:pt x="114" y="93"/>
                </a:lnTo>
                <a:lnTo>
                  <a:pt x="103" y="94"/>
                </a:lnTo>
                <a:lnTo>
                  <a:pt x="97" y="97"/>
                </a:lnTo>
                <a:lnTo>
                  <a:pt x="95" y="98"/>
                </a:lnTo>
                <a:lnTo>
                  <a:pt x="95" y="9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9">
            <a:extLst>
              <a:ext uri="{FF2B5EF4-FFF2-40B4-BE49-F238E27FC236}">
                <a16:creationId xmlns:a16="http://schemas.microsoft.com/office/drawing/2014/main" id="{27B1A29E-BE3A-40CB-9773-91BB4513E438}"/>
              </a:ext>
            </a:extLst>
          </p:cNvPr>
          <p:cNvSpPr>
            <a:spLocks noEditPoints="1"/>
          </p:cNvSpPr>
          <p:nvPr/>
        </p:nvSpPr>
        <p:spPr bwMode="auto">
          <a:xfrm>
            <a:off x="8413382" y="711245"/>
            <a:ext cx="573088" cy="1798638"/>
          </a:xfrm>
          <a:custGeom>
            <a:avLst/>
            <a:gdLst>
              <a:gd name="T0" fmla="*/ 144 w 361"/>
              <a:gd name="T1" fmla="*/ 34 h 1133"/>
              <a:gd name="T2" fmla="*/ 110 w 361"/>
              <a:gd name="T3" fmla="*/ 67 h 1133"/>
              <a:gd name="T4" fmla="*/ 81 w 361"/>
              <a:gd name="T5" fmla="*/ 150 h 1133"/>
              <a:gd name="T6" fmla="*/ 45 w 361"/>
              <a:gd name="T7" fmla="*/ 181 h 1133"/>
              <a:gd name="T8" fmla="*/ 83 w 361"/>
              <a:gd name="T9" fmla="*/ 209 h 1133"/>
              <a:gd name="T10" fmla="*/ 49 w 361"/>
              <a:gd name="T11" fmla="*/ 507 h 1133"/>
              <a:gd name="T12" fmla="*/ 86 w 361"/>
              <a:gd name="T13" fmla="*/ 755 h 1133"/>
              <a:gd name="T14" fmla="*/ 81 w 361"/>
              <a:gd name="T15" fmla="*/ 807 h 1133"/>
              <a:gd name="T16" fmla="*/ 14 w 361"/>
              <a:gd name="T17" fmla="*/ 1014 h 1133"/>
              <a:gd name="T18" fmla="*/ 11 w 361"/>
              <a:gd name="T19" fmla="*/ 1078 h 1133"/>
              <a:gd name="T20" fmla="*/ 2 w 361"/>
              <a:gd name="T21" fmla="*/ 1085 h 1133"/>
              <a:gd name="T22" fmla="*/ 20 w 361"/>
              <a:gd name="T23" fmla="*/ 1098 h 1133"/>
              <a:gd name="T24" fmla="*/ 71 w 361"/>
              <a:gd name="T25" fmla="*/ 1097 h 1133"/>
              <a:gd name="T26" fmla="*/ 135 w 361"/>
              <a:gd name="T27" fmla="*/ 1094 h 1133"/>
              <a:gd name="T28" fmla="*/ 141 w 361"/>
              <a:gd name="T29" fmla="*/ 1081 h 1133"/>
              <a:gd name="T30" fmla="*/ 119 w 361"/>
              <a:gd name="T31" fmla="*/ 1062 h 1133"/>
              <a:gd name="T32" fmla="*/ 83 w 361"/>
              <a:gd name="T33" fmla="*/ 1035 h 1133"/>
              <a:gd name="T34" fmla="*/ 90 w 361"/>
              <a:gd name="T35" fmla="*/ 1024 h 1133"/>
              <a:gd name="T36" fmla="*/ 95 w 361"/>
              <a:gd name="T37" fmla="*/ 1001 h 1133"/>
              <a:gd name="T38" fmla="*/ 107 w 361"/>
              <a:gd name="T39" fmla="*/ 961 h 1133"/>
              <a:gd name="T40" fmla="*/ 123 w 361"/>
              <a:gd name="T41" fmla="*/ 910 h 1133"/>
              <a:gd name="T42" fmla="*/ 161 w 361"/>
              <a:gd name="T43" fmla="*/ 819 h 1133"/>
              <a:gd name="T44" fmla="*/ 179 w 361"/>
              <a:gd name="T45" fmla="*/ 903 h 1133"/>
              <a:gd name="T46" fmla="*/ 185 w 361"/>
              <a:gd name="T47" fmla="*/ 987 h 1133"/>
              <a:gd name="T48" fmla="*/ 185 w 361"/>
              <a:gd name="T49" fmla="*/ 1037 h 1133"/>
              <a:gd name="T50" fmla="*/ 186 w 361"/>
              <a:gd name="T51" fmla="*/ 1081 h 1133"/>
              <a:gd name="T52" fmla="*/ 191 w 361"/>
              <a:gd name="T53" fmla="*/ 1107 h 1133"/>
              <a:gd name="T54" fmla="*/ 207 w 361"/>
              <a:gd name="T55" fmla="*/ 1129 h 1133"/>
              <a:gd name="T56" fmla="*/ 240 w 361"/>
              <a:gd name="T57" fmla="*/ 1127 h 1133"/>
              <a:gd name="T58" fmla="*/ 257 w 361"/>
              <a:gd name="T59" fmla="*/ 1106 h 1133"/>
              <a:gd name="T60" fmla="*/ 248 w 361"/>
              <a:gd name="T61" fmla="*/ 1077 h 1133"/>
              <a:gd name="T62" fmla="*/ 256 w 361"/>
              <a:gd name="T63" fmla="*/ 1003 h 1133"/>
              <a:gd name="T64" fmla="*/ 267 w 361"/>
              <a:gd name="T65" fmla="*/ 815 h 1133"/>
              <a:gd name="T66" fmla="*/ 279 w 361"/>
              <a:gd name="T67" fmla="*/ 603 h 1133"/>
              <a:gd name="T68" fmla="*/ 265 w 361"/>
              <a:gd name="T69" fmla="*/ 457 h 1133"/>
              <a:gd name="T70" fmla="*/ 285 w 361"/>
              <a:gd name="T71" fmla="*/ 447 h 1133"/>
              <a:gd name="T72" fmla="*/ 307 w 361"/>
              <a:gd name="T73" fmla="*/ 386 h 1133"/>
              <a:gd name="T74" fmla="*/ 324 w 361"/>
              <a:gd name="T75" fmla="*/ 373 h 1133"/>
              <a:gd name="T76" fmla="*/ 319 w 361"/>
              <a:gd name="T77" fmla="*/ 342 h 1133"/>
              <a:gd name="T78" fmla="*/ 310 w 361"/>
              <a:gd name="T79" fmla="*/ 344 h 1133"/>
              <a:gd name="T80" fmla="*/ 294 w 361"/>
              <a:gd name="T81" fmla="*/ 377 h 1133"/>
              <a:gd name="T82" fmla="*/ 290 w 361"/>
              <a:gd name="T83" fmla="*/ 232 h 1133"/>
              <a:gd name="T84" fmla="*/ 258 w 361"/>
              <a:gd name="T85" fmla="*/ 194 h 1133"/>
              <a:gd name="T86" fmla="*/ 244 w 361"/>
              <a:gd name="T87" fmla="*/ 172 h 1133"/>
              <a:gd name="T88" fmla="*/ 285 w 361"/>
              <a:gd name="T89" fmla="*/ 182 h 1133"/>
              <a:gd name="T90" fmla="*/ 300 w 361"/>
              <a:gd name="T91" fmla="*/ 172 h 1133"/>
              <a:gd name="T92" fmla="*/ 306 w 361"/>
              <a:gd name="T93" fmla="*/ 150 h 1133"/>
              <a:gd name="T94" fmla="*/ 310 w 361"/>
              <a:gd name="T95" fmla="*/ 142 h 1133"/>
              <a:gd name="T96" fmla="*/ 316 w 361"/>
              <a:gd name="T97" fmla="*/ 126 h 1133"/>
              <a:gd name="T98" fmla="*/ 310 w 361"/>
              <a:gd name="T99" fmla="*/ 94 h 1133"/>
              <a:gd name="T100" fmla="*/ 323 w 361"/>
              <a:gd name="T101" fmla="*/ 56 h 1133"/>
              <a:gd name="T102" fmla="*/ 311 w 361"/>
              <a:gd name="T103" fmla="*/ 27 h 1133"/>
              <a:gd name="T104" fmla="*/ 288 w 361"/>
              <a:gd name="T105" fmla="*/ 18 h 1133"/>
              <a:gd name="T106" fmla="*/ 281 w 361"/>
              <a:gd name="T107" fmla="*/ 6 h 1133"/>
              <a:gd name="T108" fmla="*/ 246 w 361"/>
              <a:gd name="T109" fmla="*/ 0 h 1133"/>
              <a:gd name="T110" fmla="*/ 219 w 361"/>
              <a:gd name="T111" fmla="*/ 6 h 1133"/>
              <a:gd name="T112" fmla="*/ 202 w 361"/>
              <a:gd name="T113" fmla="*/ 15 h 1133"/>
              <a:gd name="T114" fmla="*/ 179 w 361"/>
              <a:gd name="T115" fmla="*/ 51 h 1133"/>
              <a:gd name="T116" fmla="*/ 179 w 361"/>
              <a:gd name="T117" fmla="*/ 100 h 1133"/>
              <a:gd name="T118" fmla="*/ 183 w 361"/>
              <a:gd name="T119" fmla="*/ 143 h 1133"/>
              <a:gd name="T120" fmla="*/ 174 w 361"/>
              <a:gd name="T121" fmla="*/ 121 h 1133"/>
              <a:gd name="T122" fmla="*/ 165 w 361"/>
              <a:gd name="T123" fmla="*/ 93 h 1133"/>
              <a:gd name="T124" fmla="*/ 167 w 361"/>
              <a:gd name="T125" fmla="*/ 52 h 1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61" h="1133">
                <a:moveTo>
                  <a:pt x="182" y="21"/>
                </a:moveTo>
                <a:lnTo>
                  <a:pt x="158" y="31"/>
                </a:lnTo>
                <a:lnTo>
                  <a:pt x="158" y="31"/>
                </a:lnTo>
                <a:lnTo>
                  <a:pt x="157" y="31"/>
                </a:lnTo>
                <a:lnTo>
                  <a:pt x="152" y="31"/>
                </a:lnTo>
                <a:lnTo>
                  <a:pt x="144" y="34"/>
                </a:lnTo>
                <a:lnTo>
                  <a:pt x="131" y="42"/>
                </a:lnTo>
                <a:lnTo>
                  <a:pt x="131" y="42"/>
                </a:lnTo>
                <a:lnTo>
                  <a:pt x="123" y="46"/>
                </a:lnTo>
                <a:lnTo>
                  <a:pt x="117" y="52"/>
                </a:lnTo>
                <a:lnTo>
                  <a:pt x="113" y="59"/>
                </a:lnTo>
                <a:lnTo>
                  <a:pt x="110" y="67"/>
                </a:lnTo>
                <a:lnTo>
                  <a:pt x="103" y="86"/>
                </a:lnTo>
                <a:lnTo>
                  <a:pt x="92" y="111"/>
                </a:lnTo>
                <a:lnTo>
                  <a:pt x="92" y="111"/>
                </a:lnTo>
                <a:lnTo>
                  <a:pt x="87" y="123"/>
                </a:lnTo>
                <a:lnTo>
                  <a:pt x="85" y="134"/>
                </a:lnTo>
                <a:lnTo>
                  <a:pt x="81" y="150"/>
                </a:lnTo>
                <a:lnTo>
                  <a:pt x="78" y="156"/>
                </a:lnTo>
                <a:lnTo>
                  <a:pt x="75" y="160"/>
                </a:lnTo>
                <a:lnTo>
                  <a:pt x="71" y="165"/>
                </a:lnTo>
                <a:lnTo>
                  <a:pt x="65" y="169"/>
                </a:lnTo>
                <a:lnTo>
                  <a:pt x="65" y="169"/>
                </a:lnTo>
                <a:lnTo>
                  <a:pt x="45" y="181"/>
                </a:lnTo>
                <a:lnTo>
                  <a:pt x="41" y="184"/>
                </a:lnTo>
                <a:lnTo>
                  <a:pt x="60" y="185"/>
                </a:lnTo>
                <a:lnTo>
                  <a:pt x="44" y="202"/>
                </a:lnTo>
                <a:lnTo>
                  <a:pt x="58" y="205"/>
                </a:lnTo>
                <a:lnTo>
                  <a:pt x="58" y="214"/>
                </a:lnTo>
                <a:lnTo>
                  <a:pt x="83" y="209"/>
                </a:lnTo>
                <a:lnTo>
                  <a:pt x="60" y="321"/>
                </a:lnTo>
                <a:lnTo>
                  <a:pt x="60" y="321"/>
                </a:lnTo>
                <a:lnTo>
                  <a:pt x="53" y="472"/>
                </a:lnTo>
                <a:lnTo>
                  <a:pt x="53" y="472"/>
                </a:lnTo>
                <a:lnTo>
                  <a:pt x="52" y="492"/>
                </a:lnTo>
                <a:lnTo>
                  <a:pt x="49" y="507"/>
                </a:lnTo>
                <a:lnTo>
                  <a:pt x="46" y="522"/>
                </a:lnTo>
                <a:lnTo>
                  <a:pt x="56" y="522"/>
                </a:lnTo>
                <a:lnTo>
                  <a:pt x="56" y="522"/>
                </a:lnTo>
                <a:lnTo>
                  <a:pt x="69" y="623"/>
                </a:lnTo>
                <a:lnTo>
                  <a:pt x="79" y="701"/>
                </a:lnTo>
                <a:lnTo>
                  <a:pt x="86" y="755"/>
                </a:lnTo>
                <a:lnTo>
                  <a:pt x="86" y="755"/>
                </a:lnTo>
                <a:lnTo>
                  <a:pt x="86" y="768"/>
                </a:lnTo>
                <a:lnTo>
                  <a:pt x="86" y="780"/>
                </a:lnTo>
                <a:lnTo>
                  <a:pt x="85" y="790"/>
                </a:lnTo>
                <a:lnTo>
                  <a:pt x="83" y="797"/>
                </a:lnTo>
                <a:lnTo>
                  <a:pt x="81" y="807"/>
                </a:lnTo>
                <a:lnTo>
                  <a:pt x="79" y="810"/>
                </a:lnTo>
                <a:lnTo>
                  <a:pt x="79" y="810"/>
                </a:lnTo>
                <a:lnTo>
                  <a:pt x="35" y="955"/>
                </a:lnTo>
                <a:lnTo>
                  <a:pt x="35" y="955"/>
                </a:lnTo>
                <a:lnTo>
                  <a:pt x="21" y="991"/>
                </a:lnTo>
                <a:lnTo>
                  <a:pt x="14" y="1014"/>
                </a:lnTo>
                <a:lnTo>
                  <a:pt x="17" y="1033"/>
                </a:lnTo>
                <a:lnTo>
                  <a:pt x="17" y="1033"/>
                </a:lnTo>
                <a:lnTo>
                  <a:pt x="14" y="1054"/>
                </a:lnTo>
                <a:lnTo>
                  <a:pt x="11" y="1069"/>
                </a:lnTo>
                <a:lnTo>
                  <a:pt x="11" y="1076"/>
                </a:lnTo>
                <a:lnTo>
                  <a:pt x="11" y="1078"/>
                </a:lnTo>
                <a:lnTo>
                  <a:pt x="11" y="1078"/>
                </a:lnTo>
                <a:lnTo>
                  <a:pt x="11" y="1079"/>
                </a:lnTo>
                <a:lnTo>
                  <a:pt x="10" y="1081"/>
                </a:lnTo>
                <a:lnTo>
                  <a:pt x="6" y="1082"/>
                </a:lnTo>
                <a:lnTo>
                  <a:pt x="3" y="1083"/>
                </a:lnTo>
                <a:lnTo>
                  <a:pt x="2" y="1085"/>
                </a:lnTo>
                <a:lnTo>
                  <a:pt x="0" y="1087"/>
                </a:lnTo>
                <a:lnTo>
                  <a:pt x="2" y="1090"/>
                </a:lnTo>
                <a:lnTo>
                  <a:pt x="2" y="1090"/>
                </a:lnTo>
                <a:lnTo>
                  <a:pt x="4" y="1093"/>
                </a:lnTo>
                <a:lnTo>
                  <a:pt x="8" y="1095"/>
                </a:lnTo>
                <a:lnTo>
                  <a:pt x="20" y="1098"/>
                </a:lnTo>
                <a:lnTo>
                  <a:pt x="33" y="1099"/>
                </a:lnTo>
                <a:lnTo>
                  <a:pt x="46" y="1099"/>
                </a:lnTo>
                <a:lnTo>
                  <a:pt x="46" y="1099"/>
                </a:lnTo>
                <a:lnTo>
                  <a:pt x="56" y="1099"/>
                </a:lnTo>
                <a:lnTo>
                  <a:pt x="63" y="1098"/>
                </a:lnTo>
                <a:lnTo>
                  <a:pt x="71" y="1097"/>
                </a:lnTo>
                <a:lnTo>
                  <a:pt x="83" y="1097"/>
                </a:lnTo>
                <a:lnTo>
                  <a:pt x="83" y="1097"/>
                </a:lnTo>
                <a:lnTo>
                  <a:pt x="99" y="1098"/>
                </a:lnTo>
                <a:lnTo>
                  <a:pt x="116" y="1097"/>
                </a:lnTo>
                <a:lnTo>
                  <a:pt x="129" y="1095"/>
                </a:lnTo>
                <a:lnTo>
                  <a:pt x="135" y="1094"/>
                </a:lnTo>
                <a:lnTo>
                  <a:pt x="137" y="1093"/>
                </a:lnTo>
                <a:lnTo>
                  <a:pt x="137" y="1093"/>
                </a:lnTo>
                <a:lnTo>
                  <a:pt x="140" y="1089"/>
                </a:lnTo>
                <a:lnTo>
                  <a:pt x="141" y="1085"/>
                </a:lnTo>
                <a:lnTo>
                  <a:pt x="142" y="1082"/>
                </a:lnTo>
                <a:lnTo>
                  <a:pt x="141" y="1081"/>
                </a:lnTo>
                <a:lnTo>
                  <a:pt x="141" y="1081"/>
                </a:lnTo>
                <a:lnTo>
                  <a:pt x="140" y="1078"/>
                </a:lnTo>
                <a:lnTo>
                  <a:pt x="137" y="1074"/>
                </a:lnTo>
                <a:lnTo>
                  <a:pt x="131" y="1068"/>
                </a:lnTo>
                <a:lnTo>
                  <a:pt x="125" y="1065"/>
                </a:lnTo>
                <a:lnTo>
                  <a:pt x="119" y="1062"/>
                </a:lnTo>
                <a:lnTo>
                  <a:pt x="119" y="1062"/>
                </a:lnTo>
                <a:lnTo>
                  <a:pt x="96" y="1056"/>
                </a:lnTo>
                <a:lnTo>
                  <a:pt x="91" y="1053"/>
                </a:lnTo>
                <a:lnTo>
                  <a:pt x="88" y="1051"/>
                </a:lnTo>
                <a:lnTo>
                  <a:pt x="88" y="1051"/>
                </a:lnTo>
                <a:lnTo>
                  <a:pt x="83" y="1035"/>
                </a:lnTo>
                <a:lnTo>
                  <a:pt x="82" y="1027"/>
                </a:lnTo>
                <a:lnTo>
                  <a:pt x="81" y="1023"/>
                </a:lnTo>
                <a:lnTo>
                  <a:pt x="81" y="1023"/>
                </a:lnTo>
                <a:lnTo>
                  <a:pt x="83" y="1023"/>
                </a:lnTo>
                <a:lnTo>
                  <a:pt x="87" y="1024"/>
                </a:lnTo>
                <a:lnTo>
                  <a:pt x="90" y="1024"/>
                </a:lnTo>
                <a:lnTo>
                  <a:pt x="92" y="1022"/>
                </a:lnTo>
                <a:lnTo>
                  <a:pt x="94" y="1019"/>
                </a:lnTo>
                <a:lnTo>
                  <a:pt x="95" y="1014"/>
                </a:lnTo>
                <a:lnTo>
                  <a:pt x="95" y="1014"/>
                </a:lnTo>
                <a:lnTo>
                  <a:pt x="95" y="1007"/>
                </a:lnTo>
                <a:lnTo>
                  <a:pt x="95" y="1001"/>
                </a:lnTo>
                <a:lnTo>
                  <a:pt x="92" y="991"/>
                </a:lnTo>
                <a:lnTo>
                  <a:pt x="92" y="983"/>
                </a:lnTo>
                <a:lnTo>
                  <a:pt x="92" y="979"/>
                </a:lnTo>
                <a:lnTo>
                  <a:pt x="95" y="976"/>
                </a:lnTo>
                <a:lnTo>
                  <a:pt x="95" y="976"/>
                </a:lnTo>
                <a:lnTo>
                  <a:pt x="107" y="961"/>
                </a:lnTo>
                <a:lnTo>
                  <a:pt x="111" y="953"/>
                </a:lnTo>
                <a:lnTo>
                  <a:pt x="113" y="943"/>
                </a:lnTo>
                <a:lnTo>
                  <a:pt x="113" y="943"/>
                </a:lnTo>
                <a:lnTo>
                  <a:pt x="116" y="932"/>
                </a:lnTo>
                <a:lnTo>
                  <a:pt x="119" y="920"/>
                </a:lnTo>
                <a:lnTo>
                  <a:pt x="123" y="910"/>
                </a:lnTo>
                <a:lnTo>
                  <a:pt x="128" y="899"/>
                </a:lnTo>
                <a:lnTo>
                  <a:pt x="128" y="899"/>
                </a:lnTo>
                <a:lnTo>
                  <a:pt x="136" y="882"/>
                </a:lnTo>
                <a:lnTo>
                  <a:pt x="148" y="856"/>
                </a:lnTo>
                <a:lnTo>
                  <a:pt x="157" y="832"/>
                </a:lnTo>
                <a:lnTo>
                  <a:pt x="161" y="819"/>
                </a:lnTo>
                <a:lnTo>
                  <a:pt x="161" y="819"/>
                </a:lnTo>
                <a:lnTo>
                  <a:pt x="162" y="812"/>
                </a:lnTo>
                <a:lnTo>
                  <a:pt x="165" y="801"/>
                </a:lnTo>
                <a:lnTo>
                  <a:pt x="170" y="785"/>
                </a:lnTo>
                <a:lnTo>
                  <a:pt x="170" y="785"/>
                </a:lnTo>
                <a:lnTo>
                  <a:pt x="179" y="903"/>
                </a:lnTo>
                <a:lnTo>
                  <a:pt x="179" y="903"/>
                </a:lnTo>
                <a:lnTo>
                  <a:pt x="183" y="930"/>
                </a:lnTo>
                <a:lnTo>
                  <a:pt x="185" y="944"/>
                </a:lnTo>
                <a:lnTo>
                  <a:pt x="186" y="957"/>
                </a:lnTo>
                <a:lnTo>
                  <a:pt x="186" y="957"/>
                </a:lnTo>
                <a:lnTo>
                  <a:pt x="185" y="987"/>
                </a:lnTo>
                <a:lnTo>
                  <a:pt x="183" y="1014"/>
                </a:lnTo>
                <a:lnTo>
                  <a:pt x="183" y="1014"/>
                </a:lnTo>
                <a:lnTo>
                  <a:pt x="183" y="1024"/>
                </a:lnTo>
                <a:lnTo>
                  <a:pt x="183" y="1033"/>
                </a:lnTo>
                <a:lnTo>
                  <a:pt x="183" y="1033"/>
                </a:lnTo>
                <a:lnTo>
                  <a:pt x="185" y="1037"/>
                </a:lnTo>
                <a:lnTo>
                  <a:pt x="186" y="1040"/>
                </a:lnTo>
                <a:lnTo>
                  <a:pt x="186" y="1041"/>
                </a:lnTo>
                <a:lnTo>
                  <a:pt x="186" y="1045"/>
                </a:lnTo>
                <a:lnTo>
                  <a:pt x="186" y="1045"/>
                </a:lnTo>
                <a:lnTo>
                  <a:pt x="186" y="1061"/>
                </a:lnTo>
                <a:lnTo>
                  <a:pt x="186" y="1081"/>
                </a:lnTo>
                <a:lnTo>
                  <a:pt x="186" y="1081"/>
                </a:lnTo>
                <a:lnTo>
                  <a:pt x="186" y="1090"/>
                </a:lnTo>
                <a:lnTo>
                  <a:pt x="188" y="1098"/>
                </a:lnTo>
                <a:lnTo>
                  <a:pt x="191" y="1104"/>
                </a:lnTo>
                <a:lnTo>
                  <a:pt x="191" y="1104"/>
                </a:lnTo>
                <a:lnTo>
                  <a:pt x="191" y="1107"/>
                </a:lnTo>
                <a:lnTo>
                  <a:pt x="192" y="1115"/>
                </a:lnTo>
                <a:lnTo>
                  <a:pt x="195" y="1120"/>
                </a:lnTo>
                <a:lnTo>
                  <a:pt x="198" y="1124"/>
                </a:lnTo>
                <a:lnTo>
                  <a:pt x="202" y="1128"/>
                </a:lnTo>
                <a:lnTo>
                  <a:pt x="207" y="1129"/>
                </a:lnTo>
                <a:lnTo>
                  <a:pt x="207" y="1129"/>
                </a:lnTo>
                <a:lnTo>
                  <a:pt x="217" y="1132"/>
                </a:lnTo>
                <a:lnTo>
                  <a:pt x="224" y="1133"/>
                </a:lnTo>
                <a:lnTo>
                  <a:pt x="228" y="1133"/>
                </a:lnTo>
                <a:lnTo>
                  <a:pt x="231" y="1132"/>
                </a:lnTo>
                <a:lnTo>
                  <a:pt x="240" y="1127"/>
                </a:lnTo>
                <a:lnTo>
                  <a:pt x="240" y="1127"/>
                </a:lnTo>
                <a:lnTo>
                  <a:pt x="257" y="1115"/>
                </a:lnTo>
                <a:lnTo>
                  <a:pt x="261" y="1111"/>
                </a:lnTo>
                <a:lnTo>
                  <a:pt x="261" y="1110"/>
                </a:lnTo>
                <a:lnTo>
                  <a:pt x="261" y="1108"/>
                </a:lnTo>
                <a:lnTo>
                  <a:pt x="261" y="1108"/>
                </a:lnTo>
                <a:lnTo>
                  <a:pt x="257" y="1106"/>
                </a:lnTo>
                <a:lnTo>
                  <a:pt x="252" y="1103"/>
                </a:lnTo>
                <a:lnTo>
                  <a:pt x="248" y="1097"/>
                </a:lnTo>
                <a:lnTo>
                  <a:pt x="246" y="1093"/>
                </a:lnTo>
                <a:lnTo>
                  <a:pt x="246" y="1087"/>
                </a:lnTo>
                <a:lnTo>
                  <a:pt x="246" y="1087"/>
                </a:lnTo>
                <a:lnTo>
                  <a:pt x="248" y="1077"/>
                </a:lnTo>
                <a:lnTo>
                  <a:pt x="250" y="1064"/>
                </a:lnTo>
                <a:lnTo>
                  <a:pt x="254" y="1051"/>
                </a:lnTo>
                <a:lnTo>
                  <a:pt x="256" y="1039"/>
                </a:lnTo>
                <a:lnTo>
                  <a:pt x="256" y="1039"/>
                </a:lnTo>
                <a:lnTo>
                  <a:pt x="257" y="1019"/>
                </a:lnTo>
                <a:lnTo>
                  <a:pt x="256" y="1003"/>
                </a:lnTo>
                <a:lnTo>
                  <a:pt x="256" y="1003"/>
                </a:lnTo>
                <a:lnTo>
                  <a:pt x="257" y="985"/>
                </a:lnTo>
                <a:lnTo>
                  <a:pt x="261" y="952"/>
                </a:lnTo>
                <a:lnTo>
                  <a:pt x="266" y="915"/>
                </a:lnTo>
                <a:lnTo>
                  <a:pt x="267" y="891"/>
                </a:lnTo>
                <a:lnTo>
                  <a:pt x="267" y="815"/>
                </a:lnTo>
                <a:lnTo>
                  <a:pt x="267" y="815"/>
                </a:lnTo>
                <a:lnTo>
                  <a:pt x="269" y="782"/>
                </a:lnTo>
                <a:lnTo>
                  <a:pt x="271" y="735"/>
                </a:lnTo>
                <a:lnTo>
                  <a:pt x="274" y="676"/>
                </a:lnTo>
                <a:lnTo>
                  <a:pt x="274" y="676"/>
                </a:lnTo>
                <a:lnTo>
                  <a:pt x="279" y="603"/>
                </a:lnTo>
                <a:lnTo>
                  <a:pt x="279" y="603"/>
                </a:lnTo>
                <a:lnTo>
                  <a:pt x="270" y="531"/>
                </a:lnTo>
                <a:lnTo>
                  <a:pt x="274" y="528"/>
                </a:lnTo>
                <a:lnTo>
                  <a:pt x="263" y="456"/>
                </a:lnTo>
                <a:lnTo>
                  <a:pt x="263" y="456"/>
                </a:lnTo>
                <a:lnTo>
                  <a:pt x="265" y="457"/>
                </a:lnTo>
                <a:lnTo>
                  <a:pt x="270" y="457"/>
                </a:lnTo>
                <a:lnTo>
                  <a:pt x="274" y="456"/>
                </a:lnTo>
                <a:lnTo>
                  <a:pt x="278" y="455"/>
                </a:lnTo>
                <a:lnTo>
                  <a:pt x="281" y="452"/>
                </a:lnTo>
                <a:lnTo>
                  <a:pt x="285" y="447"/>
                </a:lnTo>
                <a:lnTo>
                  <a:pt x="285" y="447"/>
                </a:lnTo>
                <a:lnTo>
                  <a:pt x="290" y="435"/>
                </a:lnTo>
                <a:lnTo>
                  <a:pt x="291" y="428"/>
                </a:lnTo>
                <a:lnTo>
                  <a:pt x="291" y="428"/>
                </a:lnTo>
                <a:lnTo>
                  <a:pt x="294" y="418"/>
                </a:lnTo>
                <a:lnTo>
                  <a:pt x="299" y="405"/>
                </a:lnTo>
                <a:lnTo>
                  <a:pt x="307" y="386"/>
                </a:lnTo>
                <a:lnTo>
                  <a:pt x="307" y="386"/>
                </a:lnTo>
                <a:lnTo>
                  <a:pt x="312" y="380"/>
                </a:lnTo>
                <a:lnTo>
                  <a:pt x="317" y="376"/>
                </a:lnTo>
                <a:lnTo>
                  <a:pt x="321" y="374"/>
                </a:lnTo>
                <a:lnTo>
                  <a:pt x="321" y="374"/>
                </a:lnTo>
                <a:lnTo>
                  <a:pt x="324" y="373"/>
                </a:lnTo>
                <a:lnTo>
                  <a:pt x="328" y="372"/>
                </a:lnTo>
                <a:lnTo>
                  <a:pt x="331" y="369"/>
                </a:lnTo>
                <a:lnTo>
                  <a:pt x="361" y="351"/>
                </a:lnTo>
                <a:lnTo>
                  <a:pt x="361" y="347"/>
                </a:lnTo>
                <a:lnTo>
                  <a:pt x="331" y="335"/>
                </a:lnTo>
                <a:lnTo>
                  <a:pt x="319" y="342"/>
                </a:lnTo>
                <a:lnTo>
                  <a:pt x="319" y="342"/>
                </a:lnTo>
                <a:lnTo>
                  <a:pt x="316" y="342"/>
                </a:lnTo>
                <a:lnTo>
                  <a:pt x="315" y="342"/>
                </a:lnTo>
                <a:lnTo>
                  <a:pt x="312" y="342"/>
                </a:lnTo>
                <a:lnTo>
                  <a:pt x="312" y="342"/>
                </a:lnTo>
                <a:lnTo>
                  <a:pt x="310" y="344"/>
                </a:lnTo>
                <a:lnTo>
                  <a:pt x="310" y="347"/>
                </a:lnTo>
                <a:lnTo>
                  <a:pt x="310" y="351"/>
                </a:lnTo>
                <a:lnTo>
                  <a:pt x="310" y="351"/>
                </a:lnTo>
                <a:lnTo>
                  <a:pt x="304" y="359"/>
                </a:lnTo>
                <a:lnTo>
                  <a:pt x="304" y="359"/>
                </a:lnTo>
                <a:lnTo>
                  <a:pt x="294" y="377"/>
                </a:lnTo>
                <a:lnTo>
                  <a:pt x="291" y="318"/>
                </a:lnTo>
                <a:lnTo>
                  <a:pt x="295" y="318"/>
                </a:lnTo>
                <a:lnTo>
                  <a:pt x="295" y="318"/>
                </a:lnTo>
                <a:lnTo>
                  <a:pt x="294" y="275"/>
                </a:lnTo>
                <a:lnTo>
                  <a:pt x="291" y="244"/>
                </a:lnTo>
                <a:lnTo>
                  <a:pt x="290" y="232"/>
                </a:lnTo>
                <a:lnTo>
                  <a:pt x="288" y="227"/>
                </a:lnTo>
                <a:lnTo>
                  <a:pt x="288" y="227"/>
                </a:lnTo>
                <a:lnTo>
                  <a:pt x="277" y="211"/>
                </a:lnTo>
                <a:lnTo>
                  <a:pt x="265" y="197"/>
                </a:lnTo>
                <a:lnTo>
                  <a:pt x="265" y="197"/>
                </a:lnTo>
                <a:lnTo>
                  <a:pt x="258" y="194"/>
                </a:lnTo>
                <a:lnTo>
                  <a:pt x="252" y="192"/>
                </a:lnTo>
                <a:lnTo>
                  <a:pt x="246" y="188"/>
                </a:lnTo>
                <a:lnTo>
                  <a:pt x="246" y="188"/>
                </a:lnTo>
                <a:lnTo>
                  <a:pt x="235" y="178"/>
                </a:lnTo>
                <a:lnTo>
                  <a:pt x="235" y="178"/>
                </a:lnTo>
                <a:lnTo>
                  <a:pt x="244" y="172"/>
                </a:lnTo>
                <a:lnTo>
                  <a:pt x="252" y="169"/>
                </a:lnTo>
                <a:lnTo>
                  <a:pt x="256" y="168"/>
                </a:lnTo>
                <a:lnTo>
                  <a:pt x="258" y="169"/>
                </a:lnTo>
                <a:lnTo>
                  <a:pt x="258" y="169"/>
                </a:lnTo>
                <a:lnTo>
                  <a:pt x="275" y="178"/>
                </a:lnTo>
                <a:lnTo>
                  <a:pt x="285" y="182"/>
                </a:lnTo>
                <a:lnTo>
                  <a:pt x="288" y="184"/>
                </a:lnTo>
                <a:lnTo>
                  <a:pt x="291" y="184"/>
                </a:lnTo>
                <a:lnTo>
                  <a:pt x="291" y="184"/>
                </a:lnTo>
                <a:lnTo>
                  <a:pt x="294" y="181"/>
                </a:lnTo>
                <a:lnTo>
                  <a:pt x="296" y="178"/>
                </a:lnTo>
                <a:lnTo>
                  <a:pt x="300" y="172"/>
                </a:lnTo>
                <a:lnTo>
                  <a:pt x="304" y="163"/>
                </a:lnTo>
                <a:lnTo>
                  <a:pt x="304" y="163"/>
                </a:lnTo>
                <a:lnTo>
                  <a:pt x="306" y="160"/>
                </a:lnTo>
                <a:lnTo>
                  <a:pt x="307" y="155"/>
                </a:lnTo>
                <a:lnTo>
                  <a:pt x="307" y="155"/>
                </a:lnTo>
                <a:lnTo>
                  <a:pt x="306" y="150"/>
                </a:lnTo>
                <a:lnTo>
                  <a:pt x="304" y="146"/>
                </a:lnTo>
                <a:lnTo>
                  <a:pt x="304" y="146"/>
                </a:lnTo>
                <a:lnTo>
                  <a:pt x="307" y="146"/>
                </a:lnTo>
                <a:lnTo>
                  <a:pt x="310" y="144"/>
                </a:lnTo>
                <a:lnTo>
                  <a:pt x="310" y="142"/>
                </a:lnTo>
                <a:lnTo>
                  <a:pt x="310" y="142"/>
                </a:lnTo>
                <a:lnTo>
                  <a:pt x="310" y="132"/>
                </a:lnTo>
                <a:lnTo>
                  <a:pt x="310" y="127"/>
                </a:lnTo>
                <a:lnTo>
                  <a:pt x="310" y="127"/>
                </a:lnTo>
                <a:lnTo>
                  <a:pt x="313" y="129"/>
                </a:lnTo>
                <a:lnTo>
                  <a:pt x="316" y="127"/>
                </a:lnTo>
                <a:lnTo>
                  <a:pt x="316" y="126"/>
                </a:lnTo>
                <a:lnTo>
                  <a:pt x="316" y="125"/>
                </a:lnTo>
                <a:lnTo>
                  <a:pt x="316" y="125"/>
                </a:lnTo>
                <a:lnTo>
                  <a:pt x="313" y="117"/>
                </a:lnTo>
                <a:lnTo>
                  <a:pt x="310" y="104"/>
                </a:lnTo>
                <a:lnTo>
                  <a:pt x="310" y="104"/>
                </a:lnTo>
                <a:lnTo>
                  <a:pt x="310" y="94"/>
                </a:lnTo>
                <a:lnTo>
                  <a:pt x="310" y="84"/>
                </a:lnTo>
                <a:lnTo>
                  <a:pt x="312" y="72"/>
                </a:lnTo>
                <a:lnTo>
                  <a:pt x="316" y="55"/>
                </a:lnTo>
                <a:lnTo>
                  <a:pt x="316" y="55"/>
                </a:lnTo>
                <a:lnTo>
                  <a:pt x="319" y="56"/>
                </a:lnTo>
                <a:lnTo>
                  <a:pt x="323" y="56"/>
                </a:lnTo>
                <a:lnTo>
                  <a:pt x="325" y="55"/>
                </a:lnTo>
                <a:lnTo>
                  <a:pt x="327" y="54"/>
                </a:lnTo>
                <a:lnTo>
                  <a:pt x="325" y="50"/>
                </a:lnTo>
                <a:lnTo>
                  <a:pt x="324" y="46"/>
                </a:lnTo>
                <a:lnTo>
                  <a:pt x="324" y="46"/>
                </a:lnTo>
                <a:lnTo>
                  <a:pt x="311" y="27"/>
                </a:lnTo>
                <a:lnTo>
                  <a:pt x="304" y="21"/>
                </a:lnTo>
                <a:lnTo>
                  <a:pt x="300" y="18"/>
                </a:lnTo>
                <a:lnTo>
                  <a:pt x="300" y="18"/>
                </a:lnTo>
                <a:lnTo>
                  <a:pt x="296" y="18"/>
                </a:lnTo>
                <a:lnTo>
                  <a:pt x="292" y="19"/>
                </a:lnTo>
                <a:lnTo>
                  <a:pt x="288" y="18"/>
                </a:lnTo>
                <a:lnTo>
                  <a:pt x="286" y="18"/>
                </a:lnTo>
                <a:lnTo>
                  <a:pt x="285" y="15"/>
                </a:lnTo>
                <a:lnTo>
                  <a:pt x="285" y="15"/>
                </a:lnTo>
                <a:lnTo>
                  <a:pt x="282" y="13"/>
                </a:lnTo>
                <a:lnTo>
                  <a:pt x="282" y="10"/>
                </a:lnTo>
                <a:lnTo>
                  <a:pt x="281" y="6"/>
                </a:lnTo>
                <a:lnTo>
                  <a:pt x="279" y="5"/>
                </a:lnTo>
                <a:lnTo>
                  <a:pt x="278" y="4"/>
                </a:lnTo>
                <a:lnTo>
                  <a:pt x="267" y="1"/>
                </a:lnTo>
                <a:lnTo>
                  <a:pt x="267" y="1"/>
                </a:lnTo>
                <a:lnTo>
                  <a:pt x="250" y="0"/>
                </a:lnTo>
                <a:lnTo>
                  <a:pt x="246" y="0"/>
                </a:lnTo>
                <a:lnTo>
                  <a:pt x="242" y="1"/>
                </a:lnTo>
                <a:lnTo>
                  <a:pt x="242" y="1"/>
                </a:lnTo>
                <a:lnTo>
                  <a:pt x="223" y="6"/>
                </a:lnTo>
                <a:lnTo>
                  <a:pt x="223" y="6"/>
                </a:lnTo>
                <a:lnTo>
                  <a:pt x="220" y="6"/>
                </a:lnTo>
                <a:lnTo>
                  <a:pt x="219" y="6"/>
                </a:lnTo>
                <a:lnTo>
                  <a:pt x="216" y="6"/>
                </a:lnTo>
                <a:lnTo>
                  <a:pt x="213" y="9"/>
                </a:lnTo>
                <a:lnTo>
                  <a:pt x="213" y="9"/>
                </a:lnTo>
                <a:lnTo>
                  <a:pt x="207" y="11"/>
                </a:lnTo>
                <a:lnTo>
                  <a:pt x="202" y="15"/>
                </a:lnTo>
                <a:lnTo>
                  <a:pt x="202" y="15"/>
                </a:lnTo>
                <a:lnTo>
                  <a:pt x="199" y="18"/>
                </a:lnTo>
                <a:lnTo>
                  <a:pt x="195" y="19"/>
                </a:lnTo>
                <a:lnTo>
                  <a:pt x="191" y="21"/>
                </a:lnTo>
                <a:lnTo>
                  <a:pt x="182" y="21"/>
                </a:lnTo>
                <a:close/>
                <a:moveTo>
                  <a:pt x="179" y="51"/>
                </a:moveTo>
                <a:lnTo>
                  <a:pt x="179" y="51"/>
                </a:lnTo>
                <a:lnTo>
                  <a:pt x="177" y="60"/>
                </a:lnTo>
                <a:lnTo>
                  <a:pt x="174" y="68"/>
                </a:lnTo>
                <a:lnTo>
                  <a:pt x="174" y="79"/>
                </a:lnTo>
                <a:lnTo>
                  <a:pt x="174" y="79"/>
                </a:lnTo>
                <a:lnTo>
                  <a:pt x="177" y="93"/>
                </a:lnTo>
                <a:lnTo>
                  <a:pt x="179" y="100"/>
                </a:lnTo>
                <a:lnTo>
                  <a:pt x="179" y="100"/>
                </a:lnTo>
                <a:lnTo>
                  <a:pt x="183" y="109"/>
                </a:lnTo>
                <a:lnTo>
                  <a:pt x="186" y="117"/>
                </a:lnTo>
                <a:lnTo>
                  <a:pt x="186" y="123"/>
                </a:lnTo>
                <a:lnTo>
                  <a:pt x="186" y="123"/>
                </a:lnTo>
                <a:lnTo>
                  <a:pt x="183" y="143"/>
                </a:lnTo>
                <a:lnTo>
                  <a:pt x="183" y="143"/>
                </a:lnTo>
                <a:lnTo>
                  <a:pt x="183" y="135"/>
                </a:lnTo>
                <a:lnTo>
                  <a:pt x="179" y="129"/>
                </a:lnTo>
                <a:lnTo>
                  <a:pt x="178" y="125"/>
                </a:lnTo>
                <a:lnTo>
                  <a:pt x="174" y="121"/>
                </a:lnTo>
                <a:lnTo>
                  <a:pt x="174" y="121"/>
                </a:lnTo>
                <a:lnTo>
                  <a:pt x="169" y="117"/>
                </a:lnTo>
                <a:lnTo>
                  <a:pt x="166" y="115"/>
                </a:lnTo>
                <a:lnTo>
                  <a:pt x="165" y="114"/>
                </a:lnTo>
                <a:lnTo>
                  <a:pt x="165" y="106"/>
                </a:lnTo>
                <a:lnTo>
                  <a:pt x="165" y="106"/>
                </a:lnTo>
                <a:lnTo>
                  <a:pt x="165" y="93"/>
                </a:lnTo>
                <a:lnTo>
                  <a:pt x="165" y="82"/>
                </a:lnTo>
                <a:lnTo>
                  <a:pt x="165" y="82"/>
                </a:lnTo>
                <a:lnTo>
                  <a:pt x="165" y="75"/>
                </a:lnTo>
                <a:lnTo>
                  <a:pt x="165" y="69"/>
                </a:lnTo>
                <a:lnTo>
                  <a:pt x="165" y="69"/>
                </a:lnTo>
                <a:lnTo>
                  <a:pt x="167" y="52"/>
                </a:lnTo>
                <a:lnTo>
                  <a:pt x="179" y="5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1">
            <a:extLst>
              <a:ext uri="{FF2B5EF4-FFF2-40B4-BE49-F238E27FC236}">
                <a16:creationId xmlns:a16="http://schemas.microsoft.com/office/drawing/2014/main" id="{799D81CB-FC31-4254-955F-1A2AC5F983E9}"/>
              </a:ext>
            </a:extLst>
          </p:cNvPr>
          <p:cNvSpPr>
            <a:spLocks/>
          </p:cNvSpPr>
          <p:nvPr/>
        </p:nvSpPr>
        <p:spPr bwMode="auto">
          <a:xfrm>
            <a:off x="4676795" y="762000"/>
            <a:ext cx="506143" cy="1681366"/>
          </a:xfrm>
          <a:custGeom>
            <a:avLst/>
            <a:gdLst>
              <a:gd name="T0" fmla="*/ 106 w 438"/>
              <a:gd name="T1" fmla="*/ 24 h 1455"/>
              <a:gd name="T2" fmla="*/ 71 w 438"/>
              <a:gd name="T3" fmla="*/ 69 h 1455"/>
              <a:gd name="T4" fmla="*/ 68 w 438"/>
              <a:gd name="T5" fmla="*/ 133 h 1455"/>
              <a:gd name="T6" fmla="*/ 75 w 438"/>
              <a:gd name="T7" fmla="*/ 166 h 1455"/>
              <a:gd name="T8" fmla="*/ 82 w 438"/>
              <a:gd name="T9" fmla="*/ 229 h 1455"/>
              <a:gd name="T10" fmla="*/ 104 w 438"/>
              <a:gd name="T11" fmla="*/ 260 h 1455"/>
              <a:gd name="T12" fmla="*/ 71 w 438"/>
              <a:gd name="T13" fmla="*/ 300 h 1455"/>
              <a:gd name="T14" fmla="*/ 28 w 438"/>
              <a:gd name="T15" fmla="*/ 366 h 1455"/>
              <a:gd name="T16" fmla="*/ 44 w 438"/>
              <a:gd name="T17" fmla="*/ 412 h 1455"/>
              <a:gd name="T18" fmla="*/ 2 w 438"/>
              <a:gd name="T19" fmla="*/ 488 h 1455"/>
              <a:gd name="T20" fmla="*/ 6 w 438"/>
              <a:gd name="T21" fmla="*/ 506 h 1455"/>
              <a:gd name="T22" fmla="*/ 17 w 438"/>
              <a:gd name="T23" fmla="*/ 524 h 1455"/>
              <a:gd name="T24" fmla="*/ 22 w 438"/>
              <a:gd name="T25" fmla="*/ 537 h 1455"/>
              <a:gd name="T26" fmla="*/ 11 w 438"/>
              <a:gd name="T27" fmla="*/ 555 h 1455"/>
              <a:gd name="T28" fmla="*/ 13 w 438"/>
              <a:gd name="T29" fmla="*/ 575 h 1455"/>
              <a:gd name="T30" fmla="*/ 11 w 438"/>
              <a:gd name="T31" fmla="*/ 601 h 1455"/>
              <a:gd name="T32" fmla="*/ 37 w 438"/>
              <a:gd name="T33" fmla="*/ 623 h 1455"/>
              <a:gd name="T34" fmla="*/ 51 w 438"/>
              <a:gd name="T35" fmla="*/ 659 h 1455"/>
              <a:gd name="T36" fmla="*/ 64 w 438"/>
              <a:gd name="T37" fmla="*/ 721 h 1455"/>
              <a:gd name="T38" fmla="*/ 73 w 438"/>
              <a:gd name="T39" fmla="*/ 767 h 1455"/>
              <a:gd name="T40" fmla="*/ 84 w 438"/>
              <a:gd name="T41" fmla="*/ 754 h 1455"/>
              <a:gd name="T42" fmla="*/ 77 w 438"/>
              <a:gd name="T43" fmla="*/ 1087 h 1455"/>
              <a:gd name="T44" fmla="*/ 90 w 438"/>
              <a:gd name="T45" fmla="*/ 1115 h 1455"/>
              <a:gd name="T46" fmla="*/ 168 w 438"/>
              <a:gd name="T47" fmla="*/ 1102 h 1455"/>
              <a:gd name="T48" fmla="*/ 173 w 438"/>
              <a:gd name="T49" fmla="*/ 1133 h 1455"/>
              <a:gd name="T50" fmla="*/ 190 w 438"/>
              <a:gd name="T51" fmla="*/ 1124 h 1455"/>
              <a:gd name="T52" fmla="*/ 214 w 438"/>
              <a:gd name="T53" fmla="*/ 1251 h 1455"/>
              <a:gd name="T54" fmla="*/ 243 w 438"/>
              <a:gd name="T55" fmla="*/ 1333 h 1455"/>
              <a:gd name="T56" fmla="*/ 228 w 438"/>
              <a:gd name="T57" fmla="*/ 1368 h 1455"/>
              <a:gd name="T58" fmla="*/ 163 w 438"/>
              <a:gd name="T59" fmla="*/ 1393 h 1455"/>
              <a:gd name="T60" fmla="*/ 115 w 438"/>
              <a:gd name="T61" fmla="*/ 1413 h 1455"/>
              <a:gd name="T62" fmla="*/ 111 w 438"/>
              <a:gd name="T63" fmla="*/ 1437 h 1455"/>
              <a:gd name="T64" fmla="*/ 141 w 438"/>
              <a:gd name="T65" fmla="*/ 1446 h 1455"/>
              <a:gd name="T66" fmla="*/ 173 w 438"/>
              <a:gd name="T67" fmla="*/ 1448 h 1455"/>
              <a:gd name="T68" fmla="*/ 201 w 438"/>
              <a:gd name="T69" fmla="*/ 1455 h 1455"/>
              <a:gd name="T70" fmla="*/ 308 w 438"/>
              <a:gd name="T71" fmla="*/ 1442 h 1455"/>
              <a:gd name="T72" fmla="*/ 396 w 438"/>
              <a:gd name="T73" fmla="*/ 1435 h 1455"/>
              <a:gd name="T74" fmla="*/ 394 w 438"/>
              <a:gd name="T75" fmla="*/ 1399 h 1455"/>
              <a:gd name="T76" fmla="*/ 385 w 438"/>
              <a:gd name="T77" fmla="*/ 1320 h 1455"/>
              <a:gd name="T78" fmla="*/ 392 w 438"/>
              <a:gd name="T79" fmla="*/ 1196 h 1455"/>
              <a:gd name="T80" fmla="*/ 405 w 438"/>
              <a:gd name="T81" fmla="*/ 1093 h 1455"/>
              <a:gd name="T82" fmla="*/ 423 w 438"/>
              <a:gd name="T83" fmla="*/ 971 h 1455"/>
              <a:gd name="T84" fmla="*/ 394 w 438"/>
              <a:gd name="T85" fmla="*/ 747 h 1455"/>
              <a:gd name="T86" fmla="*/ 388 w 438"/>
              <a:gd name="T87" fmla="*/ 574 h 1455"/>
              <a:gd name="T88" fmla="*/ 377 w 438"/>
              <a:gd name="T89" fmla="*/ 371 h 1455"/>
              <a:gd name="T90" fmla="*/ 330 w 438"/>
              <a:gd name="T91" fmla="*/ 259 h 1455"/>
              <a:gd name="T92" fmla="*/ 288 w 438"/>
              <a:gd name="T93" fmla="*/ 208 h 1455"/>
              <a:gd name="T94" fmla="*/ 281 w 438"/>
              <a:gd name="T95" fmla="*/ 151 h 1455"/>
              <a:gd name="T96" fmla="*/ 241 w 438"/>
              <a:gd name="T97" fmla="*/ 75 h 1455"/>
              <a:gd name="T98" fmla="*/ 223 w 438"/>
              <a:gd name="T99" fmla="*/ 31 h 1455"/>
              <a:gd name="T100" fmla="*/ 192 w 438"/>
              <a:gd name="T101" fmla="*/ 5 h 1455"/>
              <a:gd name="T102" fmla="*/ 155 w 438"/>
              <a:gd name="T103" fmla="*/ 0 h 1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38" h="1455">
                <a:moveTo>
                  <a:pt x="137" y="2"/>
                </a:moveTo>
                <a:lnTo>
                  <a:pt x="137" y="2"/>
                </a:lnTo>
                <a:lnTo>
                  <a:pt x="130" y="5"/>
                </a:lnTo>
                <a:lnTo>
                  <a:pt x="122" y="9"/>
                </a:lnTo>
                <a:lnTo>
                  <a:pt x="106" y="24"/>
                </a:lnTo>
                <a:lnTo>
                  <a:pt x="90" y="38"/>
                </a:lnTo>
                <a:lnTo>
                  <a:pt x="79" y="53"/>
                </a:lnTo>
                <a:lnTo>
                  <a:pt x="79" y="53"/>
                </a:lnTo>
                <a:lnTo>
                  <a:pt x="73" y="60"/>
                </a:lnTo>
                <a:lnTo>
                  <a:pt x="71" y="69"/>
                </a:lnTo>
                <a:lnTo>
                  <a:pt x="66" y="89"/>
                </a:lnTo>
                <a:lnTo>
                  <a:pt x="64" y="107"/>
                </a:lnTo>
                <a:lnTo>
                  <a:pt x="64" y="122"/>
                </a:lnTo>
                <a:lnTo>
                  <a:pt x="64" y="122"/>
                </a:lnTo>
                <a:lnTo>
                  <a:pt x="68" y="133"/>
                </a:lnTo>
                <a:lnTo>
                  <a:pt x="71" y="144"/>
                </a:lnTo>
                <a:lnTo>
                  <a:pt x="79" y="153"/>
                </a:lnTo>
                <a:lnTo>
                  <a:pt x="79" y="153"/>
                </a:lnTo>
                <a:lnTo>
                  <a:pt x="77" y="157"/>
                </a:lnTo>
                <a:lnTo>
                  <a:pt x="75" y="166"/>
                </a:lnTo>
                <a:lnTo>
                  <a:pt x="73" y="184"/>
                </a:lnTo>
                <a:lnTo>
                  <a:pt x="75" y="198"/>
                </a:lnTo>
                <a:lnTo>
                  <a:pt x="79" y="213"/>
                </a:lnTo>
                <a:lnTo>
                  <a:pt x="79" y="213"/>
                </a:lnTo>
                <a:lnTo>
                  <a:pt x="82" y="229"/>
                </a:lnTo>
                <a:lnTo>
                  <a:pt x="86" y="240"/>
                </a:lnTo>
                <a:lnTo>
                  <a:pt x="91" y="249"/>
                </a:lnTo>
                <a:lnTo>
                  <a:pt x="95" y="255"/>
                </a:lnTo>
                <a:lnTo>
                  <a:pt x="101" y="260"/>
                </a:lnTo>
                <a:lnTo>
                  <a:pt x="104" y="260"/>
                </a:lnTo>
                <a:lnTo>
                  <a:pt x="104" y="260"/>
                </a:lnTo>
                <a:lnTo>
                  <a:pt x="88" y="275"/>
                </a:lnTo>
                <a:lnTo>
                  <a:pt x="77" y="288"/>
                </a:lnTo>
                <a:lnTo>
                  <a:pt x="73" y="295"/>
                </a:lnTo>
                <a:lnTo>
                  <a:pt x="71" y="300"/>
                </a:lnTo>
                <a:lnTo>
                  <a:pt x="71" y="300"/>
                </a:lnTo>
                <a:lnTo>
                  <a:pt x="70" y="313"/>
                </a:lnTo>
                <a:lnTo>
                  <a:pt x="70" y="326"/>
                </a:lnTo>
                <a:lnTo>
                  <a:pt x="71" y="339"/>
                </a:lnTo>
                <a:lnTo>
                  <a:pt x="28" y="366"/>
                </a:lnTo>
                <a:lnTo>
                  <a:pt x="28" y="366"/>
                </a:lnTo>
                <a:lnTo>
                  <a:pt x="35" y="382"/>
                </a:lnTo>
                <a:lnTo>
                  <a:pt x="40" y="397"/>
                </a:lnTo>
                <a:lnTo>
                  <a:pt x="44" y="412"/>
                </a:lnTo>
                <a:lnTo>
                  <a:pt x="44" y="412"/>
                </a:lnTo>
                <a:lnTo>
                  <a:pt x="46" y="470"/>
                </a:lnTo>
                <a:lnTo>
                  <a:pt x="46" y="470"/>
                </a:lnTo>
                <a:lnTo>
                  <a:pt x="24" y="477"/>
                </a:lnTo>
                <a:lnTo>
                  <a:pt x="8" y="484"/>
                </a:lnTo>
                <a:lnTo>
                  <a:pt x="2" y="488"/>
                </a:lnTo>
                <a:lnTo>
                  <a:pt x="0" y="492"/>
                </a:lnTo>
                <a:lnTo>
                  <a:pt x="0" y="492"/>
                </a:lnTo>
                <a:lnTo>
                  <a:pt x="0" y="497"/>
                </a:lnTo>
                <a:lnTo>
                  <a:pt x="2" y="501"/>
                </a:lnTo>
                <a:lnTo>
                  <a:pt x="6" y="506"/>
                </a:lnTo>
                <a:lnTo>
                  <a:pt x="15" y="514"/>
                </a:lnTo>
                <a:lnTo>
                  <a:pt x="15" y="514"/>
                </a:lnTo>
                <a:lnTo>
                  <a:pt x="13" y="517"/>
                </a:lnTo>
                <a:lnTo>
                  <a:pt x="15" y="519"/>
                </a:lnTo>
                <a:lnTo>
                  <a:pt x="17" y="524"/>
                </a:lnTo>
                <a:lnTo>
                  <a:pt x="17" y="524"/>
                </a:lnTo>
                <a:lnTo>
                  <a:pt x="24" y="534"/>
                </a:lnTo>
                <a:lnTo>
                  <a:pt x="28" y="537"/>
                </a:lnTo>
                <a:lnTo>
                  <a:pt x="28" y="537"/>
                </a:lnTo>
                <a:lnTo>
                  <a:pt x="22" y="537"/>
                </a:lnTo>
                <a:lnTo>
                  <a:pt x="17" y="539"/>
                </a:lnTo>
                <a:lnTo>
                  <a:pt x="13" y="543"/>
                </a:lnTo>
                <a:lnTo>
                  <a:pt x="13" y="543"/>
                </a:lnTo>
                <a:lnTo>
                  <a:pt x="11" y="548"/>
                </a:lnTo>
                <a:lnTo>
                  <a:pt x="11" y="555"/>
                </a:lnTo>
                <a:lnTo>
                  <a:pt x="13" y="561"/>
                </a:lnTo>
                <a:lnTo>
                  <a:pt x="13" y="561"/>
                </a:lnTo>
                <a:lnTo>
                  <a:pt x="13" y="566"/>
                </a:lnTo>
                <a:lnTo>
                  <a:pt x="13" y="572"/>
                </a:lnTo>
                <a:lnTo>
                  <a:pt x="13" y="575"/>
                </a:lnTo>
                <a:lnTo>
                  <a:pt x="13" y="575"/>
                </a:lnTo>
                <a:lnTo>
                  <a:pt x="9" y="585"/>
                </a:lnTo>
                <a:lnTo>
                  <a:pt x="9" y="594"/>
                </a:lnTo>
                <a:lnTo>
                  <a:pt x="9" y="594"/>
                </a:lnTo>
                <a:lnTo>
                  <a:pt x="11" y="601"/>
                </a:lnTo>
                <a:lnTo>
                  <a:pt x="19" y="612"/>
                </a:lnTo>
                <a:lnTo>
                  <a:pt x="19" y="612"/>
                </a:lnTo>
                <a:lnTo>
                  <a:pt x="24" y="616"/>
                </a:lnTo>
                <a:lnTo>
                  <a:pt x="29" y="619"/>
                </a:lnTo>
                <a:lnTo>
                  <a:pt x="37" y="623"/>
                </a:lnTo>
                <a:lnTo>
                  <a:pt x="37" y="623"/>
                </a:lnTo>
                <a:lnTo>
                  <a:pt x="42" y="641"/>
                </a:lnTo>
                <a:lnTo>
                  <a:pt x="48" y="654"/>
                </a:lnTo>
                <a:lnTo>
                  <a:pt x="51" y="659"/>
                </a:lnTo>
                <a:lnTo>
                  <a:pt x="51" y="659"/>
                </a:lnTo>
                <a:lnTo>
                  <a:pt x="59" y="659"/>
                </a:lnTo>
                <a:lnTo>
                  <a:pt x="64" y="659"/>
                </a:lnTo>
                <a:lnTo>
                  <a:pt x="64" y="659"/>
                </a:lnTo>
                <a:lnTo>
                  <a:pt x="64" y="694"/>
                </a:lnTo>
                <a:lnTo>
                  <a:pt x="64" y="721"/>
                </a:lnTo>
                <a:lnTo>
                  <a:pt x="66" y="741"/>
                </a:lnTo>
                <a:lnTo>
                  <a:pt x="66" y="741"/>
                </a:lnTo>
                <a:lnTo>
                  <a:pt x="70" y="763"/>
                </a:lnTo>
                <a:lnTo>
                  <a:pt x="73" y="767"/>
                </a:lnTo>
                <a:lnTo>
                  <a:pt x="73" y="767"/>
                </a:lnTo>
                <a:lnTo>
                  <a:pt x="77" y="765"/>
                </a:lnTo>
                <a:lnTo>
                  <a:pt x="77" y="765"/>
                </a:lnTo>
                <a:lnTo>
                  <a:pt x="82" y="758"/>
                </a:lnTo>
                <a:lnTo>
                  <a:pt x="84" y="754"/>
                </a:lnTo>
                <a:lnTo>
                  <a:pt x="84" y="754"/>
                </a:lnTo>
                <a:lnTo>
                  <a:pt x="84" y="894"/>
                </a:lnTo>
                <a:lnTo>
                  <a:pt x="82" y="1000"/>
                </a:lnTo>
                <a:lnTo>
                  <a:pt x="81" y="1064"/>
                </a:lnTo>
                <a:lnTo>
                  <a:pt x="81" y="1064"/>
                </a:lnTo>
                <a:lnTo>
                  <a:pt x="77" y="1087"/>
                </a:lnTo>
                <a:lnTo>
                  <a:pt x="75" y="1104"/>
                </a:lnTo>
                <a:lnTo>
                  <a:pt x="73" y="1113"/>
                </a:lnTo>
                <a:lnTo>
                  <a:pt x="75" y="1118"/>
                </a:lnTo>
                <a:lnTo>
                  <a:pt x="75" y="1118"/>
                </a:lnTo>
                <a:lnTo>
                  <a:pt x="90" y="1115"/>
                </a:lnTo>
                <a:lnTo>
                  <a:pt x="122" y="1109"/>
                </a:lnTo>
                <a:lnTo>
                  <a:pt x="153" y="1104"/>
                </a:lnTo>
                <a:lnTo>
                  <a:pt x="164" y="1102"/>
                </a:lnTo>
                <a:lnTo>
                  <a:pt x="168" y="1102"/>
                </a:lnTo>
                <a:lnTo>
                  <a:pt x="168" y="1102"/>
                </a:lnTo>
                <a:lnTo>
                  <a:pt x="168" y="1109"/>
                </a:lnTo>
                <a:lnTo>
                  <a:pt x="168" y="1120"/>
                </a:lnTo>
                <a:lnTo>
                  <a:pt x="170" y="1129"/>
                </a:lnTo>
                <a:lnTo>
                  <a:pt x="172" y="1133"/>
                </a:lnTo>
                <a:lnTo>
                  <a:pt x="173" y="1133"/>
                </a:lnTo>
                <a:lnTo>
                  <a:pt x="173" y="1133"/>
                </a:lnTo>
                <a:lnTo>
                  <a:pt x="179" y="1131"/>
                </a:lnTo>
                <a:lnTo>
                  <a:pt x="184" y="1127"/>
                </a:lnTo>
                <a:lnTo>
                  <a:pt x="190" y="1124"/>
                </a:lnTo>
                <a:lnTo>
                  <a:pt x="190" y="1124"/>
                </a:lnTo>
                <a:lnTo>
                  <a:pt x="197" y="1160"/>
                </a:lnTo>
                <a:lnTo>
                  <a:pt x="204" y="1196"/>
                </a:lnTo>
                <a:lnTo>
                  <a:pt x="210" y="1233"/>
                </a:lnTo>
                <a:lnTo>
                  <a:pt x="210" y="1233"/>
                </a:lnTo>
                <a:lnTo>
                  <a:pt x="214" y="1251"/>
                </a:lnTo>
                <a:lnTo>
                  <a:pt x="219" y="1268"/>
                </a:lnTo>
                <a:lnTo>
                  <a:pt x="232" y="1295"/>
                </a:lnTo>
                <a:lnTo>
                  <a:pt x="237" y="1308"/>
                </a:lnTo>
                <a:lnTo>
                  <a:pt x="241" y="1320"/>
                </a:lnTo>
                <a:lnTo>
                  <a:pt x="243" y="1333"/>
                </a:lnTo>
                <a:lnTo>
                  <a:pt x="241" y="1346"/>
                </a:lnTo>
                <a:lnTo>
                  <a:pt x="241" y="1346"/>
                </a:lnTo>
                <a:lnTo>
                  <a:pt x="239" y="1353"/>
                </a:lnTo>
                <a:lnTo>
                  <a:pt x="237" y="1359"/>
                </a:lnTo>
                <a:lnTo>
                  <a:pt x="228" y="1368"/>
                </a:lnTo>
                <a:lnTo>
                  <a:pt x="217" y="1375"/>
                </a:lnTo>
                <a:lnTo>
                  <a:pt x="204" y="1382"/>
                </a:lnTo>
                <a:lnTo>
                  <a:pt x="193" y="1386"/>
                </a:lnTo>
                <a:lnTo>
                  <a:pt x="181" y="1390"/>
                </a:lnTo>
                <a:lnTo>
                  <a:pt x="163" y="1393"/>
                </a:lnTo>
                <a:lnTo>
                  <a:pt x="163" y="1393"/>
                </a:lnTo>
                <a:lnTo>
                  <a:pt x="148" y="1395"/>
                </a:lnTo>
                <a:lnTo>
                  <a:pt x="135" y="1400"/>
                </a:lnTo>
                <a:lnTo>
                  <a:pt x="122" y="1406"/>
                </a:lnTo>
                <a:lnTo>
                  <a:pt x="115" y="1413"/>
                </a:lnTo>
                <a:lnTo>
                  <a:pt x="115" y="1413"/>
                </a:lnTo>
                <a:lnTo>
                  <a:pt x="110" y="1424"/>
                </a:lnTo>
                <a:lnTo>
                  <a:pt x="110" y="1428"/>
                </a:lnTo>
                <a:lnTo>
                  <a:pt x="110" y="1433"/>
                </a:lnTo>
                <a:lnTo>
                  <a:pt x="111" y="1437"/>
                </a:lnTo>
                <a:lnTo>
                  <a:pt x="113" y="1441"/>
                </a:lnTo>
                <a:lnTo>
                  <a:pt x="119" y="1444"/>
                </a:lnTo>
                <a:lnTo>
                  <a:pt x="124" y="1444"/>
                </a:lnTo>
                <a:lnTo>
                  <a:pt x="124" y="1444"/>
                </a:lnTo>
                <a:lnTo>
                  <a:pt x="141" y="1446"/>
                </a:lnTo>
                <a:lnTo>
                  <a:pt x="157" y="1446"/>
                </a:lnTo>
                <a:lnTo>
                  <a:pt x="173" y="1442"/>
                </a:lnTo>
                <a:lnTo>
                  <a:pt x="173" y="1442"/>
                </a:lnTo>
                <a:lnTo>
                  <a:pt x="173" y="1444"/>
                </a:lnTo>
                <a:lnTo>
                  <a:pt x="173" y="1448"/>
                </a:lnTo>
                <a:lnTo>
                  <a:pt x="175" y="1450"/>
                </a:lnTo>
                <a:lnTo>
                  <a:pt x="177" y="1451"/>
                </a:lnTo>
                <a:lnTo>
                  <a:pt x="192" y="1455"/>
                </a:lnTo>
                <a:lnTo>
                  <a:pt x="192" y="1455"/>
                </a:lnTo>
                <a:lnTo>
                  <a:pt x="201" y="1455"/>
                </a:lnTo>
                <a:lnTo>
                  <a:pt x="212" y="1455"/>
                </a:lnTo>
                <a:lnTo>
                  <a:pt x="237" y="1451"/>
                </a:lnTo>
                <a:lnTo>
                  <a:pt x="268" y="1446"/>
                </a:lnTo>
                <a:lnTo>
                  <a:pt x="308" y="1442"/>
                </a:lnTo>
                <a:lnTo>
                  <a:pt x="308" y="1442"/>
                </a:lnTo>
                <a:lnTo>
                  <a:pt x="345" y="1442"/>
                </a:lnTo>
                <a:lnTo>
                  <a:pt x="374" y="1441"/>
                </a:lnTo>
                <a:lnTo>
                  <a:pt x="383" y="1441"/>
                </a:lnTo>
                <a:lnTo>
                  <a:pt x="390" y="1439"/>
                </a:lnTo>
                <a:lnTo>
                  <a:pt x="396" y="1435"/>
                </a:lnTo>
                <a:lnTo>
                  <a:pt x="399" y="1430"/>
                </a:lnTo>
                <a:lnTo>
                  <a:pt x="399" y="1430"/>
                </a:lnTo>
                <a:lnTo>
                  <a:pt x="399" y="1422"/>
                </a:lnTo>
                <a:lnTo>
                  <a:pt x="399" y="1417"/>
                </a:lnTo>
                <a:lnTo>
                  <a:pt x="394" y="1399"/>
                </a:lnTo>
                <a:lnTo>
                  <a:pt x="387" y="1379"/>
                </a:lnTo>
                <a:lnTo>
                  <a:pt x="385" y="1368"/>
                </a:lnTo>
                <a:lnTo>
                  <a:pt x="383" y="1355"/>
                </a:lnTo>
                <a:lnTo>
                  <a:pt x="383" y="1355"/>
                </a:lnTo>
                <a:lnTo>
                  <a:pt x="385" y="1320"/>
                </a:lnTo>
                <a:lnTo>
                  <a:pt x="388" y="1273"/>
                </a:lnTo>
                <a:lnTo>
                  <a:pt x="390" y="1227"/>
                </a:lnTo>
                <a:lnTo>
                  <a:pt x="392" y="1209"/>
                </a:lnTo>
                <a:lnTo>
                  <a:pt x="392" y="1196"/>
                </a:lnTo>
                <a:lnTo>
                  <a:pt x="392" y="1196"/>
                </a:lnTo>
                <a:lnTo>
                  <a:pt x="387" y="1171"/>
                </a:lnTo>
                <a:lnTo>
                  <a:pt x="379" y="1136"/>
                </a:lnTo>
                <a:lnTo>
                  <a:pt x="370" y="1095"/>
                </a:lnTo>
                <a:lnTo>
                  <a:pt x="370" y="1095"/>
                </a:lnTo>
                <a:lnTo>
                  <a:pt x="405" y="1093"/>
                </a:lnTo>
                <a:lnTo>
                  <a:pt x="429" y="1091"/>
                </a:lnTo>
                <a:lnTo>
                  <a:pt x="436" y="1091"/>
                </a:lnTo>
                <a:lnTo>
                  <a:pt x="438" y="1089"/>
                </a:lnTo>
                <a:lnTo>
                  <a:pt x="438" y="1089"/>
                </a:lnTo>
                <a:lnTo>
                  <a:pt x="423" y="971"/>
                </a:lnTo>
                <a:lnTo>
                  <a:pt x="414" y="885"/>
                </a:lnTo>
                <a:lnTo>
                  <a:pt x="408" y="830"/>
                </a:lnTo>
                <a:lnTo>
                  <a:pt x="408" y="830"/>
                </a:lnTo>
                <a:lnTo>
                  <a:pt x="403" y="794"/>
                </a:lnTo>
                <a:lnTo>
                  <a:pt x="394" y="747"/>
                </a:lnTo>
                <a:lnTo>
                  <a:pt x="381" y="688"/>
                </a:lnTo>
                <a:lnTo>
                  <a:pt x="381" y="688"/>
                </a:lnTo>
                <a:lnTo>
                  <a:pt x="385" y="637"/>
                </a:lnTo>
                <a:lnTo>
                  <a:pt x="388" y="574"/>
                </a:lnTo>
                <a:lnTo>
                  <a:pt x="388" y="574"/>
                </a:lnTo>
                <a:lnTo>
                  <a:pt x="387" y="486"/>
                </a:lnTo>
                <a:lnTo>
                  <a:pt x="383" y="422"/>
                </a:lnTo>
                <a:lnTo>
                  <a:pt x="381" y="393"/>
                </a:lnTo>
                <a:lnTo>
                  <a:pt x="377" y="371"/>
                </a:lnTo>
                <a:lnTo>
                  <a:pt x="377" y="371"/>
                </a:lnTo>
                <a:lnTo>
                  <a:pt x="374" y="351"/>
                </a:lnTo>
                <a:lnTo>
                  <a:pt x="367" y="331"/>
                </a:lnTo>
                <a:lnTo>
                  <a:pt x="354" y="299"/>
                </a:lnTo>
                <a:lnTo>
                  <a:pt x="341" y="273"/>
                </a:lnTo>
                <a:lnTo>
                  <a:pt x="330" y="259"/>
                </a:lnTo>
                <a:lnTo>
                  <a:pt x="330" y="259"/>
                </a:lnTo>
                <a:lnTo>
                  <a:pt x="321" y="246"/>
                </a:lnTo>
                <a:lnTo>
                  <a:pt x="316" y="240"/>
                </a:lnTo>
                <a:lnTo>
                  <a:pt x="316" y="240"/>
                </a:lnTo>
                <a:lnTo>
                  <a:pt x="288" y="208"/>
                </a:lnTo>
                <a:lnTo>
                  <a:pt x="288" y="208"/>
                </a:lnTo>
                <a:lnTo>
                  <a:pt x="288" y="202"/>
                </a:lnTo>
                <a:lnTo>
                  <a:pt x="288" y="186"/>
                </a:lnTo>
                <a:lnTo>
                  <a:pt x="285" y="164"/>
                </a:lnTo>
                <a:lnTo>
                  <a:pt x="281" y="151"/>
                </a:lnTo>
                <a:lnTo>
                  <a:pt x="277" y="138"/>
                </a:lnTo>
                <a:lnTo>
                  <a:pt x="277" y="138"/>
                </a:lnTo>
                <a:lnTo>
                  <a:pt x="266" y="115"/>
                </a:lnTo>
                <a:lnTo>
                  <a:pt x="255" y="96"/>
                </a:lnTo>
                <a:lnTo>
                  <a:pt x="241" y="75"/>
                </a:lnTo>
                <a:lnTo>
                  <a:pt x="241" y="75"/>
                </a:lnTo>
                <a:lnTo>
                  <a:pt x="237" y="62"/>
                </a:lnTo>
                <a:lnTo>
                  <a:pt x="232" y="47"/>
                </a:lnTo>
                <a:lnTo>
                  <a:pt x="228" y="38"/>
                </a:lnTo>
                <a:lnTo>
                  <a:pt x="223" y="31"/>
                </a:lnTo>
                <a:lnTo>
                  <a:pt x="217" y="24"/>
                </a:lnTo>
                <a:lnTo>
                  <a:pt x="208" y="16"/>
                </a:lnTo>
                <a:lnTo>
                  <a:pt x="208" y="16"/>
                </a:lnTo>
                <a:lnTo>
                  <a:pt x="199" y="11"/>
                </a:lnTo>
                <a:lnTo>
                  <a:pt x="192" y="5"/>
                </a:lnTo>
                <a:lnTo>
                  <a:pt x="175" y="2"/>
                </a:lnTo>
                <a:lnTo>
                  <a:pt x="166" y="0"/>
                </a:lnTo>
                <a:lnTo>
                  <a:pt x="163" y="0"/>
                </a:lnTo>
                <a:lnTo>
                  <a:pt x="163" y="0"/>
                </a:lnTo>
                <a:lnTo>
                  <a:pt x="155" y="0"/>
                </a:lnTo>
                <a:lnTo>
                  <a:pt x="148" y="0"/>
                </a:lnTo>
                <a:lnTo>
                  <a:pt x="137" y="2"/>
                </a:lnTo>
                <a:lnTo>
                  <a:pt x="137" y="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9905747D-2FE8-4F58-A0AD-4E4260A5FCEE}"/>
              </a:ext>
            </a:extLst>
          </p:cNvPr>
          <p:cNvSpPr>
            <a:spLocks/>
          </p:cNvSpPr>
          <p:nvPr/>
        </p:nvSpPr>
        <p:spPr bwMode="auto">
          <a:xfrm>
            <a:off x="934355" y="827313"/>
            <a:ext cx="552860" cy="1616053"/>
          </a:xfrm>
          <a:custGeom>
            <a:avLst/>
            <a:gdLst>
              <a:gd name="T0" fmla="*/ 136 w 416"/>
              <a:gd name="T1" fmla="*/ 6 h 1216"/>
              <a:gd name="T2" fmla="*/ 104 w 416"/>
              <a:gd name="T3" fmla="*/ 35 h 1216"/>
              <a:gd name="T4" fmla="*/ 89 w 416"/>
              <a:gd name="T5" fmla="*/ 86 h 1216"/>
              <a:gd name="T6" fmla="*/ 102 w 416"/>
              <a:gd name="T7" fmla="*/ 103 h 1216"/>
              <a:gd name="T8" fmla="*/ 115 w 416"/>
              <a:gd name="T9" fmla="*/ 133 h 1216"/>
              <a:gd name="T10" fmla="*/ 106 w 416"/>
              <a:gd name="T11" fmla="*/ 138 h 1216"/>
              <a:gd name="T12" fmla="*/ 102 w 416"/>
              <a:gd name="T13" fmla="*/ 144 h 1216"/>
              <a:gd name="T14" fmla="*/ 108 w 416"/>
              <a:gd name="T15" fmla="*/ 172 h 1216"/>
              <a:gd name="T16" fmla="*/ 89 w 416"/>
              <a:gd name="T17" fmla="*/ 189 h 1216"/>
              <a:gd name="T18" fmla="*/ 41 w 416"/>
              <a:gd name="T19" fmla="*/ 194 h 1216"/>
              <a:gd name="T20" fmla="*/ 0 w 416"/>
              <a:gd name="T21" fmla="*/ 385 h 1216"/>
              <a:gd name="T22" fmla="*/ 3 w 416"/>
              <a:gd name="T23" fmla="*/ 413 h 1216"/>
              <a:gd name="T24" fmla="*/ 22 w 416"/>
              <a:gd name="T25" fmla="*/ 428 h 1216"/>
              <a:gd name="T26" fmla="*/ 63 w 416"/>
              <a:gd name="T27" fmla="*/ 389 h 1216"/>
              <a:gd name="T28" fmla="*/ 59 w 416"/>
              <a:gd name="T29" fmla="*/ 495 h 1216"/>
              <a:gd name="T30" fmla="*/ 26 w 416"/>
              <a:gd name="T31" fmla="*/ 575 h 1216"/>
              <a:gd name="T32" fmla="*/ 41 w 416"/>
              <a:gd name="T33" fmla="*/ 592 h 1216"/>
              <a:gd name="T34" fmla="*/ 99 w 416"/>
              <a:gd name="T35" fmla="*/ 759 h 1216"/>
              <a:gd name="T36" fmla="*/ 119 w 416"/>
              <a:gd name="T37" fmla="*/ 841 h 1216"/>
              <a:gd name="T38" fmla="*/ 115 w 416"/>
              <a:gd name="T39" fmla="*/ 964 h 1216"/>
              <a:gd name="T40" fmla="*/ 140 w 416"/>
              <a:gd name="T41" fmla="*/ 1100 h 1216"/>
              <a:gd name="T42" fmla="*/ 132 w 416"/>
              <a:gd name="T43" fmla="*/ 1164 h 1216"/>
              <a:gd name="T44" fmla="*/ 123 w 416"/>
              <a:gd name="T45" fmla="*/ 1190 h 1216"/>
              <a:gd name="T46" fmla="*/ 145 w 416"/>
              <a:gd name="T47" fmla="*/ 1214 h 1216"/>
              <a:gd name="T48" fmla="*/ 173 w 416"/>
              <a:gd name="T49" fmla="*/ 1209 h 1216"/>
              <a:gd name="T50" fmla="*/ 186 w 416"/>
              <a:gd name="T51" fmla="*/ 1179 h 1216"/>
              <a:gd name="T52" fmla="*/ 220 w 416"/>
              <a:gd name="T53" fmla="*/ 1186 h 1216"/>
              <a:gd name="T54" fmla="*/ 256 w 416"/>
              <a:gd name="T55" fmla="*/ 1194 h 1216"/>
              <a:gd name="T56" fmla="*/ 259 w 416"/>
              <a:gd name="T57" fmla="*/ 1175 h 1216"/>
              <a:gd name="T58" fmla="*/ 220 w 416"/>
              <a:gd name="T59" fmla="*/ 1130 h 1216"/>
              <a:gd name="T60" fmla="*/ 213 w 416"/>
              <a:gd name="T61" fmla="*/ 1072 h 1216"/>
              <a:gd name="T62" fmla="*/ 246 w 416"/>
              <a:gd name="T63" fmla="*/ 917 h 1216"/>
              <a:gd name="T64" fmla="*/ 242 w 416"/>
              <a:gd name="T65" fmla="*/ 815 h 1216"/>
              <a:gd name="T66" fmla="*/ 254 w 416"/>
              <a:gd name="T67" fmla="*/ 764 h 1216"/>
              <a:gd name="T68" fmla="*/ 280 w 416"/>
              <a:gd name="T69" fmla="*/ 665 h 1216"/>
              <a:gd name="T70" fmla="*/ 295 w 416"/>
              <a:gd name="T71" fmla="*/ 557 h 1216"/>
              <a:gd name="T72" fmla="*/ 278 w 416"/>
              <a:gd name="T73" fmla="*/ 446 h 1216"/>
              <a:gd name="T74" fmla="*/ 276 w 416"/>
              <a:gd name="T75" fmla="*/ 381 h 1216"/>
              <a:gd name="T76" fmla="*/ 353 w 416"/>
              <a:gd name="T77" fmla="*/ 581 h 1216"/>
              <a:gd name="T78" fmla="*/ 360 w 416"/>
              <a:gd name="T79" fmla="*/ 594 h 1216"/>
              <a:gd name="T80" fmla="*/ 383 w 416"/>
              <a:gd name="T81" fmla="*/ 635 h 1216"/>
              <a:gd name="T82" fmla="*/ 386 w 416"/>
              <a:gd name="T83" fmla="*/ 618 h 1216"/>
              <a:gd name="T84" fmla="*/ 390 w 416"/>
              <a:gd name="T85" fmla="*/ 598 h 1216"/>
              <a:gd name="T86" fmla="*/ 399 w 416"/>
              <a:gd name="T87" fmla="*/ 628 h 1216"/>
              <a:gd name="T88" fmla="*/ 399 w 416"/>
              <a:gd name="T89" fmla="*/ 648 h 1216"/>
              <a:gd name="T90" fmla="*/ 394 w 416"/>
              <a:gd name="T91" fmla="*/ 671 h 1216"/>
              <a:gd name="T92" fmla="*/ 407 w 416"/>
              <a:gd name="T93" fmla="*/ 658 h 1216"/>
              <a:gd name="T94" fmla="*/ 416 w 416"/>
              <a:gd name="T95" fmla="*/ 652 h 1216"/>
              <a:gd name="T96" fmla="*/ 407 w 416"/>
              <a:gd name="T97" fmla="*/ 585 h 1216"/>
              <a:gd name="T98" fmla="*/ 383 w 416"/>
              <a:gd name="T99" fmla="*/ 475 h 1216"/>
              <a:gd name="T100" fmla="*/ 353 w 416"/>
              <a:gd name="T101" fmla="*/ 398 h 1216"/>
              <a:gd name="T102" fmla="*/ 313 w 416"/>
              <a:gd name="T103" fmla="*/ 269 h 1216"/>
              <a:gd name="T104" fmla="*/ 293 w 416"/>
              <a:gd name="T105" fmla="*/ 209 h 1216"/>
              <a:gd name="T106" fmla="*/ 246 w 416"/>
              <a:gd name="T107" fmla="*/ 177 h 1216"/>
              <a:gd name="T108" fmla="*/ 226 w 416"/>
              <a:gd name="T109" fmla="*/ 116 h 1216"/>
              <a:gd name="T110" fmla="*/ 226 w 416"/>
              <a:gd name="T111" fmla="*/ 69 h 1216"/>
              <a:gd name="T112" fmla="*/ 203 w 416"/>
              <a:gd name="T113" fmla="*/ 13 h 1216"/>
              <a:gd name="T114" fmla="*/ 162 w 416"/>
              <a:gd name="T115" fmla="*/ 0 h 1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6" h="1216">
                <a:moveTo>
                  <a:pt x="157" y="2"/>
                </a:moveTo>
                <a:lnTo>
                  <a:pt x="157" y="2"/>
                </a:lnTo>
                <a:lnTo>
                  <a:pt x="155" y="0"/>
                </a:lnTo>
                <a:lnTo>
                  <a:pt x="147" y="2"/>
                </a:lnTo>
                <a:lnTo>
                  <a:pt x="136" y="6"/>
                </a:lnTo>
                <a:lnTo>
                  <a:pt x="127" y="11"/>
                </a:lnTo>
                <a:lnTo>
                  <a:pt x="119" y="19"/>
                </a:lnTo>
                <a:lnTo>
                  <a:pt x="119" y="19"/>
                </a:lnTo>
                <a:lnTo>
                  <a:pt x="110" y="26"/>
                </a:lnTo>
                <a:lnTo>
                  <a:pt x="104" y="35"/>
                </a:lnTo>
                <a:lnTo>
                  <a:pt x="99" y="45"/>
                </a:lnTo>
                <a:lnTo>
                  <a:pt x="95" y="54"/>
                </a:lnTo>
                <a:lnTo>
                  <a:pt x="89" y="73"/>
                </a:lnTo>
                <a:lnTo>
                  <a:pt x="89" y="86"/>
                </a:lnTo>
                <a:lnTo>
                  <a:pt x="89" y="86"/>
                </a:lnTo>
                <a:lnTo>
                  <a:pt x="91" y="97"/>
                </a:lnTo>
                <a:lnTo>
                  <a:pt x="93" y="106"/>
                </a:lnTo>
                <a:lnTo>
                  <a:pt x="95" y="114"/>
                </a:lnTo>
                <a:lnTo>
                  <a:pt x="93" y="119"/>
                </a:lnTo>
                <a:lnTo>
                  <a:pt x="102" y="103"/>
                </a:lnTo>
                <a:lnTo>
                  <a:pt x="106" y="116"/>
                </a:lnTo>
                <a:lnTo>
                  <a:pt x="110" y="103"/>
                </a:lnTo>
                <a:lnTo>
                  <a:pt x="110" y="103"/>
                </a:lnTo>
                <a:lnTo>
                  <a:pt x="112" y="116"/>
                </a:lnTo>
                <a:lnTo>
                  <a:pt x="115" y="133"/>
                </a:lnTo>
                <a:lnTo>
                  <a:pt x="119" y="142"/>
                </a:lnTo>
                <a:lnTo>
                  <a:pt x="119" y="142"/>
                </a:lnTo>
                <a:lnTo>
                  <a:pt x="115" y="140"/>
                </a:lnTo>
                <a:lnTo>
                  <a:pt x="106" y="138"/>
                </a:lnTo>
                <a:lnTo>
                  <a:pt x="106" y="138"/>
                </a:lnTo>
                <a:lnTo>
                  <a:pt x="93" y="134"/>
                </a:lnTo>
                <a:lnTo>
                  <a:pt x="89" y="133"/>
                </a:lnTo>
                <a:lnTo>
                  <a:pt x="89" y="133"/>
                </a:lnTo>
                <a:lnTo>
                  <a:pt x="89" y="133"/>
                </a:lnTo>
                <a:lnTo>
                  <a:pt x="102" y="144"/>
                </a:lnTo>
                <a:lnTo>
                  <a:pt x="110" y="153"/>
                </a:lnTo>
                <a:lnTo>
                  <a:pt x="112" y="159"/>
                </a:lnTo>
                <a:lnTo>
                  <a:pt x="110" y="162"/>
                </a:lnTo>
                <a:lnTo>
                  <a:pt x="110" y="162"/>
                </a:lnTo>
                <a:lnTo>
                  <a:pt x="108" y="172"/>
                </a:lnTo>
                <a:lnTo>
                  <a:pt x="106" y="179"/>
                </a:lnTo>
                <a:lnTo>
                  <a:pt x="104" y="183"/>
                </a:lnTo>
                <a:lnTo>
                  <a:pt x="102" y="185"/>
                </a:lnTo>
                <a:lnTo>
                  <a:pt x="97" y="187"/>
                </a:lnTo>
                <a:lnTo>
                  <a:pt x="89" y="189"/>
                </a:lnTo>
                <a:lnTo>
                  <a:pt x="89" y="189"/>
                </a:lnTo>
                <a:lnTo>
                  <a:pt x="59" y="192"/>
                </a:lnTo>
                <a:lnTo>
                  <a:pt x="43" y="192"/>
                </a:lnTo>
                <a:lnTo>
                  <a:pt x="43" y="192"/>
                </a:lnTo>
                <a:lnTo>
                  <a:pt x="41" y="194"/>
                </a:lnTo>
                <a:lnTo>
                  <a:pt x="39" y="200"/>
                </a:lnTo>
                <a:lnTo>
                  <a:pt x="33" y="219"/>
                </a:lnTo>
                <a:lnTo>
                  <a:pt x="20" y="280"/>
                </a:lnTo>
                <a:lnTo>
                  <a:pt x="7" y="344"/>
                </a:lnTo>
                <a:lnTo>
                  <a:pt x="0" y="385"/>
                </a:lnTo>
                <a:lnTo>
                  <a:pt x="0" y="385"/>
                </a:lnTo>
                <a:lnTo>
                  <a:pt x="0" y="392"/>
                </a:lnTo>
                <a:lnTo>
                  <a:pt x="0" y="402"/>
                </a:lnTo>
                <a:lnTo>
                  <a:pt x="2" y="407"/>
                </a:lnTo>
                <a:lnTo>
                  <a:pt x="3" y="413"/>
                </a:lnTo>
                <a:lnTo>
                  <a:pt x="7" y="418"/>
                </a:lnTo>
                <a:lnTo>
                  <a:pt x="11" y="422"/>
                </a:lnTo>
                <a:lnTo>
                  <a:pt x="16" y="426"/>
                </a:lnTo>
                <a:lnTo>
                  <a:pt x="22" y="428"/>
                </a:lnTo>
                <a:lnTo>
                  <a:pt x="22" y="428"/>
                </a:lnTo>
                <a:lnTo>
                  <a:pt x="28" y="426"/>
                </a:lnTo>
                <a:lnTo>
                  <a:pt x="35" y="420"/>
                </a:lnTo>
                <a:lnTo>
                  <a:pt x="43" y="413"/>
                </a:lnTo>
                <a:lnTo>
                  <a:pt x="50" y="405"/>
                </a:lnTo>
                <a:lnTo>
                  <a:pt x="63" y="389"/>
                </a:lnTo>
                <a:lnTo>
                  <a:pt x="69" y="381"/>
                </a:lnTo>
                <a:lnTo>
                  <a:pt x="69" y="381"/>
                </a:lnTo>
                <a:lnTo>
                  <a:pt x="65" y="430"/>
                </a:lnTo>
                <a:lnTo>
                  <a:pt x="63" y="469"/>
                </a:lnTo>
                <a:lnTo>
                  <a:pt x="59" y="495"/>
                </a:lnTo>
                <a:lnTo>
                  <a:pt x="59" y="495"/>
                </a:lnTo>
                <a:lnTo>
                  <a:pt x="52" y="517"/>
                </a:lnTo>
                <a:lnTo>
                  <a:pt x="41" y="544"/>
                </a:lnTo>
                <a:lnTo>
                  <a:pt x="30" y="568"/>
                </a:lnTo>
                <a:lnTo>
                  <a:pt x="26" y="575"/>
                </a:lnTo>
                <a:lnTo>
                  <a:pt x="26" y="581"/>
                </a:lnTo>
                <a:lnTo>
                  <a:pt x="26" y="581"/>
                </a:lnTo>
                <a:lnTo>
                  <a:pt x="28" y="583"/>
                </a:lnTo>
                <a:lnTo>
                  <a:pt x="31" y="587"/>
                </a:lnTo>
                <a:lnTo>
                  <a:pt x="41" y="592"/>
                </a:lnTo>
                <a:lnTo>
                  <a:pt x="56" y="598"/>
                </a:lnTo>
                <a:lnTo>
                  <a:pt x="56" y="598"/>
                </a:lnTo>
                <a:lnTo>
                  <a:pt x="74" y="673"/>
                </a:lnTo>
                <a:lnTo>
                  <a:pt x="99" y="759"/>
                </a:lnTo>
                <a:lnTo>
                  <a:pt x="99" y="759"/>
                </a:lnTo>
                <a:lnTo>
                  <a:pt x="106" y="781"/>
                </a:lnTo>
                <a:lnTo>
                  <a:pt x="110" y="788"/>
                </a:lnTo>
                <a:lnTo>
                  <a:pt x="110" y="788"/>
                </a:lnTo>
                <a:lnTo>
                  <a:pt x="119" y="841"/>
                </a:lnTo>
                <a:lnTo>
                  <a:pt x="119" y="841"/>
                </a:lnTo>
                <a:lnTo>
                  <a:pt x="119" y="861"/>
                </a:lnTo>
                <a:lnTo>
                  <a:pt x="117" y="891"/>
                </a:lnTo>
                <a:lnTo>
                  <a:pt x="115" y="951"/>
                </a:lnTo>
                <a:lnTo>
                  <a:pt x="115" y="951"/>
                </a:lnTo>
                <a:lnTo>
                  <a:pt x="115" y="964"/>
                </a:lnTo>
                <a:lnTo>
                  <a:pt x="119" y="983"/>
                </a:lnTo>
                <a:lnTo>
                  <a:pt x="129" y="1024"/>
                </a:lnTo>
                <a:lnTo>
                  <a:pt x="138" y="1069"/>
                </a:lnTo>
                <a:lnTo>
                  <a:pt x="140" y="1086"/>
                </a:lnTo>
                <a:lnTo>
                  <a:pt x="140" y="1100"/>
                </a:lnTo>
                <a:lnTo>
                  <a:pt x="140" y="1100"/>
                </a:lnTo>
                <a:lnTo>
                  <a:pt x="136" y="1140"/>
                </a:lnTo>
                <a:lnTo>
                  <a:pt x="134" y="1155"/>
                </a:lnTo>
                <a:lnTo>
                  <a:pt x="132" y="1164"/>
                </a:lnTo>
                <a:lnTo>
                  <a:pt x="132" y="1164"/>
                </a:lnTo>
                <a:lnTo>
                  <a:pt x="129" y="1170"/>
                </a:lnTo>
                <a:lnTo>
                  <a:pt x="125" y="1175"/>
                </a:lnTo>
                <a:lnTo>
                  <a:pt x="123" y="1181"/>
                </a:lnTo>
                <a:lnTo>
                  <a:pt x="123" y="1190"/>
                </a:lnTo>
                <a:lnTo>
                  <a:pt x="123" y="1190"/>
                </a:lnTo>
                <a:lnTo>
                  <a:pt x="125" y="1196"/>
                </a:lnTo>
                <a:lnTo>
                  <a:pt x="129" y="1201"/>
                </a:lnTo>
                <a:lnTo>
                  <a:pt x="134" y="1207"/>
                </a:lnTo>
                <a:lnTo>
                  <a:pt x="140" y="1211"/>
                </a:lnTo>
                <a:lnTo>
                  <a:pt x="145" y="1214"/>
                </a:lnTo>
                <a:lnTo>
                  <a:pt x="151" y="1216"/>
                </a:lnTo>
                <a:lnTo>
                  <a:pt x="157" y="1216"/>
                </a:lnTo>
                <a:lnTo>
                  <a:pt x="162" y="1214"/>
                </a:lnTo>
                <a:lnTo>
                  <a:pt x="162" y="1214"/>
                </a:lnTo>
                <a:lnTo>
                  <a:pt x="173" y="1209"/>
                </a:lnTo>
                <a:lnTo>
                  <a:pt x="179" y="1205"/>
                </a:lnTo>
                <a:lnTo>
                  <a:pt x="183" y="1198"/>
                </a:lnTo>
                <a:lnTo>
                  <a:pt x="183" y="1198"/>
                </a:lnTo>
                <a:lnTo>
                  <a:pt x="186" y="1188"/>
                </a:lnTo>
                <a:lnTo>
                  <a:pt x="186" y="1179"/>
                </a:lnTo>
                <a:lnTo>
                  <a:pt x="186" y="1168"/>
                </a:lnTo>
                <a:lnTo>
                  <a:pt x="186" y="1168"/>
                </a:lnTo>
                <a:lnTo>
                  <a:pt x="196" y="1173"/>
                </a:lnTo>
                <a:lnTo>
                  <a:pt x="205" y="1179"/>
                </a:lnTo>
                <a:lnTo>
                  <a:pt x="220" y="1186"/>
                </a:lnTo>
                <a:lnTo>
                  <a:pt x="220" y="1186"/>
                </a:lnTo>
                <a:lnTo>
                  <a:pt x="237" y="1192"/>
                </a:lnTo>
                <a:lnTo>
                  <a:pt x="248" y="1196"/>
                </a:lnTo>
                <a:lnTo>
                  <a:pt x="252" y="1196"/>
                </a:lnTo>
                <a:lnTo>
                  <a:pt x="256" y="1194"/>
                </a:lnTo>
                <a:lnTo>
                  <a:pt x="257" y="1190"/>
                </a:lnTo>
                <a:lnTo>
                  <a:pt x="259" y="1186"/>
                </a:lnTo>
                <a:lnTo>
                  <a:pt x="259" y="1186"/>
                </a:lnTo>
                <a:lnTo>
                  <a:pt x="259" y="1177"/>
                </a:lnTo>
                <a:lnTo>
                  <a:pt x="259" y="1175"/>
                </a:lnTo>
                <a:lnTo>
                  <a:pt x="254" y="1171"/>
                </a:lnTo>
                <a:lnTo>
                  <a:pt x="242" y="1160"/>
                </a:lnTo>
                <a:lnTo>
                  <a:pt x="242" y="1160"/>
                </a:lnTo>
                <a:lnTo>
                  <a:pt x="229" y="1143"/>
                </a:lnTo>
                <a:lnTo>
                  <a:pt x="220" y="1130"/>
                </a:lnTo>
                <a:lnTo>
                  <a:pt x="214" y="1117"/>
                </a:lnTo>
                <a:lnTo>
                  <a:pt x="213" y="1100"/>
                </a:lnTo>
                <a:lnTo>
                  <a:pt x="213" y="1100"/>
                </a:lnTo>
                <a:lnTo>
                  <a:pt x="211" y="1084"/>
                </a:lnTo>
                <a:lnTo>
                  <a:pt x="213" y="1072"/>
                </a:lnTo>
                <a:lnTo>
                  <a:pt x="216" y="1057"/>
                </a:lnTo>
                <a:lnTo>
                  <a:pt x="216" y="1057"/>
                </a:lnTo>
                <a:lnTo>
                  <a:pt x="231" y="990"/>
                </a:lnTo>
                <a:lnTo>
                  <a:pt x="241" y="943"/>
                </a:lnTo>
                <a:lnTo>
                  <a:pt x="246" y="917"/>
                </a:lnTo>
                <a:lnTo>
                  <a:pt x="246" y="917"/>
                </a:lnTo>
                <a:lnTo>
                  <a:pt x="246" y="895"/>
                </a:lnTo>
                <a:lnTo>
                  <a:pt x="244" y="859"/>
                </a:lnTo>
                <a:lnTo>
                  <a:pt x="242" y="815"/>
                </a:lnTo>
                <a:lnTo>
                  <a:pt x="242" y="815"/>
                </a:lnTo>
                <a:lnTo>
                  <a:pt x="246" y="805"/>
                </a:lnTo>
                <a:lnTo>
                  <a:pt x="248" y="796"/>
                </a:lnTo>
                <a:lnTo>
                  <a:pt x="250" y="785"/>
                </a:lnTo>
                <a:lnTo>
                  <a:pt x="250" y="785"/>
                </a:lnTo>
                <a:lnTo>
                  <a:pt x="254" y="764"/>
                </a:lnTo>
                <a:lnTo>
                  <a:pt x="259" y="747"/>
                </a:lnTo>
                <a:lnTo>
                  <a:pt x="259" y="747"/>
                </a:lnTo>
                <a:lnTo>
                  <a:pt x="269" y="712"/>
                </a:lnTo>
                <a:lnTo>
                  <a:pt x="276" y="688"/>
                </a:lnTo>
                <a:lnTo>
                  <a:pt x="280" y="665"/>
                </a:lnTo>
                <a:lnTo>
                  <a:pt x="280" y="665"/>
                </a:lnTo>
                <a:lnTo>
                  <a:pt x="284" y="611"/>
                </a:lnTo>
                <a:lnTo>
                  <a:pt x="297" y="615"/>
                </a:lnTo>
                <a:lnTo>
                  <a:pt x="297" y="615"/>
                </a:lnTo>
                <a:lnTo>
                  <a:pt x="295" y="557"/>
                </a:lnTo>
                <a:lnTo>
                  <a:pt x="291" y="512"/>
                </a:lnTo>
                <a:lnTo>
                  <a:pt x="289" y="482"/>
                </a:lnTo>
                <a:lnTo>
                  <a:pt x="289" y="482"/>
                </a:lnTo>
                <a:lnTo>
                  <a:pt x="284" y="465"/>
                </a:lnTo>
                <a:lnTo>
                  <a:pt x="278" y="446"/>
                </a:lnTo>
                <a:lnTo>
                  <a:pt x="272" y="430"/>
                </a:lnTo>
                <a:lnTo>
                  <a:pt x="272" y="418"/>
                </a:lnTo>
                <a:lnTo>
                  <a:pt x="272" y="418"/>
                </a:lnTo>
                <a:lnTo>
                  <a:pt x="276" y="381"/>
                </a:lnTo>
                <a:lnTo>
                  <a:pt x="276" y="381"/>
                </a:lnTo>
                <a:lnTo>
                  <a:pt x="297" y="420"/>
                </a:lnTo>
                <a:lnTo>
                  <a:pt x="312" y="456"/>
                </a:lnTo>
                <a:lnTo>
                  <a:pt x="323" y="482"/>
                </a:lnTo>
                <a:lnTo>
                  <a:pt x="323" y="482"/>
                </a:lnTo>
                <a:lnTo>
                  <a:pt x="353" y="581"/>
                </a:lnTo>
                <a:lnTo>
                  <a:pt x="353" y="581"/>
                </a:lnTo>
                <a:lnTo>
                  <a:pt x="355" y="587"/>
                </a:lnTo>
                <a:lnTo>
                  <a:pt x="356" y="590"/>
                </a:lnTo>
                <a:lnTo>
                  <a:pt x="360" y="594"/>
                </a:lnTo>
                <a:lnTo>
                  <a:pt x="360" y="594"/>
                </a:lnTo>
                <a:lnTo>
                  <a:pt x="362" y="596"/>
                </a:lnTo>
                <a:lnTo>
                  <a:pt x="366" y="600"/>
                </a:lnTo>
                <a:lnTo>
                  <a:pt x="373" y="615"/>
                </a:lnTo>
                <a:lnTo>
                  <a:pt x="381" y="630"/>
                </a:lnTo>
                <a:lnTo>
                  <a:pt x="383" y="635"/>
                </a:lnTo>
                <a:lnTo>
                  <a:pt x="386" y="635"/>
                </a:lnTo>
                <a:lnTo>
                  <a:pt x="386" y="635"/>
                </a:lnTo>
                <a:lnTo>
                  <a:pt x="388" y="633"/>
                </a:lnTo>
                <a:lnTo>
                  <a:pt x="388" y="630"/>
                </a:lnTo>
                <a:lnTo>
                  <a:pt x="386" y="618"/>
                </a:lnTo>
                <a:lnTo>
                  <a:pt x="383" y="602"/>
                </a:lnTo>
                <a:lnTo>
                  <a:pt x="383" y="602"/>
                </a:lnTo>
                <a:lnTo>
                  <a:pt x="384" y="598"/>
                </a:lnTo>
                <a:lnTo>
                  <a:pt x="386" y="596"/>
                </a:lnTo>
                <a:lnTo>
                  <a:pt x="390" y="598"/>
                </a:lnTo>
                <a:lnTo>
                  <a:pt x="390" y="598"/>
                </a:lnTo>
                <a:lnTo>
                  <a:pt x="394" y="603"/>
                </a:lnTo>
                <a:lnTo>
                  <a:pt x="397" y="613"/>
                </a:lnTo>
                <a:lnTo>
                  <a:pt x="399" y="620"/>
                </a:lnTo>
                <a:lnTo>
                  <a:pt x="399" y="628"/>
                </a:lnTo>
                <a:lnTo>
                  <a:pt x="399" y="628"/>
                </a:lnTo>
                <a:lnTo>
                  <a:pt x="397" y="631"/>
                </a:lnTo>
                <a:lnTo>
                  <a:pt x="399" y="637"/>
                </a:lnTo>
                <a:lnTo>
                  <a:pt x="399" y="643"/>
                </a:lnTo>
                <a:lnTo>
                  <a:pt x="399" y="648"/>
                </a:lnTo>
                <a:lnTo>
                  <a:pt x="399" y="648"/>
                </a:lnTo>
                <a:lnTo>
                  <a:pt x="394" y="661"/>
                </a:lnTo>
                <a:lnTo>
                  <a:pt x="394" y="667"/>
                </a:lnTo>
                <a:lnTo>
                  <a:pt x="394" y="669"/>
                </a:lnTo>
                <a:lnTo>
                  <a:pt x="394" y="671"/>
                </a:lnTo>
                <a:lnTo>
                  <a:pt x="394" y="671"/>
                </a:lnTo>
                <a:lnTo>
                  <a:pt x="396" y="671"/>
                </a:lnTo>
                <a:lnTo>
                  <a:pt x="397" y="669"/>
                </a:lnTo>
                <a:lnTo>
                  <a:pt x="403" y="665"/>
                </a:lnTo>
                <a:lnTo>
                  <a:pt x="407" y="658"/>
                </a:lnTo>
                <a:lnTo>
                  <a:pt x="407" y="658"/>
                </a:lnTo>
                <a:lnTo>
                  <a:pt x="411" y="659"/>
                </a:lnTo>
                <a:lnTo>
                  <a:pt x="412" y="658"/>
                </a:lnTo>
                <a:lnTo>
                  <a:pt x="416" y="652"/>
                </a:lnTo>
                <a:lnTo>
                  <a:pt x="416" y="652"/>
                </a:lnTo>
                <a:lnTo>
                  <a:pt x="416" y="643"/>
                </a:lnTo>
                <a:lnTo>
                  <a:pt x="414" y="630"/>
                </a:lnTo>
                <a:lnTo>
                  <a:pt x="411" y="611"/>
                </a:lnTo>
                <a:lnTo>
                  <a:pt x="411" y="611"/>
                </a:lnTo>
                <a:lnTo>
                  <a:pt x="407" y="585"/>
                </a:lnTo>
                <a:lnTo>
                  <a:pt x="411" y="575"/>
                </a:lnTo>
                <a:lnTo>
                  <a:pt x="411" y="575"/>
                </a:lnTo>
                <a:lnTo>
                  <a:pt x="403" y="538"/>
                </a:lnTo>
                <a:lnTo>
                  <a:pt x="392" y="506"/>
                </a:lnTo>
                <a:lnTo>
                  <a:pt x="383" y="475"/>
                </a:lnTo>
                <a:lnTo>
                  <a:pt x="383" y="475"/>
                </a:lnTo>
                <a:lnTo>
                  <a:pt x="362" y="426"/>
                </a:lnTo>
                <a:lnTo>
                  <a:pt x="355" y="409"/>
                </a:lnTo>
                <a:lnTo>
                  <a:pt x="353" y="398"/>
                </a:lnTo>
                <a:lnTo>
                  <a:pt x="353" y="398"/>
                </a:lnTo>
                <a:lnTo>
                  <a:pt x="345" y="375"/>
                </a:lnTo>
                <a:lnTo>
                  <a:pt x="334" y="336"/>
                </a:lnTo>
                <a:lnTo>
                  <a:pt x="321" y="297"/>
                </a:lnTo>
                <a:lnTo>
                  <a:pt x="313" y="269"/>
                </a:lnTo>
                <a:lnTo>
                  <a:pt x="313" y="269"/>
                </a:lnTo>
                <a:lnTo>
                  <a:pt x="310" y="252"/>
                </a:lnTo>
                <a:lnTo>
                  <a:pt x="304" y="233"/>
                </a:lnTo>
                <a:lnTo>
                  <a:pt x="297" y="219"/>
                </a:lnTo>
                <a:lnTo>
                  <a:pt x="293" y="209"/>
                </a:lnTo>
                <a:lnTo>
                  <a:pt x="293" y="209"/>
                </a:lnTo>
                <a:lnTo>
                  <a:pt x="285" y="205"/>
                </a:lnTo>
                <a:lnTo>
                  <a:pt x="270" y="200"/>
                </a:lnTo>
                <a:lnTo>
                  <a:pt x="250" y="192"/>
                </a:lnTo>
                <a:lnTo>
                  <a:pt x="250" y="192"/>
                </a:lnTo>
                <a:lnTo>
                  <a:pt x="246" y="177"/>
                </a:lnTo>
                <a:lnTo>
                  <a:pt x="242" y="164"/>
                </a:lnTo>
                <a:lnTo>
                  <a:pt x="237" y="149"/>
                </a:lnTo>
                <a:lnTo>
                  <a:pt x="237" y="149"/>
                </a:lnTo>
                <a:lnTo>
                  <a:pt x="229" y="127"/>
                </a:lnTo>
                <a:lnTo>
                  <a:pt x="226" y="116"/>
                </a:lnTo>
                <a:lnTo>
                  <a:pt x="226" y="116"/>
                </a:lnTo>
                <a:lnTo>
                  <a:pt x="224" y="110"/>
                </a:lnTo>
                <a:lnTo>
                  <a:pt x="224" y="99"/>
                </a:lnTo>
                <a:lnTo>
                  <a:pt x="226" y="69"/>
                </a:lnTo>
                <a:lnTo>
                  <a:pt x="226" y="69"/>
                </a:lnTo>
                <a:lnTo>
                  <a:pt x="224" y="56"/>
                </a:lnTo>
                <a:lnTo>
                  <a:pt x="222" y="41"/>
                </a:lnTo>
                <a:lnTo>
                  <a:pt x="214" y="28"/>
                </a:lnTo>
                <a:lnTo>
                  <a:pt x="203" y="13"/>
                </a:lnTo>
                <a:lnTo>
                  <a:pt x="203" y="13"/>
                </a:lnTo>
                <a:lnTo>
                  <a:pt x="198" y="7"/>
                </a:lnTo>
                <a:lnTo>
                  <a:pt x="190" y="4"/>
                </a:lnTo>
                <a:lnTo>
                  <a:pt x="181" y="2"/>
                </a:lnTo>
                <a:lnTo>
                  <a:pt x="173" y="0"/>
                </a:lnTo>
                <a:lnTo>
                  <a:pt x="162" y="0"/>
                </a:lnTo>
                <a:lnTo>
                  <a:pt x="157" y="2"/>
                </a:lnTo>
                <a:lnTo>
                  <a:pt x="157" y="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3">
            <a:extLst>
              <a:ext uri="{FF2B5EF4-FFF2-40B4-BE49-F238E27FC236}">
                <a16:creationId xmlns:a16="http://schemas.microsoft.com/office/drawing/2014/main" id="{3C73425F-2219-4E50-A890-7931D2A18BBE}"/>
              </a:ext>
            </a:extLst>
          </p:cNvPr>
          <p:cNvSpPr>
            <a:spLocks noEditPoints="1"/>
          </p:cNvSpPr>
          <p:nvPr/>
        </p:nvSpPr>
        <p:spPr bwMode="auto">
          <a:xfrm>
            <a:off x="2779914" y="762000"/>
            <a:ext cx="610149" cy="1697128"/>
          </a:xfrm>
          <a:custGeom>
            <a:avLst/>
            <a:gdLst>
              <a:gd name="T0" fmla="*/ 140 w 508"/>
              <a:gd name="T1" fmla="*/ 211 h 1413"/>
              <a:gd name="T2" fmla="*/ 123 w 508"/>
              <a:gd name="T3" fmla="*/ 237 h 1413"/>
              <a:gd name="T4" fmla="*/ 119 w 508"/>
              <a:gd name="T5" fmla="*/ 290 h 1413"/>
              <a:gd name="T6" fmla="*/ 117 w 508"/>
              <a:gd name="T7" fmla="*/ 320 h 1413"/>
              <a:gd name="T8" fmla="*/ 102 w 508"/>
              <a:gd name="T9" fmla="*/ 334 h 1413"/>
              <a:gd name="T10" fmla="*/ 117 w 508"/>
              <a:gd name="T11" fmla="*/ 349 h 1413"/>
              <a:gd name="T12" fmla="*/ 108 w 508"/>
              <a:gd name="T13" fmla="*/ 396 h 1413"/>
              <a:gd name="T14" fmla="*/ 119 w 508"/>
              <a:gd name="T15" fmla="*/ 480 h 1413"/>
              <a:gd name="T16" fmla="*/ 82 w 508"/>
              <a:gd name="T17" fmla="*/ 600 h 1413"/>
              <a:gd name="T18" fmla="*/ 57 w 508"/>
              <a:gd name="T19" fmla="*/ 619 h 1413"/>
              <a:gd name="T20" fmla="*/ 37 w 508"/>
              <a:gd name="T21" fmla="*/ 652 h 1413"/>
              <a:gd name="T22" fmla="*/ 39 w 508"/>
              <a:gd name="T23" fmla="*/ 869 h 1413"/>
              <a:gd name="T24" fmla="*/ 42 w 508"/>
              <a:gd name="T25" fmla="*/ 974 h 1413"/>
              <a:gd name="T26" fmla="*/ 7 w 508"/>
              <a:gd name="T27" fmla="*/ 1043 h 1413"/>
              <a:gd name="T28" fmla="*/ 16 w 508"/>
              <a:gd name="T29" fmla="*/ 1093 h 1413"/>
              <a:gd name="T30" fmla="*/ 46 w 508"/>
              <a:gd name="T31" fmla="*/ 1086 h 1413"/>
              <a:gd name="T32" fmla="*/ 143 w 508"/>
              <a:gd name="T33" fmla="*/ 1263 h 1413"/>
              <a:gd name="T34" fmla="*/ 136 w 508"/>
              <a:gd name="T35" fmla="*/ 1302 h 1413"/>
              <a:gd name="T36" fmla="*/ 110 w 508"/>
              <a:gd name="T37" fmla="*/ 1319 h 1413"/>
              <a:gd name="T38" fmla="*/ 76 w 508"/>
              <a:gd name="T39" fmla="*/ 1329 h 1413"/>
              <a:gd name="T40" fmla="*/ 78 w 508"/>
              <a:gd name="T41" fmla="*/ 1345 h 1413"/>
              <a:gd name="T42" fmla="*/ 39 w 508"/>
              <a:gd name="T43" fmla="*/ 1366 h 1413"/>
              <a:gd name="T44" fmla="*/ 0 w 508"/>
              <a:gd name="T45" fmla="*/ 1381 h 1413"/>
              <a:gd name="T46" fmla="*/ 46 w 508"/>
              <a:gd name="T47" fmla="*/ 1411 h 1413"/>
              <a:gd name="T48" fmla="*/ 239 w 508"/>
              <a:gd name="T49" fmla="*/ 1407 h 1413"/>
              <a:gd name="T50" fmla="*/ 332 w 508"/>
              <a:gd name="T51" fmla="*/ 1398 h 1413"/>
              <a:gd name="T52" fmla="*/ 394 w 508"/>
              <a:gd name="T53" fmla="*/ 1377 h 1413"/>
              <a:gd name="T54" fmla="*/ 369 w 508"/>
              <a:gd name="T55" fmla="*/ 1317 h 1413"/>
              <a:gd name="T56" fmla="*/ 360 w 508"/>
              <a:gd name="T57" fmla="*/ 1091 h 1413"/>
              <a:gd name="T58" fmla="*/ 366 w 508"/>
              <a:gd name="T59" fmla="*/ 886 h 1413"/>
              <a:gd name="T60" fmla="*/ 446 w 508"/>
              <a:gd name="T61" fmla="*/ 749 h 1413"/>
              <a:gd name="T62" fmla="*/ 459 w 508"/>
              <a:gd name="T63" fmla="*/ 695 h 1413"/>
              <a:gd name="T64" fmla="*/ 508 w 508"/>
              <a:gd name="T65" fmla="*/ 645 h 1413"/>
              <a:gd name="T66" fmla="*/ 481 w 508"/>
              <a:gd name="T67" fmla="*/ 564 h 1413"/>
              <a:gd name="T68" fmla="*/ 450 w 508"/>
              <a:gd name="T69" fmla="*/ 475 h 1413"/>
              <a:gd name="T70" fmla="*/ 472 w 508"/>
              <a:gd name="T71" fmla="*/ 417 h 1413"/>
              <a:gd name="T72" fmla="*/ 446 w 508"/>
              <a:gd name="T73" fmla="*/ 368 h 1413"/>
              <a:gd name="T74" fmla="*/ 399 w 508"/>
              <a:gd name="T75" fmla="*/ 357 h 1413"/>
              <a:gd name="T76" fmla="*/ 354 w 508"/>
              <a:gd name="T77" fmla="*/ 359 h 1413"/>
              <a:gd name="T78" fmla="*/ 339 w 508"/>
              <a:gd name="T79" fmla="*/ 297 h 1413"/>
              <a:gd name="T80" fmla="*/ 319 w 508"/>
              <a:gd name="T81" fmla="*/ 228 h 1413"/>
              <a:gd name="T82" fmla="*/ 295 w 508"/>
              <a:gd name="T83" fmla="*/ 166 h 1413"/>
              <a:gd name="T84" fmla="*/ 321 w 508"/>
              <a:gd name="T85" fmla="*/ 112 h 1413"/>
              <a:gd name="T86" fmla="*/ 268 w 508"/>
              <a:gd name="T87" fmla="*/ 22 h 1413"/>
              <a:gd name="T88" fmla="*/ 183 w 508"/>
              <a:gd name="T89" fmla="*/ 6 h 1413"/>
              <a:gd name="T90" fmla="*/ 132 w 508"/>
              <a:gd name="T91" fmla="*/ 26 h 1413"/>
              <a:gd name="T92" fmla="*/ 91 w 508"/>
              <a:gd name="T93" fmla="*/ 62 h 1413"/>
              <a:gd name="T94" fmla="*/ 89 w 508"/>
              <a:gd name="T95" fmla="*/ 95 h 1413"/>
              <a:gd name="T96" fmla="*/ 106 w 508"/>
              <a:gd name="T97" fmla="*/ 129 h 1413"/>
              <a:gd name="T98" fmla="*/ 106 w 508"/>
              <a:gd name="T99" fmla="*/ 157 h 1413"/>
              <a:gd name="T100" fmla="*/ 112 w 508"/>
              <a:gd name="T101" fmla="*/ 176 h 1413"/>
              <a:gd name="T102" fmla="*/ 119 w 508"/>
              <a:gd name="T103" fmla="*/ 209 h 1413"/>
              <a:gd name="T104" fmla="*/ 296 w 508"/>
              <a:gd name="T105" fmla="*/ 1205 h 1413"/>
              <a:gd name="T106" fmla="*/ 293 w 508"/>
              <a:gd name="T107" fmla="*/ 1299 h 1413"/>
              <a:gd name="T108" fmla="*/ 268 w 508"/>
              <a:gd name="T109" fmla="*/ 1312 h 1413"/>
              <a:gd name="T110" fmla="*/ 242 w 508"/>
              <a:gd name="T111" fmla="*/ 1323 h 1413"/>
              <a:gd name="T112" fmla="*/ 220 w 508"/>
              <a:gd name="T113" fmla="*/ 1327 h 1413"/>
              <a:gd name="T114" fmla="*/ 369 w 508"/>
              <a:gd name="T115" fmla="*/ 391 h 1413"/>
              <a:gd name="T116" fmla="*/ 425 w 508"/>
              <a:gd name="T117" fmla="*/ 377 h 1413"/>
              <a:gd name="T118" fmla="*/ 463 w 508"/>
              <a:gd name="T119" fmla="*/ 411 h 1413"/>
              <a:gd name="T120" fmla="*/ 418 w 508"/>
              <a:gd name="T121" fmla="*/ 389 h 1413"/>
              <a:gd name="T122" fmla="*/ 399 w 508"/>
              <a:gd name="T123" fmla="*/ 398 h 1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8" h="1413">
                <a:moveTo>
                  <a:pt x="119" y="209"/>
                </a:moveTo>
                <a:lnTo>
                  <a:pt x="119" y="209"/>
                </a:lnTo>
                <a:lnTo>
                  <a:pt x="125" y="211"/>
                </a:lnTo>
                <a:lnTo>
                  <a:pt x="130" y="211"/>
                </a:lnTo>
                <a:lnTo>
                  <a:pt x="140" y="211"/>
                </a:lnTo>
                <a:lnTo>
                  <a:pt x="140" y="211"/>
                </a:lnTo>
                <a:lnTo>
                  <a:pt x="140" y="211"/>
                </a:lnTo>
                <a:lnTo>
                  <a:pt x="140" y="211"/>
                </a:lnTo>
                <a:lnTo>
                  <a:pt x="140" y="211"/>
                </a:lnTo>
                <a:lnTo>
                  <a:pt x="140" y="211"/>
                </a:lnTo>
                <a:lnTo>
                  <a:pt x="141" y="213"/>
                </a:lnTo>
                <a:lnTo>
                  <a:pt x="140" y="217"/>
                </a:lnTo>
                <a:lnTo>
                  <a:pt x="136" y="222"/>
                </a:lnTo>
                <a:lnTo>
                  <a:pt x="128" y="230"/>
                </a:lnTo>
                <a:lnTo>
                  <a:pt x="128" y="230"/>
                </a:lnTo>
                <a:lnTo>
                  <a:pt x="123" y="237"/>
                </a:lnTo>
                <a:lnTo>
                  <a:pt x="119" y="243"/>
                </a:lnTo>
                <a:lnTo>
                  <a:pt x="117" y="250"/>
                </a:lnTo>
                <a:lnTo>
                  <a:pt x="117" y="258"/>
                </a:lnTo>
                <a:lnTo>
                  <a:pt x="119" y="271"/>
                </a:lnTo>
                <a:lnTo>
                  <a:pt x="123" y="280"/>
                </a:lnTo>
                <a:lnTo>
                  <a:pt x="123" y="280"/>
                </a:lnTo>
                <a:lnTo>
                  <a:pt x="121" y="286"/>
                </a:lnTo>
                <a:lnTo>
                  <a:pt x="119" y="290"/>
                </a:lnTo>
                <a:lnTo>
                  <a:pt x="112" y="301"/>
                </a:lnTo>
                <a:lnTo>
                  <a:pt x="99" y="312"/>
                </a:lnTo>
                <a:lnTo>
                  <a:pt x="121" y="299"/>
                </a:lnTo>
                <a:lnTo>
                  <a:pt x="121" y="299"/>
                </a:lnTo>
                <a:lnTo>
                  <a:pt x="121" y="303"/>
                </a:lnTo>
                <a:lnTo>
                  <a:pt x="121" y="308"/>
                </a:lnTo>
                <a:lnTo>
                  <a:pt x="119" y="316"/>
                </a:lnTo>
                <a:lnTo>
                  <a:pt x="117" y="320"/>
                </a:lnTo>
                <a:lnTo>
                  <a:pt x="113" y="323"/>
                </a:lnTo>
                <a:lnTo>
                  <a:pt x="113" y="323"/>
                </a:lnTo>
                <a:lnTo>
                  <a:pt x="102" y="327"/>
                </a:lnTo>
                <a:lnTo>
                  <a:pt x="91" y="331"/>
                </a:lnTo>
                <a:lnTo>
                  <a:pt x="76" y="333"/>
                </a:lnTo>
                <a:lnTo>
                  <a:pt x="76" y="333"/>
                </a:lnTo>
                <a:lnTo>
                  <a:pt x="91" y="334"/>
                </a:lnTo>
                <a:lnTo>
                  <a:pt x="102" y="334"/>
                </a:lnTo>
                <a:lnTo>
                  <a:pt x="110" y="333"/>
                </a:lnTo>
                <a:lnTo>
                  <a:pt x="110" y="333"/>
                </a:lnTo>
                <a:lnTo>
                  <a:pt x="115" y="333"/>
                </a:lnTo>
                <a:lnTo>
                  <a:pt x="119" y="333"/>
                </a:lnTo>
                <a:lnTo>
                  <a:pt x="123" y="333"/>
                </a:lnTo>
                <a:lnTo>
                  <a:pt x="123" y="333"/>
                </a:lnTo>
                <a:lnTo>
                  <a:pt x="121" y="338"/>
                </a:lnTo>
                <a:lnTo>
                  <a:pt x="117" y="349"/>
                </a:lnTo>
                <a:lnTo>
                  <a:pt x="117" y="349"/>
                </a:lnTo>
                <a:lnTo>
                  <a:pt x="115" y="363"/>
                </a:lnTo>
                <a:lnTo>
                  <a:pt x="115" y="372"/>
                </a:lnTo>
                <a:lnTo>
                  <a:pt x="115" y="372"/>
                </a:lnTo>
                <a:lnTo>
                  <a:pt x="115" y="374"/>
                </a:lnTo>
                <a:lnTo>
                  <a:pt x="112" y="379"/>
                </a:lnTo>
                <a:lnTo>
                  <a:pt x="110" y="387"/>
                </a:lnTo>
                <a:lnTo>
                  <a:pt x="108" y="396"/>
                </a:lnTo>
                <a:lnTo>
                  <a:pt x="108" y="396"/>
                </a:lnTo>
                <a:lnTo>
                  <a:pt x="110" y="409"/>
                </a:lnTo>
                <a:lnTo>
                  <a:pt x="113" y="422"/>
                </a:lnTo>
                <a:lnTo>
                  <a:pt x="123" y="450"/>
                </a:lnTo>
                <a:lnTo>
                  <a:pt x="123" y="450"/>
                </a:lnTo>
                <a:lnTo>
                  <a:pt x="123" y="458"/>
                </a:lnTo>
                <a:lnTo>
                  <a:pt x="123" y="465"/>
                </a:lnTo>
                <a:lnTo>
                  <a:pt x="119" y="480"/>
                </a:lnTo>
                <a:lnTo>
                  <a:pt x="115" y="495"/>
                </a:lnTo>
                <a:lnTo>
                  <a:pt x="110" y="506"/>
                </a:lnTo>
                <a:lnTo>
                  <a:pt x="110" y="506"/>
                </a:lnTo>
                <a:lnTo>
                  <a:pt x="106" y="516"/>
                </a:lnTo>
                <a:lnTo>
                  <a:pt x="102" y="533"/>
                </a:lnTo>
                <a:lnTo>
                  <a:pt x="99" y="553"/>
                </a:lnTo>
                <a:lnTo>
                  <a:pt x="99" y="553"/>
                </a:lnTo>
                <a:lnTo>
                  <a:pt x="82" y="600"/>
                </a:lnTo>
                <a:lnTo>
                  <a:pt x="82" y="600"/>
                </a:lnTo>
                <a:lnTo>
                  <a:pt x="76" y="611"/>
                </a:lnTo>
                <a:lnTo>
                  <a:pt x="72" y="619"/>
                </a:lnTo>
                <a:lnTo>
                  <a:pt x="72" y="619"/>
                </a:lnTo>
                <a:lnTo>
                  <a:pt x="70" y="619"/>
                </a:lnTo>
                <a:lnTo>
                  <a:pt x="67" y="619"/>
                </a:lnTo>
                <a:lnTo>
                  <a:pt x="63" y="617"/>
                </a:lnTo>
                <a:lnTo>
                  <a:pt x="57" y="619"/>
                </a:lnTo>
                <a:lnTo>
                  <a:pt x="57" y="619"/>
                </a:lnTo>
                <a:lnTo>
                  <a:pt x="48" y="624"/>
                </a:lnTo>
                <a:lnTo>
                  <a:pt x="44" y="630"/>
                </a:lnTo>
                <a:lnTo>
                  <a:pt x="44" y="630"/>
                </a:lnTo>
                <a:lnTo>
                  <a:pt x="41" y="637"/>
                </a:lnTo>
                <a:lnTo>
                  <a:pt x="39" y="645"/>
                </a:lnTo>
                <a:lnTo>
                  <a:pt x="37" y="652"/>
                </a:lnTo>
                <a:lnTo>
                  <a:pt x="37" y="652"/>
                </a:lnTo>
                <a:lnTo>
                  <a:pt x="35" y="675"/>
                </a:lnTo>
                <a:lnTo>
                  <a:pt x="37" y="712"/>
                </a:lnTo>
                <a:lnTo>
                  <a:pt x="37" y="712"/>
                </a:lnTo>
                <a:lnTo>
                  <a:pt x="33" y="785"/>
                </a:lnTo>
                <a:lnTo>
                  <a:pt x="33" y="824"/>
                </a:lnTo>
                <a:lnTo>
                  <a:pt x="33" y="846"/>
                </a:lnTo>
                <a:lnTo>
                  <a:pt x="33" y="846"/>
                </a:lnTo>
                <a:lnTo>
                  <a:pt x="39" y="869"/>
                </a:lnTo>
                <a:lnTo>
                  <a:pt x="42" y="876"/>
                </a:lnTo>
                <a:lnTo>
                  <a:pt x="46" y="882"/>
                </a:lnTo>
                <a:lnTo>
                  <a:pt x="46" y="882"/>
                </a:lnTo>
                <a:lnTo>
                  <a:pt x="54" y="884"/>
                </a:lnTo>
                <a:lnTo>
                  <a:pt x="57" y="884"/>
                </a:lnTo>
                <a:lnTo>
                  <a:pt x="57" y="884"/>
                </a:lnTo>
                <a:lnTo>
                  <a:pt x="50" y="934"/>
                </a:lnTo>
                <a:lnTo>
                  <a:pt x="42" y="974"/>
                </a:lnTo>
                <a:lnTo>
                  <a:pt x="39" y="988"/>
                </a:lnTo>
                <a:lnTo>
                  <a:pt x="35" y="998"/>
                </a:lnTo>
                <a:lnTo>
                  <a:pt x="35" y="998"/>
                </a:lnTo>
                <a:lnTo>
                  <a:pt x="26" y="1020"/>
                </a:lnTo>
                <a:lnTo>
                  <a:pt x="22" y="1028"/>
                </a:lnTo>
                <a:lnTo>
                  <a:pt x="14" y="1035"/>
                </a:lnTo>
                <a:lnTo>
                  <a:pt x="14" y="1035"/>
                </a:lnTo>
                <a:lnTo>
                  <a:pt x="7" y="1043"/>
                </a:lnTo>
                <a:lnTo>
                  <a:pt x="3" y="1046"/>
                </a:lnTo>
                <a:lnTo>
                  <a:pt x="0" y="1050"/>
                </a:lnTo>
                <a:lnTo>
                  <a:pt x="22" y="1067"/>
                </a:lnTo>
                <a:lnTo>
                  <a:pt x="22" y="1067"/>
                </a:lnTo>
                <a:lnTo>
                  <a:pt x="13" y="1088"/>
                </a:lnTo>
                <a:lnTo>
                  <a:pt x="13" y="1088"/>
                </a:lnTo>
                <a:lnTo>
                  <a:pt x="13" y="1089"/>
                </a:lnTo>
                <a:lnTo>
                  <a:pt x="16" y="1093"/>
                </a:lnTo>
                <a:lnTo>
                  <a:pt x="20" y="1097"/>
                </a:lnTo>
                <a:lnTo>
                  <a:pt x="26" y="1097"/>
                </a:lnTo>
                <a:lnTo>
                  <a:pt x="26" y="1097"/>
                </a:lnTo>
                <a:lnTo>
                  <a:pt x="33" y="1095"/>
                </a:lnTo>
                <a:lnTo>
                  <a:pt x="39" y="1089"/>
                </a:lnTo>
                <a:lnTo>
                  <a:pt x="44" y="1084"/>
                </a:lnTo>
                <a:lnTo>
                  <a:pt x="44" y="1084"/>
                </a:lnTo>
                <a:lnTo>
                  <a:pt x="46" y="1086"/>
                </a:lnTo>
                <a:lnTo>
                  <a:pt x="52" y="1088"/>
                </a:lnTo>
                <a:lnTo>
                  <a:pt x="70" y="1097"/>
                </a:lnTo>
                <a:lnTo>
                  <a:pt x="70" y="1097"/>
                </a:lnTo>
                <a:lnTo>
                  <a:pt x="78" y="1101"/>
                </a:lnTo>
                <a:lnTo>
                  <a:pt x="85" y="1101"/>
                </a:lnTo>
                <a:lnTo>
                  <a:pt x="91" y="1101"/>
                </a:lnTo>
                <a:lnTo>
                  <a:pt x="115" y="1104"/>
                </a:lnTo>
                <a:lnTo>
                  <a:pt x="143" y="1263"/>
                </a:lnTo>
                <a:lnTo>
                  <a:pt x="143" y="1263"/>
                </a:lnTo>
                <a:lnTo>
                  <a:pt x="145" y="1284"/>
                </a:lnTo>
                <a:lnTo>
                  <a:pt x="143" y="1299"/>
                </a:lnTo>
                <a:lnTo>
                  <a:pt x="141" y="1308"/>
                </a:lnTo>
                <a:lnTo>
                  <a:pt x="140" y="1312"/>
                </a:lnTo>
                <a:lnTo>
                  <a:pt x="140" y="1312"/>
                </a:lnTo>
                <a:lnTo>
                  <a:pt x="140" y="1306"/>
                </a:lnTo>
                <a:lnTo>
                  <a:pt x="136" y="1302"/>
                </a:lnTo>
                <a:lnTo>
                  <a:pt x="132" y="1301"/>
                </a:lnTo>
                <a:lnTo>
                  <a:pt x="132" y="1301"/>
                </a:lnTo>
                <a:lnTo>
                  <a:pt x="125" y="1301"/>
                </a:lnTo>
                <a:lnTo>
                  <a:pt x="119" y="1304"/>
                </a:lnTo>
                <a:lnTo>
                  <a:pt x="115" y="1308"/>
                </a:lnTo>
                <a:lnTo>
                  <a:pt x="113" y="1312"/>
                </a:lnTo>
                <a:lnTo>
                  <a:pt x="113" y="1312"/>
                </a:lnTo>
                <a:lnTo>
                  <a:pt x="110" y="1319"/>
                </a:lnTo>
                <a:lnTo>
                  <a:pt x="110" y="1325"/>
                </a:lnTo>
                <a:lnTo>
                  <a:pt x="110" y="1325"/>
                </a:lnTo>
                <a:lnTo>
                  <a:pt x="102" y="1321"/>
                </a:lnTo>
                <a:lnTo>
                  <a:pt x="97" y="1319"/>
                </a:lnTo>
                <a:lnTo>
                  <a:pt x="91" y="1319"/>
                </a:lnTo>
                <a:lnTo>
                  <a:pt x="91" y="1319"/>
                </a:lnTo>
                <a:lnTo>
                  <a:pt x="80" y="1325"/>
                </a:lnTo>
                <a:lnTo>
                  <a:pt x="76" y="1329"/>
                </a:lnTo>
                <a:lnTo>
                  <a:pt x="72" y="1332"/>
                </a:lnTo>
                <a:lnTo>
                  <a:pt x="72" y="1332"/>
                </a:lnTo>
                <a:lnTo>
                  <a:pt x="74" y="1340"/>
                </a:lnTo>
                <a:lnTo>
                  <a:pt x="74" y="1343"/>
                </a:lnTo>
                <a:lnTo>
                  <a:pt x="74" y="1343"/>
                </a:lnTo>
                <a:lnTo>
                  <a:pt x="76" y="1343"/>
                </a:lnTo>
                <a:lnTo>
                  <a:pt x="78" y="1343"/>
                </a:lnTo>
                <a:lnTo>
                  <a:pt x="78" y="1345"/>
                </a:lnTo>
                <a:lnTo>
                  <a:pt x="78" y="1345"/>
                </a:lnTo>
                <a:lnTo>
                  <a:pt x="78" y="1349"/>
                </a:lnTo>
                <a:lnTo>
                  <a:pt x="78" y="1351"/>
                </a:lnTo>
                <a:lnTo>
                  <a:pt x="74" y="1353"/>
                </a:lnTo>
                <a:lnTo>
                  <a:pt x="74" y="1353"/>
                </a:lnTo>
                <a:lnTo>
                  <a:pt x="59" y="1360"/>
                </a:lnTo>
                <a:lnTo>
                  <a:pt x="50" y="1364"/>
                </a:lnTo>
                <a:lnTo>
                  <a:pt x="39" y="1366"/>
                </a:lnTo>
                <a:lnTo>
                  <a:pt x="39" y="1366"/>
                </a:lnTo>
                <a:lnTo>
                  <a:pt x="20" y="1366"/>
                </a:lnTo>
                <a:lnTo>
                  <a:pt x="14" y="1366"/>
                </a:lnTo>
                <a:lnTo>
                  <a:pt x="11" y="1368"/>
                </a:lnTo>
                <a:lnTo>
                  <a:pt x="11" y="1368"/>
                </a:lnTo>
                <a:lnTo>
                  <a:pt x="7" y="1370"/>
                </a:lnTo>
                <a:lnTo>
                  <a:pt x="3" y="1375"/>
                </a:lnTo>
                <a:lnTo>
                  <a:pt x="0" y="1381"/>
                </a:lnTo>
                <a:lnTo>
                  <a:pt x="0" y="1385"/>
                </a:lnTo>
                <a:lnTo>
                  <a:pt x="1" y="1388"/>
                </a:lnTo>
                <a:lnTo>
                  <a:pt x="1" y="1388"/>
                </a:lnTo>
                <a:lnTo>
                  <a:pt x="5" y="1392"/>
                </a:lnTo>
                <a:lnTo>
                  <a:pt x="11" y="1396"/>
                </a:lnTo>
                <a:lnTo>
                  <a:pt x="24" y="1401"/>
                </a:lnTo>
                <a:lnTo>
                  <a:pt x="46" y="1411"/>
                </a:lnTo>
                <a:lnTo>
                  <a:pt x="46" y="1411"/>
                </a:lnTo>
                <a:lnTo>
                  <a:pt x="67" y="1413"/>
                </a:lnTo>
                <a:lnTo>
                  <a:pt x="106" y="1413"/>
                </a:lnTo>
                <a:lnTo>
                  <a:pt x="177" y="1413"/>
                </a:lnTo>
                <a:lnTo>
                  <a:pt x="177" y="1413"/>
                </a:lnTo>
                <a:lnTo>
                  <a:pt x="214" y="1411"/>
                </a:lnTo>
                <a:lnTo>
                  <a:pt x="231" y="1409"/>
                </a:lnTo>
                <a:lnTo>
                  <a:pt x="239" y="1407"/>
                </a:lnTo>
                <a:lnTo>
                  <a:pt x="239" y="1407"/>
                </a:lnTo>
                <a:lnTo>
                  <a:pt x="240" y="1398"/>
                </a:lnTo>
                <a:lnTo>
                  <a:pt x="242" y="1392"/>
                </a:lnTo>
                <a:lnTo>
                  <a:pt x="242" y="1392"/>
                </a:lnTo>
                <a:lnTo>
                  <a:pt x="261" y="1392"/>
                </a:lnTo>
                <a:lnTo>
                  <a:pt x="280" y="1392"/>
                </a:lnTo>
                <a:lnTo>
                  <a:pt x="306" y="1396"/>
                </a:lnTo>
                <a:lnTo>
                  <a:pt x="306" y="1396"/>
                </a:lnTo>
                <a:lnTo>
                  <a:pt x="332" y="1398"/>
                </a:lnTo>
                <a:lnTo>
                  <a:pt x="358" y="1400"/>
                </a:lnTo>
                <a:lnTo>
                  <a:pt x="379" y="1400"/>
                </a:lnTo>
                <a:lnTo>
                  <a:pt x="388" y="1398"/>
                </a:lnTo>
                <a:lnTo>
                  <a:pt x="388" y="1398"/>
                </a:lnTo>
                <a:lnTo>
                  <a:pt x="392" y="1394"/>
                </a:lnTo>
                <a:lnTo>
                  <a:pt x="394" y="1388"/>
                </a:lnTo>
                <a:lnTo>
                  <a:pt x="394" y="1377"/>
                </a:lnTo>
                <a:lnTo>
                  <a:pt x="394" y="1377"/>
                </a:lnTo>
                <a:lnTo>
                  <a:pt x="390" y="1360"/>
                </a:lnTo>
                <a:lnTo>
                  <a:pt x="384" y="1336"/>
                </a:lnTo>
                <a:lnTo>
                  <a:pt x="384" y="1336"/>
                </a:lnTo>
                <a:lnTo>
                  <a:pt x="381" y="1329"/>
                </a:lnTo>
                <a:lnTo>
                  <a:pt x="377" y="1321"/>
                </a:lnTo>
                <a:lnTo>
                  <a:pt x="373" y="1317"/>
                </a:lnTo>
                <a:lnTo>
                  <a:pt x="369" y="1317"/>
                </a:lnTo>
                <a:lnTo>
                  <a:pt x="369" y="1317"/>
                </a:lnTo>
                <a:lnTo>
                  <a:pt x="367" y="1306"/>
                </a:lnTo>
                <a:lnTo>
                  <a:pt x="367" y="1280"/>
                </a:lnTo>
                <a:lnTo>
                  <a:pt x="366" y="1243"/>
                </a:lnTo>
                <a:lnTo>
                  <a:pt x="366" y="1243"/>
                </a:lnTo>
                <a:lnTo>
                  <a:pt x="367" y="1166"/>
                </a:lnTo>
                <a:lnTo>
                  <a:pt x="367" y="1166"/>
                </a:lnTo>
                <a:lnTo>
                  <a:pt x="364" y="1127"/>
                </a:lnTo>
                <a:lnTo>
                  <a:pt x="360" y="1091"/>
                </a:lnTo>
                <a:lnTo>
                  <a:pt x="360" y="1091"/>
                </a:lnTo>
                <a:lnTo>
                  <a:pt x="366" y="1086"/>
                </a:lnTo>
                <a:lnTo>
                  <a:pt x="367" y="1082"/>
                </a:lnTo>
                <a:lnTo>
                  <a:pt x="369" y="1078"/>
                </a:lnTo>
                <a:lnTo>
                  <a:pt x="369" y="1078"/>
                </a:lnTo>
                <a:lnTo>
                  <a:pt x="366" y="992"/>
                </a:lnTo>
                <a:lnTo>
                  <a:pt x="364" y="929"/>
                </a:lnTo>
                <a:lnTo>
                  <a:pt x="366" y="886"/>
                </a:lnTo>
                <a:lnTo>
                  <a:pt x="366" y="886"/>
                </a:lnTo>
                <a:lnTo>
                  <a:pt x="371" y="809"/>
                </a:lnTo>
                <a:lnTo>
                  <a:pt x="375" y="759"/>
                </a:lnTo>
                <a:lnTo>
                  <a:pt x="412" y="755"/>
                </a:lnTo>
                <a:lnTo>
                  <a:pt x="412" y="755"/>
                </a:lnTo>
                <a:lnTo>
                  <a:pt x="427" y="753"/>
                </a:lnTo>
                <a:lnTo>
                  <a:pt x="440" y="751"/>
                </a:lnTo>
                <a:lnTo>
                  <a:pt x="446" y="749"/>
                </a:lnTo>
                <a:lnTo>
                  <a:pt x="452" y="746"/>
                </a:lnTo>
                <a:lnTo>
                  <a:pt x="455" y="740"/>
                </a:lnTo>
                <a:lnTo>
                  <a:pt x="457" y="734"/>
                </a:lnTo>
                <a:lnTo>
                  <a:pt x="457" y="734"/>
                </a:lnTo>
                <a:lnTo>
                  <a:pt x="459" y="719"/>
                </a:lnTo>
                <a:lnTo>
                  <a:pt x="459" y="708"/>
                </a:lnTo>
                <a:lnTo>
                  <a:pt x="459" y="695"/>
                </a:lnTo>
                <a:lnTo>
                  <a:pt x="459" y="695"/>
                </a:lnTo>
                <a:lnTo>
                  <a:pt x="472" y="695"/>
                </a:lnTo>
                <a:lnTo>
                  <a:pt x="483" y="691"/>
                </a:lnTo>
                <a:lnTo>
                  <a:pt x="489" y="688"/>
                </a:lnTo>
                <a:lnTo>
                  <a:pt x="494" y="684"/>
                </a:lnTo>
                <a:lnTo>
                  <a:pt x="494" y="684"/>
                </a:lnTo>
                <a:lnTo>
                  <a:pt x="500" y="676"/>
                </a:lnTo>
                <a:lnTo>
                  <a:pt x="502" y="669"/>
                </a:lnTo>
                <a:lnTo>
                  <a:pt x="508" y="645"/>
                </a:lnTo>
                <a:lnTo>
                  <a:pt x="508" y="620"/>
                </a:lnTo>
                <a:lnTo>
                  <a:pt x="506" y="605"/>
                </a:lnTo>
                <a:lnTo>
                  <a:pt x="506" y="605"/>
                </a:lnTo>
                <a:lnTo>
                  <a:pt x="498" y="587"/>
                </a:lnTo>
                <a:lnTo>
                  <a:pt x="487" y="570"/>
                </a:lnTo>
                <a:lnTo>
                  <a:pt x="487" y="570"/>
                </a:lnTo>
                <a:lnTo>
                  <a:pt x="483" y="566"/>
                </a:lnTo>
                <a:lnTo>
                  <a:pt x="481" y="564"/>
                </a:lnTo>
                <a:lnTo>
                  <a:pt x="480" y="562"/>
                </a:lnTo>
                <a:lnTo>
                  <a:pt x="476" y="561"/>
                </a:lnTo>
                <a:lnTo>
                  <a:pt x="476" y="561"/>
                </a:lnTo>
                <a:lnTo>
                  <a:pt x="472" y="551"/>
                </a:lnTo>
                <a:lnTo>
                  <a:pt x="466" y="533"/>
                </a:lnTo>
                <a:lnTo>
                  <a:pt x="459" y="501"/>
                </a:lnTo>
                <a:lnTo>
                  <a:pt x="459" y="501"/>
                </a:lnTo>
                <a:lnTo>
                  <a:pt x="450" y="475"/>
                </a:lnTo>
                <a:lnTo>
                  <a:pt x="450" y="475"/>
                </a:lnTo>
                <a:lnTo>
                  <a:pt x="448" y="460"/>
                </a:lnTo>
                <a:lnTo>
                  <a:pt x="448" y="448"/>
                </a:lnTo>
                <a:lnTo>
                  <a:pt x="448" y="448"/>
                </a:lnTo>
                <a:lnTo>
                  <a:pt x="453" y="445"/>
                </a:lnTo>
                <a:lnTo>
                  <a:pt x="463" y="434"/>
                </a:lnTo>
                <a:lnTo>
                  <a:pt x="468" y="426"/>
                </a:lnTo>
                <a:lnTo>
                  <a:pt x="472" y="417"/>
                </a:lnTo>
                <a:lnTo>
                  <a:pt x="474" y="407"/>
                </a:lnTo>
                <a:lnTo>
                  <a:pt x="472" y="398"/>
                </a:lnTo>
                <a:lnTo>
                  <a:pt x="472" y="398"/>
                </a:lnTo>
                <a:lnTo>
                  <a:pt x="468" y="389"/>
                </a:lnTo>
                <a:lnTo>
                  <a:pt x="465" y="383"/>
                </a:lnTo>
                <a:lnTo>
                  <a:pt x="461" y="377"/>
                </a:lnTo>
                <a:lnTo>
                  <a:pt x="457" y="374"/>
                </a:lnTo>
                <a:lnTo>
                  <a:pt x="446" y="368"/>
                </a:lnTo>
                <a:lnTo>
                  <a:pt x="433" y="364"/>
                </a:lnTo>
                <a:lnTo>
                  <a:pt x="433" y="364"/>
                </a:lnTo>
                <a:lnTo>
                  <a:pt x="425" y="361"/>
                </a:lnTo>
                <a:lnTo>
                  <a:pt x="423" y="357"/>
                </a:lnTo>
                <a:lnTo>
                  <a:pt x="420" y="355"/>
                </a:lnTo>
                <a:lnTo>
                  <a:pt x="410" y="355"/>
                </a:lnTo>
                <a:lnTo>
                  <a:pt x="410" y="355"/>
                </a:lnTo>
                <a:lnTo>
                  <a:pt x="399" y="357"/>
                </a:lnTo>
                <a:lnTo>
                  <a:pt x="392" y="361"/>
                </a:lnTo>
                <a:lnTo>
                  <a:pt x="384" y="363"/>
                </a:lnTo>
                <a:lnTo>
                  <a:pt x="377" y="364"/>
                </a:lnTo>
                <a:lnTo>
                  <a:pt x="377" y="364"/>
                </a:lnTo>
                <a:lnTo>
                  <a:pt x="364" y="366"/>
                </a:lnTo>
                <a:lnTo>
                  <a:pt x="356" y="364"/>
                </a:lnTo>
                <a:lnTo>
                  <a:pt x="356" y="364"/>
                </a:lnTo>
                <a:lnTo>
                  <a:pt x="354" y="359"/>
                </a:lnTo>
                <a:lnTo>
                  <a:pt x="351" y="349"/>
                </a:lnTo>
                <a:lnTo>
                  <a:pt x="347" y="325"/>
                </a:lnTo>
                <a:lnTo>
                  <a:pt x="347" y="325"/>
                </a:lnTo>
                <a:lnTo>
                  <a:pt x="345" y="316"/>
                </a:lnTo>
                <a:lnTo>
                  <a:pt x="341" y="308"/>
                </a:lnTo>
                <a:lnTo>
                  <a:pt x="338" y="299"/>
                </a:lnTo>
                <a:lnTo>
                  <a:pt x="338" y="299"/>
                </a:lnTo>
                <a:lnTo>
                  <a:pt x="339" y="297"/>
                </a:lnTo>
                <a:lnTo>
                  <a:pt x="341" y="288"/>
                </a:lnTo>
                <a:lnTo>
                  <a:pt x="343" y="275"/>
                </a:lnTo>
                <a:lnTo>
                  <a:pt x="343" y="269"/>
                </a:lnTo>
                <a:lnTo>
                  <a:pt x="341" y="262"/>
                </a:lnTo>
                <a:lnTo>
                  <a:pt x="341" y="262"/>
                </a:lnTo>
                <a:lnTo>
                  <a:pt x="336" y="249"/>
                </a:lnTo>
                <a:lnTo>
                  <a:pt x="328" y="239"/>
                </a:lnTo>
                <a:lnTo>
                  <a:pt x="319" y="228"/>
                </a:lnTo>
                <a:lnTo>
                  <a:pt x="308" y="211"/>
                </a:lnTo>
                <a:lnTo>
                  <a:pt x="308" y="211"/>
                </a:lnTo>
                <a:lnTo>
                  <a:pt x="296" y="194"/>
                </a:lnTo>
                <a:lnTo>
                  <a:pt x="291" y="179"/>
                </a:lnTo>
                <a:lnTo>
                  <a:pt x="285" y="164"/>
                </a:lnTo>
                <a:lnTo>
                  <a:pt x="285" y="164"/>
                </a:lnTo>
                <a:lnTo>
                  <a:pt x="291" y="164"/>
                </a:lnTo>
                <a:lnTo>
                  <a:pt x="295" y="166"/>
                </a:lnTo>
                <a:lnTo>
                  <a:pt x="300" y="164"/>
                </a:lnTo>
                <a:lnTo>
                  <a:pt x="306" y="163"/>
                </a:lnTo>
                <a:lnTo>
                  <a:pt x="311" y="159"/>
                </a:lnTo>
                <a:lnTo>
                  <a:pt x="317" y="151"/>
                </a:lnTo>
                <a:lnTo>
                  <a:pt x="321" y="140"/>
                </a:lnTo>
                <a:lnTo>
                  <a:pt x="321" y="140"/>
                </a:lnTo>
                <a:lnTo>
                  <a:pt x="323" y="127"/>
                </a:lnTo>
                <a:lnTo>
                  <a:pt x="321" y="112"/>
                </a:lnTo>
                <a:lnTo>
                  <a:pt x="319" y="95"/>
                </a:lnTo>
                <a:lnTo>
                  <a:pt x="313" y="80"/>
                </a:lnTo>
                <a:lnTo>
                  <a:pt x="308" y="67"/>
                </a:lnTo>
                <a:lnTo>
                  <a:pt x="302" y="54"/>
                </a:lnTo>
                <a:lnTo>
                  <a:pt x="295" y="43"/>
                </a:lnTo>
                <a:lnTo>
                  <a:pt x="287" y="36"/>
                </a:lnTo>
                <a:lnTo>
                  <a:pt x="287" y="36"/>
                </a:lnTo>
                <a:lnTo>
                  <a:pt x="268" y="22"/>
                </a:lnTo>
                <a:lnTo>
                  <a:pt x="244" y="11"/>
                </a:lnTo>
                <a:lnTo>
                  <a:pt x="222" y="2"/>
                </a:lnTo>
                <a:lnTo>
                  <a:pt x="211" y="0"/>
                </a:lnTo>
                <a:lnTo>
                  <a:pt x="201" y="0"/>
                </a:lnTo>
                <a:lnTo>
                  <a:pt x="201" y="0"/>
                </a:lnTo>
                <a:lnTo>
                  <a:pt x="190" y="2"/>
                </a:lnTo>
                <a:lnTo>
                  <a:pt x="186" y="4"/>
                </a:lnTo>
                <a:lnTo>
                  <a:pt x="183" y="6"/>
                </a:lnTo>
                <a:lnTo>
                  <a:pt x="171" y="6"/>
                </a:lnTo>
                <a:lnTo>
                  <a:pt x="171" y="6"/>
                </a:lnTo>
                <a:lnTo>
                  <a:pt x="162" y="8"/>
                </a:lnTo>
                <a:lnTo>
                  <a:pt x="156" y="8"/>
                </a:lnTo>
                <a:lnTo>
                  <a:pt x="145" y="13"/>
                </a:lnTo>
                <a:lnTo>
                  <a:pt x="138" y="19"/>
                </a:lnTo>
                <a:lnTo>
                  <a:pt x="132" y="26"/>
                </a:lnTo>
                <a:lnTo>
                  <a:pt x="132" y="26"/>
                </a:lnTo>
                <a:lnTo>
                  <a:pt x="121" y="36"/>
                </a:lnTo>
                <a:lnTo>
                  <a:pt x="119" y="37"/>
                </a:lnTo>
                <a:lnTo>
                  <a:pt x="119" y="39"/>
                </a:lnTo>
                <a:lnTo>
                  <a:pt x="119" y="39"/>
                </a:lnTo>
                <a:lnTo>
                  <a:pt x="123" y="50"/>
                </a:lnTo>
                <a:lnTo>
                  <a:pt x="115" y="65"/>
                </a:lnTo>
                <a:lnTo>
                  <a:pt x="115" y="65"/>
                </a:lnTo>
                <a:lnTo>
                  <a:pt x="91" y="62"/>
                </a:lnTo>
                <a:lnTo>
                  <a:pt x="74" y="62"/>
                </a:lnTo>
                <a:lnTo>
                  <a:pt x="69" y="64"/>
                </a:lnTo>
                <a:lnTo>
                  <a:pt x="67" y="65"/>
                </a:lnTo>
                <a:lnTo>
                  <a:pt x="67" y="65"/>
                </a:lnTo>
                <a:lnTo>
                  <a:pt x="69" y="71"/>
                </a:lnTo>
                <a:lnTo>
                  <a:pt x="70" y="75"/>
                </a:lnTo>
                <a:lnTo>
                  <a:pt x="78" y="86"/>
                </a:lnTo>
                <a:lnTo>
                  <a:pt x="89" y="95"/>
                </a:lnTo>
                <a:lnTo>
                  <a:pt x="97" y="101"/>
                </a:lnTo>
                <a:lnTo>
                  <a:pt x="97" y="101"/>
                </a:lnTo>
                <a:lnTo>
                  <a:pt x="106" y="107"/>
                </a:lnTo>
                <a:lnTo>
                  <a:pt x="112" y="108"/>
                </a:lnTo>
                <a:lnTo>
                  <a:pt x="112" y="108"/>
                </a:lnTo>
                <a:lnTo>
                  <a:pt x="110" y="118"/>
                </a:lnTo>
                <a:lnTo>
                  <a:pt x="108" y="125"/>
                </a:lnTo>
                <a:lnTo>
                  <a:pt x="106" y="129"/>
                </a:lnTo>
                <a:lnTo>
                  <a:pt x="106" y="129"/>
                </a:lnTo>
                <a:lnTo>
                  <a:pt x="102" y="133"/>
                </a:lnTo>
                <a:lnTo>
                  <a:pt x="100" y="136"/>
                </a:lnTo>
                <a:lnTo>
                  <a:pt x="99" y="142"/>
                </a:lnTo>
                <a:lnTo>
                  <a:pt x="99" y="142"/>
                </a:lnTo>
                <a:lnTo>
                  <a:pt x="106" y="150"/>
                </a:lnTo>
                <a:lnTo>
                  <a:pt x="106" y="150"/>
                </a:lnTo>
                <a:lnTo>
                  <a:pt x="106" y="157"/>
                </a:lnTo>
                <a:lnTo>
                  <a:pt x="106" y="161"/>
                </a:lnTo>
                <a:lnTo>
                  <a:pt x="106" y="164"/>
                </a:lnTo>
                <a:lnTo>
                  <a:pt x="106" y="164"/>
                </a:lnTo>
                <a:lnTo>
                  <a:pt x="112" y="170"/>
                </a:lnTo>
                <a:lnTo>
                  <a:pt x="115" y="172"/>
                </a:lnTo>
                <a:lnTo>
                  <a:pt x="115" y="172"/>
                </a:lnTo>
                <a:lnTo>
                  <a:pt x="113" y="174"/>
                </a:lnTo>
                <a:lnTo>
                  <a:pt x="112" y="176"/>
                </a:lnTo>
                <a:lnTo>
                  <a:pt x="112" y="179"/>
                </a:lnTo>
                <a:lnTo>
                  <a:pt x="112" y="179"/>
                </a:lnTo>
                <a:lnTo>
                  <a:pt x="113" y="183"/>
                </a:lnTo>
                <a:lnTo>
                  <a:pt x="115" y="187"/>
                </a:lnTo>
                <a:lnTo>
                  <a:pt x="115" y="187"/>
                </a:lnTo>
                <a:lnTo>
                  <a:pt x="115" y="198"/>
                </a:lnTo>
                <a:lnTo>
                  <a:pt x="117" y="204"/>
                </a:lnTo>
                <a:lnTo>
                  <a:pt x="119" y="209"/>
                </a:lnTo>
                <a:lnTo>
                  <a:pt x="119" y="209"/>
                </a:lnTo>
                <a:close/>
                <a:moveTo>
                  <a:pt x="272" y="1119"/>
                </a:moveTo>
                <a:lnTo>
                  <a:pt x="272" y="1119"/>
                </a:lnTo>
                <a:lnTo>
                  <a:pt x="276" y="1125"/>
                </a:lnTo>
                <a:lnTo>
                  <a:pt x="283" y="1140"/>
                </a:lnTo>
                <a:lnTo>
                  <a:pt x="283" y="1140"/>
                </a:lnTo>
                <a:lnTo>
                  <a:pt x="289" y="1164"/>
                </a:lnTo>
                <a:lnTo>
                  <a:pt x="296" y="1205"/>
                </a:lnTo>
                <a:lnTo>
                  <a:pt x="308" y="1263"/>
                </a:lnTo>
                <a:lnTo>
                  <a:pt x="308" y="1263"/>
                </a:lnTo>
                <a:lnTo>
                  <a:pt x="310" y="1267"/>
                </a:lnTo>
                <a:lnTo>
                  <a:pt x="308" y="1272"/>
                </a:lnTo>
                <a:lnTo>
                  <a:pt x="308" y="1272"/>
                </a:lnTo>
                <a:lnTo>
                  <a:pt x="300" y="1301"/>
                </a:lnTo>
                <a:lnTo>
                  <a:pt x="300" y="1301"/>
                </a:lnTo>
                <a:lnTo>
                  <a:pt x="293" y="1299"/>
                </a:lnTo>
                <a:lnTo>
                  <a:pt x="293" y="1299"/>
                </a:lnTo>
                <a:lnTo>
                  <a:pt x="291" y="1301"/>
                </a:lnTo>
                <a:lnTo>
                  <a:pt x="285" y="1306"/>
                </a:lnTo>
                <a:lnTo>
                  <a:pt x="280" y="1315"/>
                </a:lnTo>
                <a:lnTo>
                  <a:pt x="280" y="1315"/>
                </a:lnTo>
                <a:lnTo>
                  <a:pt x="276" y="1314"/>
                </a:lnTo>
                <a:lnTo>
                  <a:pt x="268" y="1312"/>
                </a:lnTo>
                <a:lnTo>
                  <a:pt x="268" y="1312"/>
                </a:lnTo>
                <a:lnTo>
                  <a:pt x="259" y="1308"/>
                </a:lnTo>
                <a:lnTo>
                  <a:pt x="254" y="1308"/>
                </a:lnTo>
                <a:lnTo>
                  <a:pt x="248" y="1308"/>
                </a:lnTo>
                <a:lnTo>
                  <a:pt x="248" y="1308"/>
                </a:lnTo>
                <a:lnTo>
                  <a:pt x="246" y="1308"/>
                </a:lnTo>
                <a:lnTo>
                  <a:pt x="244" y="1310"/>
                </a:lnTo>
                <a:lnTo>
                  <a:pt x="244" y="1315"/>
                </a:lnTo>
                <a:lnTo>
                  <a:pt x="242" y="1323"/>
                </a:lnTo>
                <a:lnTo>
                  <a:pt x="240" y="1327"/>
                </a:lnTo>
                <a:lnTo>
                  <a:pt x="240" y="1327"/>
                </a:lnTo>
                <a:lnTo>
                  <a:pt x="233" y="1340"/>
                </a:lnTo>
                <a:lnTo>
                  <a:pt x="227" y="1347"/>
                </a:lnTo>
                <a:lnTo>
                  <a:pt x="227" y="1347"/>
                </a:lnTo>
                <a:lnTo>
                  <a:pt x="226" y="1338"/>
                </a:lnTo>
                <a:lnTo>
                  <a:pt x="224" y="1330"/>
                </a:lnTo>
                <a:lnTo>
                  <a:pt x="220" y="1327"/>
                </a:lnTo>
                <a:lnTo>
                  <a:pt x="220" y="1327"/>
                </a:lnTo>
                <a:lnTo>
                  <a:pt x="216" y="1329"/>
                </a:lnTo>
                <a:lnTo>
                  <a:pt x="214" y="1332"/>
                </a:lnTo>
                <a:lnTo>
                  <a:pt x="211" y="1338"/>
                </a:lnTo>
                <a:lnTo>
                  <a:pt x="212" y="1267"/>
                </a:lnTo>
                <a:lnTo>
                  <a:pt x="207" y="1119"/>
                </a:lnTo>
                <a:lnTo>
                  <a:pt x="272" y="1119"/>
                </a:lnTo>
                <a:close/>
                <a:moveTo>
                  <a:pt x="369" y="391"/>
                </a:moveTo>
                <a:lnTo>
                  <a:pt x="366" y="385"/>
                </a:lnTo>
                <a:lnTo>
                  <a:pt x="366" y="385"/>
                </a:lnTo>
                <a:lnTo>
                  <a:pt x="375" y="383"/>
                </a:lnTo>
                <a:lnTo>
                  <a:pt x="397" y="377"/>
                </a:lnTo>
                <a:lnTo>
                  <a:pt x="397" y="377"/>
                </a:lnTo>
                <a:lnTo>
                  <a:pt x="409" y="376"/>
                </a:lnTo>
                <a:lnTo>
                  <a:pt x="416" y="376"/>
                </a:lnTo>
                <a:lnTo>
                  <a:pt x="425" y="377"/>
                </a:lnTo>
                <a:lnTo>
                  <a:pt x="440" y="385"/>
                </a:lnTo>
                <a:lnTo>
                  <a:pt x="440" y="385"/>
                </a:lnTo>
                <a:lnTo>
                  <a:pt x="453" y="391"/>
                </a:lnTo>
                <a:lnTo>
                  <a:pt x="459" y="394"/>
                </a:lnTo>
                <a:lnTo>
                  <a:pt x="463" y="398"/>
                </a:lnTo>
                <a:lnTo>
                  <a:pt x="463" y="405"/>
                </a:lnTo>
                <a:lnTo>
                  <a:pt x="463" y="405"/>
                </a:lnTo>
                <a:lnTo>
                  <a:pt x="463" y="411"/>
                </a:lnTo>
                <a:lnTo>
                  <a:pt x="461" y="417"/>
                </a:lnTo>
                <a:lnTo>
                  <a:pt x="453" y="428"/>
                </a:lnTo>
                <a:lnTo>
                  <a:pt x="442" y="439"/>
                </a:lnTo>
                <a:lnTo>
                  <a:pt x="442" y="439"/>
                </a:lnTo>
                <a:lnTo>
                  <a:pt x="427" y="409"/>
                </a:lnTo>
                <a:lnTo>
                  <a:pt x="427" y="409"/>
                </a:lnTo>
                <a:lnTo>
                  <a:pt x="418" y="389"/>
                </a:lnTo>
                <a:lnTo>
                  <a:pt x="418" y="389"/>
                </a:lnTo>
                <a:lnTo>
                  <a:pt x="416" y="385"/>
                </a:lnTo>
                <a:lnTo>
                  <a:pt x="412" y="385"/>
                </a:lnTo>
                <a:lnTo>
                  <a:pt x="409" y="385"/>
                </a:lnTo>
                <a:lnTo>
                  <a:pt x="409" y="394"/>
                </a:lnTo>
                <a:lnTo>
                  <a:pt x="409" y="394"/>
                </a:lnTo>
                <a:lnTo>
                  <a:pt x="409" y="396"/>
                </a:lnTo>
                <a:lnTo>
                  <a:pt x="409" y="396"/>
                </a:lnTo>
                <a:lnTo>
                  <a:pt x="399" y="398"/>
                </a:lnTo>
                <a:lnTo>
                  <a:pt x="399" y="398"/>
                </a:lnTo>
                <a:lnTo>
                  <a:pt x="392" y="398"/>
                </a:lnTo>
                <a:lnTo>
                  <a:pt x="382" y="394"/>
                </a:lnTo>
                <a:lnTo>
                  <a:pt x="369" y="391"/>
                </a:lnTo>
                <a:lnTo>
                  <a:pt x="369" y="39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0">
            <a:extLst>
              <a:ext uri="{FF2B5EF4-FFF2-40B4-BE49-F238E27FC236}">
                <a16:creationId xmlns:a16="http://schemas.microsoft.com/office/drawing/2014/main" id="{834039AC-4FFB-415A-AC7F-E951DC61B73C}"/>
              </a:ext>
            </a:extLst>
          </p:cNvPr>
          <p:cNvSpPr>
            <a:spLocks/>
          </p:cNvSpPr>
          <p:nvPr/>
        </p:nvSpPr>
        <p:spPr bwMode="auto">
          <a:xfrm>
            <a:off x="6334695" y="783771"/>
            <a:ext cx="846515" cy="1664359"/>
          </a:xfrm>
          <a:custGeom>
            <a:avLst/>
            <a:gdLst>
              <a:gd name="T0" fmla="*/ 284 w 620"/>
              <a:gd name="T1" fmla="*/ 0 h 1219"/>
              <a:gd name="T2" fmla="*/ 256 w 620"/>
              <a:gd name="T3" fmla="*/ 12 h 1219"/>
              <a:gd name="T4" fmla="*/ 222 w 620"/>
              <a:gd name="T5" fmla="*/ 96 h 1219"/>
              <a:gd name="T6" fmla="*/ 211 w 620"/>
              <a:gd name="T7" fmla="*/ 169 h 1219"/>
              <a:gd name="T8" fmla="*/ 202 w 620"/>
              <a:gd name="T9" fmla="*/ 159 h 1219"/>
              <a:gd name="T10" fmla="*/ 185 w 620"/>
              <a:gd name="T11" fmla="*/ 167 h 1219"/>
              <a:gd name="T12" fmla="*/ 179 w 620"/>
              <a:gd name="T13" fmla="*/ 159 h 1219"/>
              <a:gd name="T14" fmla="*/ 140 w 620"/>
              <a:gd name="T15" fmla="*/ 176 h 1219"/>
              <a:gd name="T16" fmla="*/ 110 w 620"/>
              <a:gd name="T17" fmla="*/ 187 h 1219"/>
              <a:gd name="T18" fmla="*/ 75 w 620"/>
              <a:gd name="T19" fmla="*/ 198 h 1219"/>
              <a:gd name="T20" fmla="*/ 0 w 620"/>
              <a:gd name="T21" fmla="*/ 281 h 1219"/>
              <a:gd name="T22" fmla="*/ 11 w 620"/>
              <a:gd name="T23" fmla="*/ 322 h 1219"/>
              <a:gd name="T24" fmla="*/ 61 w 620"/>
              <a:gd name="T25" fmla="*/ 354 h 1219"/>
              <a:gd name="T26" fmla="*/ 127 w 620"/>
              <a:gd name="T27" fmla="*/ 391 h 1219"/>
              <a:gd name="T28" fmla="*/ 127 w 620"/>
              <a:gd name="T29" fmla="*/ 479 h 1219"/>
              <a:gd name="T30" fmla="*/ 146 w 620"/>
              <a:gd name="T31" fmla="*/ 529 h 1219"/>
              <a:gd name="T32" fmla="*/ 164 w 620"/>
              <a:gd name="T33" fmla="*/ 580 h 1219"/>
              <a:gd name="T34" fmla="*/ 164 w 620"/>
              <a:gd name="T35" fmla="*/ 710 h 1219"/>
              <a:gd name="T36" fmla="*/ 175 w 620"/>
              <a:gd name="T37" fmla="*/ 809 h 1219"/>
              <a:gd name="T38" fmla="*/ 205 w 620"/>
              <a:gd name="T39" fmla="*/ 826 h 1219"/>
              <a:gd name="T40" fmla="*/ 215 w 620"/>
              <a:gd name="T41" fmla="*/ 886 h 1219"/>
              <a:gd name="T42" fmla="*/ 211 w 620"/>
              <a:gd name="T43" fmla="*/ 989 h 1219"/>
              <a:gd name="T44" fmla="*/ 263 w 620"/>
              <a:gd name="T45" fmla="*/ 1127 h 1219"/>
              <a:gd name="T46" fmla="*/ 261 w 620"/>
              <a:gd name="T47" fmla="*/ 1174 h 1219"/>
              <a:gd name="T48" fmla="*/ 269 w 620"/>
              <a:gd name="T49" fmla="*/ 1213 h 1219"/>
              <a:gd name="T50" fmla="*/ 291 w 620"/>
              <a:gd name="T51" fmla="*/ 1219 h 1219"/>
              <a:gd name="T52" fmla="*/ 355 w 620"/>
              <a:gd name="T53" fmla="*/ 1209 h 1219"/>
              <a:gd name="T54" fmla="*/ 357 w 620"/>
              <a:gd name="T55" fmla="*/ 1185 h 1219"/>
              <a:gd name="T56" fmla="*/ 310 w 620"/>
              <a:gd name="T57" fmla="*/ 1123 h 1219"/>
              <a:gd name="T58" fmla="*/ 287 w 620"/>
              <a:gd name="T59" fmla="*/ 979 h 1219"/>
              <a:gd name="T60" fmla="*/ 297 w 620"/>
              <a:gd name="T61" fmla="*/ 890 h 1219"/>
              <a:gd name="T62" fmla="*/ 368 w 620"/>
              <a:gd name="T63" fmla="*/ 821 h 1219"/>
              <a:gd name="T64" fmla="*/ 428 w 620"/>
              <a:gd name="T65" fmla="*/ 974 h 1219"/>
              <a:gd name="T66" fmla="*/ 478 w 620"/>
              <a:gd name="T67" fmla="*/ 1069 h 1219"/>
              <a:gd name="T68" fmla="*/ 504 w 620"/>
              <a:gd name="T69" fmla="*/ 1144 h 1219"/>
              <a:gd name="T70" fmla="*/ 502 w 620"/>
              <a:gd name="T71" fmla="*/ 1187 h 1219"/>
              <a:gd name="T72" fmla="*/ 515 w 620"/>
              <a:gd name="T73" fmla="*/ 1215 h 1219"/>
              <a:gd name="T74" fmla="*/ 603 w 620"/>
              <a:gd name="T75" fmla="*/ 1213 h 1219"/>
              <a:gd name="T76" fmla="*/ 620 w 620"/>
              <a:gd name="T77" fmla="*/ 1183 h 1219"/>
              <a:gd name="T78" fmla="*/ 592 w 620"/>
              <a:gd name="T79" fmla="*/ 1168 h 1219"/>
              <a:gd name="T80" fmla="*/ 556 w 620"/>
              <a:gd name="T81" fmla="*/ 1148 h 1219"/>
              <a:gd name="T82" fmla="*/ 534 w 620"/>
              <a:gd name="T83" fmla="*/ 1065 h 1219"/>
              <a:gd name="T84" fmla="*/ 491 w 620"/>
              <a:gd name="T85" fmla="*/ 897 h 1219"/>
              <a:gd name="T86" fmla="*/ 446 w 620"/>
              <a:gd name="T87" fmla="*/ 718 h 1219"/>
              <a:gd name="T88" fmla="*/ 431 w 620"/>
              <a:gd name="T89" fmla="*/ 639 h 1219"/>
              <a:gd name="T90" fmla="*/ 424 w 620"/>
              <a:gd name="T91" fmla="*/ 540 h 1219"/>
              <a:gd name="T92" fmla="*/ 435 w 620"/>
              <a:gd name="T93" fmla="*/ 516 h 1219"/>
              <a:gd name="T94" fmla="*/ 441 w 620"/>
              <a:gd name="T95" fmla="*/ 404 h 1219"/>
              <a:gd name="T96" fmla="*/ 450 w 620"/>
              <a:gd name="T97" fmla="*/ 324 h 1219"/>
              <a:gd name="T98" fmla="*/ 472 w 620"/>
              <a:gd name="T99" fmla="*/ 320 h 1219"/>
              <a:gd name="T100" fmla="*/ 480 w 620"/>
              <a:gd name="T101" fmla="*/ 253 h 1219"/>
              <a:gd name="T102" fmla="*/ 441 w 620"/>
              <a:gd name="T103" fmla="*/ 219 h 1219"/>
              <a:gd name="T104" fmla="*/ 418 w 620"/>
              <a:gd name="T105" fmla="*/ 185 h 1219"/>
              <a:gd name="T106" fmla="*/ 394 w 620"/>
              <a:gd name="T107" fmla="*/ 129 h 1219"/>
              <a:gd name="T108" fmla="*/ 373 w 620"/>
              <a:gd name="T109" fmla="*/ 68 h 1219"/>
              <a:gd name="T110" fmla="*/ 355 w 620"/>
              <a:gd name="T111" fmla="*/ 23 h 1219"/>
              <a:gd name="T112" fmla="*/ 329 w 620"/>
              <a:gd name="T113" fmla="*/ 4 h 1219"/>
              <a:gd name="T114" fmla="*/ 295 w 620"/>
              <a:gd name="T115" fmla="*/ 6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0" h="1219">
                <a:moveTo>
                  <a:pt x="295" y="6"/>
                </a:moveTo>
                <a:lnTo>
                  <a:pt x="295" y="6"/>
                </a:lnTo>
                <a:lnTo>
                  <a:pt x="293" y="4"/>
                </a:lnTo>
                <a:lnTo>
                  <a:pt x="289" y="0"/>
                </a:lnTo>
                <a:lnTo>
                  <a:pt x="284" y="0"/>
                </a:lnTo>
                <a:lnTo>
                  <a:pt x="278" y="0"/>
                </a:lnTo>
                <a:lnTo>
                  <a:pt x="271" y="4"/>
                </a:lnTo>
                <a:lnTo>
                  <a:pt x="261" y="8"/>
                </a:lnTo>
                <a:lnTo>
                  <a:pt x="261" y="8"/>
                </a:lnTo>
                <a:lnTo>
                  <a:pt x="256" y="12"/>
                </a:lnTo>
                <a:lnTo>
                  <a:pt x="250" y="17"/>
                </a:lnTo>
                <a:lnTo>
                  <a:pt x="243" y="30"/>
                </a:lnTo>
                <a:lnTo>
                  <a:pt x="235" y="45"/>
                </a:lnTo>
                <a:lnTo>
                  <a:pt x="230" y="62"/>
                </a:lnTo>
                <a:lnTo>
                  <a:pt x="222" y="96"/>
                </a:lnTo>
                <a:lnTo>
                  <a:pt x="217" y="122"/>
                </a:lnTo>
                <a:lnTo>
                  <a:pt x="217" y="122"/>
                </a:lnTo>
                <a:lnTo>
                  <a:pt x="213" y="139"/>
                </a:lnTo>
                <a:lnTo>
                  <a:pt x="211" y="154"/>
                </a:lnTo>
                <a:lnTo>
                  <a:pt x="211" y="169"/>
                </a:lnTo>
                <a:lnTo>
                  <a:pt x="200" y="169"/>
                </a:lnTo>
                <a:lnTo>
                  <a:pt x="200" y="169"/>
                </a:lnTo>
                <a:lnTo>
                  <a:pt x="202" y="165"/>
                </a:lnTo>
                <a:lnTo>
                  <a:pt x="202" y="163"/>
                </a:lnTo>
                <a:lnTo>
                  <a:pt x="202" y="159"/>
                </a:lnTo>
                <a:lnTo>
                  <a:pt x="202" y="159"/>
                </a:lnTo>
                <a:lnTo>
                  <a:pt x="198" y="159"/>
                </a:lnTo>
                <a:lnTo>
                  <a:pt x="192" y="163"/>
                </a:lnTo>
                <a:lnTo>
                  <a:pt x="185" y="167"/>
                </a:lnTo>
                <a:lnTo>
                  <a:pt x="185" y="167"/>
                </a:lnTo>
                <a:lnTo>
                  <a:pt x="190" y="159"/>
                </a:lnTo>
                <a:lnTo>
                  <a:pt x="194" y="154"/>
                </a:lnTo>
                <a:lnTo>
                  <a:pt x="194" y="152"/>
                </a:lnTo>
                <a:lnTo>
                  <a:pt x="194" y="152"/>
                </a:lnTo>
                <a:lnTo>
                  <a:pt x="179" y="159"/>
                </a:lnTo>
                <a:lnTo>
                  <a:pt x="164" y="169"/>
                </a:lnTo>
                <a:lnTo>
                  <a:pt x="164" y="169"/>
                </a:lnTo>
                <a:lnTo>
                  <a:pt x="157" y="169"/>
                </a:lnTo>
                <a:lnTo>
                  <a:pt x="147" y="172"/>
                </a:lnTo>
                <a:lnTo>
                  <a:pt x="140" y="176"/>
                </a:lnTo>
                <a:lnTo>
                  <a:pt x="140" y="176"/>
                </a:lnTo>
                <a:lnTo>
                  <a:pt x="127" y="187"/>
                </a:lnTo>
                <a:lnTo>
                  <a:pt x="121" y="191"/>
                </a:lnTo>
                <a:lnTo>
                  <a:pt x="121" y="191"/>
                </a:lnTo>
                <a:lnTo>
                  <a:pt x="110" y="187"/>
                </a:lnTo>
                <a:lnTo>
                  <a:pt x="99" y="183"/>
                </a:lnTo>
                <a:lnTo>
                  <a:pt x="93" y="183"/>
                </a:lnTo>
                <a:lnTo>
                  <a:pt x="90" y="185"/>
                </a:lnTo>
                <a:lnTo>
                  <a:pt x="90" y="185"/>
                </a:lnTo>
                <a:lnTo>
                  <a:pt x="75" y="198"/>
                </a:lnTo>
                <a:lnTo>
                  <a:pt x="48" y="225"/>
                </a:lnTo>
                <a:lnTo>
                  <a:pt x="5" y="269"/>
                </a:lnTo>
                <a:lnTo>
                  <a:pt x="5" y="269"/>
                </a:lnTo>
                <a:lnTo>
                  <a:pt x="2" y="275"/>
                </a:lnTo>
                <a:lnTo>
                  <a:pt x="0" y="281"/>
                </a:lnTo>
                <a:lnTo>
                  <a:pt x="2" y="297"/>
                </a:lnTo>
                <a:lnTo>
                  <a:pt x="5" y="314"/>
                </a:lnTo>
                <a:lnTo>
                  <a:pt x="7" y="320"/>
                </a:lnTo>
                <a:lnTo>
                  <a:pt x="11" y="322"/>
                </a:lnTo>
                <a:lnTo>
                  <a:pt x="11" y="322"/>
                </a:lnTo>
                <a:lnTo>
                  <a:pt x="35" y="340"/>
                </a:lnTo>
                <a:lnTo>
                  <a:pt x="52" y="350"/>
                </a:lnTo>
                <a:lnTo>
                  <a:pt x="58" y="354"/>
                </a:lnTo>
                <a:lnTo>
                  <a:pt x="61" y="354"/>
                </a:lnTo>
                <a:lnTo>
                  <a:pt x="61" y="354"/>
                </a:lnTo>
                <a:lnTo>
                  <a:pt x="103" y="346"/>
                </a:lnTo>
                <a:lnTo>
                  <a:pt x="136" y="339"/>
                </a:lnTo>
                <a:lnTo>
                  <a:pt x="132" y="363"/>
                </a:lnTo>
                <a:lnTo>
                  <a:pt x="132" y="363"/>
                </a:lnTo>
                <a:lnTo>
                  <a:pt x="127" y="391"/>
                </a:lnTo>
                <a:lnTo>
                  <a:pt x="119" y="426"/>
                </a:lnTo>
                <a:lnTo>
                  <a:pt x="119" y="426"/>
                </a:lnTo>
                <a:lnTo>
                  <a:pt x="119" y="449"/>
                </a:lnTo>
                <a:lnTo>
                  <a:pt x="121" y="464"/>
                </a:lnTo>
                <a:lnTo>
                  <a:pt x="127" y="479"/>
                </a:lnTo>
                <a:lnTo>
                  <a:pt x="127" y="479"/>
                </a:lnTo>
                <a:lnTo>
                  <a:pt x="136" y="503"/>
                </a:lnTo>
                <a:lnTo>
                  <a:pt x="142" y="518"/>
                </a:lnTo>
                <a:lnTo>
                  <a:pt x="142" y="518"/>
                </a:lnTo>
                <a:lnTo>
                  <a:pt x="146" y="529"/>
                </a:lnTo>
                <a:lnTo>
                  <a:pt x="155" y="544"/>
                </a:lnTo>
                <a:lnTo>
                  <a:pt x="162" y="563"/>
                </a:lnTo>
                <a:lnTo>
                  <a:pt x="166" y="572"/>
                </a:lnTo>
                <a:lnTo>
                  <a:pt x="164" y="580"/>
                </a:lnTo>
                <a:lnTo>
                  <a:pt x="164" y="580"/>
                </a:lnTo>
                <a:lnTo>
                  <a:pt x="155" y="606"/>
                </a:lnTo>
                <a:lnTo>
                  <a:pt x="147" y="619"/>
                </a:lnTo>
                <a:lnTo>
                  <a:pt x="162" y="624"/>
                </a:lnTo>
                <a:lnTo>
                  <a:pt x="162" y="624"/>
                </a:lnTo>
                <a:lnTo>
                  <a:pt x="164" y="710"/>
                </a:lnTo>
                <a:lnTo>
                  <a:pt x="168" y="774"/>
                </a:lnTo>
                <a:lnTo>
                  <a:pt x="172" y="796"/>
                </a:lnTo>
                <a:lnTo>
                  <a:pt x="174" y="806"/>
                </a:lnTo>
                <a:lnTo>
                  <a:pt x="175" y="809"/>
                </a:lnTo>
                <a:lnTo>
                  <a:pt x="175" y="809"/>
                </a:lnTo>
                <a:lnTo>
                  <a:pt x="181" y="815"/>
                </a:lnTo>
                <a:lnTo>
                  <a:pt x="185" y="819"/>
                </a:lnTo>
                <a:lnTo>
                  <a:pt x="194" y="824"/>
                </a:lnTo>
                <a:lnTo>
                  <a:pt x="202" y="826"/>
                </a:lnTo>
                <a:lnTo>
                  <a:pt x="205" y="826"/>
                </a:lnTo>
                <a:lnTo>
                  <a:pt x="205" y="826"/>
                </a:lnTo>
                <a:lnTo>
                  <a:pt x="211" y="856"/>
                </a:lnTo>
                <a:lnTo>
                  <a:pt x="213" y="877"/>
                </a:lnTo>
                <a:lnTo>
                  <a:pt x="215" y="886"/>
                </a:lnTo>
                <a:lnTo>
                  <a:pt x="215" y="886"/>
                </a:lnTo>
                <a:lnTo>
                  <a:pt x="211" y="899"/>
                </a:lnTo>
                <a:lnTo>
                  <a:pt x="207" y="931"/>
                </a:lnTo>
                <a:lnTo>
                  <a:pt x="207" y="950"/>
                </a:lnTo>
                <a:lnTo>
                  <a:pt x="207" y="970"/>
                </a:lnTo>
                <a:lnTo>
                  <a:pt x="211" y="989"/>
                </a:lnTo>
                <a:lnTo>
                  <a:pt x="217" y="1006"/>
                </a:lnTo>
                <a:lnTo>
                  <a:pt x="217" y="1006"/>
                </a:lnTo>
                <a:lnTo>
                  <a:pt x="248" y="1080"/>
                </a:lnTo>
                <a:lnTo>
                  <a:pt x="259" y="1114"/>
                </a:lnTo>
                <a:lnTo>
                  <a:pt x="263" y="1127"/>
                </a:lnTo>
                <a:lnTo>
                  <a:pt x="265" y="1136"/>
                </a:lnTo>
                <a:lnTo>
                  <a:pt x="265" y="1136"/>
                </a:lnTo>
                <a:lnTo>
                  <a:pt x="265" y="1151"/>
                </a:lnTo>
                <a:lnTo>
                  <a:pt x="263" y="1163"/>
                </a:lnTo>
                <a:lnTo>
                  <a:pt x="261" y="1174"/>
                </a:lnTo>
                <a:lnTo>
                  <a:pt x="261" y="1183"/>
                </a:lnTo>
                <a:lnTo>
                  <a:pt x="261" y="1183"/>
                </a:lnTo>
                <a:lnTo>
                  <a:pt x="263" y="1192"/>
                </a:lnTo>
                <a:lnTo>
                  <a:pt x="265" y="1202"/>
                </a:lnTo>
                <a:lnTo>
                  <a:pt x="269" y="1213"/>
                </a:lnTo>
                <a:lnTo>
                  <a:pt x="269" y="1213"/>
                </a:lnTo>
                <a:lnTo>
                  <a:pt x="271" y="1215"/>
                </a:lnTo>
                <a:lnTo>
                  <a:pt x="276" y="1217"/>
                </a:lnTo>
                <a:lnTo>
                  <a:pt x="276" y="1217"/>
                </a:lnTo>
                <a:lnTo>
                  <a:pt x="291" y="1219"/>
                </a:lnTo>
                <a:lnTo>
                  <a:pt x="315" y="1217"/>
                </a:lnTo>
                <a:lnTo>
                  <a:pt x="342" y="1213"/>
                </a:lnTo>
                <a:lnTo>
                  <a:pt x="351" y="1211"/>
                </a:lnTo>
                <a:lnTo>
                  <a:pt x="355" y="1209"/>
                </a:lnTo>
                <a:lnTo>
                  <a:pt x="355" y="1209"/>
                </a:lnTo>
                <a:lnTo>
                  <a:pt x="358" y="1206"/>
                </a:lnTo>
                <a:lnTo>
                  <a:pt x="360" y="1200"/>
                </a:lnTo>
                <a:lnTo>
                  <a:pt x="362" y="1194"/>
                </a:lnTo>
                <a:lnTo>
                  <a:pt x="357" y="1185"/>
                </a:lnTo>
                <a:lnTo>
                  <a:pt x="357" y="1185"/>
                </a:lnTo>
                <a:lnTo>
                  <a:pt x="347" y="1176"/>
                </a:lnTo>
                <a:lnTo>
                  <a:pt x="338" y="1168"/>
                </a:lnTo>
                <a:lnTo>
                  <a:pt x="325" y="1161"/>
                </a:lnTo>
                <a:lnTo>
                  <a:pt x="325" y="1161"/>
                </a:lnTo>
                <a:lnTo>
                  <a:pt x="310" y="1123"/>
                </a:lnTo>
                <a:lnTo>
                  <a:pt x="301" y="1095"/>
                </a:lnTo>
                <a:lnTo>
                  <a:pt x="297" y="1080"/>
                </a:lnTo>
                <a:lnTo>
                  <a:pt x="297" y="1080"/>
                </a:lnTo>
                <a:lnTo>
                  <a:pt x="291" y="1022"/>
                </a:lnTo>
                <a:lnTo>
                  <a:pt x="287" y="979"/>
                </a:lnTo>
                <a:lnTo>
                  <a:pt x="286" y="948"/>
                </a:lnTo>
                <a:lnTo>
                  <a:pt x="286" y="948"/>
                </a:lnTo>
                <a:lnTo>
                  <a:pt x="289" y="929"/>
                </a:lnTo>
                <a:lnTo>
                  <a:pt x="293" y="908"/>
                </a:lnTo>
                <a:lnTo>
                  <a:pt x="297" y="890"/>
                </a:lnTo>
                <a:lnTo>
                  <a:pt x="299" y="873"/>
                </a:lnTo>
                <a:lnTo>
                  <a:pt x="299" y="873"/>
                </a:lnTo>
                <a:lnTo>
                  <a:pt x="299" y="826"/>
                </a:lnTo>
                <a:lnTo>
                  <a:pt x="368" y="821"/>
                </a:lnTo>
                <a:lnTo>
                  <a:pt x="368" y="821"/>
                </a:lnTo>
                <a:lnTo>
                  <a:pt x="416" y="916"/>
                </a:lnTo>
                <a:lnTo>
                  <a:pt x="416" y="916"/>
                </a:lnTo>
                <a:lnTo>
                  <a:pt x="420" y="933"/>
                </a:lnTo>
                <a:lnTo>
                  <a:pt x="426" y="959"/>
                </a:lnTo>
                <a:lnTo>
                  <a:pt x="428" y="974"/>
                </a:lnTo>
                <a:lnTo>
                  <a:pt x="433" y="989"/>
                </a:lnTo>
                <a:lnTo>
                  <a:pt x="439" y="1004"/>
                </a:lnTo>
                <a:lnTo>
                  <a:pt x="446" y="1019"/>
                </a:lnTo>
                <a:lnTo>
                  <a:pt x="446" y="1019"/>
                </a:lnTo>
                <a:lnTo>
                  <a:pt x="478" y="1069"/>
                </a:lnTo>
                <a:lnTo>
                  <a:pt x="489" y="1092"/>
                </a:lnTo>
                <a:lnTo>
                  <a:pt x="499" y="1112"/>
                </a:lnTo>
                <a:lnTo>
                  <a:pt x="499" y="1112"/>
                </a:lnTo>
                <a:lnTo>
                  <a:pt x="502" y="1131"/>
                </a:lnTo>
                <a:lnTo>
                  <a:pt x="504" y="1144"/>
                </a:lnTo>
                <a:lnTo>
                  <a:pt x="504" y="1153"/>
                </a:lnTo>
                <a:lnTo>
                  <a:pt x="504" y="1153"/>
                </a:lnTo>
                <a:lnTo>
                  <a:pt x="502" y="1166"/>
                </a:lnTo>
                <a:lnTo>
                  <a:pt x="502" y="1178"/>
                </a:lnTo>
                <a:lnTo>
                  <a:pt x="502" y="1187"/>
                </a:lnTo>
                <a:lnTo>
                  <a:pt x="502" y="1187"/>
                </a:lnTo>
                <a:lnTo>
                  <a:pt x="506" y="1206"/>
                </a:lnTo>
                <a:lnTo>
                  <a:pt x="510" y="1211"/>
                </a:lnTo>
                <a:lnTo>
                  <a:pt x="515" y="1215"/>
                </a:lnTo>
                <a:lnTo>
                  <a:pt x="515" y="1215"/>
                </a:lnTo>
                <a:lnTo>
                  <a:pt x="530" y="1217"/>
                </a:lnTo>
                <a:lnTo>
                  <a:pt x="558" y="1217"/>
                </a:lnTo>
                <a:lnTo>
                  <a:pt x="601" y="1213"/>
                </a:lnTo>
                <a:lnTo>
                  <a:pt x="601" y="1213"/>
                </a:lnTo>
                <a:lnTo>
                  <a:pt x="603" y="1213"/>
                </a:lnTo>
                <a:lnTo>
                  <a:pt x="607" y="1209"/>
                </a:lnTo>
                <a:lnTo>
                  <a:pt x="614" y="1202"/>
                </a:lnTo>
                <a:lnTo>
                  <a:pt x="618" y="1192"/>
                </a:lnTo>
                <a:lnTo>
                  <a:pt x="620" y="1187"/>
                </a:lnTo>
                <a:lnTo>
                  <a:pt x="620" y="1183"/>
                </a:lnTo>
                <a:lnTo>
                  <a:pt x="620" y="1183"/>
                </a:lnTo>
                <a:lnTo>
                  <a:pt x="618" y="1179"/>
                </a:lnTo>
                <a:lnTo>
                  <a:pt x="614" y="1178"/>
                </a:lnTo>
                <a:lnTo>
                  <a:pt x="605" y="1172"/>
                </a:lnTo>
                <a:lnTo>
                  <a:pt x="592" y="1168"/>
                </a:lnTo>
                <a:lnTo>
                  <a:pt x="581" y="1166"/>
                </a:lnTo>
                <a:lnTo>
                  <a:pt x="581" y="1166"/>
                </a:lnTo>
                <a:lnTo>
                  <a:pt x="571" y="1163"/>
                </a:lnTo>
                <a:lnTo>
                  <a:pt x="562" y="1155"/>
                </a:lnTo>
                <a:lnTo>
                  <a:pt x="556" y="1148"/>
                </a:lnTo>
                <a:lnTo>
                  <a:pt x="553" y="1142"/>
                </a:lnTo>
                <a:lnTo>
                  <a:pt x="553" y="1142"/>
                </a:lnTo>
                <a:lnTo>
                  <a:pt x="551" y="1136"/>
                </a:lnTo>
                <a:lnTo>
                  <a:pt x="549" y="1135"/>
                </a:lnTo>
                <a:lnTo>
                  <a:pt x="534" y="1065"/>
                </a:lnTo>
                <a:lnTo>
                  <a:pt x="534" y="1065"/>
                </a:lnTo>
                <a:lnTo>
                  <a:pt x="525" y="1015"/>
                </a:lnTo>
                <a:lnTo>
                  <a:pt x="513" y="957"/>
                </a:lnTo>
                <a:lnTo>
                  <a:pt x="513" y="957"/>
                </a:lnTo>
                <a:lnTo>
                  <a:pt x="491" y="897"/>
                </a:lnTo>
                <a:lnTo>
                  <a:pt x="476" y="798"/>
                </a:lnTo>
                <a:lnTo>
                  <a:pt x="478" y="789"/>
                </a:lnTo>
                <a:lnTo>
                  <a:pt x="478" y="789"/>
                </a:lnTo>
                <a:lnTo>
                  <a:pt x="459" y="748"/>
                </a:lnTo>
                <a:lnTo>
                  <a:pt x="446" y="718"/>
                </a:lnTo>
                <a:lnTo>
                  <a:pt x="443" y="705"/>
                </a:lnTo>
                <a:lnTo>
                  <a:pt x="441" y="699"/>
                </a:lnTo>
                <a:lnTo>
                  <a:pt x="441" y="699"/>
                </a:lnTo>
                <a:lnTo>
                  <a:pt x="437" y="677"/>
                </a:lnTo>
                <a:lnTo>
                  <a:pt x="431" y="639"/>
                </a:lnTo>
                <a:lnTo>
                  <a:pt x="424" y="589"/>
                </a:lnTo>
                <a:lnTo>
                  <a:pt x="429" y="585"/>
                </a:lnTo>
                <a:lnTo>
                  <a:pt x="429" y="585"/>
                </a:lnTo>
                <a:lnTo>
                  <a:pt x="426" y="559"/>
                </a:lnTo>
                <a:lnTo>
                  <a:pt x="424" y="540"/>
                </a:lnTo>
                <a:lnTo>
                  <a:pt x="424" y="533"/>
                </a:lnTo>
                <a:lnTo>
                  <a:pt x="426" y="529"/>
                </a:lnTo>
                <a:lnTo>
                  <a:pt x="426" y="529"/>
                </a:lnTo>
                <a:lnTo>
                  <a:pt x="431" y="524"/>
                </a:lnTo>
                <a:lnTo>
                  <a:pt x="435" y="516"/>
                </a:lnTo>
                <a:lnTo>
                  <a:pt x="441" y="507"/>
                </a:lnTo>
                <a:lnTo>
                  <a:pt x="443" y="492"/>
                </a:lnTo>
                <a:lnTo>
                  <a:pt x="443" y="492"/>
                </a:lnTo>
                <a:lnTo>
                  <a:pt x="443" y="441"/>
                </a:lnTo>
                <a:lnTo>
                  <a:pt x="441" y="404"/>
                </a:lnTo>
                <a:lnTo>
                  <a:pt x="441" y="404"/>
                </a:lnTo>
                <a:lnTo>
                  <a:pt x="426" y="324"/>
                </a:lnTo>
                <a:lnTo>
                  <a:pt x="433" y="318"/>
                </a:lnTo>
                <a:lnTo>
                  <a:pt x="433" y="318"/>
                </a:lnTo>
                <a:lnTo>
                  <a:pt x="450" y="324"/>
                </a:lnTo>
                <a:lnTo>
                  <a:pt x="461" y="325"/>
                </a:lnTo>
                <a:lnTo>
                  <a:pt x="467" y="325"/>
                </a:lnTo>
                <a:lnTo>
                  <a:pt x="471" y="324"/>
                </a:lnTo>
                <a:lnTo>
                  <a:pt x="471" y="324"/>
                </a:lnTo>
                <a:lnTo>
                  <a:pt x="472" y="320"/>
                </a:lnTo>
                <a:lnTo>
                  <a:pt x="474" y="311"/>
                </a:lnTo>
                <a:lnTo>
                  <a:pt x="478" y="286"/>
                </a:lnTo>
                <a:lnTo>
                  <a:pt x="482" y="262"/>
                </a:lnTo>
                <a:lnTo>
                  <a:pt x="480" y="253"/>
                </a:lnTo>
                <a:lnTo>
                  <a:pt x="480" y="253"/>
                </a:lnTo>
                <a:lnTo>
                  <a:pt x="467" y="245"/>
                </a:lnTo>
                <a:lnTo>
                  <a:pt x="450" y="238"/>
                </a:lnTo>
                <a:lnTo>
                  <a:pt x="450" y="238"/>
                </a:lnTo>
                <a:lnTo>
                  <a:pt x="446" y="230"/>
                </a:lnTo>
                <a:lnTo>
                  <a:pt x="441" y="219"/>
                </a:lnTo>
                <a:lnTo>
                  <a:pt x="435" y="206"/>
                </a:lnTo>
                <a:lnTo>
                  <a:pt x="428" y="195"/>
                </a:lnTo>
                <a:lnTo>
                  <a:pt x="428" y="195"/>
                </a:lnTo>
                <a:lnTo>
                  <a:pt x="424" y="189"/>
                </a:lnTo>
                <a:lnTo>
                  <a:pt x="418" y="185"/>
                </a:lnTo>
                <a:lnTo>
                  <a:pt x="405" y="180"/>
                </a:lnTo>
                <a:lnTo>
                  <a:pt x="390" y="176"/>
                </a:lnTo>
                <a:lnTo>
                  <a:pt x="390" y="176"/>
                </a:lnTo>
                <a:lnTo>
                  <a:pt x="392" y="163"/>
                </a:lnTo>
                <a:lnTo>
                  <a:pt x="394" y="129"/>
                </a:lnTo>
                <a:lnTo>
                  <a:pt x="394" y="129"/>
                </a:lnTo>
                <a:lnTo>
                  <a:pt x="392" y="120"/>
                </a:lnTo>
                <a:lnTo>
                  <a:pt x="390" y="111"/>
                </a:lnTo>
                <a:lnTo>
                  <a:pt x="383" y="88"/>
                </a:lnTo>
                <a:lnTo>
                  <a:pt x="373" y="68"/>
                </a:lnTo>
                <a:lnTo>
                  <a:pt x="370" y="55"/>
                </a:lnTo>
                <a:lnTo>
                  <a:pt x="370" y="55"/>
                </a:lnTo>
                <a:lnTo>
                  <a:pt x="366" y="43"/>
                </a:lnTo>
                <a:lnTo>
                  <a:pt x="360" y="30"/>
                </a:lnTo>
                <a:lnTo>
                  <a:pt x="355" y="23"/>
                </a:lnTo>
                <a:lnTo>
                  <a:pt x="349" y="15"/>
                </a:lnTo>
                <a:lnTo>
                  <a:pt x="344" y="10"/>
                </a:lnTo>
                <a:lnTo>
                  <a:pt x="336" y="6"/>
                </a:lnTo>
                <a:lnTo>
                  <a:pt x="336" y="6"/>
                </a:lnTo>
                <a:lnTo>
                  <a:pt x="329" y="4"/>
                </a:lnTo>
                <a:lnTo>
                  <a:pt x="321" y="2"/>
                </a:lnTo>
                <a:lnTo>
                  <a:pt x="308" y="2"/>
                </a:lnTo>
                <a:lnTo>
                  <a:pt x="299" y="4"/>
                </a:lnTo>
                <a:lnTo>
                  <a:pt x="295" y="6"/>
                </a:lnTo>
                <a:lnTo>
                  <a:pt x="295" y="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FEF3A600-26B8-496B-9416-D1CC415D3DFB}"/>
              </a:ext>
            </a:extLst>
          </p:cNvPr>
          <p:cNvSpPr>
            <a:spLocks noEditPoints="1"/>
          </p:cNvSpPr>
          <p:nvPr/>
        </p:nvSpPr>
        <p:spPr bwMode="auto">
          <a:xfrm>
            <a:off x="934355" y="2710543"/>
            <a:ext cx="625139" cy="1675557"/>
          </a:xfrm>
          <a:custGeom>
            <a:avLst/>
            <a:gdLst>
              <a:gd name="T0" fmla="*/ 107 w 269"/>
              <a:gd name="T1" fmla="*/ 8 h 721"/>
              <a:gd name="T2" fmla="*/ 84 w 269"/>
              <a:gd name="T3" fmla="*/ 39 h 721"/>
              <a:gd name="T4" fmla="*/ 70 w 269"/>
              <a:gd name="T5" fmla="*/ 91 h 721"/>
              <a:gd name="T6" fmla="*/ 56 w 269"/>
              <a:gd name="T7" fmla="*/ 118 h 721"/>
              <a:gd name="T8" fmla="*/ 9 w 269"/>
              <a:gd name="T9" fmla="*/ 198 h 721"/>
              <a:gd name="T10" fmla="*/ 4 w 269"/>
              <a:gd name="T11" fmla="*/ 237 h 721"/>
              <a:gd name="T12" fmla="*/ 45 w 269"/>
              <a:gd name="T13" fmla="*/ 246 h 721"/>
              <a:gd name="T14" fmla="*/ 56 w 269"/>
              <a:gd name="T15" fmla="*/ 281 h 721"/>
              <a:gd name="T16" fmla="*/ 56 w 269"/>
              <a:gd name="T17" fmla="*/ 306 h 721"/>
              <a:gd name="T18" fmla="*/ 59 w 269"/>
              <a:gd name="T19" fmla="*/ 453 h 721"/>
              <a:gd name="T20" fmla="*/ 56 w 269"/>
              <a:gd name="T21" fmla="*/ 534 h 721"/>
              <a:gd name="T22" fmla="*/ 44 w 269"/>
              <a:gd name="T23" fmla="*/ 667 h 721"/>
              <a:gd name="T24" fmla="*/ 44 w 269"/>
              <a:gd name="T25" fmla="*/ 705 h 721"/>
              <a:gd name="T26" fmla="*/ 70 w 269"/>
              <a:gd name="T27" fmla="*/ 719 h 721"/>
              <a:gd name="T28" fmla="*/ 77 w 269"/>
              <a:gd name="T29" fmla="*/ 711 h 721"/>
              <a:gd name="T30" fmla="*/ 89 w 269"/>
              <a:gd name="T31" fmla="*/ 692 h 721"/>
              <a:gd name="T32" fmla="*/ 80 w 269"/>
              <a:gd name="T33" fmla="*/ 675 h 721"/>
              <a:gd name="T34" fmla="*/ 84 w 269"/>
              <a:gd name="T35" fmla="*/ 627 h 721"/>
              <a:gd name="T36" fmla="*/ 99 w 269"/>
              <a:gd name="T37" fmla="*/ 565 h 721"/>
              <a:gd name="T38" fmla="*/ 127 w 269"/>
              <a:gd name="T39" fmla="*/ 545 h 721"/>
              <a:gd name="T40" fmla="*/ 130 w 269"/>
              <a:gd name="T41" fmla="*/ 583 h 721"/>
              <a:gd name="T42" fmla="*/ 139 w 269"/>
              <a:gd name="T43" fmla="*/ 652 h 721"/>
              <a:gd name="T44" fmla="*/ 140 w 269"/>
              <a:gd name="T45" fmla="*/ 688 h 721"/>
              <a:gd name="T46" fmla="*/ 153 w 269"/>
              <a:gd name="T47" fmla="*/ 721 h 721"/>
              <a:gd name="T48" fmla="*/ 180 w 269"/>
              <a:gd name="T49" fmla="*/ 712 h 721"/>
              <a:gd name="T50" fmla="*/ 200 w 269"/>
              <a:gd name="T51" fmla="*/ 701 h 721"/>
              <a:gd name="T52" fmla="*/ 192 w 269"/>
              <a:gd name="T53" fmla="*/ 688 h 721"/>
              <a:gd name="T54" fmla="*/ 179 w 269"/>
              <a:gd name="T55" fmla="*/ 653 h 721"/>
              <a:gd name="T56" fmla="*/ 176 w 269"/>
              <a:gd name="T57" fmla="*/ 625 h 721"/>
              <a:gd name="T58" fmla="*/ 183 w 269"/>
              <a:gd name="T59" fmla="*/ 526 h 721"/>
              <a:gd name="T60" fmla="*/ 198 w 269"/>
              <a:gd name="T61" fmla="*/ 438 h 721"/>
              <a:gd name="T62" fmla="*/ 211 w 269"/>
              <a:gd name="T63" fmla="*/ 435 h 721"/>
              <a:gd name="T64" fmla="*/ 226 w 269"/>
              <a:gd name="T65" fmla="*/ 453 h 721"/>
              <a:gd name="T66" fmla="*/ 251 w 269"/>
              <a:gd name="T67" fmla="*/ 499 h 721"/>
              <a:gd name="T68" fmla="*/ 265 w 269"/>
              <a:gd name="T69" fmla="*/ 510 h 721"/>
              <a:gd name="T70" fmla="*/ 269 w 269"/>
              <a:gd name="T71" fmla="*/ 451 h 721"/>
              <a:gd name="T72" fmla="*/ 253 w 269"/>
              <a:gd name="T73" fmla="*/ 401 h 721"/>
              <a:gd name="T74" fmla="*/ 239 w 269"/>
              <a:gd name="T75" fmla="*/ 349 h 721"/>
              <a:gd name="T76" fmla="*/ 206 w 269"/>
              <a:gd name="T77" fmla="*/ 276 h 721"/>
              <a:gd name="T78" fmla="*/ 227 w 269"/>
              <a:gd name="T79" fmla="*/ 285 h 721"/>
              <a:gd name="T80" fmla="*/ 233 w 269"/>
              <a:gd name="T81" fmla="*/ 260 h 721"/>
              <a:gd name="T82" fmla="*/ 218 w 269"/>
              <a:gd name="T83" fmla="*/ 194 h 721"/>
              <a:gd name="T84" fmla="*/ 210 w 269"/>
              <a:gd name="T85" fmla="*/ 160 h 721"/>
              <a:gd name="T86" fmla="*/ 218 w 269"/>
              <a:gd name="T87" fmla="*/ 160 h 721"/>
              <a:gd name="T88" fmla="*/ 204 w 269"/>
              <a:gd name="T89" fmla="*/ 120 h 721"/>
              <a:gd name="T90" fmla="*/ 182 w 269"/>
              <a:gd name="T91" fmla="*/ 94 h 721"/>
              <a:gd name="T92" fmla="*/ 183 w 269"/>
              <a:gd name="T93" fmla="*/ 43 h 721"/>
              <a:gd name="T94" fmla="*/ 166 w 269"/>
              <a:gd name="T95" fmla="*/ 3 h 721"/>
              <a:gd name="T96" fmla="*/ 131 w 269"/>
              <a:gd name="T97" fmla="*/ 7 h 721"/>
              <a:gd name="T98" fmla="*/ 48 w 269"/>
              <a:gd name="T99" fmla="*/ 197 h 721"/>
              <a:gd name="T100" fmla="*/ 53 w 269"/>
              <a:gd name="T101" fmla="*/ 204 h 721"/>
              <a:gd name="T102" fmla="*/ 57 w 269"/>
              <a:gd name="T103" fmla="*/ 217 h 721"/>
              <a:gd name="T104" fmla="*/ 41 w 269"/>
              <a:gd name="T105" fmla="*/ 217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69" h="721">
                <a:moveTo>
                  <a:pt x="127" y="8"/>
                </a:moveTo>
                <a:lnTo>
                  <a:pt x="127" y="8"/>
                </a:lnTo>
                <a:lnTo>
                  <a:pt x="124" y="7"/>
                </a:lnTo>
                <a:lnTo>
                  <a:pt x="118" y="6"/>
                </a:lnTo>
                <a:lnTo>
                  <a:pt x="112" y="7"/>
                </a:lnTo>
                <a:lnTo>
                  <a:pt x="107" y="8"/>
                </a:lnTo>
                <a:lnTo>
                  <a:pt x="107" y="8"/>
                </a:lnTo>
                <a:lnTo>
                  <a:pt x="102" y="10"/>
                </a:lnTo>
                <a:lnTo>
                  <a:pt x="98" y="15"/>
                </a:lnTo>
                <a:lnTo>
                  <a:pt x="91" y="26"/>
                </a:lnTo>
                <a:lnTo>
                  <a:pt x="91" y="26"/>
                </a:lnTo>
                <a:lnTo>
                  <a:pt x="84" y="39"/>
                </a:lnTo>
                <a:lnTo>
                  <a:pt x="77" y="57"/>
                </a:lnTo>
                <a:lnTo>
                  <a:pt x="77" y="57"/>
                </a:lnTo>
                <a:lnTo>
                  <a:pt x="75" y="65"/>
                </a:lnTo>
                <a:lnTo>
                  <a:pt x="74" y="73"/>
                </a:lnTo>
                <a:lnTo>
                  <a:pt x="73" y="81"/>
                </a:lnTo>
                <a:lnTo>
                  <a:pt x="70" y="91"/>
                </a:lnTo>
                <a:lnTo>
                  <a:pt x="70" y="91"/>
                </a:lnTo>
                <a:lnTo>
                  <a:pt x="65" y="100"/>
                </a:lnTo>
                <a:lnTo>
                  <a:pt x="63" y="108"/>
                </a:lnTo>
                <a:lnTo>
                  <a:pt x="59" y="113"/>
                </a:lnTo>
                <a:lnTo>
                  <a:pt x="58" y="117"/>
                </a:lnTo>
                <a:lnTo>
                  <a:pt x="56" y="118"/>
                </a:lnTo>
                <a:lnTo>
                  <a:pt x="56" y="118"/>
                </a:lnTo>
                <a:lnTo>
                  <a:pt x="46" y="125"/>
                </a:lnTo>
                <a:lnTo>
                  <a:pt x="41" y="128"/>
                </a:lnTo>
                <a:lnTo>
                  <a:pt x="41" y="128"/>
                </a:lnTo>
                <a:lnTo>
                  <a:pt x="22" y="168"/>
                </a:lnTo>
                <a:lnTo>
                  <a:pt x="9" y="198"/>
                </a:lnTo>
                <a:lnTo>
                  <a:pt x="4" y="210"/>
                </a:lnTo>
                <a:lnTo>
                  <a:pt x="2" y="217"/>
                </a:lnTo>
                <a:lnTo>
                  <a:pt x="2" y="217"/>
                </a:lnTo>
                <a:lnTo>
                  <a:pt x="0" y="230"/>
                </a:lnTo>
                <a:lnTo>
                  <a:pt x="1" y="234"/>
                </a:lnTo>
                <a:lnTo>
                  <a:pt x="4" y="237"/>
                </a:lnTo>
                <a:lnTo>
                  <a:pt x="4" y="237"/>
                </a:lnTo>
                <a:lnTo>
                  <a:pt x="11" y="239"/>
                </a:lnTo>
                <a:lnTo>
                  <a:pt x="21" y="242"/>
                </a:lnTo>
                <a:lnTo>
                  <a:pt x="40" y="245"/>
                </a:lnTo>
                <a:lnTo>
                  <a:pt x="40" y="245"/>
                </a:lnTo>
                <a:lnTo>
                  <a:pt x="45" y="246"/>
                </a:lnTo>
                <a:lnTo>
                  <a:pt x="49" y="247"/>
                </a:lnTo>
                <a:lnTo>
                  <a:pt x="54" y="248"/>
                </a:lnTo>
                <a:lnTo>
                  <a:pt x="54" y="248"/>
                </a:lnTo>
                <a:lnTo>
                  <a:pt x="54" y="262"/>
                </a:lnTo>
                <a:lnTo>
                  <a:pt x="55" y="272"/>
                </a:lnTo>
                <a:lnTo>
                  <a:pt x="56" y="281"/>
                </a:lnTo>
                <a:lnTo>
                  <a:pt x="56" y="281"/>
                </a:lnTo>
                <a:lnTo>
                  <a:pt x="57" y="292"/>
                </a:lnTo>
                <a:lnTo>
                  <a:pt x="57" y="298"/>
                </a:lnTo>
                <a:lnTo>
                  <a:pt x="57" y="298"/>
                </a:lnTo>
                <a:lnTo>
                  <a:pt x="56" y="306"/>
                </a:lnTo>
                <a:lnTo>
                  <a:pt x="56" y="306"/>
                </a:lnTo>
                <a:lnTo>
                  <a:pt x="55" y="334"/>
                </a:lnTo>
                <a:lnTo>
                  <a:pt x="54" y="360"/>
                </a:lnTo>
                <a:lnTo>
                  <a:pt x="56" y="383"/>
                </a:lnTo>
                <a:lnTo>
                  <a:pt x="56" y="383"/>
                </a:lnTo>
                <a:lnTo>
                  <a:pt x="58" y="413"/>
                </a:lnTo>
                <a:lnTo>
                  <a:pt x="59" y="453"/>
                </a:lnTo>
                <a:lnTo>
                  <a:pt x="62" y="502"/>
                </a:lnTo>
                <a:lnTo>
                  <a:pt x="62" y="502"/>
                </a:lnTo>
                <a:lnTo>
                  <a:pt x="61" y="508"/>
                </a:lnTo>
                <a:lnTo>
                  <a:pt x="59" y="518"/>
                </a:lnTo>
                <a:lnTo>
                  <a:pt x="59" y="518"/>
                </a:lnTo>
                <a:lnTo>
                  <a:pt x="56" y="534"/>
                </a:lnTo>
                <a:lnTo>
                  <a:pt x="56" y="534"/>
                </a:lnTo>
                <a:lnTo>
                  <a:pt x="52" y="583"/>
                </a:lnTo>
                <a:lnTo>
                  <a:pt x="48" y="634"/>
                </a:lnTo>
                <a:lnTo>
                  <a:pt x="48" y="634"/>
                </a:lnTo>
                <a:lnTo>
                  <a:pt x="44" y="658"/>
                </a:lnTo>
                <a:lnTo>
                  <a:pt x="44" y="667"/>
                </a:lnTo>
                <a:lnTo>
                  <a:pt x="44" y="667"/>
                </a:lnTo>
                <a:lnTo>
                  <a:pt x="43" y="676"/>
                </a:lnTo>
                <a:lnTo>
                  <a:pt x="41" y="682"/>
                </a:lnTo>
                <a:lnTo>
                  <a:pt x="41" y="688"/>
                </a:lnTo>
                <a:lnTo>
                  <a:pt x="41" y="688"/>
                </a:lnTo>
                <a:lnTo>
                  <a:pt x="44" y="705"/>
                </a:lnTo>
                <a:lnTo>
                  <a:pt x="46" y="712"/>
                </a:lnTo>
                <a:lnTo>
                  <a:pt x="48" y="717"/>
                </a:lnTo>
                <a:lnTo>
                  <a:pt x="48" y="717"/>
                </a:lnTo>
                <a:lnTo>
                  <a:pt x="53" y="718"/>
                </a:lnTo>
                <a:lnTo>
                  <a:pt x="61" y="719"/>
                </a:lnTo>
                <a:lnTo>
                  <a:pt x="70" y="719"/>
                </a:lnTo>
                <a:lnTo>
                  <a:pt x="72" y="718"/>
                </a:lnTo>
                <a:lnTo>
                  <a:pt x="73" y="717"/>
                </a:lnTo>
                <a:lnTo>
                  <a:pt x="73" y="717"/>
                </a:lnTo>
                <a:lnTo>
                  <a:pt x="76" y="714"/>
                </a:lnTo>
                <a:lnTo>
                  <a:pt x="77" y="711"/>
                </a:lnTo>
                <a:lnTo>
                  <a:pt x="77" y="711"/>
                </a:lnTo>
                <a:lnTo>
                  <a:pt x="80" y="711"/>
                </a:lnTo>
                <a:lnTo>
                  <a:pt x="82" y="710"/>
                </a:lnTo>
                <a:lnTo>
                  <a:pt x="83" y="708"/>
                </a:lnTo>
                <a:lnTo>
                  <a:pt x="83" y="708"/>
                </a:lnTo>
                <a:lnTo>
                  <a:pt x="88" y="698"/>
                </a:lnTo>
                <a:lnTo>
                  <a:pt x="89" y="692"/>
                </a:lnTo>
                <a:lnTo>
                  <a:pt x="89" y="691"/>
                </a:lnTo>
                <a:lnTo>
                  <a:pt x="88" y="690"/>
                </a:lnTo>
                <a:lnTo>
                  <a:pt x="88" y="690"/>
                </a:lnTo>
                <a:lnTo>
                  <a:pt x="84" y="687"/>
                </a:lnTo>
                <a:lnTo>
                  <a:pt x="82" y="683"/>
                </a:lnTo>
                <a:lnTo>
                  <a:pt x="80" y="675"/>
                </a:lnTo>
                <a:lnTo>
                  <a:pt x="77" y="670"/>
                </a:lnTo>
                <a:lnTo>
                  <a:pt x="77" y="670"/>
                </a:lnTo>
                <a:lnTo>
                  <a:pt x="79" y="666"/>
                </a:lnTo>
                <a:lnTo>
                  <a:pt x="81" y="651"/>
                </a:lnTo>
                <a:lnTo>
                  <a:pt x="81" y="651"/>
                </a:lnTo>
                <a:lnTo>
                  <a:pt x="84" y="627"/>
                </a:lnTo>
                <a:lnTo>
                  <a:pt x="85" y="618"/>
                </a:lnTo>
                <a:lnTo>
                  <a:pt x="88" y="609"/>
                </a:lnTo>
                <a:lnTo>
                  <a:pt x="88" y="609"/>
                </a:lnTo>
                <a:lnTo>
                  <a:pt x="93" y="584"/>
                </a:lnTo>
                <a:lnTo>
                  <a:pt x="99" y="565"/>
                </a:lnTo>
                <a:lnTo>
                  <a:pt x="99" y="565"/>
                </a:lnTo>
                <a:lnTo>
                  <a:pt x="107" y="536"/>
                </a:lnTo>
                <a:lnTo>
                  <a:pt x="113" y="508"/>
                </a:lnTo>
                <a:lnTo>
                  <a:pt x="113" y="508"/>
                </a:lnTo>
                <a:lnTo>
                  <a:pt x="118" y="479"/>
                </a:lnTo>
                <a:lnTo>
                  <a:pt x="122" y="453"/>
                </a:lnTo>
                <a:lnTo>
                  <a:pt x="127" y="545"/>
                </a:lnTo>
                <a:lnTo>
                  <a:pt x="127" y="545"/>
                </a:lnTo>
                <a:lnTo>
                  <a:pt x="126" y="547"/>
                </a:lnTo>
                <a:lnTo>
                  <a:pt x="126" y="555"/>
                </a:lnTo>
                <a:lnTo>
                  <a:pt x="127" y="566"/>
                </a:lnTo>
                <a:lnTo>
                  <a:pt x="128" y="574"/>
                </a:lnTo>
                <a:lnTo>
                  <a:pt x="130" y="583"/>
                </a:lnTo>
                <a:lnTo>
                  <a:pt x="130" y="583"/>
                </a:lnTo>
                <a:lnTo>
                  <a:pt x="134" y="592"/>
                </a:lnTo>
                <a:lnTo>
                  <a:pt x="136" y="603"/>
                </a:lnTo>
                <a:lnTo>
                  <a:pt x="138" y="625"/>
                </a:lnTo>
                <a:lnTo>
                  <a:pt x="139" y="643"/>
                </a:lnTo>
                <a:lnTo>
                  <a:pt x="139" y="652"/>
                </a:lnTo>
                <a:lnTo>
                  <a:pt x="139" y="652"/>
                </a:lnTo>
                <a:lnTo>
                  <a:pt x="139" y="657"/>
                </a:lnTo>
                <a:lnTo>
                  <a:pt x="139" y="665"/>
                </a:lnTo>
                <a:lnTo>
                  <a:pt x="140" y="675"/>
                </a:lnTo>
                <a:lnTo>
                  <a:pt x="140" y="688"/>
                </a:lnTo>
                <a:lnTo>
                  <a:pt x="140" y="688"/>
                </a:lnTo>
                <a:lnTo>
                  <a:pt x="143" y="701"/>
                </a:lnTo>
                <a:lnTo>
                  <a:pt x="145" y="716"/>
                </a:lnTo>
                <a:lnTo>
                  <a:pt x="145" y="716"/>
                </a:lnTo>
                <a:lnTo>
                  <a:pt x="146" y="717"/>
                </a:lnTo>
                <a:lnTo>
                  <a:pt x="147" y="719"/>
                </a:lnTo>
                <a:lnTo>
                  <a:pt x="153" y="721"/>
                </a:lnTo>
                <a:lnTo>
                  <a:pt x="159" y="721"/>
                </a:lnTo>
                <a:lnTo>
                  <a:pt x="164" y="720"/>
                </a:lnTo>
                <a:lnTo>
                  <a:pt x="168" y="719"/>
                </a:lnTo>
                <a:lnTo>
                  <a:pt x="168" y="719"/>
                </a:lnTo>
                <a:lnTo>
                  <a:pt x="175" y="716"/>
                </a:lnTo>
                <a:lnTo>
                  <a:pt x="180" y="712"/>
                </a:lnTo>
                <a:lnTo>
                  <a:pt x="182" y="710"/>
                </a:lnTo>
                <a:lnTo>
                  <a:pt x="184" y="709"/>
                </a:lnTo>
                <a:lnTo>
                  <a:pt x="184" y="709"/>
                </a:lnTo>
                <a:lnTo>
                  <a:pt x="189" y="708"/>
                </a:lnTo>
                <a:lnTo>
                  <a:pt x="195" y="705"/>
                </a:lnTo>
                <a:lnTo>
                  <a:pt x="200" y="701"/>
                </a:lnTo>
                <a:lnTo>
                  <a:pt x="201" y="699"/>
                </a:lnTo>
                <a:lnTo>
                  <a:pt x="202" y="698"/>
                </a:lnTo>
                <a:lnTo>
                  <a:pt x="202" y="698"/>
                </a:lnTo>
                <a:lnTo>
                  <a:pt x="200" y="694"/>
                </a:lnTo>
                <a:lnTo>
                  <a:pt x="198" y="691"/>
                </a:lnTo>
                <a:lnTo>
                  <a:pt x="192" y="688"/>
                </a:lnTo>
                <a:lnTo>
                  <a:pt x="192" y="688"/>
                </a:lnTo>
                <a:lnTo>
                  <a:pt x="182" y="680"/>
                </a:lnTo>
                <a:lnTo>
                  <a:pt x="179" y="678"/>
                </a:lnTo>
                <a:lnTo>
                  <a:pt x="180" y="656"/>
                </a:lnTo>
                <a:lnTo>
                  <a:pt x="180" y="656"/>
                </a:lnTo>
                <a:lnTo>
                  <a:pt x="179" y="653"/>
                </a:lnTo>
                <a:lnTo>
                  <a:pt x="176" y="649"/>
                </a:lnTo>
                <a:lnTo>
                  <a:pt x="176" y="646"/>
                </a:lnTo>
                <a:lnTo>
                  <a:pt x="176" y="646"/>
                </a:lnTo>
                <a:lnTo>
                  <a:pt x="175" y="639"/>
                </a:lnTo>
                <a:lnTo>
                  <a:pt x="175" y="634"/>
                </a:lnTo>
                <a:lnTo>
                  <a:pt x="176" y="625"/>
                </a:lnTo>
                <a:lnTo>
                  <a:pt x="176" y="625"/>
                </a:lnTo>
                <a:lnTo>
                  <a:pt x="180" y="591"/>
                </a:lnTo>
                <a:lnTo>
                  <a:pt x="182" y="574"/>
                </a:lnTo>
                <a:lnTo>
                  <a:pt x="182" y="563"/>
                </a:lnTo>
                <a:lnTo>
                  <a:pt x="182" y="563"/>
                </a:lnTo>
                <a:lnTo>
                  <a:pt x="183" y="526"/>
                </a:lnTo>
                <a:lnTo>
                  <a:pt x="184" y="496"/>
                </a:lnTo>
                <a:lnTo>
                  <a:pt x="192" y="445"/>
                </a:lnTo>
                <a:lnTo>
                  <a:pt x="192" y="445"/>
                </a:lnTo>
                <a:lnTo>
                  <a:pt x="194" y="443"/>
                </a:lnTo>
                <a:lnTo>
                  <a:pt x="195" y="442"/>
                </a:lnTo>
                <a:lnTo>
                  <a:pt x="198" y="438"/>
                </a:lnTo>
                <a:lnTo>
                  <a:pt x="198" y="438"/>
                </a:lnTo>
                <a:lnTo>
                  <a:pt x="201" y="435"/>
                </a:lnTo>
                <a:lnTo>
                  <a:pt x="204" y="433"/>
                </a:lnTo>
                <a:lnTo>
                  <a:pt x="207" y="433"/>
                </a:lnTo>
                <a:lnTo>
                  <a:pt x="209" y="434"/>
                </a:lnTo>
                <a:lnTo>
                  <a:pt x="211" y="435"/>
                </a:lnTo>
                <a:lnTo>
                  <a:pt x="212" y="438"/>
                </a:lnTo>
                <a:lnTo>
                  <a:pt x="212" y="438"/>
                </a:lnTo>
                <a:lnTo>
                  <a:pt x="213" y="442"/>
                </a:lnTo>
                <a:lnTo>
                  <a:pt x="216" y="445"/>
                </a:lnTo>
                <a:lnTo>
                  <a:pt x="220" y="449"/>
                </a:lnTo>
                <a:lnTo>
                  <a:pt x="226" y="453"/>
                </a:lnTo>
                <a:lnTo>
                  <a:pt x="228" y="455"/>
                </a:lnTo>
                <a:lnTo>
                  <a:pt x="229" y="458"/>
                </a:lnTo>
                <a:lnTo>
                  <a:pt x="229" y="458"/>
                </a:lnTo>
                <a:lnTo>
                  <a:pt x="236" y="471"/>
                </a:lnTo>
                <a:lnTo>
                  <a:pt x="246" y="490"/>
                </a:lnTo>
                <a:lnTo>
                  <a:pt x="251" y="499"/>
                </a:lnTo>
                <a:lnTo>
                  <a:pt x="256" y="506"/>
                </a:lnTo>
                <a:lnTo>
                  <a:pt x="261" y="511"/>
                </a:lnTo>
                <a:lnTo>
                  <a:pt x="262" y="511"/>
                </a:lnTo>
                <a:lnTo>
                  <a:pt x="263" y="511"/>
                </a:lnTo>
                <a:lnTo>
                  <a:pt x="263" y="511"/>
                </a:lnTo>
                <a:lnTo>
                  <a:pt x="265" y="510"/>
                </a:lnTo>
                <a:lnTo>
                  <a:pt x="266" y="508"/>
                </a:lnTo>
                <a:lnTo>
                  <a:pt x="269" y="502"/>
                </a:lnTo>
                <a:lnTo>
                  <a:pt x="267" y="482"/>
                </a:lnTo>
                <a:lnTo>
                  <a:pt x="267" y="482"/>
                </a:lnTo>
                <a:lnTo>
                  <a:pt x="267" y="467"/>
                </a:lnTo>
                <a:lnTo>
                  <a:pt x="269" y="451"/>
                </a:lnTo>
                <a:lnTo>
                  <a:pt x="267" y="442"/>
                </a:lnTo>
                <a:lnTo>
                  <a:pt x="266" y="431"/>
                </a:lnTo>
                <a:lnTo>
                  <a:pt x="263" y="421"/>
                </a:lnTo>
                <a:lnTo>
                  <a:pt x="257" y="411"/>
                </a:lnTo>
                <a:lnTo>
                  <a:pt x="257" y="411"/>
                </a:lnTo>
                <a:lnTo>
                  <a:pt x="253" y="401"/>
                </a:lnTo>
                <a:lnTo>
                  <a:pt x="249" y="392"/>
                </a:lnTo>
                <a:lnTo>
                  <a:pt x="247" y="384"/>
                </a:lnTo>
                <a:lnTo>
                  <a:pt x="246" y="378"/>
                </a:lnTo>
                <a:lnTo>
                  <a:pt x="244" y="364"/>
                </a:lnTo>
                <a:lnTo>
                  <a:pt x="243" y="357"/>
                </a:lnTo>
                <a:lnTo>
                  <a:pt x="239" y="349"/>
                </a:lnTo>
                <a:lnTo>
                  <a:pt x="239" y="349"/>
                </a:lnTo>
                <a:lnTo>
                  <a:pt x="227" y="325"/>
                </a:lnTo>
                <a:lnTo>
                  <a:pt x="220" y="308"/>
                </a:lnTo>
                <a:lnTo>
                  <a:pt x="220" y="308"/>
                </a:lnTo>
                <a:lnTo>
                  <a:pt x="211" y="289"/>
                </a:lnTo>
                <a:lnTo>
                  <a:pt x="206" y="276"/>
                </a:lnTo>
                <a:lnTo>
                  <a:pt x="206" y="276"/>
                </a:lnTo>
                <a:lnTo>
                  <a:pt x="210" y="280"/>
                </a:lnTo>
                <a:lnTo>
                  <a:pt x="213" y="282"/>
                </a:lnTo>
                <a:lnTo>
                  <a:pt x="218" y="284"/>
                </a:lnTo>
                <a:lnTo>
                  <a:pt x="222" y="285"/>
                </a:lnTo>
                <a:lnTo>
                  <a:pt x="227" y="285"/>
                </a:lnTo>
                <a:lnTo>
                  <a:pt x="228" y="284"/>
                </a:lnTo>
                <a:lnTo>
                  <a:pt x="230" y="282"/>
                </a:lnTo>
                <a:lnTo>
                  <a:pt x="231" y="279"/>
                </a:lnTo>
                <a:lnTo>
                  <a:pt x="231" y="274"/>
                </a:lnTo>
                <a:lnTo>
                  <a:pt x="231" y="274"/>
                </a:lnTo>
                <a:lnTo>
                  <a:pt x="233" y="260"/>
                </a:lnTo>
                <a:lnTo>
                  <a:pt x="234" y="249"/>
                </a:lnTo>
                <a:lnTo>
                  <a:pt x="233" y="244"/>
                </a:lnTo>
                <a:lnTo>
                  <a:pt x="231" y="240"/>
                </a:lnTo>
                <a:lnTo>
                  <a:pt x="231" y="240"/>
                </a:lnTo>
                <a:lnTo>
                  <a:pt x="222" y="213"/>
                </a:lnTo>
                <a:lnTo>
                  <a:pt x="218" y="194"/>
                </a:lnTo>
                <a:lnTo>
                  <a:pt x="217" y="186"/>
                </a:lnTo>
                <a:lnTo>
                  <a:pt x="216" y="182"/>
                </a:lnTo>
                <a:lnTo>
                  <a:pt x="216" y="182"/>
                </a:lnTo>
                <a:lnTo>
                  <a:pt x="216" y="174"/>
                </a:lnTo>
                <a:lnTo>
                  <a:pt x="213" y="167"/>
                </a:lnTo>
                <a:lnTo>
                  <a:pt x="210" y="160"/>
                </a:lnTo>
                <a:lnTo>
                  <a:pt x="210" y="160"/>
                </a:lnTo>
                <a:lnTo>
                  <a:pt x="213" y="162"/>
                </a:lnTo>
                <a:lnTo>
                  <a:pt x="217" y="162"/>
                </a:lnTo>
                <a:lnTo>
                  <a:pt x="218" y="161"/>
                </a:lnTo>
                <a:lnTo>
                  <a:pt x="218" y="160"/>
                </a:lnTo>
                <a:lnTo>
                  <a:pt x="218" y="160"/>
                </a:lnTo>
                <a:lnTo>
                  <a:pt x="218" y="153"/>
                </a:lnTo>
                <a:lnTo>
                  <a:pt x="216" y="143"/>
                </a:lnTo>
                <a:lnTo>
                  <a:pt x="215" y="136"/>
                </a:lnTo>
                <a:lnTo>
                  <a:pt x="211" y="130"/>
                </a:lnTo>
                <a:lnTo>
                  <a:pt x="208" y="125"/>
                </a:lnTo>
                <a:lnTo>
                  <a:pt x="204" y="120"/>
                </a:lnTo>
                <a:lnTo>
                  <a:pt x="204" y="120"/>
                </a:lnTo>
                <a:lnTo>
                  <a:pt x="195" y="113"/>
                </a:lnTo>
                <a:lnTo>
                  <a:pt x="190" y="107"/>
                </a:lnTo>
                <a:lnTo>
                  <a:pt x="185" y="101"/>
                </a:lnTo>
                <a:lnTo>
                  <a:pt x="182" y="94"/>
                </a:lnTo>
                <a:lnTo>
                  <a:pt x="182" y="94"/>
                </a:lnTo>
                <a:lnTo>
                  <a:pt x="181" y="90"/>
                </a:lnTo>
                <a:lnTo>
                  <a:pt x="181" y="84"/>
                </a:lnTo>
                <a:lnTo>
                  <a:pt x="181" y="71"/>
                </a:lnTo>
                <a:lnTo>
                  <a:pt x="182" y="52"/>
                </a:lnTo>
                <a:lnTo>
                  <a:pt x="182" y="52"/>
                </a:lnTo>
                <a:lnTo>
                  <a:pt x="183" y="43"/>
                </a:lnTo>
                <a:lnTo>
                  <a:pt x="183" y="37"/>
                </a:lnTo>
                <a:lnTo>
                  <a:pt x="182" y="29"/>
                </a:lnTo>
                <a:lnTo>
                  <a:pt x="181" y="22"/>
                </a:lnTo>
                <a:lnTo>
                  <a:pt x="177" y="15"/>
                </a:lnTo>
                <a:lnTo>
                  <a:pt x="173" y="9"/>
                </a:lnTo>
                <a:lnTo>
                  <a:pt x="166" y="3"/>
                </a:lnTo>
                <a:lnTo>
                  <a:pt x="166" y="3"/>
                </a:lnTo>
                <a:lnTo>
                  <a:pt x="159" y="1"/>
                </a:lnTo>
                <a:lnTo>
                  <a:pt x="152" y="0"/>
                </a:lnTo>
                <a:lnTo>
                  <a:pt x="146" y="1"/>
                </a:lnTo>
                <a:lnTo>
                  <a:pt x="140" y="2"/>
                </a:lnTo>
                <a:lnTo>
                  <a:pt x="131" y="7"/>
                </a:lnTo>
                <a:lnTo>
                  <a:pt x="129" y="8"/>
                </a:lnTo>
                <a:lnTo>
                  <a:pt x="127" y="8"/>
                </a:lnTo>
                <a:lnTo>
                  <a:pt x="127" y="8"/>
                </a:lnTo>
                <a:close/>
                <a:moveTo>
                  <a:pt x="48" y="195"/>
                </a:moveTo>
                <a:lnTo>
                  <a:pt x="48" y="195"/>
                </a:lnTo>
                <a:lnTo>
                  <a:pt x="48" y="197"/>
                </a:lnTo>
                <a:lnTo>
                  <a:pt x="48" y="197"/>
                </a:lnTo>
                <a:lnTo>
                  <a:pt x="48" y="195"/>
                </a:lnTo>
                <a:lnTo>
                  <a:pt x="48" y="195"/>
                </a:lnTo>
                <a:close/>
                <a:moveTo>
                  <a:pt x="48" y="197"/>
                </a:moveTo>
                <a:lnTo>
                  <a:pt x="48" y="197"/>
                </a:lnTo>
                <a:lnTo>
                  <a:pt x="53" y="204"/>
                </a:lnTo>
                <a:lnTo>
                  <a:pt x="57" y="209"/>
                </a:lnTo>
                <a:lnTo>
                  <a:pt x="57" y="209"/>
                </a:lnTo>
                <a:lnTo>
                  <a:pt x="58" y="210"/>
                </a:lnTo>
                <a:lnTo>
                  <a:pt x="58" y="211"/>
                </a:lnTo>
                <a:lnTo>
                  <a:pt x="57" y="217"/>
                </a:lnTo>
                <a:lnTo>
                  <a:pt x="57" y="217"/>
                </a:lnTo>
                <a:lnTo>
                  <a:pt x="57" y="220"/>
                </a:lnTo>
                <a:lnTo>
                  <a:pt x="56" y="221"/>
                </a:lnTo>
                <a:lnTo>
                  <a:pt x="56" y="221"/>
                </a:lnTo>
                <a:lnTo>
                  <a:pt x="56" y="221"/>
                </a:lnTo>
                <a:lnTo>
                  <a:pt x="49" y="219"/>
                </a:lnTo>
                <a:lnTo>
                  <a:pt x="41" y="217"/>
                </a:lnTo>
                <a:lnTo>
                  <a:pt x="41" y="217"/>
                </a:lnTo>
                <a:lnTo>
                  <a:pt x="41" y="215"/>
                </a:lnTo>
                <a:lnTo>
                  <a:pt x="44" y="208"/>
                </a:lnTo>
                <a:lnTo>
                  <a:pt x="48" y="197"/>
                </a:lnTo>
                <a:lnTo>
                  <a:pt x="48" y="19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2">
            <a:extLst>
              <a:ext uri="{FF2B5EF4-FFF2-40B4-BE49-F238E27FC236}">
                <a16:creationId xmlns:a16="http://schemas.microsoft.com/office/drawing/2014/main" id="{8C5B2908-0409-4CFC-93F2-DA9FE447C277}"/>
              </a:ext>
            </a:extLst>
          </p:cNvPr>
          <p:cNvSpPr>
            <a:spLocks/>
          </p:cNvSpPr>
          <p:nvPr/>
        </p:nvSpPr>
        <p:spPr bwMode="auto">
          <a:xfrm>
            <a:off x="6537762" y="2762087"/>
            <a:ext cx="530474" cy="1660856"/>
          </a:xfrm>
          <a:custGeom>
            <a:avLst/>
            <a:gdLst>
              <a:gd name="T0" fmla="*/ 225 w 382"/>
              <a:gd name="T1" fmla="*/ 1 h 1196"/>
              <a:gd name="T2" fmla="*/ 191 w 382"/>
              <a:gd name="T3" fmla="*/ 17 h 1196"/>
              <a:gd name="T4" fmla="*/ 162 w 382"/>
              <a:gd name="T5" fmla="*/ 48 h 1196"/>
              <a:gd name="T6" fmla="*/ 168 w 382"/>
              <a:gd name="T7" fmla="*/ 66 h 1196"/>
              <a:gd name="T8" fmla="*/ 175 w 382"/>
              <a:gd name="T9" fmla="*/ 85 h 1196"/>
              <a:gd name="T10" fmla="*/ 193 w 382"/>
              <a:gd name="T11" fmla="*/ 137 h 1196"/>
              <a:gd name="T12" fmla="*/ 192 w 382"/>
              <a:gd name="T13" fmla="*/ 175 h 1196"/>
              <a:gd name="T14" fmla="*/ 146 w 382"/>
              <a:gd name="T15" fmla="*/ 200 h 1196"/>
              <a:gd name="T16" fmla="*/ 127 w 382"/>
              <a:gd name="T17" fmla="*/ 198 h 1196"/>
              <a:gd name="T18" fmla="*/ 94 w 382"/>
              <a:gd name="T19" fmla="*/ 218 h 1196"/>
              <a:gd name="T20" fmla="*/ 79 w 382"/>
              <a:gd name="T21" fmla="*/ 270 h 1196"/>
              <a:gd name="T22" fmla="*/ 55 w 382"/>
              <a:gd name="T23" fmla="*/ 373 h 1196"/>
              <a:gd name="T24" fmla="*/ 31 w 382"/>
              <a:gd name="T25" fmla="*/ 399 h 1196"/>
              <a:gd name="T26" fmla="*/ 41 w 382"/>
              <a:gd name="T27" fmla="*/ 414 h 1196"/>
              <a:gd name="T28" fmla="*/ 48 w 382"/>
              <a:gd name="T29" fmla="*/ 572 h 1196"/>
              <a:gd name="T30" fmla="*/ 47 w 382"/>
              <a:gd name="T31" fmla="*/ 645 h 1196"/>
              <a:gd name="T32" fmla="*/ 57 w 382"/>
              <a:gd name="T33" fmla="*/ 661 h 1196"/>
              <a:gd name="T34" fmla="*/ 5 w 382"/>
              <a:gd name="T35" fmla="*/ 835 h 1196"/>
              <a:gd name="T36" fmla="*/ 41 w 382"/>
              <a:gd name="T37" fmla="*/ 871 h 1196"/>
              <a:gd name="T38" fmla="*/ 78 w 382"/>
              <a:gd name="T39" fmla="*/ 891 h 1196"/>
              <a:gd name="T40" fmla="*/ 102 w 382"/>
              <a:gd name="T41" fmla="*/ 947 h 1196"/>
              <a:gd name="T42" fmla="*/ 120 w 382"/>
              <a:gd name="T43" fmla="*/ 1080 h 1196"/>
              <a:gd name="T44" fmla="*/ 117 w 382"/>
              <a:gd name="T45" fmla="*/ 1121 h 1196"/>
              <a:gd name="T46" fmla="*/ 115 w 382"/>
              <a:gd name="T47" fmla="*/ 1184 h 1196"/>
              <a:gd name="T48" fmla="*/ 175 w 382"/>
              <a:gd name="T49" fmla="*/ 1192 h 1196"/>
              <a:gd name="T50" fmla="*/ 191 w 382"/>
              <a:gd name="T51" fmla="*/ 1176 h 1196"/>
              <a:gd name="T52" fmla="*/ 230 w 382"/>
              <a:gd name="T53" fmla="*/ 1184 h 1196"/>
              <a:gd name="T54" fmla="*/ 261 w 382"/>
              <a:gd name="T55" fmla="*/ 1195 h 1196"/>
              <a:gd name="T56" fmla="*/ 309 w 382"/>
              <a:gd name="T57" fmla="*/ 1192 h 1196"/>
              <a:gd name="T58" fmla="*/ 323 w 382"/>
              <a:gd name="T59" fmla="*/ 1163 h 1196"/>
              <a:gd name="T60" fmla="*/ 293 w 382"/>
              <a:gd name="T61" fmla="*/ 1137 h 1196"/>
              <a:gd name="T62" fmla="*/ 204 w 382"/>
              <a:gd name="T63" fmla="*/ 1080 h 1196"/>
              <a:gd name="T64" fmla="*/ 193 w 382"/>
              <a:gd name="T65" fmla="*/ 1051 h 1196"/>
              <a:gd name="T66" fmla="*/ 199 w 382"/>
              <a:gd name="T67" fmla="*/ 943 h 1196"/>
              <a:gd name="T68" fmla="*/ 214 w 382"/>
              <a:gd name="T69" fmla="*/ 912 h 1196"/>
              <a:gd name="T70" fmla="*/ 267 w 382"/>
              <a:gd name="T71" fmla="*/ 917 h 1196"/>
              <a:gd name="T72" fmla="*/ 293 w 382"/>
              <a:gd name="T73" fmla="*/ 907 h 1196"/>
              <a:gd name="T74" fmla="*/ 309 w 382"/>
              <a:gd name="T75" fmla="*/ 682 h 1196"/>
              <a:gd name="T76" fmla="*/ 335 w 382"/>
              <a:gd name="T77" fmla="*/ 566 h 1196"/>
              <a:gd name="T78" fmla="*/ 340 w 382"/>
              <a:gd name="T79" fmla="*/ 645 h 1196"/>
              <a:gd name="T80" fmla="*/ 329 w 382"/>
              <a:gd name="T81" fmla="*/ 676 h 1196"/>
              <a:gd name="T82" fmla="*/ 358 w 382"/>
              <a:gd name="T83" fmla="*/ 693 h 1196"/>
              <a:gd name="T84" fmla="*/ 366 w 382"/>
              <a:gd name="T85" fmla="*/ 640 h 1196"/>
              <a:gd name="T86" fmla="*/ 366 w 382"/>
              <a:gd name="T87" fmla="*/ 572 h 1196"/>
              <a:gd name="T88" fmla="*/ 370 w 382"/>
              <a:gd name="T89" fmla="*/ 434 h 1196"/>
              <a:gd name="T90" fmla="*/ 381 w 382"/>
              <a:gd name="T91" fmla="*/ 412 h 1196"/>
              <a:gd name="T92" fmla="*/ 366 w 382"/>
              <a:gd name="T93" fmla="*/ 388 h 1196"/>
              <a:gd name="T94" fmla="*/ 357 w 382"/>
              <a:gd name="T95" fmla="*/ 243 h 1196"/>
              <a:gd name="T96" fmla="*/ 352 w 382"/>
              <a:gd name="T97" fmla="*/ 233 h 1196"/>
              <a:gd name="T98" fmla="*/ 326 w 382"/>
              <a:gd name="T99" fmla="*/ 233 h 1196"/>
              <a:gd name="T100" fmla="*/ 314 w 382"/>
              <a:gd name="T101" fmla="*/ 216 h 1196"/>
              <a:gd name="T102" fmla="*/ 267 w 382"/>
              <a:gd name="T103" fmla="*/ 179 h 1196"/>
              <a:gd name="T104" fmla="*/ 295 w 382"/>
              <a:gd name="T105" fmla="*/ 140 h 1196"/>
              <a:gd name="T106" fmla="*/ 311 w 382"/>
              <a:gd name="T107" fmla="*/ 129 h 1196"/>
              <a:gd name="T108" fmla="*/ 316 w 382"/>
              <a:gd name="T109" fmla="*/ 90 h 1196"/>
              <a:gd name="T110" fmla="*/ 314 w 382"/>
              <a:gd name="T111" fmla="*/ 37 h 1196"/>
              <a:gd name="T112" fmla="*/ 294 w 382"/>
              <a:gd name="T113" fmla="*/ 9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82" h="1196">
                <a:moveTo>
                  <a:pt x="267" y="1"/>
                </a:moveTo>
                <a:lnTo>
                  <a:pt x="267" y="1"/>
                </a:lnTo>
                <a:lnTo>
                  <a:pt x="252" y="0"/>
                </a:lnTo>
                <a:lnTo>
                  <a:pt x="238" y="0"/>
                </a:lnTo>
                <a:lnTo>
                  <a:pt x="231" y="0"/>
                </a:lnTo>
                <a:lnTo>
                  <a:pt x="225" y="1"/>
                </a:lnTo>
                <a:lnTo>
                  <a:pt x="225" y="1"/>
                </a:lnTo>
                <a:lnTo>
                  <a:pt x="214" y="5"/>
                </a:lnTo>
                <a:lnTo>
                  <a:pt x="206" y="10"/>
                </a:lnTo>
                <a:lnTo>
                  <a:pt x="199" y="17"/>
                </a:lnTo>
                <a:lnTo>
                  <a:pt x="199" y="17"/>
                </a:lnTo>
                <a:lnTo>
                  <a:pt x="191" y="17"/>
                </a:lnTo>
                <a:lnTo>
                  <a:pt x="183" y="19"/>
                </a:lnTo>
                <a:lnTo>
                  <a:pt x="178" y="22"/>
                </a:lnTo>
                <a:lnTo>
                  <a:pt x="178" y="22"/>
                </a:lnTo>
                <a:lnTo>
                  <a:pt x="172" y="28"/>
                </a:lnTo>
                <a:lnTo>
                  <a:pt x="167" y="36"/>
                </a:lnTo>
                <a:lnTo>
                  <a:pt x="162" y="48"/>
                </a:lnTo>
                <a:lnTo>
                  <a:pt x="162" y="48"/>
                </a:lnTo>
                <a:lnTo>
                  <a:pt x="165" y="56"/>
                </a:lnTo>
                <a:lnTo>
                  <a:pt x="166" y="61"/>
                </a:lnTo>
                <a:lnTo>
                  <a:pt x="167" y="64"/>
                </a:lnTo>
                <a:lnTo>
                  <a:pt x="167" y="64"/>
                </a:lnTo>
                <a:lnTo>
                  <a:pt x="168" y="66"/>
                </a:lnTo>
                <a:lnTo>
                  <a:pt x="170" y="70"/>
                </a:lnTo>
                <a:lnTo>
                  <a:pt x="171" y="73"/>
                </a:lnTo>
                <a:lnTo>
                  <a:pt x="172" y="74"/>
                </a:lnTo>
                <a:lnTo>
                  <a:pt x="172" y="74"/>
                </a:lnTo>
                <a:lnTo>
                  <a:pt x="174" y="77"/>
                </a:lnTo>
                <a:lnTo>
                  <a:pt x="175" y="85"/>
                </a:lnTo>
                <a:lnTo>
                  <a:pt x="178" y="95"/>
                </a:lnTo>
                <a:lnTo>
                  <a:pt x="178" y="95"/>
                </a:lnTo>
                <a:lnTo>
                  <a:pt x="184" y="113"/>
                </a:lnTo>
                <a:lnTo>
                  <a:pt x="188" y="128"/>
                </a:lnTo>
                <a:lnTo>
                  <a:pt x="193" y="137"/>
                </a:lnTo>
                <a:lnTo>
                  <a:pt x="193" y="137"/>
                </a:lnTo>
                <a:lnTo>
                  <a:pt x="199" y="141"/>
                </a:lnTo>
                <a:lnTo>
                  <a:pt x="206" y="145"/>
                </a:lnTo>
                <a:lnTo>
                  <a:pt x="214" y="147"/>
                </a:lnTo>
                <a:lnTo>
                  <a:pt x="214" y="174"/>
                </a:lnTo>
                <a:lnTo>
                  <a:pt x="214" y="174"/>
                </a:lnTo>
                <a:lnTo>
                  <a:pt x="192" y="175"/>
                </a:lnTo>
                <a:lnTo>
                  <a:pt x="176" y="176"/>
                </a:lnTo>
                <a:lnTo>
                  <a:pt x="171" y="178"/>
                </a:lnTo>
                <a:lnTo>
                  <a:pt x="167" y="179"/>
                </a:lnTo>
                <a:lnTo>
                  <a:pt x="167" y="179"/>
                </a:lnTo>
                <a:lnTo>
                  <a:pt x="157" y="189"/>
                </a:lnTo>
                <a:lnTo>
                  <a:pt x="146" y="200"/>
                </a:lnTo>
                <a:lnTo>
                  <a:pt x="146" y="200"/>
                </a:lnTo>
                <a:lnTo>
                  <a:pt x="145" y="200"/>
                </a:lnTo>
                <a:lnTo>
                  <a:pt x="142" y="200"/>
                </a:lnTo>
                <a:lnTo>
                  <a:pt x="136" y="198"/>
                </a:lnTo>
                <a:lnTo>
                  <a:pt x="132" y="198"/>
                </a:lnTo>
                <a:lnTo>
                  <a:pt x="127" y="198"/>
                </a:lnTo>
                <a:lnTo>
                  <a:pt x="119" y="201"/>
                </a:lnTo>
                <a:lnTo>
                  <a:pt x="110" y="205"/>
                </a:lnTo>
                <a:lnTo>
                  <a:pt x="110" y="205"/>
                </a:lnTo>
                <a:lnTo>
                  <a:pt x="96" y="213"/>
                </a:lnTo>
                <a:lnTo>
                  <a:pt x="94" y="216"/>
                </a:lnTo>
                <a:lnTo>
                  <a:pt x="94" y="218"/>
                </a:lnTo>
                <a:lnTo>
                  <a:pt x="94" y="226"/>
                </a:lnTo>
                <a:lnTo>
                  <a:pt x="92" y="233"/>
                </a:lnTo>
                <a:lnTo>
                  <a:pt x="89" y="242"/>
                </a:lnTo>
                <a:lnTo>
                  <a:pt x="89" y="242"/>
                </a:lnTo>
                <a:lnTo>
                  <a:pt x="85" y="255"/>
                </a:lnTo>
                <a:lnTo>
                  <a:pt x="79" y="270"/>
                </a:lnTo>
                <a:lnTo>
                  <a:pt x="72" y="308"/>
                </a:lnTo>
                <a:lnTo>
                  <a:pt x="66" y="342"/>
                </a:lnTo>
                <a:lnTo>
                  <a:pt x="62" y="362"/>
                </a:lnTo>
                <a:lnTo>
                  <a:pt x="62" y="362"/>
                </a:lnTo>
                <a:lnTo>
                  <a:pt x="60" y="369"/>
                </a:lnTo>
                <a:lnTo>
                  <a:pt x="55" y="373"/>
                </a:lnTo>
                <a:lnTo>
                  <a:pt x="51" y="377"/>
                </a:lnTo>
                <a:lnTo>
                  <a:pt x="47" y="378"/>
                </a:lnTo>
                <a:lnTo>
                  <a:pt x="47" y="378"/>
                </a:lnTo>
                <a:lnTo>
                  <a:pt x="43" y="382"/>
                </a:lnTo>
                <a:lnTo>
                  <a:pt x="38" y="388"/>
                </a:lnTo>
                <a:lnTo>
                  <a:pt x="31" y="399"/>
                </a:lnTo>
                <a:lnTo>
                  <a:pt x="31" y="399"/>
                </a:lnTo>
                <a:lnTo>
                  <a:pt x="32" y="401"/>
                </a:lnTo>
                <a:lnTo>
                  <a:pt x="36" y="407"/>
                </a:lnTo>
                <a:lnTo>
                  <a:pt x="40" y="412"/>
                </a:lnTo>
                <a:lnTo>
                  <a:pt x="41" y="414"/>
                </a:lnTo>
                <a:lnTo>
                  <a:pt x="41" y="414"/>
                </a:lnTo>
                <a:lnTo>
                  <a:pt x="43" y="429"/>
                </a:lnTo>
                <a:lnTo>
                  <a:pt x="45" y="462"/>
                </a:lnTo>
                <a:lnTo>
                  <a:pt x="52" y="514"/>
                </a:lnTo>
                <a:lnTo>
                  <a:pt x="52" y="514"/>
                </a:lnTo>
                <a:lnTo>
                  <a:pt x="51" y="549"/>
                </a:lnTo>
                <a:lnTo>
                  <a:pt x="48" y="572"/>
                </a:lnTo>
                <a:lnTo>
                  <a:pt x="47" y="587"/>
                </a:lnTo>
                <a:lnTo>
                  <a:pt x="47" y="587"/>
                </a:lnTo>
                <a:lnTo>
                  <a:pt x="45" y="600"/>
                </a:lnTo>
                <a:lnTo>
                  <a:pt x="45" y="619"/>
                </a:lnTo>
                <a:lnTo>
                  <a:pt x="47" y="645"/>
                </a:lnTo>
                <a:lnTo>
                  <a:pt x="47" y="645"/>
                </a:lnTo>
                <a:lnTo>
                  <a:pt x="49" y="649"/>
                </a:lnTo>
                <a:lnTo>
                  <a:pt x="52" y="651"/>
                </a:lnTo>
                <a:lnTo>
                  <a:pt x="56" y="654"/>
                </a:lnTo>
                <a:lnTo>
                  <a:pt x="57" y="655"/>
                </a:lnTo>
                <a:lnTo>
                  <a:pt x="57" y="655"/>
                </a:lnTo>
                <a:lnTo>
                  <a:pt x="57" y="661"/>
                </a:lnTo>
                <a:lnTo>
                  <a:pt x="57" y="661"/>
                </a:lnTo>
                <a:lnTo>
                  <a:pt x="39" y="722"/>
                </a:lnTo>
                <a:lnTo>
                  <a:pt x="15" y="797"/>
                </a:lnTo>
                <a:lnTo>
                  <a:pt x="15" y="797"/>
                </a:lnTo>
                <a:lnTo>
                  <a:pt x="10" y="814"/>
                </a:lnTo>
                <a:lnTo>
                  <a:pt x="5" y="835"/>
                </a:lnTo>
                <a:lnTo>
                  <a:pt x="0" y="860"/>
                </a:lnTo>
                <a:lnTo>
                  <a:pt x="0" y="860"/>
                </a:lnTo>
                <a:lnTo>
                  <a:pt x="6" y="861"/>
                </a:lnTo>
                <a:lnTo>
                  <a:pt x="19" y="864"/>
                </a:lnTo>
                <a:lnTo>
                  <a:pt x="35" y="869"/>
                </a:lnTo>
                <a:lnTo>
                  <a:pt x="41" y="871"/>
                </a:lnTo>
                <a:lnTo>
                  <a:pt x="47" y="875"/>
                </a:lnTo>
                <a:lnTo>
                  <a:pt x="47" y="875"/>
                </a:lnTo>
                <a:lnTo>
                  <a:pt x="53" y="882"/>
                </a:lnTo>
                <a:lnTo>
                  <a:pt x="60" y="884"/>
                </a:lnTo>
                <a:lnTo>
                  <a:pt x="78" y="891"/>
                </a:lnTo>
                <a:lnTo>
                  <a:pt x="78" y="891"/>
                </a:lnTo>
                <a:lnTo>
                  <a:pt x="90" y="895"/>
                </a:lnTo>
                <a:lnTo>
                  <a:pt x="95" y="896"/>
                </a:lnTo>
                <a:lnTo>
                  <a:pt x="99" y="896"/>
                </a:lnTo>
                <a:lnTo>
                  <a:pt x="99" y="896"/>
                </a:lnTo>
                <a:lnTo>
                  <a:pt x="100" y="922"/>
                </a:lnTo>
                <a:lnTo>
                  <a:pt x="102" y="947"/>
                </a:lnTo>
                <a:lnTo>
                  <a:pt x="104" y="970"/>
                </a:lnTo>
                <a:lnTo>
                  <a:pt x="104" y="970"/>
                </a:lnTo>
                <a:lnTo>
                  <a:pt x="115" y="1026"/>
                </a:lnTo>
                <a:lnTo>
                  <a:pt x="120" y="1057"/>
                </a:lnTo>
                <a:lnTo>
                  <a:pt x="120" y="1069"/>
                </a:lnTo>
                <a:lnTo>
                  <a:pt x="120" y="1080"/>
                </a:lnTo>
                <a:lnTo>
                  <a:pt x="120" y="1080"/>
                </a:lnTo>
                <a:lnTo>
                  <a:pt x="119" y="1094"/>
                </a:lnTo>
                <a:lnTo>
                  <a:pt x="119" y="1103"/>
                </a:lnTo>
                <a:lnTo>
                  <a:pt x="120" y="1111"/>
                </a:lnTo>
                <a:lnTo>
                  <a:pt x="120" y="1111"/>
                </a:lnTo>
                <a:lnTo>
                  <a:pt x="117" y="1121"/>
                </a:lnTo>
                <a:lnTo>
                  <a:pt x="113" y="1145"/>
                </a:lnTo>
                <a:lnTo>
                  <a:pt x="112" y="1157"/>
                </a:lnTo>
                <a:lnTo>
                  <a:pt x="112" y="1169"/>
                </a:lnTo>
                <a:lnTo>
                  <a:pt x="112" y="1179"/>
                </a:lnTo>
                <a:lnTo>
                  <a:pt x="113" y="1182"/>
                </a:lnTo>
                <a:lnTo>
                  <a:pt x="115" y="1184"/>
                </a:lnTo>
                <a:lnTo>
                  <a:pt x="115" y="1184"/>
                </a:lnTo>
                <a:lnTo>
                  <a:pt x="120" y="1187"/>
                </a:lnTo>
                <a:lnTo>
                  <a:pt x="129" y="1189"/>
                </a:lnTo>
                <a:lnTo>
                  <a:pt x="140" y="1191"/>
                </a:lnTo>
                <a:lnTo>
                  <a:pt x="151" y="1192"/>
                </a:lnTo>
                <a:lnTo>
                  <a:pt x="175" y="1192"/>
                </a:lnTo>
                <a:lnTo>
                  <a:pt x="183" y="1192"/>
                </a:lnTo>
                <a:lnTo>
                  <a:pt x="188" y="1189"/>
                </a:lnTo>
                <a:lnTo>
                  <a:pt x="188" y="1189"/>
                </a:lnTo>
                <a:lnTo>
                  <a:pt x="189" y="1188"/>
                </a:lnTo>
                <a:lnTo>
                  <a:pt x="191" y="1186"/>
                </a:lnTo>
                <a:lnTo>
                  <a:pt x="191" y="1176"/>
                </a:lnTo>
                <a:lnTo>
                  <a:pt x="188" y="1155"/>
                </a:lnTo>
                <a:lnTo>
                  <a:pt x="184" y="1136"/>
                </a:lnTo>
                <a:lnTo>
                  <a:pt x="183" y="1127"/>
                </a:lnTo>
                <a:lnTo>
                  <a:pt x="183" y="1127"/>
                </a:lnTo>
                <a:lnTo>
                  <a:pt x="205" y="1154"/>
                </a:lnTo>
                <a:lnTo>
                  <a:pt x="230" y="1184"/>
                </a:lnTo>
                <a:lnTo>
                  <a:pt x="230" y="1184"/>
                </a:lnTo>
                <a:lnTo>
                  <a:pt x="235" y="1188"/>
                </a:lnTo>
                <a:lnTo>
                  <a:pt x="244" y="1192"/>
                </a:lnTo>
                <a:lnTo>
                  <a:pt x="254" y="1195"/>
                </a:lnTo>
                <a:lnTo>
                  <a:pt x="257" y="1195"/>
                </a:lnTo>
                <a:lnTo>
                  <a:pt x="261" y="1195"/>
                </a:lnTo>
                <a:lnTo>
                  <a:pt x="261" y="1195"/>
                </a:lnTo>
                <a:lnTo>
                  <a:pt x="265" y="1195"/>
                </a:lnTo>
                <a:lnTo>
                  <a:pt x="273" y="1195"/>
                </a:lnTo>
                <a:lnTo>
                  <a:pt x="290" y="1196"/>
                </a:lnTo>
                <a:lnTo>
                  <a:pt x="299" y="1195"/>
                </a:lnTo>
                <a:lnTo>
                  <a:pt x="309" y="1192"/>
                </a:lnTo>
                <a:lnTo>
                  <a:pt x="312" y="1191"/>
                </a:lnTo>
                <a:lnTo>
                  <a:pt x="315" y="1187"/>
                </a:lnTo>
                <a:lnTo>
                  <a:pt x="318" y="1183"/>
                </a:lnTo>
                <a:lnTo>
                  <a:pt x="319" y="1179"/>
                </a:lnTo>
                <a:lnTo>
                  <a:pt x="319" y="1179"/>
                </a:lnTo>
                <a:lnTo>
                  <a:pt x="323" y="1163"/>
                </a:lnTo>
                <a:lnTo>
                  <a:pt x="322" y="1158"/>
                </a:lnTo>
                <a:lnTo>
                  <a:pt x="320" y="1154"/>
                </a:lnTo>
                <a:lnTo>
                  <a:pt x="318" y="1150"/>
                </a:lnTo>
                <a:lnTo>
                  <a:pt x="311" y="1146"/>
                </a:lnTo>
                <a:lnTo>
                  <a:pt x="293" y="1137"/>
                </a:lnTo>
                <a:lnTo>
                  <a:pt x="293" y="1137"/>
                </a:lnTo>
                <a:lnTo>
                  <a:pt x="281" y="1131"/>
                </a:lnTo>
                <a:lnTo>
                  <a:pt x="269" y="1124"/>
                </a:lnTo>
                <a:lnTo>
                  <a:pt x="250" y="1111"/>
                </a:lnTo>
                <a:lnTo>
                  <a:pt x="235" y="1099"/>
                </a:lnTo>
                <a:lnTo>
                  <a:pt x="230" y="1095"/>
                </a:lnTo>
                <a:lnTo>
                  <a:pt x="204" y="1080"/>
                </a:lnTo>
                <a:lnTo>
                  <a:pt x="204" y="1080"/>
                </a:lnTo>
                <a:lnTo>
                  <a:pt x="201" y="1077"/>
                </a:lnTo>
                <a:lnTo>
                  <a:pt x="197" y="1069"/>
                </a:lnTo>
                <a:lnTo>
                  <a:pt x="196" y="1064"/>
                </a:lnTo>
                <a:lnTo>
                  <a:pt x="193" y="1057"/>
                </a:lnTo>
                <a:lnTo>
                  <a:pt x="193" y="1051"/>
                </a:lnTo>
                <a:lnTo>
                  <a:pt x="193" y="1043"/>
                </a:lnTo>
                <a:lnTo>
                  <a:pt x="193" y="1043"/>
                </a:lnTo>
                <a:lnTo>
                  <a:pt x="195" y="1019"/>
                </a:lnTo>
                <a:lnTo>
                  <a:pt x="196" y="987"/>
                </a:lnTo>
                <a:lnTo>
                  <a:pt x="197" y="958"/>
                </a:lnTo>
                <a:lnTo>
                  <a:pt x="199" y="943"/>
                </a:lnTo>
                <a:lnTo>
                  <a:pt x="199" y="943"/>
                </a:lnTo>
                <a:lnTo>
                  <a:pt x="205" y="925"/>
                </a:lnTo>
                <a:lnTo>
                  <a:pt x="209" y="916"/>
                </a:lnTo>
                <a:lnTo>
                  <a:pt x="209" y="912"/>
                </a:lnTo>
                <a:lnTo>
                  <a:pt x="209" y="912"/>
                </a:lnTo>
                <a:lnTo>
                  <a:pt x="214" y="912"/>
                </a:lnTo>
                <a:lnTo>
                  <a:pt x="230" y="911"/>
                </a:lnTo>
                <a:lnTo>
                  <a:pt x="239" y="911"/>
                </a:lnTo>
                <a:lnTo>
                  <a:pt x="250" y="912"/>
                </a:lnTo>
                <a:lnTo>
                  <a:pt x="259" y="913"/>
                </a:lnTo>
                <a:lnTo>
                  <a:pt x="267" y="917"/>
                </a:lnTo>
                <a:lnTo>
                  <a:pt x="267" y="917"/>
                </a:lnTo>
                <a:lnTo>
                  <a:pt x="273" y="920"/>
                </a:lnTo>
                <a:lnTo>
                  <a:pt x="278" y="921"/>
                </a:lnTo>
                <a:lnTo>
                  <a:pt x="284" y="919"/>
                </a:lnTo>
                <a:lnTo>
                  <a:pt x="286" y="916"/>
                </a:lnTo>
                <a:lnTo>
                  <a:pt x="292" y="911"/>
                </a:lnTo>
                <a:lnTo>
                  <a:pt x="293" y="907"/>
                </a:lnTo>
                <a:lnTo>
                  <a:pt x="293" y="907"/>
                </a:lnTo>
                <a:lnTo>
                  <a:pt x="301" y="810"/>
                </a:lnTo>
                <a:lnTo>
                  <a:pt x="307" y="743"/>
                </a:lnTo>
                <a:lnTo>
                  <a:pt x="309" y="713"/>
                </a:lnTo>
                <a:lnTo>
                  <a:pt x="309" y="713"/>
                </a:lnTo>
                <a:lnTo>
                  <a:pt x="309" y="682"/>
                </a:lnTo>
                <a:lnTo>
                  <a:pt x="311" y="611"/>
                </a:lnTo>
                <a:lnTo>
                  <a:pt x="314" y="509"/>
                </a:lnTo>
                <a:lnTo>
                  <a:pt x="314" y="509"/>
                </a:lnTo>
                <a:lnTo>
                  <a:pt x="322" y="530"/>
                </a:lnTo>
                <a:lnTo>
                  <a:pt x="335" y="566"/>
                </a:lnTo>
                <a:lnTo>
                  <a:pt x="335" y="566"/>
                </a:lnTo>
                <a:lnTo>
                  <a:pt x="337" y="576"/>
                </a:lnTo>
                <a:lnTo>
                  <a:pt x="339" y="587"/>
                </a:lnTo>
                <a:lnTo>
                  <a:pt x="341" y="612"/>
                </a:lnTo>
                <a:lnTo>
                  <a:pt x="341" y="634"/>
                </a:lnTo>
                <a:lnTo>
                  <a:pt x="340" y="645"/>
                </a:lnTo>
                <a:lnTo>
                  <a:pt x="340" y="645"/>
                </a:lnTo>
                <a:lnTo>
                  <a:pt x="335" y="655"/>
                </a:lnTo>
                <a:lnTo>
                  <a:pt x="329" y="666"/>
                </a:lnTo>
                <a:lnTo>
                  <a:pt x="329" y="666"/>
                </a:lnTo>
                <a:lnTo>
                  <a:pt x="328" y="668"/>
                </a:lnTo>
                <a:lnTo>
                  <a:pt x="328" y="672"/>
                </a:lnTo>
                <a:lnTo>
                  <a:pt x="329" y="676"/>
                </a:lnTo>
                <a:lnTo>
                  <a:pt x="335" y="692"/>
                </a:lnTo>
                <a:lnTo>
                  <a:pt x="335" y="692"/>
                </a:lnTo>
                <a:lnTo>
                  <a:pt x="339" y="693"/>
                </a:lnTo>
                <a:lnTo>
                  <a:pt x="346" y="695"/>
                </a:lnTo>
                <a:lnTo>
                  <a:pt x="354" y="695"/>
                </a:lnTo>
                <a:lnTo>
                  <a:pt x="358" y="693"/>
                </a:lnTo>
                <a:lnTo>
                  <a:pt x="361" y="692"/>
                </a:lnTo>
                <a:lnTo>
                  <a:pt x="361" y="692"/>
                </a:lnTo>
                <a:lnTo>
                  <a:pt x="362" y="689"/>
                </a:lnTo>
                <a:lnTo>
                  <a:pt x="364" y="684"/>
                </a:lnTo>
                <a:lnTo>
                  <a:pt x="365" y="670"/>
                </a:lnTo>
                <a:lnTo>
                  <a:pt x="366" y="640"/>
                </a:lnTo>
                <a:lnTo>
                  <a:pt x="366" y="640"/>
                </a:lnTo>
                <a:lnTo>
                  <a:pt x="366" y="625"/>
                </a:lnTo>
                <a:lnTo>
                  <a:pt x="366" y="604"/>
                </a:lnTo>
                <a:lnTo>
                  <a:pt x="366" y="586"/>
                </a:lnTo>
                <a:lnTo>
                  <a:pt x="366" y="572"/>
                </a:lnTo>
                <a:lnTo>
                  <a:pt x="366" y="572"/>
                </a:lnTo>
                <a:lnTo>
                  <a:pt x="367" y="544"/>
                </a:lnTo>
                <a:lnTo>
                  <a:pt x="367" y="496"/>
                </a:lnTo>
                <a:lnTo>
                  <a:pt x="366" y="430"/>
                </a:lnTo>
                <a:lnTo>
                  <a:pt x="366" y="430"/>
                </a:lnTo>
                <a:lnTo>
                  <a:pt x="367" y="432"/>
                </a:lnTo>
                <a:lnTo>
                  <a:pt x="370" y="434"/>
                </a:lnTo>
                <a:lnTo>
                  <a:pt x="373" y="434"/>
                </a:lnTo>
                <a:lnTo>
                  <a:pt x="374" y="434"/>
                </a:lnTo>
                <a:lnTo>
                  <a:pt x="375" y="433"/>
                </a:lnTo>
                <a:lnTo>
                  <a:pt x="377" y="430"/>
                </a:lnTo>
                <a:lnTo>
                  <a:pt x="377" y="430"/>
                </a:lnTo>
                <a:lnTo>
                  <a:pt x="381" y="412"/>
                </a:lnTo>
                <a:lnTo>
                  <a:pt x="382" y="404"/>
                </a:lnTo>
                <a:lnTo>
                  <a:pt x="382" y="399"/>
                </a:lnTo>
                <a:lnTo>
                  <a:pt x="382" y="399"/>
                </a:lnTo>
                <a:lnTo>
                  <a:pt x="379" y="395"/>
                </a:lnTo>
                <a:lnTo>
                  <a:pt x="373" y="392"/>
                </a:lnTo>
                <a:lnTo>
                  <a:pt x="366" y="388"/>
                </a:lnTo>
                <a:lnTo>
                  <a:pt x="366" y="388"/>
                </a:lnTo>
                <a:lnTo>
                  <a:pt x="361" y="278"/>
                </a:lnTo>
                <a:lnTo>
                  <a:pt x="361" y="278"/>
                </a:lnTo>
                <a:lnTo>
                  <a:pt x="360" y="256"/>
                </a:lnTo>
                <a:lnTo>
                  <a:pt x="358" y="247"/>
                </a:lnTo>
                <a:lnTo>
                  <a:pt x="357" y="243"/>
                </a:lnTo>
                <a:lnTo>
                  <a:pt x="356" y="242"/>
                </a:lnTo>
                <a:lnTo>
                  <a:pt x="356" y="242"/>
                </a:lnTo>
                <a:lnTo>
                  <a:pt x="354" y="240"/>
                </a:lnTo>
                <a:lnTo>
                  <a:pt x="353" y="236"/>
                </a:lnTo>
                <a:lnTo>
                  <a:pt x="353" y="234"/>
                </a:lnTo>
                <a:lnTo>
                  <a:pt x="352" y="233"/>
                </a:lnTo>
                <a:lnTo>
                  <a:pt x="350" y="231"/>
                </a:lnTo>
                <a:lnTo>
                  <a:pt x="350" y="231"/>
                </a:lnTo>
                <a:lnTo>
                  <a:pt x="344" y="231"/>
                </a:lnTo>
                <a:lnTo>
                  <a:pt x="336" y="231"/>
                </a:lnTo>
                <a:lnTo>
                  <a:pt x="328" y="233"/>
                </a:lnTo>
                <a:lnTo>
                  <a:pt x="326" y="233"/>
                </a:lnTo>
                <a:lnTo>
                  <a:pt x="324" y="231"/>
                </a:lnTo>
                <a:lnTo>
                  <a:pt x="324" y="231"/>
                </a:lnTo>
                <a:lnTo>
                  <a:pt x="320" y="226"/>
                </a:lnTo>
                <a:lnTo>
                  <a:pt x="318" y="222"/>
                </a:lnTo>
                <a:lnTo>
                  <a:pt x="314" y="216"/>
                </a:lnTo>
                <a:lnTo>
                  <a:pt x="314" y="216"/>
                </a:lnTo>
                <a:lnTo>
                  <a:pt x="312" y="209"/>
                </a:lnTo>
                <a:lnTo>
                  <a:pt x="312" y="201"/>
                </a:lnTo>
                <a:lnTo>
                  <a:pt x="314" y="195"/>
                </a:lnTo>
                <a:lnTo>
                  <a:pt x="293" y="195"/>
                </a:lnTo>
                <a:lnTo>
                  <a:pt x="267" y="195"/>
                </a:lnTo>
                <a:lnTo>
                  <a:pt x="267" y="179"/>
                </a:lnTo>
                <a:lnTo>
                  <a:pt x="267" y="179"/>
                </a:lnTo>
                <a:lnTo>
                  <a:pt x="276" y="168"/>
                </a:lnTo>
                <a:lnTo>
                  <a:pt x="282" y="159"/>
                </a:lnTo>
                <a:lnTo>
                  <a:pt x="288" y="153"/>
                </a:lnTo>
                <a:lnTo>
                  <a:pt x="288" y="153"/>
                </a:lnTo>
                <a:lnTo>
                  <a:pt x="295" y="140"/>
                </a:lnTo>
                <a:lnTo>
                  <a:pt x="299" y="134"/>
                </a:lnTo>
                <a:lnTo>
                  <a:pt x="302" y="132"/>
                </a:lnTo>
                <a:lnTo>
                  <a:pt x="303" y="132"/>
                </a:lnTo>
                <a:lnTo>
                  <a:pt x="303" y="132"/>
                </a:lnTo>
                <a:lnTo>
                  <a:pt x="307" y="130"/>
                </a:lnTo>
                <a:lnTo>
                  <a:pt x="311" y="129"/>
                </a:lnTo>
                <a:lnTo>
                  <a:pt x="314" y="124"/>
                </a:lnTo>
                <a:lnTo>
                  <a:pt x="314" y="120"/>
                </a:lnTo>
                <a:lnTo>
                  <a:pt x="314" y="116"/>
                </a:lnTo>
                <a:lnTo>
                  <a:pt x="314" y="116"/>
                </a:lnTo>
                <a:lnTo>
                  <a:pt x="314" y="104"/>
                </a:lnTo>
                <a:lnTo>
                  <a:pt x="316" y="90"/>
                </a:lnTo>
                <a:lnTo>
                  <a:pt x="319" y="75"/>
                </a:lnTo>
                <a:lnTo>
                  <a:pt x="319" y="69"/>
                </a:lnTo>
                <a:lnTo>
                  <a:pt x="319" y="64"/>
                </a:lnTo>
                <a:lnTo>
                  <a:pt x="319" y="64"/>
                </a:lnTo>
                <a:lnTo>
                  <a:pt x="314" y="37"/>
                </a:lnTo>
                <a:lnTo>
                  <a:pt x="314" y="37"/>
                </a:lnTo>
                <a:lnTo>
                  <a:pt x="314" y="32"/>
                </a:lnTo>
                <a:lnTo>
                  <a:pt x="312" y="27"/>
                </a:lnTo>
                <a:lnTo>
                  <a:pt x="309" y="22"/>
                </a:lnTo>
                <a:lnTo>
                  <a:pt x="309" y="22"/>
                </a:lnTo>
                <a:lnTo>
                  <a:pt x="299" y="13"/>
                </a:lnTo>
                <a:lnTo>
                  <a:pt x="294" y="9"/>
                </a:lnTo>
                <a:lnTo>
                  <a:pt x="288" y="6"/>
                </a:lnTo>
                <a:lnTo>
                  <a:pt x="288" y="6"/>
                </a:lnTo>
                <a:lnTo>
                  <a:pt x="273" y="2"/>
                </a:lnTo>
                <a:lnTo>
                  <a:pt x="267" y="1"/>
                </a:lnTo>
                <a:lnTo>
                  <a:pt x="267" y="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3">
            <a:extLst>
              <a:ext uri="{FF2B5EF4-FFF2-40B4-BE49-F238E27FC236}">
                <a16:creationId xmlns:a16="http://schemas.microsoft.com/office/drawing/2014/main" id="{5BAC2D44-A7EB-4E5D-BBD3-9390D878C7D3}"/>
              </a:ext>
            </a:extLst>
          </p:cNvPr>
          <p:cNvSpPr>
            <a:spLocks noEditPoints="1"/>
          </p:cNvSpPr>
          <p:nvPr/>
        </p:nvSpPr>
        <p:spPr bwMode="auto">
          <a:xfrm>
            <a:off x="8485613" y="2798930"/>
            <a:ext cx="428625" cy="1624013"/>
          </a:xfrm>
          <a:custGeom>
            <a:avLst/>
            <a:gdLst>
              <a:gd name="T0" fmla="*/ 49 w 270"/>
              <a:gd name="T1" fmla="*/ 396 h 1023"/>
              <a:gd name="T2" fmla="*/ 20 w 270"/>
              <a:gd name="T3" fmla="*/ 403 h 1023"/>
              <a:gd name="T4" fmla="*/ 12 w 270"/>
              <a:gd name="T5" fmla="*/ 433 h 1023"/>
              <a:gd name="T6" fmla="*/ 17 w 270"/>
              <a:gd name="T7" fmla="*/ 437 h 1023"/>
              <a:gd name="T8" fmla="*/ 18 w 270"/>
              <a:gd name="T9" fmla="*/ 466 h 1023"/>
              <a:gd name="T10" fmla="*/ 18 w 270"/>
              <a:gd name="T11" fmla="*/ 493 h 1023"/>
              <a:gd name="T12" fmla="*/ 24 w 270"/>
              <a:gd name="T13" fmla="*/ 530 h 1023"/>
              <a:gd name="T14" fmla="*/ 26 w 270"/>
              <a:gd name="T15" fmla="*/ 519 h 1023"/>
              <a:gd name="T16" fmla="*/ 38 w 270"/>
              <a:gd name="T17" fmla="*/ 521 h 1023"/>
              <a:gd name="T18" fmla="*/ 22 w 270"/>
              <a:gd name="T19" fmla="*/ 538 h 1023"/>
              <a:gd name="T20" fmla="*/ 26 w 270"/>
              <a:gd name="T21" fmla="*/ 563 h 1023"/>
              <a:gd name="T22" fmla="*/ 30 w 270"/>
              <a:gd name="T23" fmla="*/ 591 h 1023"/>
              <a:gd name="T24" fmla="*/ 15 w 270"/>
              <a:gd name="T25" fmla="*/ 636 h 1023"/>
              <a:gd name="T26" fmla="*/ 0 w 270"/>
              <a:gd name="T27" fmla="*/ 729 h 1023"/>
              <a:gd name="T28" fmla="*/ 12 w 270"/>
              <a:gd name="T29" fmla="*/ 888 h 1023"/>
              <a:gd name="T30" fmla="*/ 33 w 270"/>
              <a:gd name="T31" fmla="*/ 791 h 1023"/>
              <a:gd name="T32" fmla="*/ 51 w 270"/>
              <a:gd name="T33" fmla="*/ 713 h 1023"/>
              <a:gd name="T34" fmla="*/ 90 w 270"/>
              <a:gd name="T35" fmla="*/ 795 h 1023"/>
              <a:gd name="T36" fmla="*/ 114 w 270"/>
              <a:gd name="T37" fmla="*/ 796 h 1023"/>
              <a:gd name="T38" fmla="*/ 163 w 270"/>
              <a:gd name="T39" fmla="*/ 907 h 1023"/>
              <a:gd name="T40" fmla="*/ 106 w 270"/>
              <a:gd name="T41" fmla="*/ 955 h 1023"/>
              <a:gd name="T42" fmla="*/ 91 w 270"/>
              <a:gd name="T43" fmla="*/ 976 h 1023"/>
              <a:gd name="T44" fmla="*/ 108 w 270"/>
              <a:gd name="T45" fmla="*/ 984 h 1023"/>
              <a:gd name="T46" fmla="*/ 135 w 270"/>
              <a:gd name="T47" fmla="*/ 1006 h 1023"/>
              <a:gd name="T48" fmla="*/ 154 w 270"/>
              <a:gd name="T49" fmla="*/ 1022 h 1023"/>
              <a:gd name="T50" fmla="*/ 192 w 270"/>
              <a:gd name="T51" fmla="*/ 1010 h 1023"/>
              <a:gd name="T52" fmla="*/ 231 w 270"/>
              <a:gd name="T53" fmla="*/ 990 h 1023"/>
              <a:gd name="T54" fmla="*/ 269 w 270"/>
              <a:gd name="T55" fmla="*/ 963 h 1023"/>
              <a:gd name="T56" fmla="*/ 258 w 270"/>
              <a:gd name="T57" fmla="*/ 947 h 1023"/>
              <a:gd name="T58" fmla="*/ 221 w 270"/>
              <a:gd name="T59" fmla="*/ 911 h 1023"/>
              <a:gd name="T60" fmla="*/ 222 w 270"/>
              <a:gd name="T61" fmla="*/ 831 h 1023"/>
              <a:gd name="T62" fmla="*/ 223 w 270"/>
              <a:gd name="T63" fmla="*/ 784 h 1023"/>
              <a:gd name="T64" fmla="*/ 251 w 270"/>
              <a:gd name="T65" fmla="*/ 638 h 1023"/>
              <a:gd name="T66" fmla="*/ 256 w 270"/>
              <a:gd name="T67" fmla="*/ 606 h 1023"/>
              <a:gd name="T68" fmla="*/ 266 w 270"/>
              <a:gd name="T69" fmla="*/ 563 h 1023"/>
              <a:gd name="T70" fmla="*/ 261 w 270"/>
              <a:gd name="T71" fmla="*/ 481 h 1023"/>
              <a:gd name="T72" fmla="*/ 250 w 270"/>
              <a:gd name="T73" fmla="*/ 393 h 1023"/>
              <a:gd name="T74" fmla="*/ 269 w 270"/>
              <a:gd name="T75" fmla="*/ 267 h 1023"/>
              <a:gd name="T76" fmla="*/ 257 w 270"/>
              <a:gd name="T77" fmla="*/ 198 h 1023"/>
              <a:gd name="T78" fmla="*/ 223 w 270"/>
              <a:gd name="T79" fmla="*/ 128 h 1023"/>
              <a:gd name="T80" fmla="*/ 264 w 270"/>
              <a:gd name="T81" fmla="*/ 86 h 1023"/>
              <a:gd name="T82" fmla="*/ 256 w 270"/>
              <a:gd name="T83" fmla="*/ 27 h 1023"/>
              <a:gd name="T84" fmla="*/ 223 w 270"/>
              <a:gd name="T85" fmla="*/ 0 h 1023"/>
              <a:gd name="T86" fmla="*/ 187 w 270"/>
              <a:gd name="T87" fmla="*/ 5 h 1023"/>
              <a:gd name="T88" fmla="*/ 139 w 270"/>
              <a:gd name="T89" fmla="*/ 12 h 1023"/>
              <a:gd name="T90" fmla="*/ 120 w 270"/>
              <a:gd name="T91" fmla="*/ 41 h 1023"/>
              <a:gd name="T92" fmla="*/ 125 w 270"/>
              <a:gd name="T93" fmla="*/ 59 h 1023"/>
              <a:gd name="T94" fmla="*/ 116 w 270"/>
              <a:gd name="T95" fmla="*/ 81 h 1023"/>
              <a:gd name="T96" fmla="*/ 116 w 270"/>
              <a:gd name="T97" fmla="*/ 99 h 1023"/>
              <a:gd name="T98" fmla="*/ 120 w 270"/>
              <a:gd name="T99" fmla="*/ 105 h 1023"/>
              <a:gd name="T100" fmla="*/ 120 w 270"/>
              <a:gd name="T101" fmla="*/ 115 h 1023"/>
              <a:gd name="T102" fmla="*/ 120 w 270"/>
              <a:gd name="T103" fmla="*/ 124 h 1023"/>
              <a:gd name="T104" fmla="*/ 137 w 270"/>
              <a:gd name="T105" fmla="*/ 138 h 1023"/>
              <a:gd name="T106" fmla="*/ 162 w 270"/>
              <a:gd name="T107" fmla="*/ 163 h 1023"/>
              <a:gd name="T108" fmla="*/ 46 w 270"/>
              <a:gd name="T109" fmla="*/ 462 h 1023"/>
              <a:gd name="T110" fmla="*/ 30 w 270"/>
              <a:gd name="T111" fmla="*/ 473 h 1023"/>
              <a:gd name="T112" fmla="*/ 30 w 270"/>
              <a:gd name="T113" fmla="*/ 474 h 1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70" h="1023">
                <a:moveTo>
                  <a:pt x="164" y="170"/>
                </a:moveTo>
                <a:lnTo>
                  <a:pt x="84" y="270"/>
                </a:lnTo>
                <a:lnTo>
                  <a:pt x="61" y="385"/>
                </a:lnTo>
                <a:lnTo>
                  <a:pt x="51" y="397"/>
                </a:lnTo>
                <a:lnTo>
                  <a:pt x="51" y="397"/>
                </a:lnTo>
                <a:lnTo>
                  <a:pt x="49" y="396"/>
                </a:lnTo>
                <a:lnTo>
                  <a:pt x="41" y="396"/>
                </a:lnTo>
                <a:lnTo>
                  <a:pt x="33" y="396"/>
                </a:lnTo>
                <a:lnTo>
                  <a:pt x="28" y="397"/>
                </a:lnTo>
                <a:lnTo>
                  <a:pt x="23" y="399"/>
                </a:lnTo>
                <a:lnTo>
                  <a:pt x="23" y="399"/>
                </a:lnTo>
                <a:lnTo>
                  <a:pt x="20" y="403"/>
                </a:lnTo>
                <a:lnTo>
                  <a:pt x="16" y="408"/>
                </a:lnTo>
                <a:lnTo>
                  <a:pt x="14" y="413"/>
                </a:lnTo>
                <a:lnTo>
                  <a:pt x="12" y="419"/>
                </a:lnTo>
                <a:lnTo>
                  <a:pt x="11" y="428"/>
                </a:lnTo>
                <a:lnTo>
                  <a:pt x="11" y="432"/>
                </a:lnTo>
                <a:lnTo>
                  <a:pt x="12" y="433"/>
                </a:lnTo>
                <a:lnTo>
                  <a:pt x="12" y="433"/>
                </a:lnTo>
                <a:lnTo>
                  <a:pt x="15" y="433"/>
                </a:lnTo>
                <a:lnTo>
                  <a:pt x="17" y="433"/>
                </a:lnTo>
                <a:lnTo>
                  <a:pt x="21" y="427"/>
                </a:lnTo>
                <a:lnTo>
                  <a:pt x="21" y="427"/>
                </a:lnTo>
                <a:lnTo>
                  <a:pt x="17" y="437"/>
                </a:lnTo>
                <a:lnTo>
                  <a:pt x="15" y="445"/>
                </a:lnTo>
                <a:lnTo>
                  <a:pt x="15" y="451"/>
                </a:lnTo>
                <a:lnTo>
                  <a:pt x="15" y="451"/>
                </a:lnTo>
                <a:lnTo>
                  <a:pt x="15" y="456"/>
                </a:lnTo>
                <a:lnTo>
                  <a:pt x="17" y="460"/>
                </a:lnTo>
                <a:lnTo>
                  <a:pt x="18" y="466"/>
                </a:lnTo>
                <a:lnTo>
                  <a:pt x="18" y="466"/>
                </a:lnTo>
                <a:lnTo>
                  <a:pt x="20" y="468"/>
                </a:lnTo>
                <a:lnTo>
                  <a:pt x="21" y="469"/>
                </a:lnTo>
                <a:lnTo>
                  <a:pt x="23" y="473"/>
                </a:lnTo>
                <a:lnTo>
                  <a:pt x="18" y="493"/>
                </a:lnTo>
                <a:lnTo>
                  <a:pt x="18" y="493"/>
                </a:lnTo>
                <a:lnTo>
                  <a:pt x="17" y="508"/>
                </a:lnTo>
                <a:lnTo>
                  <a:pt x="16" y="518"/>
                </a:lnTo>
                <a:lnTo>
                  <a:pt x="17" y="522"/>
                </a:lnTo>
                <a:lnTo>
                  <a:pt x="17" y="522"/>
                </a:lnTo>
                <a:lnTo>
                  <a:pt x="21" y="527"/>
                </a:lnTo>
                <a:lnTo>
                  <a:pt x="24" y="530"/>
                </a:lnTo>
                <a:lnTo>
                  <a:pt x="26" y="530"/>
                </a:lnTo>
                <a:lnTo>
                  <a:pt x="26" y="530"/>
                </a:lnTo>
                <a:lnTo>
                  <a:pt x="26" y="530"/>
                </a:lnTo>
                <a:lnTo>
                  <a:pt x="27" y="525"/>
                </a:lnTo>
                <a:lnTo>
                  <a:pt x="26" y="519"/>
                </a:lnTo>
                <a:lnTo>
                  <a:pt x="26" y="519"/>
                </a:lnTo>
                <a:lnTo>
                  <a:pt x="26" y="516"/>
                </a:lnTo>
                <a:lnTo>
                  <a:pt x="26" y="513"/>
                </a:lnTo>
                <a:lnTo>
                  <a:pt x="28" y="509"/>
                </a:lnTo>
                <a:lnTo>
                  <a:pt x="28" y="509"/>
                </a:lnTo>
                <a:lnTo>
                  <a:pt x="40" y="499"/>
                </a:lnTo>
                <a:lnTo>
                  <a:pt x="38" y="521"/>
                </a:lnTo>
                <a:lnTo>
                  <a:pt x="38" y="521"/>
                </a:lnTo>
                <a:lnTo>
                  <a:pt x="35" y="527"/>
                </a:lnTo>
                <a:lnTo>
                  <a:pt x="33" y="532"/>
                </a:lnTo>
                <a:lnTo>
                  <a:pt x="30" y="534"/>
                </a:lnTo>
                <a:lnTo>
                  <a:pt x="30" y="534"/>
                </a:lnTo>
                <a:lnTo>
                  <a:pt x="22" y="538"/>
                </a:lnTo>
                <a:lnTo>
                  <a:pt x="17" y="542"/>
                </a:lnTo>
                <a:lnTo>
                  <a:pt x="16" y="543"/>
                </a:lnTo>
                <a:lnTo>
                  <a:pt x="17" y="545"/>
                </a:lnTo>
                <a:lnTo>
                  <a:pt x="17" y="545"/>
                </a:lnTo>
                <a:lnTo>
                  <a:pt x="20" y="554"/>
                </a:lnTo>
                <a:lnTo>
                  <a:pt x="26" y="563"/>
                </a:lnTo>
                <a:lnTo>
                  <a:pt x="30" y="572"/>
                </a:lnTo>
                <a:lnTo>
                  <a:pt x="33" y="578"/>
                </a:lnTo>
                <a:lnTo>
                  <a:pt x="33" y="578"/>
                </a:lnTo>
                <a:lnTo>
                  <a:pt x="32" y="586"/>
                </a:lnTo>
                <a:lnTo>
                  <a:pt x="32" y="590"/>
                </a:lnTo>
                <a:lnTo>
                  <a:pt x="30" y="591"/>
                </a:lnTo>
                <a:lnTo>
                  <a:pt x="30" y="591"/>
                </a:lnTo>
                <a:lnTo>
                  <a:pt x="28" y="597"/>
                </a:lnTo>
                <a:lnTo>
                  <a:pt x="23" y="610"/>
                </a:lnTo>
                <a:lnTo>
                  <a:pt x="18" y="625"/>
                </a:lnTo>
                <a:lnTo>
                  <a:pt x="15" y="636"/>
                </a:lnTo>
                <a:lnTo>
                  <a:pt x="15" y="636"/>
                </a:lnTo>
                <a:lnTo>
                  <a:pt x="10" y="650"/>
                </a:lnTo>
                <a:lnTo>
                  <a:pt x="5" y="677"/>
                </a:lnTo>
                <a:lnTo>
                  <a:pt x="2" y="706"/>
                </a:lnTo>
                <a:lnTo>
                  <a:pt x="0" y="719"/>
                </a:lnTo>
                <a:lnTo>
                  <a:pt x="0" y="729"/>
                </a:lnTo>
                <a:lnTo>
                  <a:pt x="0" y="729"/>
                </a:lnTo>
                <a:lnTo>
                  <a:pt x="5" y="785"/>
                </a:lnTo>
                <a:lnTo>
                  <a:pt x="8" y="830"/>
                </a:lnTo>
                <a:lnTo>
                  <a:pt x="8" y="846"/>
                </a:lnTo>
                <a:lnTo>
                  <a:pt x="3" y="848"/>
                </a:lnTo>
                <a:lnTo>
                  <a:pt x="5" y="885"/>
                </a:lnTo>
                <a:lnTo>
                  <a:pt x="12" y="888"/>
                </a:lnTo>
                <a:lnTo>
                  <a:pt x="21" y="848"/>
                </a:lnTo>
                <a:lnTo>
                  <a:pt x="18" y="843"/>
                </a:lnTo>
                <a:lnTo>
                  <a:pt x="18" y="843"/>
                </a:lnTo>
                <a:lnTo>
                  <a:pt x="26" y="820"/>
                </a:lnTo>
                <a:lnTo>
                  <a:pt x="33" y="791"/>
                </a:lnTo>
                <a:lnTo>
                  <a:pt x="33" y="791"/>
                </a:lnTo>
                <a:lnTo>
                  <a:pt x="43" y="713"/>
                </a:lnTo>
                <a:lnTo>
                  <a:pt x="43" y="713"/>
                </a:lnTo>
                <a:lnTo>
                  <a:pt x="46" y="662"/>
                </a:lnTo>
                <a:lnTo>
                  <a:pt x="46" y="662"/>
                </a:lnTo>
                <a:lnTo>
                  <a:pt x="49" y="691"/>
                </a:lnTo>
                <a:lnTo>
                  <a:pt x="51" y="713"/>
                </a:lnTo>
                <a:lnTo>
                  <a:pt x="52" y="721"/>
                </a:lnTo>
                <a:lnTo>
                  <a:pt x="53" y="727"/>
                </a:lnTo>
                <a:lnTo>
                  <a:pt x="53" y="727"/>
                </a:lnTo>
                <a:lnTo>
                  <a:pt x="73" y="766"/>
                </a:lnTo>
                <a:lnTo>
                  <a:pt x="86" y="789"/>
                </a:lnTo>
                <a:lnTo>
                  <a:pt x="90" y="795"/>
                </a:lnTo>
                <a:lnTo>
                  <a:pt x="93" y="797"/>
                </a:lnTo>
                <a:lnTo>
                  <a:pt x="93" y="797"/>
                </a:lnTo>
                <a:lnTo>
                  <a:pt x="104" y="796"/>
                </a:lnTo>
                <a:lnTo>
                  <a:pt x="110" y="795"/>
                </a:lnTo>
                <a:lnTo>
                  <a:pt x="114" y="796"/>
                </a:lnTo>
                <a:lnTo>
                  <a:pt x="114" y="796"/>
                </a:lnTo>
                <a:lnTo>
                  <a:pt x="138" y="844"/>
                </a:lnTo>
                <a:lnTo>
                  <a:pt x="156" y="879"/>
                </a:lnTo>
                <a:lnTo>
                  <a:pt x="164" y="899"/>
                </a:lnTo>
                <a:lnTo>
                  <a:pt x="164" y="899"/>
                </a:lnTo>
                <a:lnTo>
                  <a:pt x="164" y="902"/>
                </a:lnTo>
                <a:lnTo>
                  <a:pt x="163" y="907"/>
                </a:lnTo>
                <a:lnTo>
                  <a:pt x="160" y="918"/>
                </a:lnTo>
                <a:lnTo>
                  <a:pt x="155" y="931"/>
                </a:lnTo>
                <a:lnTo>
                  <a:pt x="145" y="937"/>
                </a:lnTo>
                <a:lnTo>
                  <a:pt x="145" y="937"/>
                </a:lnTo>
                <a:lnTo>
                  <a:pt x="123" y="947"/>
                </a:lnTo>
                <a:lnTo>
                  <a:pt x="106" y="955"/>
                </a:lnTo>
                <a:lnTo>
                  <a:pt x="100" y="960"/>
                </a:lnTo>
                <a:lnTo>
                  <a:pt x="97" y="963"/>
                </a:lnTo>
                <a:lnTo>
                  <a:pt x="97" y="963"/>
                </a:lnTo>
                <a:lnTo>
                  <a:pt x="94" y="969"/>
                </a:lnTo>
                <a:lnTo>
                  <a:pt x="92" y="974"/>
                </a:lnTo>
                <a:lnTo>
                  <a:pt x="91" y="976"/>
                </a:lnTo>
                <a:lnTo>
                  <a:pt x="92" y="977"/>
                </a:lnTo>
                <a:lnTo>
                  <a:pt x="93" y="980"/>
                </a:lnTo>
                <a:lnTo>
                  <a:pt x="94" y="982"/>
                </a:lnTo>
                <a:lnTo>
                  <a:pt x="94" y="982"/>
                </a:lnTo>
                <a:lnTo>
                  <a:pt x="99" y="983"/>
                </a:lnTo>
                <a:lnTo>
                  <a:pt x="108" y="984"/>
                </a:lnTo>
                <a:lnTo>
                  <a:pt x="128" y="986"/>
                </a:lnTo>
                <a:lnTo>
                  <a:pt x="155" y="986"/>
                </a:lnTo>
                <a:lnTo>
                  <a:pt x="155" y="986"/>
                </a:lnTo>
                <a:lnTo>
                  <a:pt x="137" y="1005"/>
                </a:lnTo>
                <a:lnTo>
                  <a:pt x="137" y="1005"/>
                </a:lnTo>
                <a:lnTo>
                  <a:pt x="135" y="1006"/>
                </a:lnTo>
                <a:lnTo>
                  <a:pt x="135" y="1008"/>
                </a:lnTo>
                <a:lnTo>
                  <a:pt x="138" y="1013"/>
                </a:lnTo>
                <a:lnTo>
                  <a:pt x="143" y="1017"/>
                </a:lnTo>
                <a:lnTo>
                  <a:pt x="147" y="1021"/>
                </a:lnTo>
                <a:lnTo>
                  <a:pt x="147" y="1021"/>
                </a:lnTo>
                <a:lnTo>
                  <a:pt x="154" y="1022"/>
                </a:lnTo>
                <a:lnTo>
                  <a:pt x="158" y="1023"/>
                </a:lnTo>
                <a:lnTo>
                  <a:pt x="166" y="1023"/>
                </a:lnTo>
                <a:lnTo>
                  <a:pt x="173" y="1021"/>
                </a:lnTo>
                <a:lnTo>
                  <a:pt x="173" y="1021"/>
                </a:lnTo>
                <a:lnTo>
                  <a:pt x="182" y="1016"/>
                </a:lnTo>
                <a:lnTo>
                  <a:pt x="192" y="1010"/>
                </a:lnTo>
                <a:lnTo>
                  <a:pt x="202" y="1002"/>
                </a:lnTo>
                <a:lnTo>
                  <a:pt x="210" y="998"/>
                </a:lnTo>
                <a:lnTo>
                  <a:pt x="210" y="998"/>
                </a:lnTo>
                <a:lnTo>
                  <a:pt x="219" y="994"/>
                </a:lnTo>
                <a:lnTo>
                  <a:pt x="231" y="990"/>
                </a:lnTo>
                <a:lnTo>
                  <a:pt x="231" y="990"/>
                </a:lnTo>
                <a:lnTo>
                  <a:pt x="237" y="988"/>
                </a:lnTo>
                <a:lnTo>
                  <a:pt x="243" y="984"/>
                </a:lnTo>
                <a:lnTo>
                  <a:pt x="256" y="977"/>
                </a:lnTo>
                <a:lnTo>
                  <a:pt x="266" y="969"/>
                </a:lnTo>
                <a:lnTo>
                  <a:pt x="268" y="965"/>
                </a:lnTo>
                <a:lnTo>
                  <a:pt x="269" y="963"/>
                </a:lnTo>
                <a:lnTo>
                  <a:pt x="269" y="963"/>
                </a:lnTo>
                <a:lnTo>
                  <a:pt x="270" y="958"/>
                </a:lnTo>
                <a:lnTo>
                  <a:pt x="269" y="955"/>
                </a:lnTo>
                <a:lnTo>
                  <a:pt x="268" y="954"/>
                </a:lnTo>
                <a:lnTo>
                  <a:pt x="268" y="954"/>
                </a:lnTo>
                <a:lnTo>
                  <a:pt x="258" y="947"/>
                </a:lnTo>
                <a:lnTo>
                  <a:pt x="251" y="942"/>
                </a:lnTo>
                <a:lnTo>
                  <a:pt x="238" y="929"/>
                </a:lnTo>
                <a:lnTo>
                  <a:pt x="238" y="929"/>
                </a:lnTo>
                <a:lnTo>
                  <a:pt x="231" y="919"/>
                </a:lnTo>
                <a:lnTo>
                  <a:pt x="231" y="919"/>
                </a:lnTo>
                <a:lnTo>
                  <a:pt x="221" y="911"/>
                </a:lnTo>
                <a:lnTo>
                  <a:pt x="215" y="904"/>
                </a:lnTo>
                <a:lnTo>
                  <a:pt x="213" y="901"/>
                </a:lnTo>
                <a:lnTo>
                  <a:pt x="213" y="899"/>
                </a:lnTo>
                <a:lnTo>
                  <a:pt x="213" y="899"/>
                </a:lnTo>
                <a:lnTo>
                  <a:pt x="219" y="859"/>
                </a:lnTo>
                <a:lnTo>
                  <a:pt x="222" y="831"/>
                </a:lnTo>
                <a:lnTo>
                  <a:pt x="223" y="819"/>
                </a:lnTo>
                <a:lnTo>
                  <a:pt x="223" y="812"/>
                </a:lnTo>
                <a:lnTo>
                  <a:pt x="223" y="812"/>
                </a:lnTo>
                <a:lnTo>
                  <a:pt x="223" y="793"/>
                </a:lnTo>
                <a:lnTo>
                  <a:pt x="223" y="784"/>
                </a:lnTo>
                <a:lnTo>
                  <a:pt x="223" y="784"/>
                </a:lnTo>
                <a:lnTo>
                  <a:pt x="228" y="777"/>
                </a:lnTo>
                <a:lnTo>
                  <a:pt x="228" y="777"/>
                </a:lnTo>
                <a:lnTo>
                  <a:pt x="233" y="754"/>
                </a:lnTo>
                <a:lnTo>
                  <a:pt x="240" y="706"/>
                </a:lnTo>
                <a:lnTo>
                  <a:pt x="248" y="656"/>
                </a:lnTo>
                <a:lnTo>
                  <a:pt x="251" y="638"/>
                </a:lnTo>
                <a:lnTo>
                  <a:pt x="254" y="629"/>
                </a:lnTo>
                <a:lnTo>
                  <a:pt x="254" y="629"/>
                </a:lnTo>
                <a:lnTo>
                  <a:pt x="256" y="620"/>
                </a:lnTo>
                <a:lnTo>
                  <a:pt x="257" y="613"/>
                </a:lnTo>
                <a:lnTo>
                  <a:pt x="256" y="606"/>
                </a:lnTo>
                <a:lnTo>
                  <a:pt x="256" y="606"/>
                </a:lnTo>
                <a:lnTo>
                  <a:pt x="257" y="604"/>
                </a:lnTo>
                <a:lnTo>
                  <a:pt x="258" y="603"/>
                </a:lnTo>
                <a:lnTo>
                  <a:pt x="261" y="598"/>
                </a:lnTo>
                <a:lnTo>
                  <a:pt x="263" y="591"/>
                </a:lnTo>
                <a:lnTo>
                  <a:pt x="263" y="591"/>
                </a:lnTo>
                <a:lnTo>
                  <a:pt x="266" y="563"/>
                </a:lnTo>
                <a:lnTo>
                  <a:pt x="266" y="550"/>
                </a:lnTo>
                <a:lnTo>
                  <a:pt x="266" y="544"/>
                </a:lnTo>
                <a:lnTo>
                  <a:pt x="266" y="544"/>
                </a:lnTo>
                <a:lnTo>
                  <a:pt x="264" y="533"/>
                </a:lnTo>
                <a:lnTo>
                  <a:pt x="263" y="509"/>
                </a:lnTo>
                <a:lnTo>
                  <a:pt x="261" y="481"/>
                </a:lnTo>
                <a:lnTo>
                  <a:pt x="258" y="461"/>
                </a:lnTo>
                <a:lnTo>
                  <a:pt x="258" y="461"/>
                </a:lnTo>
                <a:lnTo>
                  <a:pt x="255" y="443"/>
                </a:lnTo>
                <a:lnTo>
                  <a:pt x="251" y="420"/>
                </a:lnTo>
                <a:lnTo>
                  <a:pt x="250" y="407"/>
                </a:lnTo>
                <a:lnTo>
                  <a:pt x="250" y="393"/>
                </a:lnTo>
                <a:lnTo>
                  <a:pt x="251" y="379"/>
                </a:lnTo>
                <a:lnTo>
                  <a:pt x="254" y="364"/>
                </a:lnTo>
                <a:lnTo>
                  <a:pt x="254" y="364"/>
                </a:lnTo>
                <a:lnTo>
                  <a:pt x="261" y="333"/>
                </a:lnTo>
                <a:lnTo>
                  <a:pt x="266" y="298"/>
                </a:lnTo>
                <a:lnTo>
                  <a:pt x="269" y="267"/>
                </a:lnTo>
                <a:lnTo>
                  <a:pt x="270" y="255"/>
                </a:lnTo>
                <a:lnTo>
                  <a:pt x="269" y="245"/>
                </a:lnTo>
                <a:lnTo>
                  <a:pt x="269" y="245"/>
                </a:lnTo>
                <a:lnTo>
                  <a:pt x="268" y="236"/>
                </a:lnTo>
                <a:lnTo>
                  <a:pt x="266" y="224"/>
                </a:lnTo>
                <a:lnTo>
                  <a:pt x="257" y="198"/>
                </a:lnTo>
                <a:lnTo>
                  <a:pt x="245" y="163"/>
                </a:lnTo>
                <a:lnTo>
                  <a:pt x="245" y="163"/>
                </a:lnTo>
                <a:lnTo>
                  <a:pt x="237" y="148"/>
                </a:lnTo>
                <a:lnTo>
                  <a:pt x="228" y="135"/>
                </a:lnTo>
                <a:lnTo>
                  <a:pt x="223" y="128"/>
                </a:lnTo>
                <a:lnTo>
                  <a:pt x="223" y="128"/>
                </a:lnTo>
                <a:lnTo>
                  <a:pt x="238" y="118"/>
                </a:lnTo>
                <a:lnTo>
                  <a:pt x="249" y="107"/>
                </a:lnTo>
                <a:lnTo>
                  <a:pt x="258" y="99"/>
                </a:lnTo>
                <a:lnTo>
                  <a:pt x="258" y="99"/>
                </a:lnTo>
                <a:lnTo>
                  <a:pt x="262" y="93"/>
                </a:lnTo>
                <a:lnTo>
                  <a:pt x="264" y="86"/>
                </a:lnTo>
                <a:lnTo>
                  <a:pt x="267" y="75"/>
                </a:lnTo>
                <a:lnTo>
                  <a:pt x="268" y="64"/>
                </a:lnTo>
                <a:lnTo>
                  <a:pt x="267" y="53"/>
                </a:lnTo>
                <a:lnTo>
                  <a:pt x="264" y="42"/>
                </a:lnTo>
                <a:lnTo>
                  <a:pt x="260" y="31"/>
                </a:lnTo>
                <a:lnTo>
                  <a:pt x="256" y="27"/>
                </a:lnTo>
                <a:lnTo>
                  <a:pt x="251" y="23"/>
                </a:lnTo>
                <a:lnTo>
                  <a:pt x="251" y="23"/>
                </a:lnTo>
                <a:lnTo>
                  <a:pt x="238" y="11"/>
                </a:lnTo>
                <a:lnTo>
                  <a:pt x="232" y="4"/>
                </a:lnTo>
                <a:lnTo>
                  <a:pt x="229" y="0"/>
                </a:lnTo>
                <a:lnTo>
                  <a:pt x="223" y="0"/>
                </a:lnTo>
                <a:lnTo>
                  <a:pt x="223" y="0"/>
                </a:lnTo>
                <a:lnTo>
                  <a:pt x="216" y="1"/>
                </a:lnTo>
                <a:lnTo>
                  <a:pt x="209" y="4"/>
                </a:lnTo>
                <a:lnTo>
                  <a:pt x="203" y="7"/>
                </a:lnTo>
                <a:lnTo>
                  <a:pt x="203" y="7"/>
                </a:lnTo>
                <a:lnTo>
                  <a:pt x="187" y="5"/>
                </a:lnTo>
                <a:lnTo>
                  <a:pt x="175" y="5"/>
                </a:lnTo>
                <a:lnTo>
                  <a:pt x="167" y="5"/>
                </a:lnTo>
                <a:lnTo>
                  <a:pt x="167" y="5"/>
                </a:lnTo>
                <a:lnTo>
                  <a:pt x="154" y="7"/>
                </a:lnTo>
                <a:lnTo>
                  <a:pt x="146" y="9"/>
                </a:lnTo>
                <a:lnTo>
                  <a:pt x="139" y="12"/>
                </a:lnTo>
                <a:lnTo>
                  <a:pt x="139" y="12"/>
                </a:lnTo>
                <a:lnTo>
                  <a:pt x="132" y="17"/>
                </a:lnTo>
                <a:lnTo>
                  <a:pt x="126" y="25"/>
                </a:lnTo>
                <a:lnTo>
                  <a:pt x="121" y="34"/>
                </a:lnTo>
                <a:lnTo>
                  <a:pt x="120" y="37"/>
                </a:lnTo>
                <a:lnTo>
                  <a:pt x="120" y="41"/>
                </a:lnTo>
                <a:lnTo>
                  <a:pt x="120" y="41"/>
                </a:lnTo>
                <a:lnTo>
                  <a:pt x="123" y="53"/>
                </a:lnTo>
                <a:lnTo>
                  <a:pt x="125" y="57"/>
                </a:lnTo>
                <a:lnTo>
                  <a:pt x="125" y="58"/>
                </a:lnTo>
                <a:lnTo>
                  <a:pt x="125" y="58"/>
                </a:lnTo>
                <a:lnTo>
                  <a:pt x="125" y="59"/>
                </a:lnTo>
                <a:lnTo>
                  <a:pt x="126" y="64"/>
                </a:lnTo>
                <a:lnTo>
                  <a:pt x="127" y="68"/>
                </a:lnTo>
                <a:lnTo>
                  <a:pt x="127" y="71"/>
                </a:lnTo>
                <a:lnTo>
                  <a:pt x="127" y="71"/>
                </a:lnTo>
                <a:lnTo>
                  <a:pt x="121" y="76"/>
                </a:lnTo>
                <a:lnTo>
                  <a:pt x="116" y="81"/>
                </a:lnTo>
                <a:lnTo>
                  <a:pt x="120" y="87"/>
                </a:lnTo>
                <a:lnTo>
                  <a:pt x="120" y="87"/>
                </a:lnTo>
                <a:lnTo>
                  <a:pt x="117" y="91"/>
                </a:lnTo>
                <a:lnTo>
                  <a:pt x="115" y="95"/>
                </a:lnTo>
                <a:lnTo>
                  <a:pt x="115" y="97"/>
                </a:lnTo>
                <a:lnTo>
                  <a:pt x="116" y="99"/>
                </a:lnTo>
                <a:lnTo>
                  <a:pt x="116" y="99"/>
                </a:lnTo>
                <a:lnTo>
                  <a:pt x="117" y="101"/>
                </a:lnTo>
                <a:lnTo>
                  <a:pt x="120" y="104"/>
                </a:lnTo>
                <a:lnTo>
                  <a:pt x="120" y="105"/>
                </a:lnTo>
                <a:lnTo>
                  <a:pt x="120" y="105"/>
                </a:lnTo>
                <a:lnTo>
                  <a:pt x="120" y="105"/>
                </a:lnTo>
                <a:lnTo>
                  <a:pt x="120" y="106"/>
                </a:lnTo>
                <a:lnTo>
                  <a:pt x="119" y="106"/>
                </a:lnTo>
                <a:lnTo>
                  <a:pt x="117" y="106"/>
                </a:lnTo>
                <a:lnTo>
                  <a:pt x="119" y="110"/>
                </a:lnTo>
                <a:lnTo>
                  <a:pt x="119" y="110"/>
                </a:lnTo>
                <a:lnTo>
                  <a:pt x="120" y="115"/>
                </a:lnTo>
                <a:lnTo>
                  <a:pt x="121" y="117"/>
                </a:lnTo>
                <a:lnTo>
                  <a:pt x="122" y="118"/>
                </a:lnTo>
                <a:lnTo>
                  <a:pt x="122" y="119"/>
                </a:lnTo>
                <a:lnTo>
                  <a:pt x="122" y="119"/>
                </a:lnTo>
                <a:lnTo>
                  <a:pt x="120" y="122"/>
                </a:lnTo>
                <a:lnTo>
                  <a:pt x="120" y="124"/>
                </a:lnTo>
                <a:lnTo>
                  <a:pt x="122" y="128"/>
                </a:lnTo>
                <a:lnTo>
                  <a:pt x="122" y="128"/>
                </a:lnTo>
                <a:lnTo>
                  <a:pt x="127" y="133"/>
                </a:lnTo>
                <a:lnTo>
                  <a:pt x="131" y="135"/>
                </a:lnTo>
                <a:lnTo>
                  <a:pt x="137" y="138"/>
                </a:lnTo>
                <a:lnTo>
                  <a:pt x="137" y="138"/>
                </a:lnTo>
                <a:lnTo>
                  <a:pt x="144" y="145"/>
                </a:lnTo>
                <a:lnTo>
                  <a:pt x="149" y="150"/>
                </a:lnTo>
                <a:lnTo>
                  <a:pt x="155" y="153"/>
                </a:lnTo>
                <a:lnTo>
                  <a:pt x="155" y="153"/>
                </a:lnTo>
                <a:lnTo>
                  <a:pt x="160" y="158"/>
                </a:lnTo>
                <a:lnTo>
                  <a:pt x="162" y="163"/>
                </a:lnTo>
                <a:lnTo>
                  <a:pt x="164" y="170"/>
                </a:lnTo>
                <a:lnTo>
                  <a:pt x="164" y="170"/>
                </a:lnTo>
                <a:close/>
                <a:moveTo>
                  <a:pt x="49" y="450"/>
                </a:moveTo>
                <a:lnTo>
                  <a:pt x="49" y="461"/>
                </a:lnTo>
                <a:lnTo>
                  <a:pt x="49" y="461"/>
                </a:lnTo>
                <a:lnTo>
                  <a:pt x="46" y="462"/>
                </a:lnTo>
                <a:lnTo>
                  <a:pt x="38" y="466"/>
                </a:lnTo>
                <a:lnTo>
                  <a:pt x="38" y="466"/>
                </a:lnTo>
                <a:lnTo>
                  <a:pt x="34" y="467"/>
                </a:lnTo>
                <a:lnTo>
                  <a:pt x="33" y="469"/>
                </a:lnTo>
                <a:lnTo>
                  <a:pt x="30" y="473"/>
                </a:lnTo>
                <a:lnTo>
                  <a:pt x="30" y="473"/>
                </a:lnTo>
                <a:lnTo>
                  <a:pt x="33" y="458"/>
                </a:lnTo>
                <a:lnTo>
                  <a:pt x="33" y="450"/>
                </a:lnTo>
                <a:lnTo>
                  <a:pt x="43" y="450"/>
                </a:lnTo>
                <a:lnTo>
                  <a:pt x="49" y="450"/>
                </a:lnTo>
                <a:close/>
                <a:moveTo>
                  <a:pt x="30" y="473"/>
                </a:moveTo>
                <a:lnTo>
                  <a:pt x="30" y="474"/>
                </a:lnTo>
                <a:lnTo>
                  <a:pt x="30" y="474"/>
                </a:lnTo>
                <a:lnTo>
                  <a:pt x="30" y="473"/>
                </a:lnTo>
                <a:lnTo>
                  <a:pt x="30" y="47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54">
            <a:extLst>
              <a:ext uri="{FF2B5EF4-FFF2-40B4-BE49-F238E27FC236}">
                <a16:creationId xmlns:a16="http://schemas.microsoft.com/office/drawing/2014/main" id="{CFC58C14-DCEE-4FFD-81D8-13A83764BD4C}"/>
              </a:ext>
            </a:extLst>
          </p:cNvPr>
          <p:cNvSpPr>
            <a:spLocks/>
          </p:cNvSpPr>
          <p:nvPr/>
        </p:nvSpPr>
        <p:spPr bwMode="auto">
          <a:xfrm>
            <a:off x="4673228" y="2762087"/>
            <a:ext cx="604838" cy="1624013"/>
          </a:xfrm>
          <a:custGeom>
            <a:avLst/>
            <a:gdLst>
              <a:gd name="T0" fmla="*/ 131 w 381"/>
              <a:gd name="T1" fmla="*/ 88 h 1023"/>
              <a:gd name="T2" fmla="*/ 151 w 381"/>
              <a:gd name="T3" fmla="*/ 23 h 1023"/>
              <a:gd name="T4" fmla="*/ 194 w 381"/>
              <a:gd name="T5" fmla="*/ 0 h 1023"/>
              <a:gd name="T6" fmla="*/ 222 w 381"/>
              <a:gd name="T7" fmla="*/ 8 h 1023"/>
              <a:gd name="T8" fmla="*/ 264 w 381"/>
              <a:gd name="T9" fmla="*/ 20 h 1023"/>
              <a:gd name="T10" fmla="*/ 285 w 381"/>
              <a:gd name="T11" fmla="*/ 55 h 1023"/>
              <a:gd name="T12" fmla="*/ 283 w 381"/>
              <a:gd name="T13" fmla="*/ 154 h 1023"/>
              <a:gd name="T14" fmla="*/ 299 w 381"/>
              <a:gd name="T15" fmla="*/ 194 h 1023"/>
              <a:gd name="T16" fmla="*/ 327 w 381"/>
              <a:gd name="T17" fmla="*/ 217 h 1023"/>
              <a:gd name="T18" fmla="*/ 327 w 381"/>
              <a:gd name="T19" fmla="*/ 247 h 1023"/>
              <a:gd name="T20" fmla="*/ 348 w 381"/>
              <a:gd name="T21" fmla="*/ 330 h 1023"/>
              <a:gd name="T22" fmla="*/ 364 w 381"/>
              <a:gd name="T23" fmla="*/ 405 h 1023"/>
              <a:gd name="T24" fmla="*/ 360 w 381"/>
              <a:gd name="T25" fmla="*/ 451 h 1023"/>
              <a:gd name="T26" fmla="*/ 357 w 381"/>
              <a:gd name="T27" fmla="*/ 469 h 1023"/>
              <a:gd name="T28" fmla="*/ 381 w 381"/>
              <a:gd name="T29" fmla="*/ 557 h 1023"/>
              <a:gd name="T30" fmla="*/ 357 w 381"/>
              <a:gd name="T31" fmla="*/ 590 h 1023"/>
              <a:gd name="T32" fmla="*/ 351 w 381"/>
              <a:gd name="T33" fmla="*/ 588 h 1023"/>
              <a:gd name="T34" fmla="*/ 340 w 381"/>
              <a:gd name="T35" fmla="*/ 584 h 1023"/>
              <a:gd name="T36" fmla="*/ 336 w 381"/>
              <a:gd name="T37" fmla="*/ 578 h 1023"/>
              <a:gd name="T38" fmla="*/ 340 w 381"/>
              <a:gd name="T39" fmla="*/ 527 h 1023"/>
              <a:gd name="T40" fmla="*/ 327 w 381"/>
              <a:gd name="T41" fmla="*/ 485 h 1023"/>
              <a:gd name="T42" fmla="*/ 299 w 381"/>
              <a:gd name="T43" fmla="*/ 447 h 1023"/>
              <a:gd name="T44" fmla="*/ 307 w 381"/>
              <a:gd name="T45" fmla="*/ 499 h 1023"/>
              <a:gd name="T46" fmla="*/ 311 w 381"/>
              <a:gd name="T47" fmla="*/ 552 h 1023"/>
              <a:gd name="T48" fmla="*/ 311 w 381"/>
              <a:gd name="T49" fmla="*/ 578 h 1023"/>
              <a:gd name="T50" fmla="*/ 311 w 381"/>
              <a:gd name="T51" fmla="*/ 651 h 1023"/>
              <a:gd name="T52" fmla="*/ 292 w 381"/>
              <a:gd name="T53" fmla="*/ 626 h 1023"/>
              <a:gd name="T54" fmla="*/ 271 w 381"/>
              <a:gd name="T55" fmla="*/ 605 h 1023"/>
              <a:gd name="T56" fmla="*/ 233 w 381"/>
              <a:gd name="T57" fmla="*/ 711 h 1023"/>
              <a:gd name="T58" fmla="*/ 210 w 381"/>
              <a:gd name="T59" fmla="*/ 867 h 1023"/>
              <a:gd name="T60" fmla="*/ 192 w 381"/>
              <a:gd name="T61" fmla="*/ 945 h 1023"/>
              <a:gd name="T62" fmla="*/ 236 w 381"/>
              <a:gd name="T63" fmla="*/ 984 h 1023"/>
              <a:gd name="T64" fmla="*/ 260 w 381"/>
              <a:gd name="T65" fmla="*/ 1001 h 1023"/>
              <a:gd name="T66" fmla="*/ 231 w 381"/>
              <a:gd name="T67" fmla="*/ 1012 h 1023"/>
              <a:gd name="T68" fmla="*/ 143 w 381"/>
              <a:gd name="T69" fmla="*/ 1003 h 1023"/>
              <a:gd name="T70" fmla="*/ 137 w 381"/>
              <a:gd name="T71" fmla="*/ 980 h 1023"/>
              <a:gd name="T72" fmla="*/ 148 w 381"/>
              <a:gd name="T73" fmla="*/ 956 h 1023"/>
              <a:gd name="T74" fmla="*/ 146 w 381"/>
              <a:gd name="T75" fmla="*/ 822 h 1023"/>
              <a:gd name="T76" fmla="*/ 134 w 381"/>
              <a:gd name="T77" fmla="*/ 826 h 1023"/>
              <a:gd name="T78" fmla="*/ 101 w 381"/>
              <a:gd name="T79" fmla="*/ 921 h 1023"/>
              <a:gd name="T80" fmla="*/ 106 w 381"/>
              <a:gd name="T81" fmla="*/ 964 h 1023"/>
              <a:gd name="T82" fmla="*/ 118 w 381"/>
              <a:gd name="T83" fmla="*/ 984 h 1023"/>
              <a:gd name="T84" fmla="*/ 142 w 381"/>
              <a:gd name="T85" fmla="*/ 1015 h 1023"/>
              <a:gd name="T86" fmla="*/ 94 w 381"/>
              <a:gd name="T87" fmla="*/ 1023 h 1023"/>
              <a:gd name="T88" fmla="*/ 46 w 381"/>
              <a:gd name="T89" fmla="*/ 1007 h 1023"/>
              <a:gd name="T90" fmla="*/ 38 w 381"/>
              <a:gd name="T91" fmla="*/ 987 h 1023"/>
              <a:gd name="T92" fmla="*/ 49 w 381"/>
              <a:gd name="T93" fmla="*/ 960 h 1023"/>
              <a:gd name="T94" fmla="*/ 58 w 381"/>
              <a:gd name="T95" fmla="*/ 937 h 1023"/>
              <a:gd name="T96" fmla="*/ 53 w 381"/>
              <a:gd name="T97" fmla="*/ 836 h 1023"/>
              <a:gd name="T98" fmla="*/ 60 w 381"/>
              <a:gd name="T99" fmla="*/ 779 h 1023"/>
              <a:gd name="T100" fmla="*/ 88 w 381"/>
              <a:gd name="T101" fmla="*/ 740 h 1023"/>
              <a:gd name="T102" fmla="*/ 61 w 381"/>
              <a:gd name="T103" fmla="*/ 629 h 1023"/>
              <a:gd name="T104" fmla="*/ 14 w 381"/>
              <a:gd name="T105" fmla="*/ 685 h 1023"/>
              <a:gd name="T106" fmla="*/ 1 w 381"/>
              <a:gd name="T107" fmla="*/ 652 h 1023"/>
              <a:gd name="T108" fmla="*/ 14 w 381"/>
              <a:gd name="T109" fmla="*/ 553 h 1023"/>
              <a:gd name="T110" fmla="*/ 16 w 381"/>
              <a:gd name="T111" fmla="*/ 503 h 1023"/>
              <a:gd name="T112" fmla="*/ 13 w 381"/>
              <a:gd name="T113" fmla="*/ 490 h 1023"/>
              <a:gd name="T114" fmla="*/ 19 w 381"/>
              <a:gd name="T115" fmla="*/ 334 h 1023"/>
              <a:gd name="T116" fmla="*/ 47 w 381"/>
              <a:gd name="T117" fmla="*/ 202 h 1023"/>
              <a:gd name="T118" fmla="*/ 84 w 381"/>
              <a:gd name="T119" fmla="*/ 173 h 1023"/>
              <a:gd name="T120" fmla="*/ 131 w 381"/>
              <a:gd name="T121" fmla="*/ 159 h 1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1" h="1023">
                <a:moveTo>
                  <a:pt x="146" y="146"/>
                </a:moveTo>
                <a:lnTo>
                  <a:pt x="146" y="146"/>
                </a:lnTo>
                <a:lnTo>
                  <a:pt x="139" y="124"/>
                </a:lnTo>
                <a:lnTo>
                  <a:pt x="134" y="105"/>
                </a:lnTo>
                <a:lnTo>
                  <a:pt x="133" y="95"/>
                </a:lnTo>
                <a:lnTo>
                  <a:pt x="131" y="88"/>
                </a:lnTo>
                <a:lnTo>
                  <a:pt x="131" y="88"/>
                </a:lnTo>
                <a:lnTo>
                  <a:pt x="134" y="71"/>
                </a:lnTo>
                <a:lnTo>
                  <a:pt x="139" y="50"/>
                </a:lnTo>
                <a:lnTo>
                  <a:pt x="142" y="40"/>
                </a:lnTo>
                <a:lnTo>
                  <a:pt x="146" y="31"/>
                </a:lnTo>
                <a:lnTo>
                  <a:pt x="151" y="23"/>
                </a:lnTo>
                <a:lnTo>
                  <a:pt x="157" y="17"/>
                </a:lnTo>
                <a:lnTo>
                  <a:pt x="157" y="17"/>
                </a:lnTo>
                <a:lnTo>
                  <a:pt x="163" y="12"/>
                </a:lnTo>
                <a:lnTo>
                  <a:pt x="170" y="8"/>
                </a:lnTo>
                <a:lnTo>
                  <a:pt x="183" y="2"/>
                </a:lnTo>
                <a:lnTo>
                  <a:pt x="194" y="0"/>
                </a:lnTo>
                <a:lnTo>
                  <a:pt x="202" y="0"/>
                </a:lnTo>
                <a:lnTo>
                  <a:pt x="202" y="0"/>
                </a:lnTo>
                <a:lnTo>
                  <a:pt x="210" y="2"/>
                </a:lnTo>
                <a:lnTo>
                  <a:pt x="216" y="5"/>
                </a:lnTo>
                <a:lnTo>
                  <a:pt x="222" y="8"/>
                </a:lnTo>
                <a:lnTo>
                  <a:pt x="222" y="8"/>
                </a:lnTo>
                <a:lnTo>
                  <a:pt x="224" y="8"/>
                </a:lnTo>
                <a:lnTo>
                  <a:pt x="231" y="8"/>
                </a:lnTo>
                <a:lnTo>
                  <a:pt x="240" y="9"/>
                </a:lnTo>
                <a:lnTo>
                  <a:pt x="252" y="14"/>
                </a:lnTo>
                <a:lnTo>
                  <a:pt x="252" y="14"/>
                </a:lnTo>
                <a:lnTo>
                  <a:pt x="264" y="20"/>
                </a:lnTo>
                <a:lnTo>
                  <a:pt x="272" y="28"/>
                </a:lnTo>
                <a:lnTo>
                  <a:pt x="278" y="36"/>
                </a:lnTo>
                <a:lnTo>
                  <a:pt x="282" y="44"/>
                </a:lnTo>
                <a:lnTo>
                  <a:pt x="282" y="44"/>
                </a:lnTo>
                <a:lnTo>
                  <a:pt x="283" y="49"/>
                </a:lnTo>
                <a:lnTo>
                  <a:pt x="285" y="55"/>
                </a:lnTo>
                <a:lnTo>
                  <a:pt x="283" y="70"/>
                </a:lnTo>
                <a:lnTo>
                  <a:pt x="283" y="85"/>
                </a:lnTo>
                <a:lnTo>
                  <a:pt x="282" y="96"/>
                </a:lnTo>
                <a:lnTo>
                  <a:pt x="282" y="96"/>
                </a:lnTo>
                <a:lnTo>
                  <a:pt x="283" y="140"/>
                </a:lnTo>
                <a:lnTo>
                  <a:pt x="283" y="154"/>
                </a:lnTo>
                <a:lnTo>
                  <a:pt x="286" y="167"/>
                </a:lnTo>
                <a:lnTo>
                  <a:pt x="287" y="180"/>
                </a:lnTo>
                <a:lnTo>
                  <a:pt x="291" y="187"/>
                </a:lnTo>
                <a:lnTo>
                  <a:pt x="291" y="187"/>
                </a:lnTo>
                <a:lnTo>
                  <a:pt x="294" y="190"/>
                </a:lnTo>
                <a:lnTo>
                  <a:pt x="299" y="194"/>
                </a:lnTo>
                <a:lnTo>
                  <a:pt x="307" y="198"/>
                </a:lnTo>
                <a:lnTo>
                  <a:pt x="316" y="202"/>
                </a:lnTo>
                <a:lnTo>
                  <a:pt x="319" y="206"/>
                </a:lnTo>
                <a:lnTo>
                  <a:pt x="323" y="211"/>
                </a:lnTo>
                <a:lnTo>
                  <a:pt x="323" y="211"/>
                </a:lnTo>
                <a:lnTo>
                  <a:pt x="327" y="217"/>
                </a:lnTo>
                <a:lnTo>
                  <a:pt x="329" y="223"/>
                </a:lnTo>
                <a:lnTo>
                  <a:pt x="332" y="235"/>
                </a:lnTo>
                <a:lnTo>
                  <a:pt x="332" y="243"/>
                </a:lnTo>
                <a:lnTo>
                  <a:pt x="332" y="247"/>
                </a:lnTo>
                <a:lnTo>
                  <a:pt x="332" y="247"/>
                </a:lnTo>
                <a:lnTo>
                  <a:pt x="327" y="247"/>
                </a:lnTo>
                <a:lnTo>
                  <a:pt x="327" y="247"/>
                </a:lnTo>
                <a:lnTo>
                  <a:pt x="327" y="260"/>
                </a:lnTo>
                <a:lnTo>
                  <a:pt x="327" y="274"/>
                </a:lnTo>
                <a:lnTo>
                  <a:pt x="327" y="274"/>
                </a:lnTo>
                <a:lnTo>
                  <a:pt x="333" y="292"/>
                </a:lnTo>
                <a:lnTo>
                  <a:pt x="348" y="330"/>
                </a:lnTo>
                <a:lnTo>
                  <a:pt x="363" y="373"/>
                </a:lnTo>
                <a:lnTo>
                  <a:pt x="367" y="388"/>
                </a:lnTo>
                <a:lnTo>
                  <a:pt x="368" y="394"/>
                </a:lnTo>
                <a:lnTo>
                  <a:pt x="368" y="398"/>
                </a:lnTo>
                <a:lnTo>
                  <a:pt x="368" y="398"/>
                </a:lnTo>
                <a:lnTo>
                  <a:pt x="364" y="405"/>
                </a:lnTo>
                <a:lnTo>
                  <a:pt x="362" y="408"/>
                </a:lnTo>
                <a:lnTo>
                  <a:pt x="360" y="412"/>
                </a:lnTo>
                <a:lnTo>
                  <a:pt x="359" y="422"/>
                </a:lnTo>
                <a:lnTo>
                  <a:pt x="359" y="422"/>
                </a:lnTo>
                <a:lnTo>
                  <a:pt x="359" y="436"/>
                </a:lnTo>
                <a:lnTo>
                  <a:pt x="360" y="451"/>
                </a:lnTo>
                <a:lnTo>
                  <a:pt x="360" y="461"/>
                </a:lnTo>
                <a:lnTo>
                  <a:pt x="360" y="464"/>
                </a:lnTo>
                <a:lnTo>
                  <a:pt x="359" y="467"/>
                </a:lnTo>
                <a:lnTo>
                  <a:pt x="359" y="467"/>
                </a:lnTo>
                <a:lnTo>
                  <a:pt x="357" y="468"/>
                </a:lnTo>
                <a:lnTo>
                  <a:pt x="357" y="469"/>
                </a:lnTo>
                <a:lnTo>
                  <a:pt x="357" y="469"/>
                </a:lnTo>
                <a:lnTo>
                  <a:pt x="369" y="508"/>
                </a:lnTo>
                <a:lnTo>
                  <a:pt x="377" y="537"/>
                </a:lnTo>
                <a:lnTo>
                  <a:pt x="380" y="549"/>
                </a:lnTo>
                <a:lnTo>
                  <a:pt x="381" y="557"/>
                </a:lnTo>
                <a:lnTo>
                  <a:pt x="381" y="557"/>
                </a:lnTo>
                <a:lnTo>
                  <a:pt x="380" y="573"/>
                </a:lnTo>
                <a:lnTo>
                  <a:pt x="380" y="576"/>
                </a:lnTo>
                <a:lnTo>
                  <a:pt x="379" y="579"/>
                </a:lnTo>
                <a:lnTo>
                  <a:pt x="379" y="579"/>
                </a:lnTo>
                <a:lnTo>
                  <a:pt x="368" y="584"/>
                </a:lnTo>
                <a:lnTo>
                  <a:pt x="357" y="590"/>
                </a:lnTo>
                <a:lnTo>
                  <a:pt x="357" y="590"/>
                </a:lnTo>
                <a:lnTo>
                  <a:pt x="354" y="590"/>
                </a:lnTo>
                <a:lnTo>
                  <a:pt x="353" y="588"/>
                </a:lnTo>
                <a:lnTo>
                  <a:pt x="353" y="587"/>
                </a:lnTo>
                <a:lnTo>
                  <a:pt x="353" y="587"/>
                </a:lnTo>
                <a:lnTo>
                  <a:pt x="351" y="588"/>
                </a:lnTo>
                <a:lnTo>
                  <a:pt x="348" y="590"/>
                </a:lnTo>
                <a:lnTo>
                  <a:pt x="345" y="590"/>
                </a:lnTo>
                <a:lnTo>
                  <a:pt x="345" y="590"/>
                </a:lnTo>
                <a:lnTo>
                  <a:pt x="341" y="586"/>
                </a:lnTo>
                <a:lnTo>
                  <a:pt x="340" y="584"/>
                </a:lnTo>
                <a:lnTo>
                  <a:pt x="340" y="584"/>
                </a:lnTo>
                <a:lnTo>
                  <a:pt x="336" y="584"/>
                </a:lnTo>
                <a:lnTo>
                  <a:pt x="333" y="582"/>
                </a:lnTo>
                <a:lnTo>
                  <a:pt x="332" y="581"/>
                </a:lnTo>
                <a:lnTo>
                  <a:pt x="332" y="581"/>
                </a:lnTo>
                <a:lnTo>
                  <a:pt x="333" y="579"/>
                </a:lnTo>
                <a:lnTo>
                  <a:pt x="336" y="578"/>
                </a:lnTo>
                <a:lnTo>
                  <a:pt x="340" y="575"/>
                </a:lnTo>
                <a:lnTo>
                  <a:pt x="340" y="575"/>
                </a:lnTo>
                <a:lnTo>
                  <a:pt x="341" y="556"/>
                </a:lnTo>
                <a:lnTo>
                  <a:pt x="341" y="539"/>
                </a:lnTo>
                <a:lnTo>
                  <a:pt x="340" y="527"/>
                </a:lnTo>
                <a:lnTo>
                  <a:pt x="340" y="527"/>
                </a:lnTo>
                <a:lnTo>
                  <a:pt x="338" y="511"/>
                </a:lnTo>
                <a:lnTo>
                  <a:pt x="338" y="504"/>
                </a:lnTo>
                <a:lnTo>
                  <a:pt x="338" y="504"/>
                </a:lnTo>
                <a:lnTo>
                  <a:pt x="335" y="500"/>
                </a:lnTo>
                <a:lnTo>
                  <a:pt x="332" y="494"/>
                </a:lnTo>
                <a:lnTo>
                  <a:pt x="327" y="485"/>
                </a:lnTo>
                <a:lnTo>
                  <a:pt x="316" y="482"/>
                </a:lnTo>
                <a:lnTo>
                  <a:pt x="316" y="482"/>
                </a:lnTo>
                <a:lnTo>
                  <a:pt x="307" y="464"/>
                </a:lnTo>
                <a:lnTo>
                  <a:pt x="301" y="452"/>
                </a:lnTo>
                <a:lnTo>
                  <a:pt x="299" y="447"/>
                </a:lnTo>
                <a:lnTo>
                  <a:pt x="299" y="447"/>
                </a:lnTo>
                <a:lnTo>
                  <a:pt x="293" y="446"/>
                </a:lnTo>
                <a:lnTo>
                  <a:pt x="288" y="444"/>
                </a:lnTo>
                <a:lnTo>
                  <a:pt x="288" y="444"/>
                </a:lnTo>
                <a:lnTo>
                  <a:pt x="297" y="463"/>
                </a:lnTo>
                <a:lnTo>
                  <a:pt x="303" y="481"/>
                </a:lnTo>
                <a:lnTo>
                  <a:pt x="307" y="499"/>
                </a:lnTo>
                <a:lnTo>
                  <a:pt x="307" y="499"/>
                </a:lnTo>
                <a:lnTo>
                  <a:pt x="309" y="515"/>
                </a:lnTo>
                <a:lnTo>
                  <a:pt x="310" y="531"/>
                </a:lnTo>
                <a:lnTo>
                  <a:pt x="310" y="549"/>
                </a:lnTo>
                <a:lnTo>
                  <a:pt x="310" y="549"/>
                </a:lnTo>
                <a:lnTo>
                  <a:pt x="311" y="552"/>
                </a:lnTo>
                <a:lnTo>
                  <a:pt x="313" y="561"/>
                </a:lnTo>
                <a:lnTo>
                  <a:pt x="316" y="568"/>
                </a:lnTo>
                <a:lnTo>
                  <a:pt x="316" y="572"/>
                </a:lnTo>
                <a:lnTo>
                  <a:pt x="316" y="573"/>
                </a:lnTo>
                <a:lnTo>
                  <a:pt x="316" y="573"/>
                </a:lnTo>
                <a:lnTo>
                  <a:pt x="311" y="578"/>
                </a:lnTo>
                <a:lnTo>
                  <a:pt x="310" y="581"/>
                </a:lnTo>
                <a:lnTo>
                  <a:pt x="310" y="581"/>
                </a:lnTo>
                <a:lnTo>
                  <a:pt x="312" y="617"/>
                </a:lnTo>
                <a:lnTo>
                  <a:pt x="312" y="642"/>
                </a:lnTo>
                <a:lnTo>
                  <a:pt x="311" y="649"/>
                </a:lnTo>
                <a:lnTo>
                  <a:pt x="311" y="651"/>
                </a:lnTo>
                <a:lnTo>
                  <a:pt x="310" y="652"/>
                </a:lnTo>
                <a:lnTo>
                  <a:pt x="310" y="652"/>
                </a:lnTo>
                <a:lnTo>
                  <a:pt x="309" y="652"/>
                </a:lnTo>
                <a:lnTo>
                  <a:pt x="306" y="650"/>
                </a:lnTo>
                <a:lnTo>
                  <a:pt x="303" y="645"/>
                </a:lnTo>
                <a:lnTo>
                  <a:pt x="292" y="626"/>
                </a:lnTo>
                <a:lnTo>
                  <a:pt x="282" y="608"/>
                </a:lnTo>
                <a:lnTo>
                  <a:pt x="278" y="602"/>
                </a:lnTo>
                <a:lnTo>
                  <a:pt x="277" y="601"/>
                </a:lnTo>
                <a:lnTo>
                  <a:pt x="277" y="601"/>
                </a:lnTo>
                <a:lnTo>
                  <a:pt x="271" y="605"/>
                </a:lnTo>
                <a:lnTo>
                  <a:pt x="271" y="605"/>
                </a:lnTo>
                <a:lnTo>
                  <a:pt x="258" y="649"/>
                </a:lnTo>
                <a:lnTo>
                  <a:pt x="246" y="683"/>
                </a:lnTo>
                <a:lnTo>
                  <a:pt x="241" y="696"/>
                </a:lnTo>
                <a:lnTo>
                  <a:pt x="236" y="704"/>
                </a:lnTo>
                <a:lnTo>
                  <a:pt x="236" y="704"/>
                </a:lnTo>
                <a:lnTo>
                  <a:pt x="233" y="711"/>
                </a:lnTo>
                <a:lnTo>
                  <a:pt x="229" y="718"/>
                </a:lnTo>
                <a:lnTo>
                  <a:pt x="223" y="731"/>
                </a:lnTo>
                <a:lnTo>
                  <a:pt x="219" y="745"/>
                </a:lnTo>
                <a:lnTo>
                  <a:pt x="219" y="745"/>
                </a:lnTo>
                <a:lnTo>
                  <a:pt x="215" y="814"/>
                </a:lnTo>
                <a:lnTo>
                  <a:pt x="210" y="867"/>
                </a:lnTo>
                <a:lnTo>
                  <a:pt x="206" y="888"/>
                </a:lnTo>
                <a:lnTo>
                  <a:pt x="202" y="902"/>
                </a:lnTo>
                <a:lnTo>
                  <a:pt x="202" y="902"/>
                </a:lnTo>
                <a:lnTo>
                  <a:pt x="198" y="919"/>
                </a:lnTo>
                <a:lnTo>
                  <a:pt x="194" y="932"/>
                </a:lnTo>
                <a:lnTo>
                  <a:pt x="192" y="945"/>
                </a:lnTo>
                <a:lnTo>
                  <a:pt x="192" y="945"/>
                </a:lnTo>
                <a:lnTo>
                  <a:pt x="194" y="948"/>
                </a:lnTo>
                <a:lnTo>
                  <a:pt x="199" y="953"/>
                </a:lnTo>
                <a:lnTo>
                  <a:pt x="213" y="966"/>
                </a:lnTo>
                <a:lnTo>
                  <a:pt x="236" y="984"/>
                </a:lnTo>
                <a:lnTo>
                  <a:pt x="236" y="984"/>
                </a:lnTo>
                <a:lnTo>
                  <a:pt x="247" y="988"/>
                </a:lnTo>
                <a:lnTo>
                  <a:pt x="254" y="991"/>
                </a:lnTo>
                <a:lnTo>
                  <a:pt x="257" y="994"/>
                </a:lnTo>
                <a:lnTo>
                  <a:pt x="258" y="995"/>
                </a:lnTo>
                <a:lnTo>
                  <a:pt x="258" y="995"/>
                </a:lnTo>
                <a:lnTo>
                  <a:pt x="260" y="1001"/>
                </a:lnTo>
                <a:lnTo>
                  <a:pt x="260" y="1003"/>
                </a:lnTo>
                <a:lnTo>
                  <a:pt x="260" y="1006"/>
                </a:lnTo>
                <a:lnTo>
                  <a:pt x="260" y="1006"/>
                </a:lnTo>
                <a:lnTo>
                  <a:pt x="256" y="1008"/>
                </a:lnTo>
                <a:lnTo>
                  <a:pt x="244" y="1011"/>
                </a:lnTo>
                <a:lnTo>
                  <a:pt x="231" y="1012"/>
                </a:lnTo>
                <a:lnTo>
                  <a:pt x="222" y="1012"/>
                </a:lnTo>
                <a:lnTo>
                  <a:pt x="222" y="1012"/>
                </a:lnTo>
                <a:lnTo>
                  <a:pt x="195" y="1008"/>
                </a:lnTo>
                <a:lnTo>
                  <a:pt x="170" y="1006"/>
                </a:lnTo>
                <a:lnTo>
                  <a:pt x="170" y="1006"/>
                </a:lnTo>
                <a:lnTo>
                  <a:pt x="143" y="1003"/>
                </a:lnTo>
                <a:lnTo>
                  <a:pt x="143" y="1003"/>
                </a:lnTo>
                <a:lnTo>
                  <a:pt x="140" y="1000"/>
                </a:lnTo>
                <a:lnTo>
                  <a:pt x="139" y="995"/>
                </a:lnTo>
                <a:lnTo>
                  <a:pt x="137" y="990"/>
                </a:lnTo>
                <a:lnTo>
                  <a:pt x="137" y="990"/>
                </a:lnTo>
                <a:lnTo>
                  <a:pt x="137" y="980"/>
                </a:lnTo>
                <a:lnTo>
                  <a:pt x="140" y="970"/>
                </a:lnTo>
                <a:lnTo>
                  <a:pt x="141" y="961"/>
                </a:lnTo>
                <a:lnTo>
                  <a:pt x="143" y="956"/>
                </a:lnTo>
                <a:lnTo>
                  <a:pt x="143" y="956"/>
                </a:lnTo>
                <a:lnTo>
                  <a:pt x="146" y="956"/>
                </a:lnTo>
                <a:lnTo>
                  <a:pt x="148" y="956"/>
                </a:lnTo>
                <a:lnTo>
                  <a:pt x="148" y="954"/>
                </a:lnTo>
                <a:lnTo>
                  <a:pt x="148" y="954"/>
                </a:lnTo>
                <a:lnTo>
                  <a:pt x="146" y="891"/>
                </a:lnTo>
                <a:lnTo>
                  <a:pt x="145" y="848"/>
                </a:lnTo>
                <a:lnTo>
                  <a:pt x="145" y="831"/>
                </a:lnTo>
                <a:lnTo>
                  <a:pt x="146" y="822"/>
                </a:lnTo>
                <a:lnTo>
                  <a:pt x="146" y="822"/>
                </a:lnTo>
                <a:lnTo>
                  <a:pt x="147" y="809"/>
                </a:lnTo>
                <a:lnTo>
                  <a:pt x="148" y="795"/>
                </a:lnTo>
                <a:lnTo>
                  <a:pt x="148" y="775"/>
                </a:lnTo>
                <a:lnTo>
                  <a:pt x="148" y="775"/>
                </a:lnTo>
                <a:lnTo>
                  <a:pt x="134" y="826"/>
                </a:lnTo>
                <a:lnTo>
                  <a:pt x="122" y="865"/>
                </a:lnTo>
                <a:lnTo>
                  <a:pt x="117" y="879"/>
                </a:lnTo>
                <a:lnTo>
                  <a:pt x="113" y="888"/>
                </a:lnTo>
                <a:lnTo>
                  <a:pt x="113" y="888"/>
                </a:lnTo>
                <a:lnTo>
                  <a:pt x="106" y="903"/>
                </a:lnTo>
                <a:lnTo>
                  <a:pt x="101" y="921"/>
                </a:lnTo>
                <a:lnTo>
                  <a:pt x="99" y="931"/>
                </a:lnTo>
                <a:lnTo>
                  <a:pt x="99" y="941"/>
                </a:lnTo>
                <a:lnTo>
                  <a:pt x="100" y="948"/>
                </a:lnTo>
                <a:lnTo>
                  <a:pt x="102" y="954"/>
                </a:lnTo>
                <a:lnTo>
                  <a:pt x="102" y="954"/>
                </a:lnTo>
                <a:lnTo>
                  <a:pt x="106" y="964"/>
                </a:lnTo>
                <a:lnTo>
                  <a:pt x="110" y="971"/>
                </a:lnTo>
                <a:lnTo>
                  <a:pt x="110" y="977"/>
                </a:lnTo>
                <a:lnTo>
                  <a:pt x="110" y="978"/>
                </a:lnTo>
                <a:lnTo>
                  <a:pt x="110" y="978"/>
                </a:lnTo>
                <a:lnTo>
                  <a:pt x="118" y="984"/>
                </a:lnTo>
                <a:lnTo>
                  <a:pt x="118" y="984"/>
                </a:lnTo>
                <a:lnTo>
                  <a:pt x="133" y="996"/>
                </a:lnTo>
                <a:lnTo>
                  <a:pt x="140" y="1003"/>
                </a:lnTo>
                <a:lnTo>
                  <a:pt x="143" y="1008"/>
                </a:lnTo>
                <a:lnTo>
                  <a:pt x="143" y="1008"/>
                </a:lnTo>
                <a:lnTo>
                  <a:pt x="142" y="1012"/>
                </a:lnTo>
                <a:lnTo>
                  <a:pt x="142" y="1015"/>
                </a:lnTo>
                <a:lnTo>
                  <a:pt x="140" y="1020"/>
                </a:lnTo>
                <a:lnTo>
                  <a:pt x="140" y="1020"/>
                </a:lnTo>
                <a:lnTo>
                  <a:pt x="134" y="1020"/>
                </a:lnTo>
                <a:lnTo>
                  <a:pt x="120" y="1021"/>
                </a:lnTo>
                <a:lnTo>
                  <a:pt x="105" y="1023"/>
                </a:lnTo>
                <a:lnTo>
                  <a:pt x="94" y="1023"/>
                </a:lnTo>
                <a:lnTo>
                  <a:pt x="94" y="1023"/>
                </a:lnTo>
                <a:lnTo>
                  <a:pt x="78" y="1020"/>
                </a:lnTo>
                <a:lnTo>
                  <a:pt x="70" y="1018"/>
                </a:lnTo>
                <a:lnTo>
                  <a:pt x="60" y="1014"/>
                </a:lnTo>
                <a:lnTo>
                  <a:pt x="60" y="1014"/>
                </a:lnTo>
                <a:lnTo>
                  <a:pt x="46" y="1007"/>
                </a:lnTo>
                <a:lnTo>
                  <a:pt x="41" y="1005"/>
                </a:lnTo>
                <a:lnTo>
                  <a:pt x="40" y="1002"/>
                </a:lnTo>
                <a:lnTo>
                  <a:pt x="38" y="1001"/>
                </a:lnTo>
                <a:lnTo>
                  <a:pt x="38" y="1001"/>
                </a:lnTo>
                <a:lnTo>
                  <a:pt x="38" y="991"/>
                </a:lnTo>
                <a:lnTo>
                  <a:pt x="38" y="987"/>
                </a:lnTo>
                <a:lnTo>
                  <a:pt x="38" y="982"/>
                </a:lnTo>
                <a:lnTo>
                  <a:pt x="38" y="982"/>
                </a:lnTo>
                <a:lnTo>
                  <a:pt x="41" y="976"/>
                </a:lnTo>
                <a:lnTo>
                  <a:pt x="46" y="968"/>
                </a:lnTo>
                <a:lnTo>
                  <a:pt x="49" y="962"/>
                </a:lnTo>
                <a:lnTo>
                  <a:pt x="49" y="960"/>
                </a:lnTo>
                <a:lnTo>
                  <a:pt x="49" y="960"/>
                </a:lnTo>
                <a:lnTo>
                  <a:pt x="51" y="958"/>
                </a:lnTo>
                <a:lnTo>
                  <a:pt x="53" y="955"/>
                </a:lnTo>
                <a:lnTo>
                  <a:pt x="57" y="948"/>
                </a:lnTo>
                <a:lnTo>
                  <a:pt x="58" y="943"/>
                </a:lnTo>
                <a:lnTo>
                  <a:pt x="58" y="937"/>
                </a:lnTo>
                <a:lnTo>
                  <a:pt x="58" y="937"/>
                </a:lnTo>
                <a:lnTo>
                  <a:pt x="54" y="884"/>
                </a:lnTo>
                <a:lnTo>
                  <a:pt x="53" y="854"/>
                </a:lnTo>
                <a:lnTo>
                  <a:pt x="52" y="842"/>
                </a:lnTo>
                <a:lnTo>
                  <a:pt x="53" y="836"/>
                </a:lnTo>
                <a:lnTo>
                  <a:pt x="53" y="836"/>
                </a:lnTo>
                <a:lnTo>
                  <a:pt x="53" y="826"/>
                </a:lnTo>
                <a:lnTo>
                  <a:pt x="54" y="810"/>
                </a:lnTo>
                <a:lnTo>
                  <a:pt x="55" y="794"/>
                </a:lnTo>
                <a:lnTo>
                  <a:pt x="58" y="786"/>
                </a:lnTo>
                <a:lnTo>
                  <a:pt x="60" y="779"/>
                </a:lnTo>
                <a:lnTo>
                  <a:pt x="60" y="779"/>
                </a:lnTo>
                <a:lnTo>
                  <a:pt x="70" y="766"/>
                </a:lnTo>
                <a:lnTo>
                  <a:pt x="78" y="755"/>
                </a:lnTo>
                <a:lnTo>
                  <a:pt x="86" y="746"/>
                </a:lnTo>
                <a:lnTo>
                  <a:pt x="88" y="743"/>
                </a:lnTo>
                <a:lnTo>
                  <a:pt x="88" y="740"/>
                </a:lnTo>
                <a:lnTo>
                  <a:pt x="88" y="740"/>
                </a:lnTo>
                <a:lnTo>
                  <a:pt x="84" y="721"/>
                </a:lnTo>
                <a:lnTo>
                  <a:pt x="77" y="684"/>
                </a:lnTo>
                <a:lnTo>
                  <a:pt x="66" y="633"/>
                </a:lnTo>
                <a:lnTo>
                  <a:pt x="66" y="633"/>
                </a:lnTo>
                <a:lnTo>
                  <a:pt x="64" y="631"/>
                </a:lnTo>
                <a:lnTo>
                  <a:pt x="61" y="629"/>
                </a:lnTo>
                <a:lnTo>
                  <a:pt x="58" y="631"/>
                </a:lnTo>
                <a:lnTo>
                  <a:pt x="58" y="631"/>
                </a:lnTo>
                <a:lnTo>
                  <a:pt x="54" y="633"/>
                </a:lnTo>
                <a:lnTo>
                  <a:pt x="49" y="640"/>
                </a:lnTo>
                <a:lnTo>
                  <a:pt x="34" y="658"/>
                </a:lnTo>
                <a:lnTo>
                  <a:pt x="14" y="685"/>
                </a:lnTo>
                <a:lnTo>
                  <a:pt x="14" y="685"/>
                </a:lnTo>
                <a:lnTo>
                  <a:pt x="1" y="672"/>
                </a:lnTo>
                <a:lnTo>
                  <a:pt x="1" y="672"/>
                </a:lnTo>
                <a:lnTo>
                  <a:pt x="0" y="669"/>
                </a:lnTo>
                <a:lnTo>
                  <a:pt x="0" y="664"/>
                </a:lnTo>
                <a:lnTo>
                  <a:pt x="1" y="652"/>
                </a:lnTo>
                <a:lnTo>
                  <a:pt x="4" y="635"/>
                </a:lnTo>
                <a:lnTo>
                  <a:pt x="4" y="635"/>
                </a:lnTo>
                <a:lnTo>
                  <a:pt x="7" y="602"/>
                </a:lnTo>
                <a:lnTo>
                  <a:pt x="10" y="574"/>
                </a:lnTo>
                <a:lnTo>
                  <a:pt x="12" y="563"/>
                </a:lnTo>
                <a:lnTo>
                  <a:pt x="14" y="553"/>
                </a:lnTo>
                <a:lnTo>
                  <a:pt x="14" y="553"/>
                </a:lnTo>
                <a:lnTo>
                  <a:pt x="24" y="523"/>
                </a:lnTo>
                <a:lnTo>
                  <a:pt x="28" y="512"/>
                </a:lnTo>
                <a:lnTo>
                  <a:pt x="28" y="508"/>
                </a:lnTo>
                <a:lnTo>
                  <a:pt x="28" y="508"/>
                </a:lnTo>
                <a:lnTo>
                  <a:pt x="16" y="503"/>
                </a:lnTo>
                <a:lnTo>
                  <a:pt x="8" y="499"/>
                </a:lnTo>
                <a:lnTo>
                  <a:pt x="7" y="498"/>
                </a:lnTo>
                <a:lnTo>
                  <a:pt x="8" y="497"/>
                </a:lnTo>
                <a:lnTo>
                  <a:pt x="8" y="497"/>
                </a:lnTo>
                <a:lnTo>
                  <a:pt x="11" y="493"/>
                </a:lnTo>
                <a:lnTo>
                  <a:pt x="13" y="490"/>
                </a:lnTo>
                <a:lnTo>
                  <a:pt x="18" y="477"/>
                </a:lnTo>
                <a:lnTo>
                  <a:pt x="20" y="467"/>
                </a:lnTo>
                <a:lnTo>
                  <a:pt x="23" y="458"/>
                </a:lnTo>
                <a:lnTo>
                  <a:pt x="23" y="458"/>
                </a:lnTo>
                <a:lnTo>
                  <a:pt x="22" y="397"/>
                </a:lnTo>
                <a:lnTo>
                  <a:pt x="19" y="334"/>
                </a:lnTo>
                <a:lnTo>
                  <a:pt x="19" y="334"/>
                </a:lnTo>
                <a:lnTo>
                  <a:pt x="20" y="327"/>
                </a:lnTo>
                <a:lnTo>
                  <a:pt x="23" y="311"/>
                </a:lnTo>
                <a:lnTo>
                  <a:pt x="31" y="265"/>
                </a:lnTo>
                <a:lnTo>
                  <a:pt x="42" y="219"/>
                </a:lnTo>
                <a:lnTo>
                  <a:pt x="47" y="202"/>
                </a:lnTo>
                <a:lnTo>
                  <a:pt x="49" y="195"/>
                </a:lnTo>
                <a:lnTo>
                  <a:pt x="49" y="195"/>
                </a:lnTo>
                <a:lnTo>
                  <a:pt x="53" y="192"/>
                </a:lnTo>
                <a:lnTo>
                  <a:pt x="58" y="188"/>
                </a:lnTo>
                <a:lnTo>
                  <a:pt x="70" y="180"/>
                </a:lnTo>
                <a:lnTo>
                  <a:pt x="84" y="173"/>
                </a:lnTo>
                <a:lnTo>
                  <a:pt x="99" y="167"/>
                </a:lnTo>
                <a:lnTo>
                  <a:pt x="99" y="167"/>
                </a:lnTo>
                <a:lnTo>
                  <a:pt x="110" y="164"/>
                </a:lnTo>
                <a:lnTo>
                  <a:pt x="118" y="163"/>
                </a:lnTo>
                <a:lnTo>
                  <a:pt x="125" y="161"/>
                </a:lnTo>
                <a:lnTo>
                  <a:pt x="131" y="159"/>
                </a:lnTo>
                <a:lnTo>
                  <a:pt x="131" y="159"/>
                </a:lnTo>
                <a:lnTo>
                  <a:pt x="139" y="155"/>
                </a:lnTo>
                <a:lnTo>
                  <a:pt x="142" y="151"/>
                </a:lnTo>
                <a:lnTo>
                  <a:pt x="146" y="146"/>
                </a:lnTo>
                <a:lnTo>
                  <a:pt x="146" y="14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DFB63DCC-8F8A-4A4A-BC8A-0B58E3DBEA91}"/>
              </a:ext>
            </a:extLst>
          </p:cNvPr>
          <p:cNvSpPr>
            <a:spLocks noEditPoints="1"/>
          </p:cNvSpPr>
          <p:nvPr/>
        </p:nvSpPr>
        <p:spPr bwMode="auto">
          <a:xfrm>
            <a:off x="2742887" y="2708161"/>
            <a:ext cx="506148" cy="1714782"/>
          </a:xfrm>
          <a:custGeom>
            <a:avLst/>
            <a:gdLst>
              <a:gd name="T0" fmla="*/ 75 w 397"/>
              <a:gd name="T1" fmla="*/ 232 h 1345"/>
              <a:gd name="T2" fmla="*/ 60 w 397"/>
              <a:gd name="T3" fmla="*/ 279 h 1345"/>
              <a:gd name="T4" fmla="*/ 66 w 397"/>
              <a:gd name="T5" fmla="*/ 292 h 1345"/>
              <a:gd name="T6" fmla="*/ 47 w 397"/>
              <a:gd name="T7" fmla="*/ 365 h 1345"/>
              <a:gd name="T8" fmla="*/ 60 w 397"/>
              <a:gd name="T9" fmla="*/ 412 h 1345"/>
              <a:gd name="T10" fmla="*/ 40 w 397"/>
              <a:gd name="T11" fmla="*/ 601 h 1345"/>
              <a:gd name="T12" fmla="*/ 55 w 397"/>
              <a:gd name="T13" fmla="*/ 735 h 1345"/>
              <a:gd name="T14" fmla="*/ 71 w 397"/>
              <a:gd name="T15" fmla="*/ 767 h 1345"/>
              <a:gd name="T16" fmla="*/ 93 w 397"/>
              <a:gd name="T17" fmla="*/ 774 h 1345"/>
              <a:gd name="T18" fmla="*/ 143 w 397"/>
              <a:gd name="T19" fmla="*/ 1073 h 1345"/>
              <a:gd name="T20" fmla="*/ 154 w 397"/>
              <a:gd name="T21" fmla="*/ 1190 h 1345"/>
              <a:gd name="T22" fmla="*/ 140 w 397"/>
              <a:gd name="T23" fmla="*/ 1256 h 1345"/>
              <a:gd name="T24" fmla="*/ 133 w 397"/>
              <a:gd name="T25" fmla="*/ 1262 h 1345"/>
              <a:gd name="T26" fmla="*/ 60 w 397"/>
              <a:gd name="T27" fmla="*/ 1316 h 1345"/>
              <a:gd name="T28" fmla="*/ 87 w 397"/>
              <a:gd name="T29" fmla="*/ 1342 h 1345"/>
              <a:gd name="T30" fmla="*/ 116 w 397"/>
              <a:gd name="T31" fmla="*/ 1343 h 1345"/>
              <a:gd name="T32" fmla="*/ 165 w 397"/>
              <a:gd name="T33" fmla="*/ 1328 h 1345"/>
              <a:gd name="T34" fmla="*/ 265 w 397"/>
              <a:gd name="T35" fmla="*/ 1335 h 1345"/>
              <a:gd name="T36" fmla="*/ 262 w 397"/>
              <a:gd name="T37" fmla="*/ 1320 h 1345"/>
              <a:gd name="T38" fmla="*/ 249 w 397"/>
              <a:gd name="T39" fmla="*/ 1238 h 1345"/>
              <a:gd name="T40" fmla="*/ 254 w 397"/>
              <a:gd name="T41" fmla="*/ 1177 h 1345"/>
              <a:gd name="T42" fmla="*/ 265 w 397"/>
              <a:gd name="T43" fmla="*/ 1159 h 1345"/>
              <a:gd name="T44" fmla="*/ 272 w 397"/>
              <a:gd name="T45" fmla="*/ 1230 h 1345"/>
              <a:gd name="T46" fmla="*/ 270 w 397"/>
              <a:gd name="T47" fmla="*/ 1243 h 1345"/>
              <a:gd name="T48" fmla="*/ 265 w 397"/>
              <a:gd name="T49" fmla="*/ 1257 h 1345"/>
              <a:gd name="T50" fmla="*/ 274 w 397"/>
              <a:gd name="T51" fmla="*/ 1294 h 1345"/>
              <a:gd name="T52" fmla="*/ 302 w 397"/>
              <a:gd name="T53" fmla="*/ 1316 h 1345"/>
              <a:gd name="T54" fmla="*/ 365 w 397"/>
              <a:gd name="T55" fmla="*/ 1306 h 1345"/>
              <a:gd name="T56" fmla="*/ 374 w 397"/>
              <a:gd name="T57" fmla="*/ 1296 h 1345"/>
              <a:gd name="T58" fmla="*/ 364 w 397"/>
              <a:gd name="T59" fmla="*/ 1244 h 1345"/>
              <a:gd name="T60" fmla="*/ 363 w 397"/>
              <a:gd name="T61" fmla="*/ 1218 h 1345"/>
              <a:gd name="T62" fmla="*/ 346 w 397"/>
              <a:gd name="T63" fmla="*/ 1127 h 1345"/>
              <a:gd name="T64" fmla="*/ 295 w 397"/>
              <a:gd name="T65" fmla="*/ 991 h 1345"/>
              <a:gd name="T66" fmla="*/ 259 w 397"/>
              <a:gd name="T67" fmla="*/ 907 h 1345"/>
              <a:gd name="T68" fmla="*/ 305 w 397"/>
              <a:gd name="T69" fmla="*/ 716 h 1345"/>
              <a:gd name="T70" fmla="*/ 347 w 397"/>
              <a:gd name="T71" fmla="*/ 714 h 1345"/>
              <a:gd name="T72" fmla="*/ 376 w 397"/>
              <a:gd name="T73" fmla="*/ 671 h 1345"/>
              <a:gd name="T74" fmla="*/ 387 w 397"/>
              <a:gd name="T75" fmla="*/ 659 h 1345"/>
              <a:gd name="T76" fmla="*/ 397 w 397"/>
              <a:gd name="T77" fmla="*/ 596 h 1345"/>
              <a:gd name="T78" fmla="*/ 362 w 397"/>
              <a:gd name="T79" fmla="*/ 564 h 1345"/>
              <a:gd name="T80" fmla="*/ 314 w 397"/>
              <a:gd name="T81" fmla="*/ 528 h 1345"/>
              <a:gd name="T82" fmla="*/ 272 w 397"/>
              <a:gd name="T83" fmla="*/ 464 h 1345"/>
              <a:gd name="T84" fmla="*/ 259 w 397"/>
              <a:gd name="T85" fmla="*/ 279 h 1345"/>
              <a:gd name="T86" fmla="*/ 225 w 397"/>
              <a:gd name="T87" fmla="*/ 229 h 1345"/>
              <a:gd name="T88" fmla="*/ 220 w 397"/>
              <a:gd name="T89" fmla="*/ 192 h 1345"/>
              <a:gd name="T90" fmla="*/ 238 w 397"/>
              <a:gd name="T91" fmla="*/ 187 h 1345"/>
              <a:gd name="T92" fmla="*/ 217 w 397"/>
              <a:gd name="T93" fmla="*/ 130 h 1345"/>
              <a:gd name="T94" fmla="*/ 225 w 397"/>
              <a:gd name="T95" fmla="*/ 88 h 1345"/>
              <a:gd name="T96" fmla="*/ 220 w 397"/>
              <a:gd name="T97" fmla="*/ 59 h 1345"/>
              <a:gd name="T98" fmla="*/ 179 w 397"/>
              <a:gd name="T99" fmla="*/ 16 h 1345"/>
              <a:gd name="T100" fmla="*/ 133 w 397"/>
              <a:gd name="T101" fmla="*/ 0 h 1345"/>
              <a:gd name="T102" fmla="*/ 87 w 397"/>
              <a:gd name="T103" fmla="*/ 42 h 1345"/>
              <a:gd name="T104" fmla="*/ 72 w 397"/>
              <a:gd name="T105" fmla="*/ 48 h 1345"/>
              <a:gd name="T106" fmla="*/ 39 w 397"/>
              <a:gd name="T107" fmla="*/ 55 h 1345"/>
              <a:gd name="T108" fmla="*/ 5 w 397"/>
              <a:gd name="T109" fmla="*/ 86 h 1345"/>
              <a:gd name="T110" fmla="*/ 0 w 397"/>
              <a:gd name="T111" fmla="*/ 115 h 1345"/>
              <a:gd name="T112" fmla="*/ 21 w 397"/>
              <a:gd name="T113" fmla="*/ 145 h 1345"/>
              <a:gd name="T114" fmla="*/ 66 w 397"/>
              <a:gd name="T115" fmla="*/ 168 h 1345"/>
              <a:gd name="T116" fmla="*/ 107 w 397"/>
              <a:gd name="T117" fmla="*/ 200 h 1345"/>
              <a:gd name="T118" fmla="*/ 113 w 397"/>
              <a:gd name="T119" fmla="*/ 220 h 1345"/>
              <a:gd name="T120" fmla="*/ 100 w 397"/>
              <a:gd name="T121" fmla="*/ 220 h 1345"/>
              <a:gd name="T122" fmla="*/ 93 w 397"/>
              <a:gd name="T123" fmla="*/ 200 h 1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97" h="1345">
                <a:moveTo>
                  <a:pt x="66" y="168"/>
                </a:moveTo>
                <a:lnTo>
                  <a:pt x="79" y="194"/>
                </a:lnTo>
                <a:lnTo>
                  <a:pt x="79" y="220"/>
                </a:lnTo>
                <a:lnTo>
                  <a:pt x="79" y="220"/>
                </a:lnTo>
                <a:lnTo>
                  <a:pt x="75" y="232"/>
                </a:lnTo>
                <a:lnTo>
                  <a:pt x="66" y="253"/>
                </a:lnTo>
                <a:lnTo>
                  <a:pt x="66" y="253"/>
                </a:lnTo>
                <a:lnTo>
                  <a:pt x="63" y="265"/>
                </a:lnTo>
                <a:lnTo>
                  <a:pt x="60" y="271"/>
                </a:lnTo>
                <a:lnTo>
                  <a:pt x="60" y="279"/>
                </a:lnTo>
                <a:lnTo>
                  <a:pt x="60" y="279"/>
                </a:lnTo>
                <a:lnTo>
                  <a:pt x="61" y="287"/>
                </a:lnTo>
                <a:lnTo>
                  <a:pt x="64" y="291"/>
                </a:lnTo>
                <a:lnTo>
                  <a:pt x="65" y="292"/>
                </a:lnTo>
                <a:lnTo>
                  <a:pt x="66" y="292"/>
                </a:lnTo>
                <a:lnTo>
                  <a:pt x="66" y="305"/>
                </a:lnTo>
                <a:lnTo>
                  <a:pt x="66" y="305"/>
                </a:lnTo>
                <a:lnTo>
                  <a:pt x="58" y="333"/>
                </a:lnTo>
                <a:lnTo>
                  <a:pt x="47" y="365"/>
                </a:lnTo>
                <a:lnTo>
                  <a:pt x="47" y="365"/>
                </a:lnTo>
                <a:lnTo>
                  <a:pt x="47" y="370"/>
                </a:lnTo>
                <a:lnTo>
                  <a:pt x="48" y="376"/>
                </a:lnTo>
                <a:lnTo>
                  <a:pt x="52" y="390"/>
                </a:lnTo>
                <a:lnTo>
                  <a:pt x="60" y="412"/>
                </a:lnTo>
                <a:lnTo>
                  <a:pt x="60" y="412"/>
                </a:lnTo>
                <a:lnTo>
                  <a:pt x="60" y="423"/>
                </a:lnTo>
                <a:lnTo>
                  <a:pt x="60" y="444"/>
                </a:lnTo>
                <a:lnTo>
                  <a:pt x="60" y="478"/>
                </a:lnTo>
                <a:lnTo>
                  <a:pt x="60" y="478"/>
                </a:lnTo>
                <a:lnTo>
                  <a:pt x="40" y="601"/>
                </a:lnTo>
                <a:lnTo>
                  <a:pt x="21" y="722"/>
                </a:lnTo>
                <a:lnTo>
                  <a:pt x="53" y="722"/>
                </a:lnTo>
                <a:lnTo>
                  <a:pt x="53" y="722"/>
                </a:lnTo>
                <a:lnTo>
                  <a:pt x="54" y="725"/>
                </a:lnTo>
                <a:lnTo>
                  <a:pt x="55" y="735"/>
                </a:lnTo>
                <a:lnTo>
                  <a:pt x="59" y="748"/>
                </a:lnTo>
                <a:lnTo>
                  <a:pt x="63" y="755"/>
                </a:lnTo>
                <a:lnTo>
                  <a:pt x="66" y="761"/>
                </a:lnTo>
                <a:lnTo>
                  <a:pt x="66" y="761"/>
                </a:lnTo>
                <a:lnTo>
                  <a:pt x="71" y="767"/>
                </a:lnTo>
                <a:lnTo>
                  <a:pt x="76" y="771"/>
                </a:lnTo>
                <a:lnTo>
                  <a:pt x="81" y="773"/>
                </a:lnTo>
                <a:lnTo>
                  <a:pt x="84" y="774"/>
                </a:lnTo>
                <a:lnTo>
                  <a:pt x="90" y="775"/>
                </a:lnTo>
                <a:lnTo>
                  <a:pt x="93" y="774"/>
                </a:lnTo>
                <a:lnTo>
                  <a:pt x="107" y="847"/>
                </a:lnTo>
                <a:lnTo>
                  <a:pt x="113" y="926"/>
                </a:lnTo>
                <a:lnTo>
                  <a:pt x="133" y="1005"/>
                </a:lnTo>
                <a:lnTo>
                  <a:pt x="133" y="1005"/>
                </a:lnTo>
                <a:lnTo>
                  <a:pt x="143" y="1073"/>
                </a:lnTo>
                <a:lnTo>
                  <a:pt x="152" y="1144"/>
                </a:lnTo>
                <a:lnTo>
                  <a:pt x="152" y="1144"/>
                </a:lnTo>
                <a:lnTo>
                  <a:pt x="154" y="1155"/>
                </a:lnTo>
                <a:lnTo>
                  <a:pt x="154" y="1177"/>
                </a:lnTo>
                <a:lnTo>
                  <a:pt x="154" y="1190"/>
                </a:lnTo>
                <a:lnTo>
                  <a:pt x="152" y="1206"/>
                </a:lnTo>
                <a:lnTo>
                  <a:pt x="150" y="1221"/>
                </a:lnTo>
                <a:lnTo>
                  <a:pt x="146" y="1236"/>
                </a:lnTo>
                <a:lnTo>
                  <a:pt x="146" y="1236"/>
                </a:lnTo>
                <a:lnTo>
                  <a:pt x="140" y="1256"/>
                </a:lnTo>
                <a:lnTo>
                  <a:pt x="138" y="1262"/>
                </a:lnTo>
                <a:lnTo>
                  <a:pt x="138" y="1262"/>
                </a:lnTo>
                <a:lnTo>
                  <a:pt x="137" y="1261"/>
                </a:lnTo>
                <a:lnTo>
                  <a:pt x="136" y="1261"/>
                </a:lnTo>
                <a:lnTo>
                  <a:pt x="133" y="1262"/>
                </a:lnTo>
                <a:lnTo>
                  <a:pt x="133" y="1262"/>
                </a:lnTo>
                <a:lnTo>
                  <a:pt x="96" y="1291"/>
                </a:lnTo>
                <a:lnTo>
                  <a:pt x="72" y="1308"/>
                </a:lnTo>
                <a:lnTo>
                  <a:pt x="60" y="1316"/>
                </a:lnTo>
                <a:lnTo>
                  <a:pt x="60" y="1316"/>
                </a:lnTo>
                <a:lnTo>
                  <a:pt x="59" y="1317"/>
                </a:lnTo>
                <a:lnTo>
                  <a:pt x="59" y="1320"/>
                </a:lnTo>
                <a:lnTo>
                  <a:pt x="64" y="1326"/>
                </a:lnTo>
                <a:lnTo>
                  <a:pt x="73" y="1334"/>
                </a:lnTo>
                <a:lnTo>
                  <a:pt x="87" y="1342"/>
                </a:lnTo>
                <a:lnTo>
                  <a:pt x="87" y="1342"/>
                </a:lnTo>
                <a:lnTo>
                  <a:pt x="90" y="1343"/>
                </a:lnTo>
                <a:lnTo>
                  <a:pt x="95" y="1345"/>
                </a:lnTo>
                <a:lnTo>
                  <a:pt x="104" y="1345"/>
                </a:lnTo>
                <a:lnTo>
                  <a:pt x="116" y="1343"/>
                </a:lnTo>
                <a:lnTo>
                  <a:pt x="128" y="1340"/>
                </a:lnTo>
                <a:lnTo>
                  <a:pt x="149" y="1334"/>
                </a:lnTo>
                <a:lnTo>
                  <a:pt x="159" y="1329"/>
                </a:lnTo>
                <a:lnTo>
                  <a:pt x="159" y="1329"/>
                </a:lnTo>
                <a:lnTo>
                  <a:pt x="165" y="1328"/>
                </a:lnTo>
                <a:lnTo>
                  <a:pt x="177" y="1329"/>
                </a:lnTo>
                <a:lnTo>
                  <a:pt x="211" y="1332"/>
                </a:lnTo>
                <a:lnTo>
                  <a:pt x="246" y="1334"/>
                </a:lnTo>
                <a:lnTo>
                  <a:pt x="265" y="1335"/>
                </a:lnTo>
                <a:lnTo>
                  <a:pt x="265" y="1335"/>
                </a:lnTo>
                <a:lnTo>
                  <a:pt x="267" y="1335"/>
                </a:lnTo>
                <a:lnTo>
                  <a:pt x="268" y="1333"/>
                </a:lnTo>
                <a:lnTo>
                  <a:pt x="268" y="1330"/>
                </a:lnTo>
                <a:lnTo>
                  <a:pt x="267" y="1328"/>
                </a:lnTo>
                <a:lnTo>
                  <a:pt x="262" y="1320"/>
                </a:lnTo>
                <a:lnTo>
                  <a:pt x="259" y="1309"/>
                </a:lnTo>
                <a:lnTo>
                  <a:pt x="246" y="1262"/>
                </a:lnTo>
                <a:lnTo>
                  <a:pt x="246" y="1262"/>
                </a:lnTo>
                <a:lnTo>
                  <a:pt x="247" y="1249"/>
                </a:lnTo>
                <a:lnTo>
                  <a:pt x="249" y="1238"/>
                </a:lnTo>
                <a:lnTo>
                  <a:pt x="252" y="1230"/>
                </a:lnTo>
                <a:lnTo>
                  <a:pt x="252" y="1230"/>
                </a:lnTo>
                <a:lnTo>
                  <a:pt x="253" y="1224"/>
                </a:lnTo>
                <a:lnTo>
                  <a:pt x="254" y="1212"/>
                </a:lnTo>
                <a:lnTo>
                  <a:pt x="254" y="1177"/>
                </a:lnTo>
                <a:lnTo>
                  <a:pt x="252" y="1131"/>
                </a:lnTo>
                <a:lnTo>
                  <a:pt x="252" y="1131"/>
                </a:lnTo>
                <a:lnTo>
                  <a:pt x="259" y="1144"/>
                </a:lnTo>
                <a:lnTo>
                  <a:pt x="264" y="1155"/>
                </a:lnTo>
                <a:lnTo>
                  <a:pt x="265" y="1159"/>
                </a:lnTo>
                <a:lnTo>
                  <a:pt x="265" y="1164"/>
                </a:lnTo>
                <a:lnTo>
                  <a:pt x="265" y="1164"/>
                </a:lnTo>
                <a:lnTo>
                  <a:pt x="267" y="1195"/>
                </a:lnTo>
                <a:lnTo>
                  <a:pt x="270" y="1214"/>
                </a:lnTo>
                <a:lnTo>
                  <a:pt x="272" y="1230"/>
                </a:lnTo>
                <a:lnTo>
                  <a:pt x="272" y="1230"/>
                </a:lnTo>
                <a:lnTo>
                  <a:pt x="272" y="1235"/>
                </a:lnTo>
                <a:lnTo>
                  <a:pt x="272" y="1238"/>
                </a:lnTo>
                <a:lnTo>
                  <a:pt x="272" y="1241"/>
                </a:lnTo>
                <a:lnTo>
                  <a:pt x="270" y="1243"/>
                </a:lnTo>
                <a:lnTo>
                  <a:pt x="267" y="1245"/>
                </a:lnTo>
                <a:lnTo>
                  <a:pt x="266" y="1247"/>
                </a:lnTo>
                <a:lnTo>
                  <a:pt x="265" y="1249"/>
                </a:lnTo>
                <a:lnTo>
                  <a:pt x="265" y="1249"/>
                </a:lnTo>
                <a:lnTo>
                  <a:pt x="265" y="1257"/>
                </a:lnTo>
                <a:lnTo>
                  <a:pt x="266" y="1267"/>
                </a:lnTo>
                <a:lnTo>
                  <a:pt x="268" y="1279"/>
                </a:lnTo>
                <a:lnTo>
                  <a:pt x="272" y="1290"/>
                </a:lnTo>
                <a:lnTo>
                  <a:pt x="272" y="1290"/>
                </a:lnTo>
                <a:lnTo>
                  <a:pt x="274" y="1294"/>
                </a:lnTo>
                <a:lnTo>
                  <a:pt x="278" y="1298"/>
                </a:lnTo>
                <a:lnTo>
                  <a:pt x="286" y="1306"/>
                </a:lnTo>
                <a:lnTo>
                  <a:pt x="298" y="1316"/>
                </a:lnTo>
                <a:lnTo>
                  <a:pt x="298" y="1316"/>
                </a:lnTo>
                <a:lnTo>
                  <a:pt x="302" y="1316"/>
                </a:lnTo>
                <a:lnTo>
                  <a:pt x="309" y="1317"/>
                </a:lnTo>
                <a:lnTo>
                  <a:pt x="332" y="1315"/>
                </a:lnTo>
                <a:lnTo>
                  <a:pt x="344" y="1314"/>
                </a:lnTo>
                <a:lnTo>
                  <a:pt x="356" y="1310"/>
                </a:lnTo>
                <a:lnTo>
                  <a:pt x="365" y="1306"/>
                </a:lnTo>
                <a:lnTo>
                  <a:pt x="369" y="1305"/>
                </a:lnTo>
                <a:lnTo>
                  <a:pt x="371" y="1303"/>
                </a:lnTo>
                <a:lnTo>
                  <a:pt x="371" y="1303"/>
                </a:lnTo>
                <a:lnTo>
                  <a:pt x="372" y="1299"/>
                </a:lnTo>
                <a:lnTo>
                  <a:pt x="374" y="1296"/>
                </a:lnTo>
                <a:lnTo>
                  <a:pt x="375" y="1287"/>
                </a:lnTo>
                <a:lnTo>
                  <a:pt x="372" y="1278"/>
                </a:lnTo>
                <a:lnTo>
                  <a:pt x="371" y="1267"/>
                </a:lnTo>
                <a:lnTo>
                  <a:pt x="365" y="1250"/>
                </a:lnTo>
                <a:lnTo>
                  <a:pt x="364" y="1244"/>
                </a:lnTo>
                <a:lnTo>
                  <a:pt x="364" y="1243"/>
                </a:lnTo>
                <a:lnTo>
                  <a:pt x="364" y="1243"/>
                </a:lnTo>
                <a:lnTo>
                  <a:pt x="365" y="1241"/>
                </a:lnTo>
                <a:lnTo>
                  <a:pt x="365" y="1236"/>
                </a:lnTo>
                <a:lnTo>
                  <a:pt x="363" y="1218"/>
                </a:lnTo>
                <a:lnTo>
                  <a:pt x="358" y="1190"/>
                </a:lnTo>
                <a:lnTo>
                  <a:pt x="358" y="1190"/>
                </a:lnTo>
                <a:lnTo>
                  <a:pt x="357" y="1180"/>
                </a:lnTo>
                <a:lnTo>
                  <a:pt x="353" y="1158"/>
                </a:lnTo>
                <a:lnTo>
                  <a:pt x="346" y="1127"/>
                </a:lnTo>
                <a:lnTo>
                  <a:pt x="338" y="1091"/>
                </a:lnTo>
                <a:lnTo>
                  <a:pt x="338" y="1091"/>
                </a:lnTo>
                <a:lnTo>
                  <a:pt x="331" y="1071"/>
                </a:lnTo>
                <a:lnTo>
                  <a:pt x="320" y="1046"/>
                </a:lnTo>
                <a:lnTo>
                  <a:pt x="295" y="991"/>
                </a:lnTo>
                <a:lnTo>
                  <a:pt x="270" y="940"/>
                </a:lnTo>
                <a:lnTo>
                  <a:pt x="262" y="920"/>
                </a:lnTo>
                <a:lnTo>
                  <a:pt x="260" y="913"/>
                </a:lnTo>
                <a:lnTo>
                  <a:pt x="259" y="907"/>
                </a:lnTo>
                <a:lnTo>
                  <a:pt x="259" y="907"/>
                </a:lnTo>
                <a:lnTo>
                  <a:pt x="259" y="891"/>
                </a:lnTo>
                <a:lnTo>
                  <a:pt x="261" y="867"/>
                </a:lnTo>
                <a:lnTo>
                  <a:pt x="271" y="810"/>
                </a:lnTo>
                <a:lnTo>
                  <a:pt x="285" y="735"/>
                </a:lnTo>
                <a:lnTo>
                  <a:pt x="305" y="716"/>
                </a:lnTo>
                <a:lnTo>
                  <a:pt x="305" y="716"/>
                </a:lnTo>
                <a:lnTo>
                  <a:pt x="320" y="714"/>
                </a:lnTo>
                <a:lnTo>
                  <a:pt x="345" y="716"/>
                </a:lnTo>
                <a:lnTo>
                  <a:pt x="345" y="716"/>
                </a:lnTo>
                <a:lnTo>
                  <a:pt x="347" y="714"/>
                </a:lnTo>
                <a:lnTo>
                  <a:pt x="350" y="713"/>
                </a:lnTo>
                <a:lnTo>
                  <a:pt x="354" y="707"/>
                </a:lnTo>
                <a:lnTo>
                  <a:pt x="360" y="699"/>
                </a:lnTo>
                <a:lnTo>
                  <a:pt x="366" y="689"/>
                </a:lnTo>
                <a:lnTo>
                  <a:pt x="376" y="671"/>
                </a:lnTo>
                <a:lnTo>
                  <a:pt x="381" y="665"/>
                </a:lnTo>
                <a:lnTo>
                  <a:pt x="384" y="662"/>
                </a:lnTo>
                <a:lnTo>
                  <a:pt x="384" y="662"/>
                </a:lnTo>
                <a:lnTo>
                  <a:pt x="386" y="662"/>
                </a:lnTo>
                <a:lnTo>
                  <a:pt x="387" y="659"/>
                </a:lnTo>
                <a:lnTo>
                  <a:pt x="389" y="652"/>
                </a:lnTo>
                <a:lnTo>
                  <a:pt x="394" y="632"/>
                </a:lnTo>
                <a:lnTo>
                  <a:pt x="396" y="610"/>
                </a:lnTo>
                <a:lnTo>
                  <a:pt x="397" y="596"/>
                </a:lnTo>
                <a:lnTo>
                  <a:pt x="397" y="596"/>
                </a:lnTo>
                <a:lnTo>
                  <a:pt x="396" y="592"/>
                </a:lnTo>
                <a:lnTo>
                  <a:pt x="393" y="588"/>
                </a:lnTo>
                <a:lnTo>
                  <a:pt x="388" y="583"/>
                </a:lnTo>
                <a:lnTo>
                  <a:pt x="380" y="577"/>
                </a:lnTo>
                <a:lnTo>
                  <a:pt x="362" y="564"/>
                </a:lnTo>
                <a:lnTo>
                  <a:pt x="338" y="551"/>
                </a:lnTo>
                <a:lnTo>
                  <a:pt x="338" y="551"/>
                </a:lnTo>
                <a:lnTo>
                  <a:pt x="332" y="546"/>
                </a:lnTo>
                <a:lnTo>
                  <a:pt x="326" y="541"/>
                </a:lnTo>
                <a:lnTo>
                  <a:pt x="314" y="528"/>
                </a:lnTo>
                <a:lnTo>
                  <a:pt x="303" y="515"/>
                </a:lnTo>
                <a:lnTo>
                  <a:pt x="292" y="500"/>
                </a:lnTo>
                <a:lnTo>
                  <a:pt x="278" y="475"/>
                </a:lnTo>
                <a:lnTo>
                  <a:pt x="272" y="464"/>
                </a:lnTo>
                <a:lnTo>
                  <a:pt x="272" y="464"/>
                </a:lnTo>
                <a:lnTo>
                  <a:pt x="267" y="378"/>
                </a:lnTo>
                <a:lnTo>
                  <a:pt x="264" y="316"/>
                </a:lnTo>
                <a:lnTo>
                  <a:pt x="261" y="292"/>
                </a:lnTo>
                <a:lnTo>
                  <a:pt x="259" y="279"/>
                </a:lnTo>
                <a:lnTo>
                  <a:pt x="259" y="279"/>
                </a:lnTo>
                <a:lnTo>
                  <a:pt x="253" y="267"/>
                </a:lnTo>
                <a:lnTo>
                  <a:pt x="244" y="255"/>
                </a:lnTo>
                <a:lnTo>
                  <a:pt x="232" y="240"/>
                </a:lnTo>
                <a:lnTo>
                  <a:pt x="232" y="240"/>
                </a:lnTo>
                <a:lnTo>
                  <a:pt x="225" y="229"/>
                </a:lnTo>
                <a:lnTo>
                  <a:pt x="217" y="211"/>
                </a:lnTo>
                <a:lnTo>
                  <a:pt x="206" y="187"/>
                </a:lnTo>
                <a:lnTo>
                  <a:pt x="206" y="187"/>
                </a:lnTo>
                <a:lnTo>
                  <a:pt x="210" y="189"/>
                </a:lnTo>
                <a:lnTo>
                  <a:pt x="220" y="192"/>
                </a:lnTo>
                <a:lnTo>
                  <a:pt x="226" y="193"/>
                </a:lnTo>
                <a:lnTo>
                  <a:pt x="232" y="192"/>
                </a:lnTo>
                <a:lnTo>
                  <a:pt x="236" y="191"/>
                </a:lnTo>
                <a:lnTo>
                  <a:pt x="237" y="189"/>
                </a:lnTo>
                <a:lnTo>
                  <a:pt x="238" y="187"/>
                </a:lnTo>
                <a:lnTo>
                  <a:pt x="238" y="187"/>
                </a:lnTo>
                <a:lnTo>
                  <a:pt x="238" y="181"/>
                </a:lnTo>
                <a:lnTo>
                  <a:pt x="236" y="171"/>
                </a:lnTo>
                <a:lnTo>
                  <a:pt x="226" y="150"/>
                </a:lnTo>
                <a:lnTo>
                  <a:pt x="217" y="130"/>
                </a:lnTo>
                <a:lnTo>
                  <a:pt x="212" y="121"/>
                </a:lnTo>
                <a:lnTo>
                  <a:pt x="212" y="121"/>
                </a:lnTo>
                <a:lnTo>
                  <a:pt x="218" y="109"/>
                </a:lnTo>
                <a:lnTo>
                  <a:pt x="223" y="98"/>
                </a:lnTo>
                <a:lnTo>
                  <a:pt x="225" y="88"/>
                </a:lnTo>
                <a:lnTo>
                  <a:pt x="225" y="88"/>
                </a:lnTo>
                <a:lnTo>
                  <a:pt x="225" y="83"/>
                </a:lnTo>
                <a:lnTo>
                  <a:pt x="225" y="76"/>
                </a:lnTo>
                <a:lnTo>
                  <a:pt x="224" y="67"/>
                </a:lnTo>
                <a:lnTo>
                  <a:pt x="220" y="59"/>
                </a:lnTo>
                <a:lnTo>
                  <a:pt x="214" y="48"/>
                </a:lnTo>
                <a:lnTo>
                  <a:pt x="206" y="37"/>
                </a:lnTo>
                <a:lnTo>
                  <a:pt x="194" y="27"/>
                </a:lnTo>
                <a:lnTo>
                  <a:pt x="179" y="16"/>
                </a:lnTo>
                <a:lnTo>
                  <a:pt x="179" y="16"/>
                </a:lnTo>
                <a:lnTo>
                  <a:pt x="170" y="11"/>
                </a:lnTo>
                <a:lnTo>
                  <a:pt x="162" y="6"/>
                </a:lnTo>
                <a:lnTo>
                  <a:pt x="155" y="4"/>
                </a:lnTo>
                <a:lnTo>
                  <a:pt x="148" y="2"/>
                </a:lnTo>
                <a:lnTo>
                  <a:pt x="133" y="0"/>
                </a:lnTo>
                <a:lnTo>
                  <a:pt x="122" y="2"/>
                </a:lnTo>
                <a:lnTo>
                  <a:pt x="113" y="3"/>
                </a:lnTo>
                <a:lnTo>
                  <a:pt x="106" y="6"/>
                </a:lnTo>
                <a:lnTo>
                  <a:pt x="100" y="9"/>
                </a:lnTo>
                <a:lnTo>
                  <a:pt x="87" y="42"/>
                </a:lnTo>
                <a:lnTo>
                  <a:pt x="87" y="42"/>
                </a:lnTo>
                <a:lnTo>
                  <a:pt x="85" y="43"/>
                </a:lnTo>
                <a:lnTo>
                  <a:pt x="83" y="46"/>
                </a:lnTo>
                <a:lnTo>
                  <a:pt x="77" y="48"/>
                </a:lnTo>
                <a:lnTo>
                  <a:pt x="72" y="48"/>
                </a:lnTo>
                <a:lnTo>
                  <a:pt x="66" y="48"/>
                </a:lnTo>
                <a:lnTo>
                  <a:pt x="66" y="48"/>
                </a:lnTo>
                <a:lnTo>
                  <a:pt x="59" y="49"/>
                </a:lnTo>
                <a:lnTo>
                  <a:pt x="49" y="52"/>
                </a:lnTo>
                <a:lnTo>
                  <a:pt x="39" y="55"/>
                </a:lnTo>
                <a:lnTo>
                  <a:pt x="27" y="61"/>
                </a:lnTo>
                <a:lnTo>
                  <a:pt x="17" y="70"/>
                </a:lnTo>
                <a:lnTo>
                  <a:pt x="12" y="75"/>
                </a:lnTo>
                <a:lnTo>
                  <a:pt x="9" y="81"/>
                </a:lnTo>
                <a:lnTo>
                  <a:pt x="5" y="86"/>
                </a:lnTo>
                <a:lnTo>
                  <a:pt x="3" y="92"/>
                </a:lnTo>
                <a:lnTo>
                  <a:pt x="2" y="100"/>
                </a:lnTo>
                <a:lnTo>
                  <a:pt x="0" y="108"/>
                </a:lnTo>
                <a:lnTo>
                  <a:pt x="0" y="108"/>
                </a:lnTo>
                <a:lnTo>
                  <a:pt x="0" y="115"/>
                </a:lnTo>
                <a:lnTo>
                  <a:pt x="3" y="122"/>
                </a:lnTo>
                <a:lnTo>
                  <a:pt x="6" y="130"/>
                </a:lnTo>
                <a:lnTo>
                  <a:pt x="10" y="136"/>
                </a:lnTo>
                <a:lnTo>
                  <a:pt x="15" y="140"/>
                </a:lnTo>
                <a:lnTo>
                  <a:pt x="21" y="145"/>
                </a:lnTo>
                <a:lnTo>
                  <a:pt x="33" y="153"/>
                </a:lnTo>
                <a:lnTo>
                  <a:pt x="46" y="159"/>
                </a:lnTo>
                <a:lnTo>
                  <a:pt x="57" y="164"/>
                </a:lnTo>
                <a:lnTo>
                  <a:pt x="66" y="168"/>
                </a:lnTo>
                <a:lnTo>
                  <a:pt x="66" y="168"/>
                </a:lnTo>
                <a:close/>
                <a:moveTo>
                  <a:pt x="87" y="181"/>
                </a:moveTo>
                <a:lnTo>
                  <a:pt x="87" y="181"/>
                </a:lnTo>
                <a:lnTo>
                  <a:pt x="95" y="188"/>
                </a:lnTo>
                <a:lnTo>
                  <a:pt x="102" y="195"/>
                </a:lnTo>
                <a:lnTo>
                  <a:pt x="107" y="200"/>
                </a:lnTo>
                <a:lnTo>
                  <a:pt x="107" y="200"/>
                </a:lnTo>
                <a:lnTo>
                  <a:pt x="109" y="204"/>
                </a:lnTo>
                <a:lnTo>
                  <a:pt x="114" y="205"/>
                </a:lnTo>
                <a:lnTo>
                  <a:pt x="120" y="207"/>
                </a:lnTo>
                <a:lnTo>
                  <a:pt x="113" y="220"/>
                </a:lnTo>
                <a:lnTo>
                  <a:pt x="107" y="240"/>
                </a:lnTo>
                <a:lnTo>
                  <a:pt x="107" y="240"/>
                </a:lnTo>
                <a:lnTo>
                  <a:pt x="103" y="231"/>
                </a:lnTo>
                <a:lnTo>
                  <a:pt x="100" y="220"/>
                </a:lnTo>
                <a:lnTo>
                  <a:pt x="100" y="220"/>
                </a:lnTo>
                <a:lnTo>
                  <a:pt x="98" y="216"/>
                </a:lnTo>
                <a:lnTo>
                  <a:pt x="96" y="208"/>
                </a:lnTo>
                <a:lnTo>
                  <a:pt x="94" y="202"/>
                </a:lnTo>
                <a:lnTo>
                  <a:pt x="93" y="200"/>
                </a:lnTo>
                <a:lnTo>
                  <a:pt x="93" y="200"/>
                </a:lnTo>
                <a:lnTo>
                  <a:pt x="87" y="194"/>
                </a:lnTo>
                <a:lnTo>
                  <a:pt x="87" y="18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5">
            <a:extLst>
              <a:ext uri="{FF2B5EF4-FFF2-40B4-BE49-F238E27FC236}">
                <a16:creationId xmlns:a16="http://schemas.microsoft.com/office/drawing/2014/main" id="{ED2BE18F-E2BB-466D-9CD4-FB6301465334}"/>
              </a:ext>
            </a:extLst>
          </p:cNvPr>
          <p:cNvSpPr>
            <a:spLocks/>
          </p:cNvSpPr>
          <p:nvPr/>
        </p:nvSpPr>
        <p:spPr bwMode="auto">
          <a:xfrm>
            <a:off x="6612142" y="4599130"/>
            <a:ext cx="473075" cy="1787525"/>
          </a:xfrm>
          <a:custGeom>
            <a:avLst/>
            <a:gdLst>
              <a:gd name="T0" fmla="*/ 75 w 298"/>
              <a:gd name="T1" fmla="*/ 1 h 1126"/>
              <a:gd name="T2" fmla="*/ 48 w 298"/>
              <a:gd name="T3" fmla="*/ 22 h 1126"/>
              <a:gd name="T4" fmla="*/ 36 w 298"/>
              <a:gd name="T5" fmla="*/ 55 h 1126"/>
              <a:gd name="T6" fmla="*/ 12 w 298"/>
              <a:gd name="T7" fmla="*/ 66 h 1126"/>
              <a:gd name="T8" fmla="*/ 6 w 298"/>
              <a:gd name="T9" fmla="*/ 97 h 1126"/>
              <a:gd name="T10" fmla="*/ 31 w 298"/>
              <a:gd name="T11" fmla="*/ 111 h 1126"/>
              <a:gd name="T12" fmla="*/ 67 w 298"/>
              <a:gd name="T13" fmla="*/ 143 h 1126"/>
              <a:gd name="T14" fmla="*/ 82 w 298"/>
              <a:gd name="T15" fmla="*/ 162 h 1126"/>
              <a:gd name="T16" fmla="*/ 59 w 298"/>
              <a:gd name="T17" fmla="*/ 199 h 1126"/>
              <a:gd name="T18" fmla="*/ 49 w 298"/>
              <a:gd name="T19" fmla="*/ 210 h 1126"/>
              <a:gd name="T20" fmla="*/ 31 w 298"/>
              <a:gd name="T21" fmla="*/ 221 h 1126"/>
              <a:gd name="T22" fmla="*/ 19 w 298"/>
              <a:gd name="T23" fmla="*/ 263 h 1126"/>
              <a:gd name="T24" fmla="*/ 17 w 298"/>
              <a:gd name="T25" fmla="*/ 330 h 1126"/>
              <a:gd name="T26" fmla="*/ 19 w 298"/>
              <a:gd name="T27" fmla="*/ 359 h 1126"/>
              <a:gd name="T28" fmla="*/ 0 w 298"/>
              <a:gd name="T29" fmla="*/ 404 h 1126"/>
              <a:gd name="T30" fmla="*/ 2 w 298"/>
              <a:gd name="T31" fmla="*/ 422 h 1126"/>
              <a:gd name="T32" fmla="*/ 16 w 298"/>
              <a:gd name="T33" fmla="*/ 493 h 1126"/>
              <a:gd name="T34" fmla="*/ 29 w 298"/>
              <a:gd name="T35" fmla="*/ 516 h 1126"/>
              <a:gd name="T36" fmla="*/ 29 w 298"/>
              <a:gd name="T37" fmla="*/ 496 h 1126"/>
              <a:gd name="T38" fmla="*/ 31 w 298"/>
              <a:gd name="T39" fmla="*/ 475 h 1126"/>
              <a:gd name="T40" fmla="*/ 41 w 298"/>
              <a:gd name="T41" fmla="*/ 487 h 1126"/>
              <a:gd name="T42" fmla="*/ 45 w 298"/>
              <a:gd name="T43" fmla="*/ 481 h 1126"/>
              <a:gd name="T44" fmla="*/ 52 w 298"/>
              <a:gd name="T45" fmla="*/ 496 h 1126"/>
              <a:gd name="T46" fmla="*/ 52 w 298"/>
              <a:gd name="T47" fmla="*/ 733 h 1126"/>
              <a:gd name="T48" fmla="*/ 65 w 298"/>
              <a:gd name="T49" fmla="*/ 972 h 1126"/>
              <a:gd name="T50" fmla="*/ 82 w 298"/>
              <a:gd name="T51" fmla="*/ 1006 h 1126"/>
              <a:gd name="T52" fmla="*/ 92 w 298"/>
              <a:gd name="T53" fmla="*/ 1040 h 1126"/>
              <a:gd name="T54" fmla="*/ 77 w 298"/>
              <a:gd name="T55" fmla="*/ 1071 h 1126"/>
              <a:gd name="T56" fmla="*/ 40 w 298"/>
              <a:gd name="T57" fmla="*/ 1089 h 1126"/>
              <a:gd name="T58" fmla="*/ 54 w 298"/>
              <a:gd name="T59" fmla="*/ 1096 h 1126"/>
              <a:gd name="T60" fmla="*/ 107 w 298"/>
              <a:gd name="T61" fmla="*/ 1111 h 1126"/>
              <a:gd name="T62" fmla="*/ 119 w 298"/>
              <a:gd name="T63" fmla="*/ 1126 h 1126"/>
              <a:gd name="T64" fmla="*/ 183 w 298"/>
              <a:gd name="T65" fmla="*/ 1119 h 1126"/>
              <a:gd name="T66" fmla="*/ 192 w 298"/>
              <a:gd name="T67" fmla="*/ 1089 h 1126"/>
              <a:gd name="T68" fmla="*/ 191 w 298"/>
              <a:gd name="T69" fmla="*/ 1071 h 1126"/>
              <a:gd name="T70" fmla="*/ 179 w 298"/>
              <a:gd name="T71" fmla="*/ 876 h 1126"/>
              <a:gd name="T72" fmla="*/ 186 w 298"/>
              <a:gd name="T73" fmla="*/ 784 h 1126"/>
              <a:gd name="T74" fmla="*/ 205 w 298"/>
              <a:gd name="T75" fmla="*/ 652 h 1126"/>
              <a:gd name="T76" fmla="*/ 221 w 298"/>
              <a:gd name="T77" fmla="*/ 645 h 1126"/>
              <a:gd name="T78" fmla="*/ 234 w 298"/>
              <a:gd name="T79" fmla="*/ 652 h 1126"/>
              <a:gd name="T80" fmla="*/ 244 w 298"/>
              <a:gd name="T81" fmla="*/ 643 h 1126"/>
              <a:gd name="T82" fmla="*/ 270 w 298"/>
              <a:gd name="T83" fmla="*/ 441 h 1126"/>
              <a:gd name="T84" fmla="*/ 287 w 298"/>
              <a:gd name="T85" fmla="*/ 424 h 1126"/>
              <a:gd name="T86" fmla="*/ 298 w 298"/>
              <a:gd name="T87" fmla="*/ 364 h 1126"/>
              <a:gd name="T88" fmla="*/ 271 w 298"/>
              <a:gd name="T89" fmla="*/ 274 h 1126"/>
              <a:gd name="T90" fmla="*/ 252 w 298"/>
              <a:gd name="T91" fmla="*/ 242 h 1126"/>
              <a:gd name="T92" fmla="*/ 252 w 298"/>
              <a:gd name="T93" fmla="*/ 226 h 1126"/>
              <a:gd name="T94" fmla="*/ 194 w 298"/>
              <a:gd name="T95" fmla="*/ 183 h 1126"/>
              <a:gd name="T96" fmla="*/ 152 w 298"/>
              <a:gd name="T97" fmla="*/ 147 h 1126"/>
              <a:gd name="T98" fmla="*/ 140 w 298"/>
              <a:gd name="T99" fmla="*/ 145 h 1126"/>
              <a:gd name="T100" fmla="*/ 142 w 298"/>
              <a:gd name="T101" fmla="*/ 118 h 1126"/>
              <a:gd name="T102" fmla="*/ 158 w 298"/>
              <a:gd name="T103" fmla="*/ 95 h 1126"/>
              <a:gd name="T104" fmla="*/ 157 w 298"/>
              <a:gd name="T105" fmla="*/ 78 h 1126"/>
              <a:gd name="T106" fmla="*/ 158 w 298"/>
              <a:gd name="T107" fmla="*/ 45 h 1126"/>
              <a:gd name="T108" fmla="*/ 146 w 298"/>
              <a:gd name="T109" fmla="*/ 17 h 1126"/>
              <a:gd name="T110" fmla="*/ 123 w 298"/>
              <a:gd name="T111" fmla="*/ 12 h 1126"/>
              <a:gd name="T112" fmla="*/ 100 w 298"/>
              <a:gd name="T113" fmla="*/ 0 h 1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8" h="1126">
                <a:moveTo>
                  <a:pt x="100" y="0"/>
                </a:moveTo>
                <a:lnTo>
                  <a:pt x="100" y="0"/>
                </a:lnTo>
                <a:lnTo>
                  <a:pt x="95" y="0"/>
                </a:lnTo>
                <a:lnTo>
                  <a:pt x="83" y="0"/>
                </a:lnTo>
                <a:lnTo>
                  <a:pt x="75" y="1"/>
                </a:lnTo>
                <a:lnTo>
                  <a:pt x="67" y="4"/>
                </a:lnTo>
                <a:lnTo>
                  <a:pt x="59" y="8"/>
                </a:lnTo>
                <a:lnTo>
                  <a:pt x="53" y="14"/>
                </a:lnTo>
                <a:lnTo>
                  <a:pt x="53" y="14"/>
                </a:lnTo>
                <a:lnTo>
                  <a:pt x="48" y="22"/>
                </a:lnTo>
                <a:lnTo>
                  <a:pt x="44" y="29"/>
                </a:lnTo>
                <a:lnTo>
                  <a:pt x="38" y="42"/>
                </a:lnTo>
                <a:lnTo>
                  <a:pt x="36" y="51"/>
                </a:lnTo>
                <a:lnTo>
                  <a:pt x="36" y="55"/>
                </a:lnTo>
                <a:lnTo>
                  <a:pt x="36" y="55"/>
                </a:lnTo>
                <a:lnTo>
                  <a:pt x="33" y="55"/>
                </a:lnTo>
                <a:lnTo>
                  <a:pt x="28" y="57"/>
                </a:lnTo>
                <a:lnTo>
                  <a:pt x="20" y="59"/>
                </a:lnTo>
                <a:lnTo>
                  <a:pt x="16" y="62"/>
                </a:lnTo>
                <a:lnTo>
                  <a:pt x="12" y="66"/>
                </a:lnTo>
                <a:lnTo>
                  <a:pt x="12" y="66"/>
                </a:lnTo>
                <a:lnTo>
                  <a:pt x="8" y="70"/>
                </a:lnTo>
                <a:lnTo>
                  <a:pt x="7" y="74"/>
                </a:lnTo>
                <a:lnTo>
                  <a:pt x="6" y="83"/>
                </a:lnTo>
                <a:lnTo>
                  <a:pt x="6" y="97"/>
                </a:lnTo>
                <a:lnTo>
                  <a:pt x="6" y="97"/>
                </a:lnTo>
                <a:lnTo>
                  <a:pt x="7" y="100"/>
                </a:lnTo>
                <a:lnTo>
                  <a:pt x="9" y="103"/>
                </a:lnTo>
                <a:lnTo>
                  <a:pt x="17" y="107"/>
                </a:lnTo>
                <a:lnTo>
                  <a:pt x="31" y="111"/>
                </a:lnTo>
                <a:lnTo>
                  <a:pt x="41" y="112"/>
                </a:lnTo>
                <a:lnTo>
                  <a:pt x="41" y="112"/>
                </a:lnTo>
                <a:lnTo>
                  <a:pt x="53" y="126"/>
                </a:lnTo>
                <a:lnTo>
                  <a:pt x="62" y="138"/>
                </a:lnTo>
                <a:lnTo>
                  <a:pt x="67" y="143"/>
                </a:lnTo>
                <a:lnTo>
                  <a:pt x="67" y="143"/>
                </a:lnTo>
                <a:lnTo>
                  <a:pt x="73" y="147"/>
                </a:lnTo>
                <a:lnTo>
                  <a:pt x="77" y="154"/>
                </a:lnTo>
                <a:lnTo>
                  <a:pt x="77" y="154"/>
                </a:lnTo>
                <a:lnTo>
                  <a:pt x="82" y="162"/>
                </a:lnTo>
                <a:lnTo>
                  <a:pt x="86" y="164"/>
                </a:lnTo>
                <a:lnTo>
                  <a:pt x="86" y="164"/>
                </a:lnTo>
                <a:lnTo>
                  <a:pt x="74" y="179"/>
                </a:lnTo>
                <a:lnTo>
                  <a:pt x="63" y="191"/>
                </a:lnTo>
                <a:lnTo>
                  <a:pt x="59" y="199"/>
                </a:lnTo>
                <a:lnTo>
                  <a:pt x="56" y="204"/>
                </a:lnTo>
                <a:lnTo>
                  <a:pt x="56" y="204"/>
                </a:lnTo>
                <a:lnTo>
                  <a:pt x="53" y="209"/>
                </a:lnTo>
                <a:lnTo>
                  <a:pt x="50" y="210"/>
                </a:lnTo>
                <a:lnTo>
                  <a:pt x="49" y="210"/>
                </a:lnTo>
                <a:lnTo>
                  <a:pt x="46" y="210"/>
                </a:lnTo>
                <a:lnTo>
                  <a:pt x="44" y="209"/>
                </a:lnTo>
                <a:lnTo>
                  <a:pt x="40" y="210"/>
                </a:lnTo>
                <a:lnTo>
                  <a:pt x="36" y="214"/>
                </a:lnTo>
                <a:lnTo>
                  <a:pt x="31" y="221"/>
                </a:lnTo>
                <a:lnTo>
                  <a:pt x="31" y="221"/>
                </a:lnTo>
                <a:lnTo>
                  <a:pt x="27" y="232"/>
                </a:lnTo>
                <a:lnTo>
                  <a:pt x="23" y="242"/>
                </a:lnTo>
                <a:lnTo>
                  <a:pt x="20" y="253"/>
                </a:lnTo>
                <a:lnTo>
                  <a:pt x="19" y="263"/>
                </a:lnTo>
                <a:lnTo>
                  <a:pt x="17" y="284"/>
                </a:lnTo>
                <a:lnTo>
                  <a:pt x="17" y="303"/>
                </a:lnTo>
                <a:lnTo>
                  <a:pt x="17" y="303"/>
                </a:lnTo>
                <a:lnTo>
                  <a:pt x="17" y="317"/>
                </a:lnTo>
                <a:lnTo>
                  <a:pt x="17" y="330"/>
                </a:lnTo>
                <a:lnTo>
                  <a:pt x="20" y="346"/>
                </a:lnTo>
                <a:lnTo>
                  <a:pt x="20" y="346"/>
                </a:lnTo>
                <a:lnTo>
                  <a:pt x="20" y="349"/>
                </a:lnTo>
                <a:lnTo>
                  <a:pt x="21" y="353"/>
                </a:lnTo>
                <a:lnTo>
                  <a:pt x="19" y="359"/>
                </a:lnTo>
                <a:lnTo>
                  <a:pt x="15" y="368"/>
                </a:lnTo>
                <a:lnTo>
                  <a:pt x="15" y="368"/>
                </a:lnTo>
                <a:lnTo>
                  <a:pt x="8" y="380"/>
                </a:lnTo>
                <a:lnTo>
                  <a:pt x="4" y="393"/>
                </a:lnTo>
                <a:lnTo>
                  <a:pt x="0" y="404"/>
                </a:lnTo>
                <a:lnTo>
                  <a:pt x="0" y="408"/>
                </a:lnTo>
                <a:lnTo>
                  <a:pt x="0" y="409"/>
                </a:lnTo>
                <a:lnTo>
                  <a:pt x="0" y="409"/>
                </a:lnTo>
                <a:lnTo>
                  <a:pt x="2" y="414"/>
                </a:lnTo>
                <a:lnTo>
                  <a:pt x="2" y="422"/>
                </a:lnTo>
                <a:lnTo>
                  <a:pt x="2" y="439"/>
                </a:lnTo>
                <a:lnTo>
                  <a:pt x="2" y="439"/>
                </a:lnTo>
                <a:lnTo>
                  <a:pt x="4" y="451"/>
                </a:lnTo>
                <a:lnTo>
                  <a:pt x="9" y="468"/>
                </a:lnTo>
                <a:lnTo>
                  <a:pt x="16" y="493"/>
                </a:lnTo>
                <a:lnTo>
                  <a:pt x="16" y="493"/>
                </a:lnTo>
                <a:lnTo>
                  <a:pt x="19" y="500"/>
                </a:lnTo>
                <a:lnTo>
                  <a:pt x="23" y="508"/>
                </a:lnTo>
                <a:lnTo>
                  <a:pt x="27" y="514"/>
                </a:lnTo>
                <a:lnTo>
                  <a:pt x="29" y="516"/>
                </a:lnTo>
                <a:lnTo>
                  <a:pt x="32" y="516"/>
                </a:lnTo>
                <a:lnTo>
                  <a:pt x="32" y="516"/>
                </a:lnTo>
                <a:lnTo>
                  <a:pt x="32" y="512"/>
                </a:lnTo>
                <a:lnTo>
                  <a:pt x="32" y="508"/>
                </a:lnTo>
                <a:lnTo>
                  <a:pt x="29" y="496"/>
                </a:lnTo>
                <a:lnTo>
                  <a:pt x="24" y="481"/>
                </a:lnTo>
                <a:lnTo>
                  <a:pt x="24" y="481"/>
                </a:lnTo>
                <a:lnTo>
                  <a:pt x="27" y="477"/>
                </a:lnTo>
                <a:lnTo>
                  <a:pt x="28" y="475"/>
                </a:lnTo>
                <a:lnTo>
                  <a:pt x="31" y="475"/>
                </a:lnTo>
                <a:lnTo>
                  <a:pt x="32" y="475"/>
                </a:lnTo>
                <a:lnTo>
                  <a:pt x="32" y="475"/>
                </a:lnTo>
                <a:lnTo>
                  <a:pt x="34" y="479"/>
                </a:lnTo>
                <a:lnTo>
                  <a:pt x="38" y="484"/>
                </a:lnTo>
                <a:lnTo>
                  <a:pt x="41" y="487"/>
                </a:lnTo>
                <a:lnTo>
                  <a:pt x="42" y="488"/>
                </a:lnTo>
                <a:lnTo>
                  <a:pt x="44" y="487"/>
                </a:lnTo>
                <a:lnTo>
                  <a:pt x="44" y="487"/>
                </a:lnTo>
                <a:lnTo>
                  <a:pt x="45" y="484"/>
                </a:lnTo>
                <a:lnTo>
                  <a:pt x="45" y="481"/>
                </a:lnTo>
                <a:lnTo>
                  <a:pt x="42" y="475"/>
                </a:lnTo>
                <a:lnTo>
                  <a:pt x="38" y="466"/>
                </a:lnTo>
                <a:lnTo>
                  <a:pt x="46" y="456"/>
                </a:lnTo>
                <a:lnTo>
                  <a:pt x="46" y="456"/>
                </a:lnTo>
                <a:lnTo>
                  <a:pt x="52" y="496"/>
                </a:lnTo>
                <a:lnTo>
                  <a:pt x="56" y="541"/>
                </a:lnTo>
                <a:lnTo>
                  <a:pt x="56" y="541"/>
                </a:lnTo>
                <a:lnTo>
                  <a:pt x="54" y="620"/>
                </a:lnTo>
                <a:lnTo>
                  <a:pt x="53" y="681"/>
                </a:lnTo>
                <a:lnTo>
                  <a:pt x="52" y="733"/>
                </a:lnTo>
                <a:lnTo>
                  <a:pt x="52" y="733"/>
                </a:lnTo>
                <a:lnTo>
                  <a:pt x="54" y="790"/>
                </a:lnTo>
                <a:lnTo>
                  <a:pt x="58" y="867"/>
                </a:lnTo>
                <a:lnTo>
                  <a:pt x="63" y="935"/>
                </a:lnTo>
                <a:lnTo>
                  <a:pt x="65" y="972"/>
                </a:lnTo>
                <a:lnTo>
                  <a:pt x="65" y="972"/>
                </a:lnTo>
                <a:lnTo>
                  <a:pt x="65" y="979"/>
                </a:lnTo>
                <a:lnTo>
                  <a:pt x="67" y="984"/>
                </a:lnTo>
                <a:lnTo>
                  <a:pt x="74" y="994"/>
                </a:lnTo>
                <a:lnTo>
                  <a:pt x="82" y="1006"/>
                </a:lnTo>
                <a:lnTo>
                  <a:pt x="84" y="1011"/>
                </a:lnTo>
                <a:lnTo>
                  <a:pt x="87" y="1018"/>
                </a:lnTo>
                <a:lnTo>
                  <a:pt x="87" y="1018"/>
                </a:lnTo>
                <a:lnTo>
                  <a:pt x="91" y="1035"/>
                </a:lnTo>
                <a:lnTo>
                  <a:pt x="92" y="1040"/>
                </a:lnTo>
                <a:lnTo>
                  <a:pt x="91" y="1046"/>
                </a:lnTo>
                <a:lnTo>
                  <a:pt x="91" y="1046"/>
                </a:lnTo>
                <a:lnTo>
                  <a:pt x="87" y="1065"/>
                </a:lnTo>
                <a:lnTo>
                  <a:pt x="87" y="1065"/>
                </a:lnTo>
                <a:lnTo>
                  <a:pt x="77" y="1071"/>
                </a:lnTo>
                <a:lnTo>
                  <a:pt x="58" y="1079"/>
                </a:lnTo>
                <a:lnTo>
                  <a:pt x="58" y="1079"/>
                </a:lnTo>
                <a:lnTo>
                  <a:pt x="44" y="1085"/>
                </a:lnTo>
                <a:lnTo>
                  <a:pt x="40" y="1088"/>
                </a:lnTo>
                <a:lnTo>
                  <a:pt x="40" y="1089"/>
                </a:lnTo>
                <a:lnTo>
                  <a:pt x="41" y="1090"/>
                </a:lnTo>
                <a:lnTo>
                  <a:pt x="41" y="1090"/>
                </a:lnTo>
                <a:lnTo>
                  <a:pt x="45" y="1093"/>
                </a:lnTo>
                <a:lnTo>
                  <a:pt x="49" y="1094"/>
                </a:lnTo>
                <a:lnTo>
                  <a:pt x="54" y="1096"/>
                </a:lnTo>
                <a:lnTo>
                  <a:pt x="53" y="1102"/>
                </a:lnTo>
                <a:lnTo>
                  <a:pt x="107" y="1107"/>
                </a:lnTo>
                <a:lnTo>
                  <a:pt x="107" y="1107"/>
                </a:lnTo>
                <a:lnTo>
                  <a:pt x="106" y="1110"/>
                </a:lnTo>
                <a:lnTo>
                  <a:pt x="107" y="1111"/>
                </a:lnTo>
                <a:lnTo>
                  <a:pt x="109" y="1114"/>
                </a:lnTo>
                <a:lnTo>
                  <a:pt x="109" y="1114"/>
                </a:lnTo>
                <a:lnTo>
                  <a:pt x="119" y="1119"/>
                </a:lnTo>
                <a:lnTo>
                  <a:pt x="119" y="1126"/>
                </a:lnTo>
                <a:lnTo>
                  <a:pt x="119" y="1126"/>
                </a:lnTo>
                <a:lnTo>
                  <a:pt x="138" y="1126"/>
                </a:lnTo>
                <a:lnTo>
                  <a:pt x="156" y="1126"/>
                </a:lnTo>
                <a:lnTo>
                  <a:pt x="169" y="1125"/>
                </a:lnTo>
                <a:lnTo>
                  <a:pt x="169" y="1125"/>
                </a:lnTo>
                <a:lnTo>
                  <a:pt x="183" y="1119"/>
                </a:lnTo>
                <a:lnTo>
                  <a:pt x="187" y="1118"/>
                </a:lnTo>
                <a:lnTo>
                  <a:pt x="190" y="1117"/>
                </a:lnTo>
                <a:lnTo>
                  <a:pt x="190" y="1117"/>
                </a:lnTo>
                <a:lnTo>
                  <a:pt x="191" y="1102"/>
                </a:lnTo>
                <a:lnTo>
                  <a:pt x="192" y="1089"/>
                </a:lnTo>
                <a:lnTo>
                  <a:pt x="192" y="1089"/>
                </a:lnTo>
                <a:lnTo>
                  <a:pt x="190" y="1076"/>
                </a:lnTo>
                <a:lnTo>
                  <a:pt x="190" y="1076"/>
                </a:lnTo>
                <a:lnTo>
                  <a:pt x="190" y="1072"/>
                </a:lnTo>
                <a:lnTo>
                  <a:pt x="191" y="1071"/>
                </a:lnTo>
                <a:lnTo>
                  <a:pt x="194" y="1069"/>
                </a:lnTo>
                <a:lnTo>
                  <a:pt x="194" y="1065"/>
                </a:lnTo>
                <a:lnTo>
                  <a:pt x="194" y="1065"/>
                </a:lnTo>
                <a:lnTo>
                  <a:pt x="184" y="955"/>
                </a:lnTo>
                <a:lnTo>
                  <a:pt x="179" y="876"/>
                </a:lnTo>
                <a:lnTo>
                  <a:pt x="178" y="847"/>
                </a:lnTo>
                <a:lnTo>
                  <a:pt x="178" y="830"/>
                </a:lnTo>
                <a:lnTo>
                  <a:pt x="178" y="830"/>
                </a:lnTo>
                <a:lnTo>
                  <a:pt x="180" y="809"/>
                </a:lnTo>
                <a:lnTo>
                  <a:pt x="186" y="784"/>
                </a:lnTo>
                <a:lnTo>
                  <a:pt x="191" y="760"/>
                </a:lnTo>
                <a:lnTo>
                  <a:pt x="195" y="742"/>
                </a:lnTo>
                <a:lnTo>
                  <a:pt x="195" y="742"/>
                </a:lnTo>
                <a:lnTo>
                  <a:pt x="202" y="689"/>
                </a:lnTo>
                <a:lnTo>
                  <a:pt x="205" y="652"/>
                </a:lnTo>
                <a:lnTo>
                  <a:pt x="205" y="652"/>
                </a:lnTo>
                <a:lnTo>
                  <a:pt x="207" y="651"/>
                </a:lnTo>
                <a:lnTo>
                  <a:pt x="211" y="648"/>
                </a:lnTo>
                <a:lnTo>
                  <a:pt x="217" y="645"/>
                </a:lnTo>
                <a:lnTo>
                  <a:pt x="221" y="645"/>
                </a:lnTo>
                <a:lnTo>
                  <a:pt x="227" y="645"/>
                </a:lnTo>
                <a:lnTo>
                  <a:pt x="227" y="645"/>
                </a:lnTo>
                <a:lnTo>
                  <a:pt x="229" y="646"/>
                </a:lnTo>
                <a:lnTo>
                  <a:pt x="232" y="647"/>
                </a:lnTo>
                <a:lnTo>
                  <a:pt x="234" y="652"/>
                </a:lnTo>
                <a:lnTo>
                  <a:pt x="237" y="659"/>
                </a:lnTo>
                <a:lnTo>
                  <a:pt x="238" y="664"/>
                </a:lnTo>
                <a:lnTo>
                  <a:pt x="240" y="667"/>
                </a:lnTo>
                <a:lnTo>
                  <a:pt x="240" y="666"/>
                </a:lnTo>
                <a:lnTo>
                  <a:pt x="244" y="643"/>
                </a:lnTo>
                <a:lnTo>
                  <a:pt x="244" y="643"/>
                </a:lnTo>
                <a:lnTo>
                  <a:pt x="258" y="522"/>
                </a:lnTo>
                <a:lnTo>
                  <a:pt x="267" y="441"/>
                </a:lnTo>
                <a:lnTo>
                  <a:pt x="267" y="441"/>
                </a:lnTo>
                <a:lnTo>
                  <a:pt x="270" y="441"/>
                </a:lnTo>
                <a:lnTo>
                  <a:pt x="273" y="439"/>
                </a:lnTo>
                <a:lnTo>
                  <a:pt x="277" y="438"/>
                </a:lnTo>
                <a:lnTo>
                  <a:pt x="280" y="435"/>
                </a:lnTo>
                <a:lnTo>
                  <a:pt x="284" y="430"/>
                </a:lnTo>
                <a:lnTo>
                  <a:pt x="287" y="424"/>
                </a:lnTo>
                <a:lnTo>
                  <a:pt x="290" y="413"/>
                </a:lnTo>
                <a:lnTo>
                  <a:pt x="290" y="413"/>
                </a:lnTo>
                <a:lnTo>
                  <a:pt x="296" y="378"/>
                </a:lnTo>
                <a:lnTo>
                  <a:pt x="298" y="364"/>
                </a:lnTo>
                <a:lnTo>
                  <a:pt x="298" y="364"/>
                </a:lnTo>
                <a:lnTo>
                  <a:pt x="274" y="293"/>
                </a:lnTo>
                <a:lnTo>
                  <a:pt x="274" y="293"/>
                </a:lnTo>
                <a:lnTo>
                  <a:pt x="271" y="284"/>
                </a:lnTo>
                <a:lnTo>
                  <a:pt x="271" y="279"/>
                </a:lnTo>
                <a:lnTo>
                  <a:pt x="271" y="274"/>
                </a:lnTo>
                <a:lnTo>
                  <a:pt x="266" y="266"/>
                </a:lnTo>
                <a:lnTo>
                  <a:pt x="266" y="266"/>
                </a:lnTo>
                <a:lnTo>
                  <a:pt x="255" y="251"/>
                </a:lnTo>
                <a:lnTo>
                  <a:pt x="252" y="242"/>
                </a:lnTo>
                <a:lnTo>
                  <a:pt x="252" y="242"/>
                </a:lnTo>
                <a:lnTo>
                  <a:pt x="252" y="239"/>
                </a:lnTo>
                <a:lnTo>
                  <a:pt x="252" y="237"/>
                </a:lnTo>
                <a:lnTo>
                  <a:pt x="254" y="233"/>
                </a:lnTo>
                <a:lnTo>
                  <a:pt x="253" y="230"/>
                </a:lnTo>
                <a:lnTo>
                  <a:pt x="252" y="226"/>
                </a:lnTo>
                <a:lnTo>
                  <a:pt x="248" y="222"/>
                </a:lnTo>
                <a:lnTo>
                  <a:pt x="240" y="217"/>
                </a:lnTo>
                <a:lnTo>
                  <a:pt x="240" y="217"/>
                </a:lnTo>
                <a:lnTo>
                  <a:pt x="208" y="193"/>
                </a:lnTo>
                <a:lnTo>
                  <a:pt x="194" y="183"/>
                </a:lnTo>
                <a:lnTo>
                  <a:pt x="194" y="183"/>
                </a:lnTo>
                <a:lnTo>
                  <a:pt x="163" y="154"/>
                </a:lnTo>
                <a:lnTo>
                  <a:pt x="163" y="154"/>
                </a:lnTo>
                <a:lnTo>
                  <a:pt x="158" y="150"/>
                </a:lnTo>
                <a:lnTo>
                  <a:pt x="152" y="147"/>
                </a:lnTo>
                <a:lnTo>
                  <a:pt x="146" y="145"/>
                </a:lnTo>
                <a:lnTo>
                  <a:pt x="144" y="145"/>
                </a:lnTo>
                <a:lnTo>
                  <a:pt x="144" y="145"/>
                </a:lnTo>
                <a:lnTo>
                  <a:pt x="142" y="145"/>
                </a:lnTo>
                <a:lnTo>
                  <a:pt x="140" y="145"/>
                </a:lnTo>
                <a:lnTo>
                  <a:pt x="137" y="145"/>
                </a:lnTo>
                <a:lnTo>
                  <a:pt x="137" y="145"/>
                </a:lnTo>
                <a:lnTo>
                  <a:pt x="138" y="133"/>
                </a:lnTo>
                <a:lnTo>
                  <a:pt x="140" y="125"/>
                </a:lnTo>
                <a:lnTo>
                  <a:pt x="142" y="118"/>
                </a:lnTo>
                <a:lnTo>
                  <a:pt x="142" y="118"/>
                </a:lnTo>
                <a:lnTo>
                  <a:pt x="148" y="112"/>
                </a:lnTo>
                <a:lnTo>
                  <a:pt x="154" y="100"/>
                </a:lnTo>
                <a:lnTo>
                  <a:pt x="154" y="100"/>
                </a:lnTo>
                <a:lnTo>
                  <a:pt x="158" y="95"/>
                </a:lnTo>
                <a:lnTo>
                  <a:pt x="162" y="91"/>
                </a:lnTo>
                <a:lnTo>
                  <a:pt x="163" y="88"/>
                </a:lnTo>
                <a:lnTo>
                  <a:pt x="162" y="84"/>
                </a:lnTo>
                <a:lnTo>
                  <a:pt x="162" y="84"/>
                </a:lnTo>
                <a:lnTo>
                  <a:pt x="157" y="78"/>
                </a:lnTo>
                <a:lnTo>
                  <a:pt x="157" y="78"/>
                </a:lnTo>
                <a:lnTo>
                  <a:pt x="158" y="74"/>
                </a:lnTo>
                <a:lnTo>
                  <a:pt x="159" y="64"/>
                </a:lnTo>
                <a:lnTo>
                  <a:pt x="159" y="51"/>
                </a:lnTo>
                <a:lnTo>
                  <a:pt x="158" y="45"/>
                </a:lnTo>
                <a:lnTo>
                  <a:pt x="157" y="38"/>
                </a:lnTo>
                <a:lnTo>
                  <a:pt x="157" y="38"/>
                </a:lnTo>
                <a:lnTo>
                  <a:pt x="152" y="28"/>
                </a:lnTo>
                <a:lnTo>
                  <a:pt x="149" y="21"/>
                </a:lnTo>
                <a:lnTo>
                  <a:pt x="146" y="17"/>
                </a:lnTo>
                <a:lnTo>
                  <a:pt x="142" y="14"/>
                </a:lnTo>
                <a:lnTo>
                  <a:pt x="142" y="14"/>
                </a:lnTo>
                <a:lnTo>
                  <a:pt x="136" y="12"/>
                </a:lnTo>
                <a:lnTo>
                  <a:pt x="129" y="12"/>
                </a:lnTo>
                <a:lnTo>
                  <a:pt x="123" y="12"/>
                </a:lnTo>
                <a:lnTo>
                  <a:pt x="123" y="12"/>
                </a:lnTo>
                <a:lnTo>
                  <a:pt x="116" y="7"/>
                </a:lnTo>
                <a:lnTo>
                  <a:pt x="108" y="3"/>
                </a:lnTo>
                <a:lnTo>
                  <a:pt x="100" y="0"/>
                </a:lnTo>
                <a:lnTo>
                  <a:pt x="100" y="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3">
            <a:extLst>
              <a:ext uri="{FF2B5EF4-FFF2-40B4-BE49-F238E27FC236}">
                <a16:creationId xmlns:a16="http://schemas.microsoft.com/office/drawing/2014/main" id="{9C9109DD-C455-42BE-847B-D7BD0CCD4833}"/>
              </a:ext>
            </a:extLst>
          </p:cNvPr>
          <p:cNvSpPr>
            <a:spLocks/>
          </p:cNvSpPr>
          <p:nvPr/>
        </p:nvSpPr>
        <p:spPr bwMode="auto">
          <a:xfrm>
            <a:off x="1034998" y="4653277"/>
            <a:ext cx="475048" cy="1654881"/>
          </a:xfrm>
          <a:custGeom>
            <a:avLst/>
            <a:gdLst>
              <a:gd name="T0" fmla="*/ 226 w 366"/>
              <a:gd name="T1" fmla="*/ 2 h 1275"/>
              <a:gd name="T2" fmla="*/ 269 w 366"/>
              <a:gd name="T3" fmla="*/ 4 h 1275"/>
              <a:gd name="T4" fmla="*/ 334 w 366"/>
              <a:gd name="T5" fmla="*/ 75 h 1275"/>
              <a:gd name="T6" fmla="*/ 299 w 366"/>
              <a:gd name="T7" fmla="*/ 151 h 1275"/>
              <a:gd name="T8" fmla="*/ 310 w 366"/>
              <a:gd name="T9" fmla="*/ 182 h 1275"/>
              <a:gd name="T10" fmla="*/ 319 w 366"/>
              <a:gd name="T11" fmla="*/ 211 h 1275"/>
              <a:gd name="T12" fmla="*/ 326 w 366"/>
              <a:gd name="T13" fmla="*/ 251 h 1275"/>
              <a:gd name="T14" fmla="*/ 331 w 366"/>
              <a:gd name="T15" fmla="*/ 332 h 1275"/>
              <a:gd name="T16" fmla="*/ 365 w 366"/>
              <a:gd name="T17" fmla="*/ 506 h 1275"/>
              <a:gd name="T18" fmla="*/ 362 w 366"/>
              <a:gd name="T19" fmla="*/ 636 h 1275"/>
              <a:gd name="T20" fmla="*/ 321 w 366"/>
              <a:gd name="T21" fmla="*/ 665 h 1275"/>
              <a:gd name="T22" fmla="*/ 277 w 366"/>
              <a:gd name="T23" fmla="*/ 655 h 1275"/>
              <a:gd name="T24" fmla="*/ 226 w 366"/>
              <a:gd name="T25" fmla="*/ 760 h 1275"/>
              <a:gd name="T26" fmla="*/ 225 w 366"/>
              <a:gd name="T27" fmla="*/ 950 h 1275"/>
              <a:gd name="T28" fmla="*/ 222 w 366"/>
              <a:gd name="T29" fmla="*/ 1144 h 1275"/>
              <a:gd name="T30" fmla="*/ 222 w 366"/>
              <a:gd name="T31" fmla="*/ 1168 h 1275"/>
              <a:gd name="T32" fmla="*/ 195 w 366"/>
              <a:gd name="T33" fmla="*/ 1198 h 1275"/>
              <a:gd name="T34" fmla="*/ 201 w 366"/>
              <a:gd name="T35" fmla="*/ 1213 h 1275"/>
              <a:gd name="T36" fmla="*/ 203 w 366"/>
              <a:gd name="T37" fmla="*/ 1254 h 1275"/>
              <a:gd name="T38" fmla="*/ 193 w 366"/>
              <a:gd name="T39" fmla="*/ 1272 h 1275"/>
              <a:gd name="T40" fmla="*/ 106 w 366"/>
              <a:gd name="T41" fmla="*/ 1275 h 1275"/>
              <a:gd name="T42" fmla="*/ 23 w 366"/>
              <a:gd name="T43" fmla="*/ 1261 h 1275"/>
              <a:gd name="T44" fmla="*/ 1 w 366"/>
              <a:gd name="T45" fmla="*/ 1242 h 1275"/>
              <a:gd name="T46" fmla="*/ 50 w 366"/>
              <a:gd name="T47" fmla="*/ 1228 h 1275"/>
              <a:gd name="T48" fmla="*/ 31 w 366"/>
              <a:gd name="T49" fmla="*/ 1216 h 1275"/>
              <a:gd name="T50" fmla="*/ 32 w 366"/>
              <a:gd name="T51" fmla="*/ 1192 h 1275"/>
              <a:gd name="T52" fmla="*/ 82 w 366"/>
              <a:gd name="T53" fmla="*/ 1188 h 1275"/>
              <a:gd name="T54" fmla="*/ 127 w 366"/>
              <a:gd name="T55" fmla="*/ 1179 h 1275"/>
              <a:gd name="T56" fmla="*/ 117 w 366"/>
              <a:gd name="T57" fmla="*/ 1154 h 1275"/>
              <a:gd name="T58" fmla="*/ 96 w 366"/>
              <a:gd name="T59" fmla="*/ 881 h 1275"/>
              <a:gd name="T60" fmla="*/ 89 w 366"/>
              <a:gd name="T61" fmla="*/ 793 h 1275"/>
              <a:gd name="T62" fmla="*/ 96 w 366"/>
              <a:gd name="T63" fmla="*/ 722 h 1275"/>
              <a:gd name="T64" fmla="*/ 80 w 366"/>
              <a:gd name="T65" fmla="*/ 670 h 1275"/>
              <a:gd name="T66" fmla="*/ 74 w 366"/>
              <a:gd name="T67" fmla="*/ 659 h 1275"/>
              <a:gd name="T68" fmla="*/ 57 w 366"/>
              <a:gd name="T69" fmla="*/ 672 h 1275"/>
              <a:gd name="T70" fmla="*/ 57 w 366"/>
              <a:gd name="T71" fmla="*/ 695 h 1275"/>
              <a:gd name="T72" fmla="*/ 52 w 366"/>
              <a:gd name="T73" fmla="*/ 697 h 1275"/>
              <a:gd name="T74" fmla="*/ 32 w 366"/>
              <a:gd name="T75" fmla="*/ 682 h 1275"/>
              <a:gd name="T76" fmla="*/ 20 w 366"/>
              <a:gd name="T77" fmla="*/ 648 h 1275"/>
              <a:gd name="T78" fmla="*/ 23 w 366"/>
              <a:gd name="T79" fmla="*/ 624 h 1275"/>
              <a:gd name="T80" fmla="*/ 37 w 366"/>
              <a:gd name="T81" fmla="*/ 603 h 1275"/>
              <a:gd name="T82" fmla="*/ 42 w 366"/>
              <a:gd name="T83" fmla="*/ 580 h 1275"/>
              <a:gd name="T84" fmla="*/ 70 w 366"/>
              <a:gd name="T85" fmla="*/ 538 h 1275"/>
              <a:gd name="T86" fmla="*/ 107 w 366"/>
              <a:gd name="T87" fmla="*/ 363 h 1275"/>
              <a:gd name="T88" fmla="*/ 155 w 366"/>
              <a:gd name="T89" fmla="*/ 294 h 1275"/>
              <a:gd name="T90" fmla="*/ 182 w 366"/>
              <a:gd name="T91" fmla="*/ 233 h 1275"/>
              <a:gd name="T92" fmla="*/ 172 w 366"/>
              <a:gd name="T93" fmla="*/ 199 h 1275"/>
              <a:gd name="T94" fmla="*/ 161 w 366"/>
              <a:gd name="T95" fmla="*/ 183 h 1275"/>
              <a:gd name="T96" fmla="*/ 161 w 366"/>
              <a:gd name="T97" fmla="*/ 163 h 1275"/>
              <a:gd name="T98" fmla="*/ 158 w 366"/>
              <a:gd name="T99" fmla="*/ 137 h 1275"/>
              <a:gd name="T100" fmla="*/ 152 w 366"/>
              <a:gd name="T101" fmla="*/ 118 h 1275"/>
              <a:gd name="T102" fmla="*/ 161 w 366"/>
              <a:gd name="T103" fmla="*/ 102 h 1275"/>
              <a:gd name="T104" fmla="*/ 149 w 366"/>
              <a:gd name="T105" fmla="*/ 68 h 1275"/>
              <a:gd name="T106" fmla="*/ 137 w 366"/>
              <a:gd name="T107" fmla="*/ 43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66" h="1275">
                <a:moveTo>
                  <a:pt x="176" y="43"/>
                </a:moveTo>
                <a:lnTo>
                  <a:pt x="176" y="43"/>
                </a:lnTo>
                <a:lnTo>
                  <a:pt x="182" y="36"/>
                </a:lnTo>
                <a:lnTo>
                  <a:pt x="199" y="21"/>
                </a:lnTo>
                <a:lnTo>
                  <a:pt x="218" y="7"/>
                </a:lnTo>
                <a:lnTo>
                  <a:pt x="226" y="2"/>
                </a:lnTo>
                <a:lnTo>
                  <a:pt x="232" y="0"/>
                </a:lnTo>
                <a:lnTo>
                  <a:pt x="232" y="0"/>
                </a:lnTo>
                <a:lnTo>
                  <a:pt x="252" y="0"/>
                </a:lnTo>
                <a:lnTo>
                  <a:pt x="264" y="0"/>
                </a:lnTo>
                <a:lnTo>
                  <a:pt x="264" y="0"/>
                </a:lnTo>
                <a:lnTo>
                  <a:pt x="269" y="4"/>
                </a:lnTo>
                <a:lnTo>
                  <a:pt x="277" y="11"/>
                </a:lnTo>
                <a:lnTo>
                  <a:pt x="300" y="35"/>
                </a:lnTo>
                <a:lnTo>
                  <a:pt x="322" y="59"/>
                </a:lnTo>
                <a:lnTo>
                  <a:pt x="331" y="69"/>
                </a:lnTo>
                <a:lnTo>
                  <a:pt x="334" y="75"/>
                </a:lnTo>
                <a:lnTo>
                  <a:pt x="334" y="75"/>
                </a:lnTo>
                <a:lnTo>
                  <a:pt x="334" y="79"/>
                </a:lnTo>
                <a:lnTo>
                  <a:pt x="332" y="84"/>
                </a:lnTo>
                <a:lnTo>
                  <a:pt x="327" y="96"/>
                </a:lnTo>
                <a:lnTo>
                  <a:pt x="319" y="112"/>
                </a:lnTo>
                <a:lnTo>
                  <a:pt x="299" y="151"/>
                </a:lnTo>
                <a:lnTo>
                  <a:pt x="299" y="151"/>
                </a:lnTo>
                <a:lnTo>
                  <a:pt x="306" y="161"/>
                </a:lnTo>
                <a:lnTo>
                  <a:pt x="309" y="169"/>
                </a:lnTo>
                <a:lnTo>
                  <a:pt x="310" y="172"/>
                </a:lnTo>
                <a:lnTo>
                  <a:pt x="312" y="176"/>
                </a:lnTo>
                <a:lnTo>
                  <a:pt x="312" y="176"/>
                </a:lnTo>
                <a:lnTo>
                  <a:pt x="310" y="182"/>
                </a:lnTo>
                <a:lnTo>
                  <a:pt x="309" y="187"/>
                </a:lnTo>
                <a:lnTo>
                  <a:pt x="308" y="190"/>
                </a:lnTo>
                <a:lnTo>
                  <a:pt x="307" y="190"/>
                </a:lnTo>
                <a:lnTo>
                  <a:pt x="307" y="190"/>
                </a:lnTo>
                <a:lnTo>
                  <a:pt x="308" y="194"/>
                </a:lnTo>
                <a:lnTo>
                  <a:pt x="319" y="211"/>
                </a:lnTo>
                <a:lnTo>
                  <a:pt x="319" y="211"/>
                </a:lnTo>
                <a:lnTo>
                  <a:pt x="322" y="218"/>
                </a:lnTo>
                <a:lnTo>
                  <a:pt x="325" y="225"/>
                </a:lnTo>
                <a:lnTo>
                  <a:pt x="326" y="232"/>
                </a:lnTo>
                <a:lnTo>
                  <a:pt x="326" y="239"/>
                </a:lnTo>
                <a:lnTo>
                  <a:pt x="326" y="251"/>
                </a:lnTo>
                <a:lnTo>
                  <a:pt x="324" y="257"/>
                </a:lnTo>
                <a:lnTo>
                  <a:pt x="324" y="257"/>
                </a:lnTo>
                <a:lnTo>
                  <a:pt x="319" y="265"/>
                </a:lnTo>
                <a:lnTo>
                  <a:pt x="319" y="265"/>
                </a:lnTo>
                <a:lnTo>
                  <a:pt x="331" y="332"/>
                </a:lnTo>
                <a:lnTo>
                  <a:pt x="331" y="332"/>
                </a:lnTo>
                <a:lnTo>
                  <a:pt x="347" y="394"/>
                </a:lnTo>
                <a:lnTo>
                  <a:pt x="358" y="440"/>
                </a:lnTo>
                <a:lnTo>
                  <a:pt x="362" y="462"/>
                </a:lnTo>
                <a:lnTo>
                  <a:pt x="364" y="477"/>
                </a:lnTo>
                <a:lnTo>
                  <a:pt x="364" y="477"/>
                </a:lnTo>
                <a:lnTo>
                  <a:pt x="365" y="506"/>
                </a:lnTo>
                <a:lnTo>
                  <a:pt x="366" y="538"/>
                </a:lnTo>
                <a:lnTo>
                  <a:pt x="366" y="572"/>
                </a:lnTo>
                <a:lnTo>
                  <a:pt x="366" y="608"/>
                </a:lnTo>
                <a:lnTo>
                  <a:pt x="366" y="608"/>
                </a:lnTo>
                <a:lnTo>
                  <a:pt x="364" y="623"/>
                </a:lnTo>
                <a:lnTo>
                  <a:pt x="362" y="636"/>
                </a:lnTo>
                <a:lnTo>
                  <a:pt x="357" y="647"/>
                </a:lnTo>
                <a:lnTo>
                  <a:pt x="351" y="654"/>
                </a:lnTo>
                <a:lnTo>
                  <a:pt x="345" y="660"/>
                </a:lnTo>
                <a:lnTo>
                  <a:pt x="337" y="663"/>
                </a:lnTo>
                <a:lnTo>
                  <a:pt x="329" y="665"/>
                </a:lnTo>
                <a:lnTo>
                  <a:pt x="321" y="665"/>
                </a:lnTo>
                <a:lnTo>
                  <a:pt x="321" y="665"/>
                </a:lnTo>
                <a:lnTo>
                  <a:pt x="306" y="663"/>
                </a:lnTo>
                <a:lnTo>
                  <a:pt x="293" y="660"/>
                </a:lnTo>
                <a:lnTo>
                  <a:pt x="282" y="658"/>
                </a:lnTo>
                <a:lnTo>
                  <a:pt x="277" y="655"/>
                </a:lnTo>
                <a:lnTo>
                  <a:pt x="277" y="655"/>
                </a:lnTo>
                <a:lnTo>
                  <a:pt x="266" y="647"/>
                </a:lnTo>
                <a:lnTo>
                  <a:pt x="266" y="647"/>
                </a:lnTo>
                <a:lnTo>
                  <a:pt x="259" y="666"/>
                </a:lnTo>
                <a:lnTo>
                  <a:pt x="243" y="710"/>
                </a:lnTo>
                <a:lnTo>
                  <a:pt x="233" y="735"/>
                </a:lnTo>
                <a:lnTo>
                  <a:pt x="226" y="760"/>
                </a:lnTo>
                <a:lnTo>
                  <a:pt x="220" y="780"/>
                </a:lnTo>
                <a:lnTo>
                  <a:pt x="218" y="796"/>
                </a:lnTo>
                <a:lnTo>
                  <a:pt x="218" y="796"/>
                </a:lnTo>
                <a:lnTo>
                  <a:pt x="219" y="834"/>
                </a:lnTo>
                <a:lnTo>
                  <a:pt x="221" y="891"/>
                </a:lnTo>
                <a:lnTo>
                  <a:pt x="225" y="950"/>
                </a:lnTo>
                <a:lnTo>
                  <a:pt x="227" y="993"/>
                </a:lnTo>
                <a:lnTo>
                  <a:pt x="227" y="993"/>
                </a:lnTo>
                <a:lnTo>
                  <a:pt x="227" y="1032"/>
                </a:lnTo>
                <a:lnTo>
                  <a:pt x="226" y="1082"/>
                </a:lnTo>
                <a:lnTo>
                  <a:pt x="222" y="1144"/>
                </a:lnTo>
                <a:lnTo>
                  <a:pt x="222" y="1144"/>
                </a:lnTo>
                <a:lnTo>
                  <a:pt x="224" y="1149"/>
                </a:lnTo>
                <a:lnTo>
                  <a:pt x="225" y="1154"/>
                </a:lnTo>
                <a:lnTo>
                  <a:pt x="225" y="1159"/>
                </a:lnTo>
                <a:lnTo>
                  <a:pt x="225" y="1159"/>
                </a:lnTo>
                <a:lnTo>
                  <a:pt x="225" y="1164"/>
                </a:lnTo>
                <a:lnTo>
                  <a:pt x="222" y="1168"/>
                </a:lnTo>
                <a:lnTo>
                  <a:pt x="222" y="1168"/>
                </a:lnTo>
                <a:lnTo>
                  <a:pt x="220" y="1170"/>
                </a:lnTo>
                <a:lnTo>
                  <a:pt x="218" y="1172"/>
                </a:lnTo>
                <a:lnTo>
                  <a:pt x="208" y="1175"/>
                </a:lnTo>
                <a:lnTo>
                  <a:pt x="195" y="1179"/>
                </a:lnTo>
                <a:lnTo>
                  <a:pt x="195" y="1198"/>
                </a:lnTo>
                <a:lnTo>
                  <a:pt x="195" y="1198"/>
                </a:lnTo>
                <a:lnTo>
                  <a:pt x="197" y="1199"/>
                </a:lnTo>
                <a:lnTo>
                  <a:pt x="200" y="1201"/>
                </a:lnTo>
                <a:lnTo>
                  <a:pt x="200" y="1203"/>
                </a:lnTo>
                <a:lnTo>
                  <a:pt x="200" y="1203"/>
                </a:lnTo>
                <a:lnTo>
                  <a:pt x="201" y="1213"/>
                </a:lnTo>
                <a:lnTo>
                  <a:pt x="201" y="1220"/>
                </a:lnTo>
                <a:lnTo>
                  <a:pt x="200" y="1225"/>
                </a:lnTo>
                <a:lnTo>
                  <a:pt x="200" y="1225"/>
                </a:lnTo>
                <a:lnTo>
                  <a:pt x="201" y="1232"/>
                </a:lnTo>
                <a:lnTo>
                  <a:pt x="202" y="1243"/>
                </a:lnTo>
                <a:lnTo>
                  <a:pt x="203" y="1254"/>
                </a:lnTo>
                <a:lnTo>
                  <a:pt x="203" y="1258"/>
                </a:lnTo>
                <a:lnTo>
                  <a:pt x="202" y="1262"/>
                </a:lnTo>
                <a:lnTo>
                  <a:pt x="202" y="1262"/>
                </a:lnTo>
                <a:lnTo>
                  <a:pt x="199" y="1270"/>
                </a:lnTo>
                <a:lnTo>
                  <a:pt x="196" y="1272"/>
                </a:lnTo>
                <a:lnTo>
                  <a:pt x="193" y="1272"/>
                </a:lnTo>
                <a:lnTo>
                  <a:pt x="193" y="1272"/>
                </a:lnTo>
                <a:lnTo>
                  <a:pt x="163" y="1273"/>
                </a:lnTo>
                <a:lnTo>
                  <a:pt x="139" y="1273"/>
                </a:lnTo>
                <a:lnTo>
                  <a:pt x="117" y="1275"/>
                </a:lnTo>
                <a:lnTo>
                  <a:pt x="117" y="1275"/>
                </a:lnTo>
                <a:lnTo>
                  <a:pt x="106" y="1275"/>
                </a:lnTo>
                <a:lnTo>
                  <a:pt x="95" y="1275"/>
                </a:lnTo>
                <a:lnTo>
                  <a:pt x="76" y="1273"/>
                </a:lnTo>
                <a:lnTo>
                  <a:pt x="52" y="1269"/>
                </a:lnTo>
                <a:lnTo>
                  <a:pt x="52" y="1269"/>
                </a:lnTo>
                <a:lnTo>
                  <a:pt x="40" y="1267"/>
                </a:lnTo>
                <a:lnTo>
                  <a:pt x="23" y="1261"/>
                </a:lnTo>
                <a:lnTo>
                  <a:pt x="7" y="1254"/>
                </a:lnTo>
                <a:lnTo>
                  <a:pt x="2" y="1250"/>
                </a:lnTo>
                <a:lnTo>
                  <a:pt x="0" y="1249"/>
                </a:lnTo>
                <a:lnTo>
                  <a:pt x="0" y="1248"/>
                </a:lnTo>
                <a:lnTo>
                  <a:pt x="0" y="1248"/>
                </a:lnTo>
                <a:lnTo>
                  <a:pt x="1" y="1242"/>
                </a:lnTo>
                <a:lnTo>
                  <a:pt x="4" y="1237"/>
                </a:lnTo>
                <a:lnTo>
                  <a:pt x="7" y="1232"/>
                </a:lnTo>
                <a:lnTo>
                  <a:pt x="10" y="1231"/>
                </a:lnTo>
                <a:lnTo>
                  <a:pt x="12" y="1230"/>
                </a:lnTo>
                <a:lnTo>
                  <a:pt x="12" y="1230"/>
                </a:lnTo>
                <a:lnTo>
                  <a:pt x="50" y="1228"/>
                </a:lnTo>
                <a:lnTo>
                  <a:pt x="52" y="1223"/>
                </a:lnTo>
                <a:lnTo>
                  <a:pt x="52" y="1223"/>
                </a:lnTo>
                <a:lnTo>
                  <a:pt x="37" y="1218"/>
                </a:lnTo>
                <a:lnTo>
                  <a:pt x="37" y="1218"/>
                </a:lnTo>
                <a:lnTo>
                  <a:pt x="35" y="1217"/>
                </a:lnTo>
                <a:lnTo>
                  <a:pt x="31" y="1216"/>
                </a:lnTo>
                <a:lnTo>
                  <a:pt x="29" y="1213"/>
                </a:lnTo>
                <a:lnTo>
                  <a:pt x="27" y="1207"/>
                </a:lnTo>
                <a:lnTo>
                  <a:pt x="27" y="1207"/>
                </a:lnTo>
                <a:lnTo>
                  <a:pt x="27" y="1201"/>
                </a:lnTo>
                <a:lnTo>
                  <a:pt x="30" y="1197"/>
                </a:lnTo>
                <a:lnTo>
                  <a:pt x="32" y="1192"/>
                </a:lnTo>
                <a:lnTo>
                  <a:pt x="33" y="1191"/>
                </a:lnTo>
                <a:lnTo>
                  <a:pt x="35" y="1191"/>
                </a:lnTo>
                <a:lnTo>
                  <a:pt x="35" y="1191"/>
                </a:lnTo>
                <a:lnTo>
                  <a:pt x="59" y="1189"/>
                </a:lnTo>
                <a:lnTo>
                  <a:pt x="82" y="1188"/>
                </a:lnTo>
                <a:lnTo>
                  <a:pt x="82" y="1188"/>
                </a:lnTo>
                <a:lnTo>
                  <a:pt x="93" y="1187"/>
                </a:lnTo>
                <a:lnTo>
                  <a:pt x="102" y="1186"/>
                </a:lnTo>
                <a:lnTo>
                  <a:pt x="114" y="1183"/>
                </a:lnTo>
                <a:lnTo>
                  <a:pt x="114" y="1183"/>
                </a:lnTo>
                <a:lnTo>
                  <a:pt x="123" y="1181"/>
                </a:lnTo>
                <a:lnTo>
                  <a:pt x="127" y="1179"/>
                </a:lnTo>
                <a:lnTo>
                  <a:pt x="130" y="1176"/>
                </a:lnTo>
                <a:lnTo>
                  <a:pt x="131" y="1176"/>
                </a:lnTo>
                <a:lnTo>
                  <a:pt x="131" y="1176"/>
                </a:lnTo>
                <a:lnTo>
                  <a:pt x="132" y="1167"/>
                </a:lnTo>
                <a:lnTo>
                  <a:pt x="133" y="1159"/>
                </a:lnTo>
                <a:lnTo>
                  <a:pt x="117" y="1154"/>
                </a:lnTo>
                <a:lnTo>
                  <a:pt x="117" y="1141"/>
                </a:lnTo>
                <a:lnTo>
                  <a:pt x="101" y="1003"/>
                </a:lnTo>
                <a:lnTo>
                  <a:pt x="101" y="1003"/>
                </a:lnTo>
                <a:lnTo>
                  <a:pt x="100" y="947"/>
                </a:lnTo>
                <a:lnTo>
                  <a:pt x="99" y="905"/>
                </a:lnTo>
                <a:lnTo>
                  <a:pt x="96" y="881"/>
                </a:lnTo>
                <a:lnTo>
                  <a:pt x="96" y="881"/>
                </a:lnTo>
                <a:lnTo>
                  <a:pt x="95" y="864"/>
                </a:lnTo>
                <a:lnTo>
                  <a:pt x="93" y="835"/>
                </a:lnTo>
                <a:lnTo>
                  <a:pt x="92" y="808"/>
                </a:lnTo>
                <a:lnTo>
                  <a:pt x="90" y="798"/>
                </a:lnTo>
                <a:lnTo>
                  <a:pt x="89" y="793"/>
                </a:lnTo>
                <a:lnTo>
                  <a:pt x="89" y="793"/>
                </a:lnTo>
                <a:lnTo>
                  <a:pt x="88" y="789"/>
                </a:lnTo>
                <a:lnTo>
                  <a:pt x="89" y="780"/>
                </a:lnTo>
                <a:lnTo>
                  <a:pt x="92" y="755"/>
                </a:lnTo>
                <a:lnTo>
                  <a:pt x="96" y="722"/>
                </a:lnTo>
                <a:lnTo>
                  <a:pt x="96" y="722"/>
                </a:lnTo>
                <a:lnTo>
                  <a:pt x="94" y="710"/>
                </a:lnTo>
                <a:lnTo>
                  <a:pt x="92" y="697"/>
                </a:lnTo>
                <a:lnTo>
                  <a:pt x="92" y="697"/>
                </a:lnTo>
                <a:lnTo>
                  <a:pt x="84" y="684"/>
                </a:lnTo>
                <a:lnTo>
                  <a:pt x="81" y="676"/>
                </a:lnTo>
                <a:lnTo>
                  <a:pt x="80" y="670"/>
                </a:lnTo>
                <a:lnTo>
                  <a:pt x="80" y="670"/>
                </a:lnTo>
                <a:lnTo>
                  <a:pt x="76" y="628"/>
                </a:lnTo>
                <a:lnTo>
                  <a:pt x="76" y="628"/>
                </a:lnTo>
                <a:lnTo>
                  <a:pt x="76" y="633"/>
                </a:lnTo>
                <a:lnTo>
                  <a:pt x="76" y="646"/>
                </a:lnTo>
                <a:lnTo>
                  <a:pt x="74" y="659"/>
                </a:lnTo>
                <a:lnTo>
                  <a:pt x="71" y="664"/>
                </a:lnTo>
                <a:lnTo>
                  <a:pt x="69" y="667"/>
                </a:lnTo>
                <a:lnTo>
                  <a:pt x="69" y="667"/>
                </a:lnTo>
                <a:lnTo>
                  <a:pt x="64" y="671"/>
                </a:lnTo>
                <a:lnTo>
                  <a:pt x="59" y="672"/>
                </a:lnTo>
                <a:lnTo>
                  <a:pt x="57" y="672"/>
                </a:lnTo>
                <a:lnTo>
                  <a:pt x="57" y="672"/>
                </a:lnTo>
                <a:lnTo>
                  <a:pt x="58" y="683"/>
                </a:lnTo>
                <a:lnTo>
                  <a:pt x="58" y="691"/>
                </a:lnTo>
                <a:lnTo>
                  <a:pt x="58" y="693"/>
                </a:lnTo>
                <a:lnTo>
                  <a:pt x="57" y="695"/>
                </a:lnTo>
                <a:lnTo>
                  <a:pt x="57" y="695"/>
                </a:lnTo>
                <a:lnTo>
                  <a:pt x="54" y="693"/>
                </a:lnTo>
                <a:lnTo>
                  <a:pt x="51" y="692"/>
                </a:lnTo>
                <a:lnTo>
                  <a:pt x="50" y="690"/>
                </a:lnTo>
                <a:lnTo>
                  <a:pt x="50" y="690"/>
                </a:lnTo>
                <a:lnTo>
                  <a:pt x="51" y="693"/>
                </a:lnTo>
                <a:lnTo>
                  <a:pt x="52" y="697"/>
                </a:lnTo>
                <a:lnTo>
                  <a:pt x="52" y="699"/>
                </a:lnTo>
                <a:lnTo>
                  <a:pt x="52" y="699"/>
                </a:lnTo>
                <a:lnTo>
                  <a:pt x="50" y="699"/>
                </a:lnTo>
                <a:lnTo>
                  <a:pt x="48" y="697"/>
                </a:lnTo>
                <a:lnTo>
                  <a:pt x="42" y="691"/>
                </a:lnTo>
                <a:lnTo>
                  <a:pt x="32" y="682"/>
                </a:lnTo>
                <a:lnTo>
                  <a:pt x="32" y="682"/>
                </a:lnTo>
                <a:lnTo>
                  <a:pt x="27" y="674"/>
                </a:lnTo>
                <a:lnTo>
                  <a:pt x="25" y="668"/>
                </a:lnTo>
                <a:lnTo>
                  <a:pt x="23" y="663"/>
                </a:lnTo>
                <a:lnTo>
                  <a:pt x="23" y="663"/>
                </a:lnTo>
                <a:lnTo>
                  <a:pt x="20" y="648"/>
                </a:lnTo>
                <a:lnTo>
                  <a:pt x="20" y="640"/>
                </a:lnTo>
                <a:lnTo>
                  <a:pt x="20" y="640"/>
                </a:lnTo>
                <a:lnTo>
                  <a:pt x="21" y="635"/>
                </a:lnTo>
                <a:lnTo>
                  <a:pt x="23" y="628"/>
                </a:lnTo>
                <a:lnTo>
                  <a:pt x="23" y="628"/>
                </a:lnTo>
                <a:lnTo>
                  <a:pt x="23" y="624"/>
                </a:lnTo>
                <a:lnTo>
                  <a:pt x="25" y="621"/>
                </a:lnTo>
                <a:lnTo>
                  <a:pt x="27" y="615"/>
                </a:lnTo>
                <a:lnTo>
                  <a:pt x="27" y="615"/>
                </a:lnTo>
                <a:lnTo>
                  <a:pt x="29" y="613"/>
                </a:lnTo>
                <a:lnTo>
                  <a:pt x="32" y="608"/>
                </a:lnTo>
                <a:lnTo>
                  <a:pt x="37" y="603"/>
                </a:lnTo>
                <a:lnTo>
                  <a:pt x="37" y="603"/>
                </a:lnTo>
                <a:lnTo>
                  <a:pt x="38" y="592"/>
                </a:lnTo>
                <a:lnTo>
                  <a:pt x="39" y="585"/>
                </a:lnTo>
                <a:lnTo>
                  <a:pt x="40" y="583"/>
                </a:lnTo>
                <a:lnTo>
                  <a:pt x="42" y="580"/>
                </a:lnTo>
                <a:lnTo>
                  <a:pt x="42" y="580"/>
                </a:lnTo>
                <a:lnTo>
                  <a:pt x="55" y="573"/>
                </a:lnTo>
                <a:lnTo>
                  <a:pt x="55" y="573"/>
                </a:lnTo>
                <a:lnTo>
                  <a:pt x="69" y="548"/>
                </a:lnTo>
                <a:lnTo>
                  <a:pt x="69" y="548"/>
                </a:lnTo>
                <a:lnTo>
                  <a:pt x="70" y="545"/>
                </a:lnTo>
                <a:lnTo>
                  <a:pt x="70" y="538"/>
                </a:lnTo>
                <a:lnTo>
                  <a:pt x="69" y="527"/>
                </a:lnTo>
                <a:lnTo>
                  <a:pt x="69" y="504"/>
                </a:lnTo>
                <a:lnTo>
                  <a:pt x="69" y="504"/>
                </a:lnTo>
                <a:lnTo>
                  <a:pt x="89" y="433"/>
                </a:lnTo>
                <a:lnTo>
                  <a:pt x="102" y="382"/>
                </a:lnTo>
                <a:lnTo>
                  <a:pt x="107" y="363"/>
                </a:lnTo>
                <a:lnTo>
                  <a:pt x="108" y="353"/>
                </a:lnTo>
                <a:lnTo>
                  <a:pt x="108" y="353"/>
                </a:lnTo>
                <a:lnTo>
                  <a:pt x="111" y="347"/>
                </a:lnTo>
                <a:lnTo>
                  <a:pt x="117" y="339"/>
                </a:lnTo>
                <a:lnTo>
                  <a:pt x="136" y="316"/>
                </a:lnTo>
                <a:lnTo>
                  <a:pt x="155" y="294"/>
                </a:lnTo>
                <a:lnTo>
                  <a:pt x="165" y="282"/>
                </a:lnTo>
                <a:lnTo>
                  <a:pt x="165" y="282"/>
                </a:lnTo>
                <a:lnTo>
                  <a:pt x="200" y="250"/>
                </a:lnTo>
                <a:lnTo>
                  <a:pt x="200" y="250"/>
                </a:lnTo>
                <a:lnTo>
                  <a:pt x="190" y="241"/>
                </a:lnTo>
                <a:lnTo>
                  <a:pt x="182" y="233"/>
                </a:lnTo>
                <a:lnTo>
                  <a:pt x="178" y="228"/>
                </a:lnTo>
                <a:lnTo>
                  <a:pt x="176" y="222"/>
                </a:lnTo>
                <a:lnTo>
                  <a:pt x="176" y="222"/>
                </a:lnTo>
                <a:lnTo>
                  <a:pt x="174" y="218"/>
                </a:lnTo>
                <a:lnTo>
                  <a:pt x="172" y="212"/>
                </a:lnTo>
                <a:lnTo>
                  <a:pt x="172" y="199"/>
                </a:lnTo>
                <a:lnTo>
                  <a:pt x="172" y="186"/>
                </a:lnTo>
                <a:lnTo>
                  <a:pt x="172" y="186"/>
                </a:lnTo>
                <a:lnTo>
                  <a:pt x="169" y="186"/>
                </a:lnTo>
                <a:lnTo>
                  <a:pt x="164" y="186"/>
                </a:lnTo>
                <a:lnTo>
                  <a:pt x="161" y="183"/>
                </a:lnTo>
                <a:lnTo>
                  <a:pt x="161" y="183"/>
                </a:lnTo>
                <a:lnTo>
                  <a:pt x="159" y="181"/>
                </a:lnTo>
                <a:lnTo>
                  <a:pt x="158" y="178"/>
                </a:lnTo>
                <a:lnTo>
                  <a:pt x="159" y="172"/>
                </a:lnTo>
                <a:lnTo>
                  <a:pt x="161" y="167"/>
                </a:lnTo>
                <a:lnTo>
                  <a:pt x="161" y="163"/>
                </a:lnTo>
                <a:lnTo>
                  <a:pt x="161" y="163"/>
                </a:lnTo>
                <a:lnTo>
                  <a:pt x="156" y="161"/>
                </a:lnTo>
                <a:lnTo>
                  <a:pt x="153" y="158"/>
                </a:lnTo>
                <a:lnTo>
                  <a:pt x="153" y="156"/>
                </a:lnTo>
                <a:lnTo>
                  <a:pt x="153" y="156"/>
                </a:lnTo>
                <a:lnTo>
                  <a:pt x="158" y="137"/>
                </a:lnTo>
                <a:lnTo>
                  <a:pt x="158" y="137"/>
                </a:lnTo>
                <a:lnTo>
                  <a:pt x="151" y="133"/>
                </a:lnTo>
                <a:lnTo>
                  <a:pt x="146" y="131"/>
                </a:lnTo>
                <a:lnTo>
                  <a:pt x="145" y="128"/>
                </a:lnTo>
                <a:lnTo>
                  <a:pt x="146" y="126"/>
                </a:lnTo>
                <a:lnTo>
                  <a:pt x="146" y="126"/>
                </a:lnTo>
                <a:lnTo>
                  <a:pt x="152" y="118"/>
                </a:lnTo>
                <a:lnTo>
                  <a:pt x="156" y="113"/>
                </a:lnTo>
                <a:lnTo>
                  <a:pt x="158" y="109"/>
                </a:lnTo>
                <a:lnTo>
                  <a:pt x="158" y="109"/>
                </a:lnTo>
                <a:lnTo>
                  <a:pt x="161" y="105"/>
                </a:lnTo>
                <a:lnTo>
                  <a:pt x="161" y="102"/>
                </a:lnTo>
                <a:lnTo>
                  <a:pt x="161" y="102"/>
                </a:lnTo>
                <a:lnTo>
                  <a:pt x="161" y="99"/>
                </a:lnTo>
                <a:lnTo>
                  <a:pt x="158" y="95"/>
                </a:lnTo>
                <a:lnTo>
                  <a:pt x="156" y="89"/>
                </a:lnTo>
                <a:lnTo>
                  <a:pt x="158" y="77"/>
                </a:lnTo>
                <a:lnTo>
                  <a:pt x="158" y="77"/>
                </a:lnTo>
                <a:lnTo>
                  <a:pt x="149" y="68"/>
                </a:lnTo>
                <a:lnTo>
                  <a:pt x="138" y="57"/>
                </a:lnTo>
                <a:lnTo>
                  <a:pt x="138" y="57"/>
                </a:lnTo>
                <a:lnTo>
                  <a:pt x="137" y="54"/>
                </a:lnTo>
                <a:lnTo>
                  <a:pt x="136" y="49"/>
                </a:lnTo>
                <a:lnTo>
                  <a:pt x="137" y="45"/>
                </a:lnTo>
                <a:lnTo>
                  <a:pt x="137" y="43"/>
                </a:lnTo>
                <a:lnTo>
                  <a:pt x="138" y="43"/>
                </a:lnTo>
                <a:lnTo>
                  <a:pt x="138" y="43"/>
                </a:lnTo>
                <a:lnTo>
                  <a:pt x="158" y="43"/>
                </a:lnTo>
                <a:lnTo>
                  <a:pt x="176" y="43"/>
                </a:lnTo>
                <a:lnTo>
                  <a:pt x="176" y="4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9299E459-C6D8-4ECF-89FC-B6927088895E}"/>
              </a:ext>
            </a:extLst>
          </p:cNvPr>
          <p:cNvSpPr>
            <a:spLocks/>
          </p:cNvSpPr>
          <p:nvPr/>
        </p:nvSpPr>
        <p:spPr bwMode="auto">
          <a:xfrm>
            <a:off x="2881788" y="4747645"/>
            <a:ext cx="406400" cy="1560513"/>
          </a:xfrm>
          <a:custGeom>
            <a:avLst/>
            <a:gdLst>
              <a:gd name="T0" fmla="*/ 197 w 514"/>
              <a:gd name="T1" fmla="*/ 0 h 1966"/>
              <a:gd name="T2" fmla="*/ 93 w 514"/>
              <a:gd name="T3" fmla="*/ 26 h 1966"/>
              <a:gd name="T4" fmla="*/ 54 w 514"/>
              <a:gd name="T5" fmla="*/ 74 h 1966"/>
              <a:gd name="T6" fmla="*/ 67 w 514"/>
              <a:gd name="T7" fmla="*/ 126 h 1966"/>
              <a:gd name="T8" fmla="*/ 43 w 514"/>
              <a:gd name="T9" fmla="*/ 184 h 1966"/>
              <a:gd name="T10" fmla="*/ 56 w 514"/>
              <a:gd name="T11" fmla="*/ 236 h 1966"/>
              <a:gd name="T12" fmla="*/ 69 w 514"/>
              <a:gd name="T13" fmla="*/ 286 h 1966"/>
              <a:gd name="T14" fmla="*/ 166 w 514"/>
              <a:gd name="T15" fmla="*/ 303 h 1966"/>
              <a:gd name="T16" fmla="*/ 140 w 514"/>
              <a:gd name="T17" fmla="*/ 363 h 1966"/>
              <a:gd name="T18" fmla="*/ 110 w 514"/>
              <a:gd name="T19" fmla="*/ 372 h 1966"/>
              <a:gd name="T20" fmla="*/ 86 w 514"/>
              <a:gd name="T21" fmla="*/ 491 h 1966"/>
              <a:gd name="T22" fmla="*/ 60 w 514"/>
              <a:gd name="T23" fmla="*/ 622 h 1966"/>
              <a:gd name="T24" fmla="*/ 43 w 514"/>
              <a:gd name="T25" fmla="*/ 724 h 1966"/>
              <a:gd name="T26" fmla="*/ 34 w 514"/>
              <a:gd name="T27" fmla="*/ 884 h 1966"/>
              <a:gd name="T28" fmla="*/ 9 w 514"/>
              <a:gd name="T29" fmla="*/ 1000 h 1966"/>
              <a:gd name="T30" fmla="*/ 0 w 514"/>
              <a:gd name="T31" fmla="*/ 1057 h 1966"/>
              <a:gd name="T32" fmla="*/ 22 w 514"/>
              <a:gd name="T33" fmla="*/ 1119 h 1966"/>
              <a:gd name="T34" fmla="*/ 50 w 514"/>
              <a:gd name="T35" fmla="*/ 1134 h 1966"/>
              <a:gd name="T36" fmla="*/ 58 w 514"/>
              <a:gd name="T37" fmla="*/ 1104 h 1966"/>
              <a:gd name="T38" fmla="*/ 63 w 514"/>
              <a:gd name="T39" fmla="*/ 1083 h 1966"/>
              <a:gd name="T40" fmla="*/ 74 w 514"/>
              <a:gd name="T41" fmla="*/ 1031 h 1966"/>
              <a:gd name="T42" fmla="*/ 88 w 514"/>
              <a:gd name="T43" fmla="*/ 1029 h 1966"/>
              <a:gd name="T44" fmla="*/ 91 w 514"/>
              <a:gd name="T45" fmla="*/ 1113 h 1966"/>
              <a:gd name="T46" fmla="*/ 80 w 514"/>
              <a:gd name="T47" fmla="*/ 1603 h 1966"/>
              <a:gd name="T48" fmla="*/ 203 w 514"/>
              <a:gd name="T49" fmla="*/ 1603 h 1966"/>
              <a:gd name="T50" fmla="*/ 229 w 514"/>
              <a:gd name="T51" fmla="*/ 1761 h 1966"/>
              <a:gd name="T52" fmla="*/ 203 w 514"/>
              <a:gd name="T53" fmla="*/ 1841 h 1966"/>
              <a:gd name="T54" fmla="*/ 186 w 514"/>
              <a:gd name="T55" fmla="*/ 1837 h 1966"/>
              <a:gd name="T56" fmla="*/ 136 w 514"/>
              <a:gd name="T57" fmla="*/ 1878 h 1966"/>
              <a:gd name="T58" fmla="*/ 39 w 514"/>
              <a:gd name="T59" fmla="*/ 1884 h 1966"/>
              <a:gd name="T60" fmla="*/ 13 w 514"/>
              <a:gd name="T61" fmla="*/ 1893 h 1966"/>
              <a:gd name="T62" fmla="*/ 32 w 514"/>
              <a:gd name="T63" fmla="*/ 1932 h 1966"/>
              <a:gd name="T64" fmla="*/ 60 w 514"/>
              <a:gd name="T65" fmla="*/ 1955 h 1966"/>
              <a:gd name="T66" fmla="*/ 155 w 514"/>
              <a:gd name="T67" fmla="*/ 1964 h 1966"/>
              <a:gd name="T68" fmla="*/ 309 w 514"/>
              <a:gd name="T69" fmla="*/ 1966 h 1966"/>
              <a:gd name="T70" fmla="*/ 363 w 514"/>
              <a:gd name="T71" fmla="*/ 1953 h 1966"/>
              <a:gd name="T72" fmla="*/ 359 w 514"/>
              <a:gd name="T73" fmla="*/ 1891 h 1966"/>
              <a:gd name="T74" fmla="*/ 361 w 514"/>
              <a:gd name="T75" fmla="*/ 1590 h 1966"/>
              <a:gd name="T76" fmla="*/ 359 w 514"/>
              <a:gd name="T77" fmla="*/ 1551 h 1966"/>
              <a:gd name="T78" fmla="*/ 365 w 514"/>
              <a:gd name="T79" fmla="*/ 1500 h 1966"/>
              <a:gd name="T80" fmla="*/ 371 w 514"/>
              <a:gd name="T81" fmla="*/ 1422 h 1966"/>
              <a:gd name="T82" fmla="*/ 356 w 514"/>
              <a:gd name="T83" fmla="*/ 1271 h 1966"/>
              <a:gd name="T84" fmla="*/ 343 w 514"/>
              <a:gd name="T85" fmla="*/ 992 h 1966"/>
              <a:gd name="T86" fmla="*/ 371 w 514"/>
              <a:gd name="T87" fmla="*/ 925 h 1966"/>
              <a:gd name="T88" fmla="*/ 497 w 514"/>
              <a:gd name="T89" fmla="*/ 882 h 1966"/>
              <a:gd name="T90" fmla="*/ 514 w 514"/>
              <a:gd name="T91" fmla="*/ 821 h 1966"/>
              <a:gd name="T92" fmla="*/ 492 w 514"/>
              <a:gd name="T93" fmla="*/ 638 h 1966"/>
              <a:gd name="T94" fmla="*/ 449 w 514"/>
              <a:gd name="T95" fmla="*/ 555 h 1966"/>
              <a:gd name="T96" fmla="*/ 343 w 514"/>
              <a:gd name="T97" fmla="*/ 396 h 1966"/>
              <a:gd name="T98" fmla="*/ 326 w 514"/>
              <a:gd name="T99" fmla="*/ 352 h 1966"/>
              <a:gd name="T100" fmla="*/ 348 w 514"/>
              <a:gd name="T101" fmla="*/ 286 h 1966"/>
              <a:gd name="T102" fmla="*/ 330 w 514"/>
              <a:gd name="T103" fmla="*/ 206 h 1966"/>
              <a:gd name="T104" fmla="*/ 311 w 514"/>
              <a:gd name="T105" fmla="*/ 115 h 1966"/>
              <a:gd name="T106" fmla="*/ 270 w 514"/>
              <a:gd name="T107" fmla="*/ 22 h 1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14" h="1966">
                <a:moveTo>
                  <a:pt x="238" y="15"/>
                </a:moveTo>
                <a:lnTo>
                  <a:pt x="238" y="15"/>
                </a:lnTo>
                <a:lnTo>
                  <a:pt x="233" y="11"/>
                </a:lnTo>
                <a:lnTo>
                  <a:pt x="220" y="5"/>
                </a:lnTo>
                <a:lnTo>
                  <a:pt x="210" y="2"/>
                </a:lnTo>
                <a:lnTo>
                  <a:pt x="197" y="0"/>
                </a:lnTo>
                <a:lnTo>
                  <a:pt x="182" y="0"/>
                </a:lnTo>
                <a:lnTo>
                  <a:pt x="166" y="2"/>
                </a:lnTo>
                <a:lnTo>
                  <a:pt x="166" y="2"/>
                </a:lnTo>
                <a:lnTo>
                  <a:pt x="127" y="13"/>
                </a:lnTo>
                <a:lnTo>
                  <a:pt x="110" y="18"/>
                </a:lnTo>
                <a:lnTo>
                  <a:pt x="93" y="26"/>
                </a:lnTo>
                <a:lnTo>
                  <a:pt x="78" y="33"/>
                </a:lnTo>
                <a:lnTo>
                  <a:pt x="67" y="41"/>
                </a:lnTo>
                <a:lnTo>
                  <a:pt x="60" y="48"/>
                </a:lnTo>
                <a:lnTo>
                  <a:pt x="56" y="57"/>
                </a:lnTo>
                <a:lnTo>
                  <a:pt x="56" y="57"/>
                </a:lnTo>
                <a:lnTo>
                  <a:pt x="54" y="74"/>
                </a:lnTo>
                <a:lnTo>
                  <a:pt x="54" y="89"/>
                </a:lnTo>
                <a:lnTo>
                  <a:pt x="56" y="104"/>
                </a:lnTo>
                <a:lnTo>
                  <a:pt x="63" y="100"/>
                </a:lnTo>
                <a:lnTo>
                  <a:pt x="69" y="113"/>
                </a:lnTo>
                <a:lnTo>
                  <a:pt x="69" y="113"/>
                </a:lnTo>
                <a:lnTo>
                  <a:pt x="67" y="126"/>
                </a:lnTo>
                <a:lnTo>
                  <a:pt x="65" y="139"/>
                </a:lnTo>
                <a:lnTo>
                  <a:pt x="63" y="145"/>
                </a:lnTo>
                <a:lnTo>
                  <a:pt x="60" y="151"/>
                </a:lnTo>
                <a:lnTo>
                  <a:pt x="60" y="151"/>
                </a:lnTo>
                <a:lnTo>
                  <a:pt x="39" y="177"/>
                </a:lnTo>
                <a:lnTo>
                  <a:pt x="43" y="184"/>
                </a:lnTo>
                <a:lnTo>
                  <a:pt x="50" y="190"/>
                </a:lnTo>
                <a:lnTo>
                  <a:pt x="50" y="190"/>
                </a:lnTo>
                <a:lnTo>
                  <a:pt x="54" y="210"/>
                </a:lnTo>
                <a:lnTo>
                  <a:pt x="56" y="225"/>
                </a:lnTo>
                <a:lnTo>
                  <a:pt x="56" y="236"/>
                </a:lnTo>
                <a:lnTo>
                  <a:pt x="56" y="236"/>
                </a:lnTo>
                <a:lnTo>
                  <a:pt x="54" y="247"/>
                </a:lnTo>
                <a:lnTo>
                  <a:pt x="56" y="262"/>
                </a:lnTo>
                <a:lnTo>
                  <a:pt x="61" y="279"/>
                </a:lnTo>
                <a:lnTo>
                  <a:pt x="63" y="285"/>
                </a:lnTo>
                <a:lnTo>
                  <a:pt x="69" y="286"/>
                </a:lnTo>
                <a:lnTo>
                  <a:pt x="69" y="286"/>
                </a:lnTo>
                <a:lnTo>
                  <a:pt x="74" y="288"/>
                </a:lnTo>
                <a:lnTo>
                  <a:pt x="84" y="286"/>
                </a:lnTo>
                <a:lnTo>
                  <a:pt x="106" y="285"/>
                </a:lnTo>
                <a:lnTo>
                  <a:pt x="136" y="279"/>
                </a:lnTo>
                <a:lnTo>
                  <a:pt x="132" y="303"/>
                </a:lnTo>
                <a:lnTo>
                  <a:pt x="166" y="303"/>
                </a:lnTo>
                <a:lnTo>
                  <a:pt x="162" y="316"/>
                </a:lnTo>
                <a:lnTo>
                  <a:pt x="179" y="313"/>
                </a:lnTo>
                <a:lnTo>
                  <a:pt x="179" y="339"/>
                </a:lnTo>
                <a:lnTo>
                  <a:pt x="179" y="339"/>
                </a:lnTo>
                <a:lnTo>
                  <a:pt x="160" y="350"/>
                </a:lnTo>
                <a:lnTo>
                  <a:pt x="140" y="363"/>
                </a:lnTo>
                <a:lnTo>
                  <a:pt x="140" y="363"/>
                </a:lnTo>
                <a:lnTo>
                  <a:pt x="123" y="365"/>
                </a:lnTo>
                <a:lnTo>
                  <a:pt x="114" y="368"/>
                </a:lnTo>
                <a:lnTo>
                  <a:pt x="110" y="370"/>
                </a:lnTo>
                <a:lnTo>
                  <a:pt x="110" y="372"/>
                </a:lnTo>
                <a:lnTo>
                  <a:pt x="110" y="372"/>
                </a:lnTo>
                <a:lnTo>
                  <a:pt x="115" y="381"/>
                </a:lnTo>
                <a:lnTo>
                  <a:pt x="119" y="385"/>
                </a:lnTo>
                <a:lnTo>
                  <a:pt x="119" y="385"/>
                </a:lnTo>
                <a:lnTo>
                  <a:pt x="106" y="430"/>
                </a:lnTo>
                <a:lnTo>
                  <a:pt x="95" y="465"/>
                </a:lnTo>
                <a:lnTo>
                  <a:pt x="86" y="491"/>
                </a:lnTo>
                <a:lnTo>
                  <a:pt x="86" y="491"/>
                </a:lnTo>
                <a:lnTo>
                  <a:pt x="82" y="501"/>
                </a:lnTo>
                <a:lnTo>
                  <a:pt x="78" y="515"/>
                </a:lnTo>
                <a:lnTo>
                  <a:pt x="73" y="553"/>
                </a:lnTo>
                <a:lnTo>
                  <a:pt x="67" y="592"/>
                </a:lnTo>
                <a:lnTo>
                  <a:pt x="60" y="622"/>
                </a:lnTo>
                <a:lnTo>
                  <a:pt x="60" y="622"/>
                </a:lnTo>
                <a:lnTo>
                  <a:pt x="47" y="668"/>
                </a:lnTo>
                <a:lnTo>
                  <a:pt x="43" y="685"/>
                </a:lnTo>
                <a:lnTo>
                  <a:pt x="43" y="698"/>
                </a:lnTo>
                <a:lnTo>
                  <a:pt x="43" y="698"/>
                </a:lnTo>
                <a:lnTo>
                  <a:pt x="43" y="724"/>
                </a:lnTo>
                <a:lnTo>
                  <a:pt x="43" y="750"/>
                </a:lnTo>
                <a:lnTo>
                  <a:pt x="43" y="750"/>
                </a:lnTo>
                <a:lnTo>
                  <a:pt x="34" y="839"/>
                </a:lnTo>
                <a:lnTo>
                  <a:pt x="34" y="839"/>
                </a:lnTo>
                <a:lnTo>
                  <a:pt x="34" y="862"/>
                </a:lnTo>
                <a:lnTo>
                  <a:pt x="34" y="884"/>
                </a:lnTo>
                <a:lnTo>
                  <a:pt x="35" y="901"/>
                </a:lnTo>
                <a:lnTo>
                  <a:pt x="34" y="906"/>
                </a:lnTo>
                <a:lnTo>
                  <a:pt x="34" y="906"/>
                </a:lnTo>
                <a:lnTo>
                  <a:pt x="30" y="921"/>
                </a:lnTo>
                <a:lnTo>
                  <a:pt x="20" y="953"/>
                </a:lnTo>
                <a:lnTo>
                  <a:pt x="9" y="1000"/>
                </a:lnTo>
                <a:lnTo>
                  <a:pt x="9" y="1000"/>
                </a:lnTo>
                <a:lnTo>
                  <a:pt x="6" y="1013"/>
                </a:lnTo>
                <a:lnTo>
                  <a:pt x="2" y="1024"/>
                </a:lnTo>
                <a:lnTo>
                  <a:pt x="0" y="1039"/>
                </a:lnTo>
                <a:lnTo>
                  <a:pt x="0" y="1039"/>
                </a:lnTo>
                <a:lnTo>
                  <a:pt x="0" y="1057"/>
                </a:lnTo>
                <a:lnTo>
                  <a:pt x="2" y="1080"/>
                </a:lnTo>
                <a:lnTo>
                  <a:pt x="6" y="1098"/>
                </a:lnTo>
                <a:lnTo>
                  <a:pt x="9" y="1106"/>
                </a:lnTo>
                <a:lnTo>
                  <a:pt x="13" y="1111"/>
                </a:lnTo>
                <a:lnTo>
                  <a:pt x="13" y="1111"/>
                </a:lnTo>
                <a:lnTo>
                  <a:pt x="22" y="1119"/>
                </a:lnTo>
                <a:lnTo>
                  <a:pt x="32" y="1126"/>
                </a:lnTo>
                <a:lnTo>
                  <a:pt x="41" y="1134"/>
                </a:lnTo>
                <a:lnTo>
                  <a:pt x="45" y="1135"/>
                </a:lnTo>
                <a:lnTo>
                  <a:pt x="47" y="1135"/>
                </a:lnTo>
                <a:lnTo>
                  <a:pt x="47" y="1135"/>
                </a:lnTo>
                <a:lnTo>
                  <a:pt x="50" y="1134"/>
                </a:lnTo>
                <a:lnTo>
                  <a:pt x="54" y="1128"/>
                </a:lnTo>
                <a:lnTo>
                  <a:pt x="56" y="1122"/>
                </a:lnTo>
                <a:lnTo>
                  <a:pt x="47" y="1111"/>
                </a:lnTo>
                <a:lnTo>
                  <a:pt x="47" y="1098"/>
                </a:lnTo>
                <a:lnTo>
                  <a:pt x="47" y="1098"/>
                </a:lnTo>
                <a:lnTo>
                  <a:pt x="58" y="1104"/>
                </a:lnTo>
                <a:lnTo>
                  <a:pt x="65" y="1106"/>
                </a:lnTo>
                <a:lnTo>
                  <a:pt x="67" y="1106"/>
                </a:lnTo>
                <a:lnTo>
                  <a:pt x="69" y="1102"/>
                </a:lnTo>
                <a:lnTo>
                  <a:pt x="69" y="1102"/>
                </a:lnTo>
                <a:lnTo>
                  <a:pt x="67" y="1093"/>
                </a:lnTo>
                <a:lnTo>
                  <a:pt x="63" y="1083"/>
                </a:lnTo>
                <a:lnTo>
                  <a:pt x="60" y="1072"/>
                </a:lnTo>
                <a:lnTo>
                  <a:pt x="60" y="1072"/>
                </a:lnTo>
                <a:lnTo>
                  <a:pt x="65" y="1061"/>
                </a:lnTo>
                <a:lnTo>
                  <a:pt x="73" y="1042"/>
                </a:lnTo>
                <a:lnTo>
                  <a:pt x="73" y="1042"/>
                </a:lnTo>
                <a:lnTo>
                  <a:pt x="74" y="1031"/>
                </a:lnTo>
                <a:lnTo>
                  <a:pt x="74" y="1013"/>
                </a:lnTo>
                <a:lnTo>
                  <a:pt x="74" y="998"/>
                </a:lnTo>
                <a:lnTo>
                  <a:pt x="76" y="992"/>
                </a:lnTo>
                <a:lnTo>
                  <a:pt x="76" y="992"/>
                </a:lnTo>
                <a:lnTo>
                  <a:pt x="82" y="1003"/>
                </a:lnTo>
                <a:lnTo>
                  <a:pt x="88" y="1029"/>
                </a:lnTo>
                <a:lnTo>
                  <a:pt x="93" y="1059"/>
                </a:lnTo>
                <a:lnTo>
                  <a:pt x="95" y="1072"/>
                </a:lnTo>
                <a:lnTo>
                  <a:pt x="93" y="1081"/>
                </a:lnTo>
                <a:lnTo>
                  <a:pt x="93" y="1081"/>
                </a:lnTo>
                <a:lnTo>
                  <a:pt x="91" y="1093"/>
                </a:lnTo>
                <a:lnTo>
                  <a:pt x="91" y="1113"/>
                </a:lnTo>
                <a:lnTo>
                  <a:pt x="89" y="1167"/>
                </a:lnTo>
                <a:lnTo>
                  <a:pt x="89" y="1264"/>
                </a:lnTo>
                <a:lnTo>
                  <a:pt x="89" y="1264"/>
                </a:lnTo>
                <a:lnTo>
                  <a:pt x="84" y="1452"/>
                </a:lnTo>
                <a:lnTo>
                  <a:pt x="80" y="1566"/>
                </a:lnTo>
                <a:lnTo>
                  <a:pt x="80" y="1603"/>
                </a:lnTo>
                <a:lnTo>
                  <a:pt x="80" y="1616"/>
                </a:lnTo>
                <a:lnTo>
                  <a:pt x="80" y="1616"/>
                </a:lnTo>
                <a:lnTo>
                  <a:pt x="86" y="1614"/>
                </a:lnTo>
                <a:lnTo>
                  <a:pt x="93" y="1612"/>
                </a:lnTo>
                <a:lnTo>
                  <a:pt x="102" y="1606"/>
                </a:lnTo>
                <a:lnTo>
                  <a:pt x="203" y="1603"/>
                </a:lnTo>
                <a:lnTo>
                  <a:pt x="203" y="1603"/>
                </a:lnTo>
                <a:lnTo>
                  <a:pt x="214" y="1653"/>
                </a:lnTo>
                <a:lnTo>
                  <a:pt x="223" y="1700"/>
                </a:lnTo>
                <a:lnTo>
                  <a:pt x="229" y="1742"/>
                </a:lnTo>
                <a:lnTo>
                  <a:pt x="229" y="1742"/>
                </a:lnTo>
                <a:lnTo>
                  <a:pt x="229" y="1761"/>
                </a:lnTo>
                <a:lnTo>
                  <a:pt x="229" y="1778"/>
                </a:lnTo>
                <a:lnTo>
                  <a:pt x="227" y="1793"/>
                </a:lnTo>
                <a:lnTo>
                  <a:pt x="223" y="1806"/>
                </a:lnTo>
                <a:lnTo>
                  <a:pt x="220" y="1822"/>
                </a:lnTo>
                <a:lnTo>
                  <a:pt x="216" y="1828"/>
                </a:lnTo>
                <a:lnTo>
                  <a:pt x="203" y="1841"/>
                </a:lnTo>
                <a:lnTo>
                  <a:pt x="203" y="1841"/>
                </a:lnTo>
                <a:lnTo>
                  <a:pt x="199" y="1836"/>
                </a:lnTo>
                <a:lnTo>
                  <a:pt x="194" y="1834"/>
                </a:lnTo>
                <a:lnTo>
                  <a:pt x="190" y="1836"/>
                </a:lnTo>
                <a:lnTo>
                  <a:pt x="186" y="1837"/>
                </a:lnTo>
                <a:lnTo>
                  <a:pt x="186" y="1837"/>
                </a:lnTo>
                <a:lnTo>
                  <a:pt x="181" y="1845"/>
                </a:lnTo>
                <a:lnTo>
                  <a:pt x="173" y="1856"/>
                </a:lnTo>
                <a:lnTo>
                  <a:pt x="168" y="1863"/>
                </a:lnTo>
                <a:lnTo>
                  <a:pt x="160" y="1869"/>
                </a:lnTo>
                <a:lnTo>
                  <a:pt x="149" y="1875"/>
                </a:lnTo>
                <a:lnTo>
                  <a:pt x="136" y="1878"/>
                </a:lnTo>
                <a:lnTo>
                  <a:pt x="136" y="1878"/>
                </a:lnTo>
                <a:lnTo>
                  <a:pt x="121" y="1882"/>
                </a:lnTo>
                <a:lnTo>
                  <a:pt x="104" y="1884"/>
                </a:lnTo>
                <a:lnTo>
                  <a:pt x="74" y="1886"/>
                </a:lnTo>
                <a:lnTo>
                  <a:pt x="50" y="1886"/>
                </a:lnTo>
                <a:lnTo>
                  <a:pt x="39" y="1884"/>
                </a:lnTo>
                <a:lnTo>
                  <a:pt x="39" y="1884"/>
                </a:lnTo>
                <a:lnTo>
                  <a:pt x="34" y="1882"/>
                </a:lnTo>
                <a:lnTo>
                  <a:pt x="24" y="1884"/>
                </a:lnTo>
                <a:lnTo>
                  <a:pt x="20" y="1886"/>
                </a:lnTo>
                <a:lnTo>
                  <a:pt x="17" y="1889"/>
                </a:lnTo>
                <a:lnTo>
                  <a:pt x="13" y="1893"/>
                </a:lnTo>
                <a:lnTo>
                  <a:pt x="13" y="1901"/>
                </a:lnTo>
                <a:lnTo>
                  <a:pt x="13" y="1901"/>
                </a:lnTo>
                <a:lnTo>
                  <a:pt x="13" y="1908"/>
                </a:lnTo>
                <a:lnTo>
                  <a:pt x="17" y="1914"/>
                </a:lnTo>
                <a:lnTo>
                  <a:pt x="24" y="1925"/>
                </a:lnTo>
                <a:lnTo>
                  <a:pt x="32" y="1932"/>
                </a:lnTo>
                <a:lnTo>
                  <a:pt x="34" y="1934"/>
                </a:lnTo>
                <a:lnTo>
                  <a:pt x="47" y="1938"/>
                </a:lnTo>
                <a:lnTo>
                  <a:pt x="47" y="1938"/>
                </a:lnTo>
                <a:lnTo>
                  <a:pt x="50" y="1943"/>
                </a:lnTo>
                <a:lnTo>
                  <a:pt x="60" y="1955"/>
                </a:lnTo>
                <a:lnTo>
                  <a:pt x="60" y="1955"/>
                </a:lnTo>
                <a:lnTo>
                  <a:pt x="65" y="1958"/>
                </a:lnTo>
                <a:lnTo>
                  <a:pt x="76" y="1960"/>
                </a:lnTo>
                <a:lnTo>
                  <a:pt x="104" y="1962"/>
                </a:lnTo>
                <a:lnTo>
                  <a:pt x="145" y="1964"/>
                </a:lnTo>
                <a:lnTo>
                  <a:pt x="145" y="1964"/>
                </a:lnTo>
                <a:lnTo>
                  <a:pt x="155" y="1964"/>
                </a:lnTo>
                <a:lnTo>
                  <a:pt x="175" y="1960"/>
                </a:lnTo>
                <a:lnTo>
                  <a:pt x="203" y="1958"/>
                </a:lnTo>
                <a:lnTo>
                  <a:pt x="218" y="1958"/>
                </a:lnTo>
                <a:lnTo>
                  <a:pt x="233" y="1960"/>
                </a:lnTo>
                <a:lnTo>
                  <a:pt x="233" y="1960"/>
                </a:lnTo>
                <a:lnTo>
                  <a:pt x="309" y="1966"/>
                </a:lnTo>
                <a:lnTo>
                  <a:pt x="344" y="1966"/>
                </a:lnTo>
                <a:lnTo>
                  <a:pt x="356" y="1966"/>
                </a:lnTo>
                <a:lnTo>
                  <a:pt x="361" y="1964"/>
                </a:lnTo>
                <a:lnTo>
                  <a:pt x="361" y="1964"/>
                </a:lnTo>
                <a:lnTo>
                  <a:pt x="363" y="1960"/>
                </a:lnTo>
                <a:lnTo>
                  <a:pt x="363" y="1953"/>
                </a:lnTo>
                <a:lnTo>
                  <a:pt x="365" y="1934"/>
                </a:lnTo>
                <a:lnTo>
                  <a:pt x="365" y="1914"/>
                </a:lnTo>
                <a:lnTo>
                  <a:pt x="365" y="1901"/>
                </a:lnTo>
                <a:lnTo>
                  <a:pt x="365" y="1901"/>
                </a:lnTo>
                <a:lnTo>
                  <a:pt x="363" y="1895"/>
                </a:lnTo>
                <a:lnTo>
                  <a:pt x="359" y="1891"/>
                </a:lnTo>
                <a:lnTo>
                  <a:pt x="357" y="1888"/>
                </a:lnTo>
                <a:lnTo>
                  <a:pt x="356" y="1884"/>
                </a:lnTo>
                <a:lnTo>
                  <a:pt x="356" y="1884"/>
                </a:lnTo>
                <a:lnTo>
                  <a:pt x="356" y="1834"/>
                </a:lnTo>
                <a:lnTo>
                  <a:pt x="357" y="1733"/>
                </a:lnTo>
                <a:lnTo>
                  <a:pt x="361" y="1590"/>
                </a:lnTo>
                <a:lnTo>
                  <a:pt x="361" y="1590"/>
                </a:lnTo>
                <a:lnTo>
                  <a:pt x="363" y="1588"/>
                </a:lnTo>
                <a:lnTo>
                  <a:pt x="369" y="1582"/>
                </a:lnTo>
                <a:lnTo>
                  <a:pt x="369" y="1582"/>
                </a:lnTo>
                <a:lnTo>
                  <a:pt x="367" y="1571"/>
                </a:lnTo>
                <a:lnTo>
                  <a:pt x="359" y="1551"/>
                </a:lnTo>
                <a:lnTo>
                  <a:pt x="348" y="1523"/>
                </a:lnTo>
                <a:lnTo>
                  <a:pt x="348" y="1523"/>
                </a:lnTo>
                <a:lnTo>
                  <a:pt x="356" y="1515"/>
                </a:lnTo>
                <a:lnTo>
                  <a:pt x="361" y="1508"/>
                </a:lnTo>
                <a:lnTo>
                  <a:pt x="363" y="1504"/>
                </a:lnTo>
                <a:lnTo>
                  <a:pt x="365" y="1500"/>
                </a:lnTo>
                <a:lnTo>
                  <a:pt x="365" y="1500"/>
                </a:lnTo>
                <a:lnTo>
                  <a:pt x="365" y="1465"/>
                </a:lnTo>
                <a:lnTo>
                  <a:pt x="365" y="1433"/>
                </a:lnTo>
                <a:lnTo>
                  <a:pt x="365" y="1433"/>
                </a:lnTo>
                <a:lnTo>
                  <a:pt x="367" y="1428"/>
                </a:lnTo>
                <a:lnTo>
                  <a:pt x="371" y="1422"/>
                </a:lnTo>
                <a:lnTo>
                  <a:pt x="374" y="1417"/>
                </a:lnTo>
                <a:lnTo>
                  <a:pt x="378" y="1413"/>
                </a:lnTo>
                <a:lnTo>
                  <a:pt x="378" y="1413"/>
                </a:lnTo>
                <a:lnTo>
                  <a:pt x="365" y="1348"/>
                </a:lnTo>
                <a:lnTo>
                  <a:pt x="357" y="1296"/>
                </a:lnTo>
                <a:lnTo>
                  <a:pt x="356" y="1271"/>
                </a:lnTo>
                <a:lnTo>
                  <a:pt x="356" y="1251"/>
                </a:lnTo>
                <a:lnTo>
                  <a:pt x="356" y="1251"/>
                </a:lnTo>
                <a:lnTo>
                  <a:pt x="357" y="1227"/>
                </a:lnTo>
                <a:lnTo>
                  <a:pt x="356" y="1191"/>
                </a:lnTo>
                <a:lnTo>
                  <a:pt x="352" y="1108"/>
                </a:lnTo>
                <a:lnTo>
                  <a:pt x="343" y="992"/>
                </a:lnTo>
                <a:lnTo>
                  <a:pt x="343" y="992"/>
                </a:lnTo>
                <a:lnTo>
                  <a:pt x="343" y="977"/>
                </a:lnTo>
                <a:lnTo>
                  <a:pt x="344" y="957"/>
                </a:lnTo>
                <a:lnTo>
                  <a:pt x="348" y="929"/>
                </a:lnTo>
                <a:lnTo>
                  <a:pt x="348" y="929"/>
                </a:lnTo>
                <a:lnTo>
                  <a:pt x="371" y="925"/>
                </a:lnTo>
                <a:lnTo>
                  <a:pt x="395" y="919"/>
                </a:lnTo>
                <a:lnTo>
                  <a:pt x="421" y="914"/>
                </a:lnTo>
                <a:lnTo>
                  <a:pt x="451" y="905"/>
                </a:lnTo>
                <a:lnTo>
                  <a:pt x="477" y="895"/>
                </a:lnTo>
                <a:lnTo>
                  <a:pt x="488" y="888"/>
                </a:lnTo>
                <a:lnTo>
                  <a:pt x="497" y="882"/>
                </a:lnTo>
                <a:lnTo>
                  <a:pt x="505" y="877"/>
                </a:lnTo>
                <a:lnTo>
                  <a:pt x="508" y="869"/>
                </a:lnTo>
                <a:lnTo>
                  <a:pt x="508" y="869"/>
                </a:lnTo>
                <a:lnTo>
                  <a:pt x="512" y="860"/>
                </a:lnTo>
                <a:lnTo>
                  <a:pt x="512" y="849"/>
                </a:lnTo>
                <a:lnTo>
                  <a:pt x="514" y="821"/>
                </a:lnTo>
                <a:lnTo>
                  <a:pt x="512" y="789"/>
                </a:lnTo>
                <a:lnTo>
                  <a:pt x="508" y="756"/>
                </a:lnTo>
                <a:lnTo>
                  <a:pt x="501" y="694"/>
                </a:lnTo>
                <a:lnTo>
                  <a:pt x="495" y="661"/>
                </a:lnTo>
                <a:lnTo>
                  <a:pt x="495" y="661"/>
                </a:lnTo>
                <a:lnTo>
                  <a:pt x="492" y="638"/>
                </a:lnTo>
                <a:lnTo>
                  <a:pt x="484" y="607"/>
                </a:lnTo>
                <a:lnTo>
                  <a:pt x="477" y="590"/>
                </a:lnTo>
                <a:lnTo>
                  <a:pt x="469" y="575"/>
                </a:lnTo>
                <a:lnTo>
                  <a:pt x="460" y="562"/>
                </a:lnTo>
                <a:lnTo>
                  <a:pt x="454" y="558"/>
                </a:lnTo>
                <a:lnTo>
                  <a:pt x="449" y="555"/>
                </a:lnTo>
                <a:lnTo>
                  <a:pt x="449" y="555"/>
                </a:lnTo>
                <a:lnTo>
                  <a:pt x="438" y="549"/>
                </a:lnTo>
                <a:lnTo>
                  <a:pt x="423" y="545"/>
                </a:lnTo>
                <a:lnTo>
                  <a:pt x="397" y="538"/>
                </a:lnTo>
                <a:lnTo>
                  <a:pt x="369" y="532"/>
                </a:lnTo>
                <a:lnTo>
                  <a:pt x="343" y="396"/>
                </a:lnTo>
                <a:lnTo>
                  <a:pt x="343" y="396"/>
                </a:lnTo>
                <a:lnTo>
                  <a:pt x="339" y="380"/>
                </a:lnTo>
                <a:lnTo>
                  <a:pt x="335" y="367"/>
                </a:lnTo>
                <a:lnTo>
                  <a:pt x="331" y="359"/>
                </a:lnTo>
                <a:lnTo>
                  <a:pt x="331" y="359"/>
                </a:lnTo>
                <a:lnTo>
                  <a:pt x="326" y="352"/>
                </a:lnTo>
                <a:lnTo>
                  <a:pt x="318" y="340"/>
                </a:lnTo>
                <a:lnTo>
                  <a:pt x="309" y="326"/>
                </a:lnTo>
                <a:lnTo>
                  <a:pt x="309" y="296"/>
                </a:lnTo>
                <a:lnTo>
                  <a:pt x="331" y="316"/>
                </a:lnTo>
                <a:lnTo>
                  <a:pt x="331" y="283"/>
                </a:lnTo>
                <a:lnTo>
                  <a:pt x="348" y="286"/>
                </a:lnTo>
                <a:lnTo>
                  <a:pt x="348" y="286"/>
                </a:lnTo>
                <a:lnTo>
                  <a:pt x="343" y="266"/>
                </a:lnTo>
                <a:lnTo>
                  <a:pt x="339" y="246"/>
                </a:lnTo>
                <a:lnTo>
                  <a:pt x="335" y="227"/>
                </a:lnTo>
                <a:lnTo>
                  <a:pt x="335" y="227"/>
                </a:lnTo>
                <a:lnTo>
                  <a:pt x="330" y="206"/>
                </a:lnTo>
                <a:lnTo>
                  <a:pt x="324" y="180"/>
                </a:lnTo>
                <a:lnTo>
                  <a:pt x="317" y="154"/>
                </a:lnTo>
                <a:lnTo>
                  <a:pt x="315" y="143"/>
                </a:lnTo>
                <a:lnTo>
                  <a:pt x="313" y="134"/>
                </a:lnTo>
                <a:lnTo>
                  <a:pt x="313" y="134"/>
                </a:lnTo>
                <a:lnTo>
                  <a:pt x="311" y="115"/>
                </a:lnTo>
                <a:lnTo>
                  <a:pt x="305" y="93"/>
                </a:lnTo>
                <a:lnTo>
                  <a:pt x="296" y="67"/>
                </a:lnTo>
                <a:lnTo>
                  <a:pt x="285" y="41"/>
                </a:lnTo>
                <a:lnTo>
                  <a:pt x="285" y="41"/>
                </a:lnTo>
                <a:lnTo>
                  <a:pt x="277" y="30"/>
                </a:lnTo>
                <a:lnTo>
                  <a:pt x="270" y="22"/>
                </a:lnTo>
                <a:lnTo>
                  <a:pt x="263" y="18"/>
                </a:lnTo>
                <a:lnTo>
                  <a:pt x="255" y="15"/>
                </a:lnTo>
                <a:lnTo>
                  <a:pt x="242" y="15"/>
                </a:lnTo>
                <a:lnTo>
                  <a:pt x="238" y="15"/>
                </a:lnTo>
                <a:lnTo>
                  <a:pt x="238" y="1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8">
            <a:extLst>
              <a:ext uri="{FF2B5EF4-FFF2-40B4-BE49-F238E27FC236}">
                <a16:creationId xmlns:a16="http://schemas.microsoft.com/office/drawing/2014/main" id="{58DEE86D-3444-4867-8552-A07A7BD0E907}"/>
              </a:ext>
            </a:extLst>
          </p:cNvPr>
          <p:cNvSpPr>
            <a:spLocks/>
          </p:cNvSpPr>
          <p:nvPr/>
        </p:nvSpPr>
        <p:spPr bwMode="auto">
          <a:xfrm>
            <a:off x="4645852" y="4651521"/>
            <a:ext cx="712193" cy="1714638"/>
          </a:xfrm>
          <a:custGeom>
            <a:avLst/>
            <a:gdLst>
              <a:gd name="T0" fmla="*/ 115 w 530"/>
              <a:gd name="T1" fmla="*/ 846 h 1276"/>
              <a:gd name="T2" fmla="*/ 81 w 530"/>
              <a:gd name="T3" fmla="*/ 977 h 1276"/>
              <a:gd name="T4" fmla="*/ 64 w 530"/>
              <a:gd name="T5" fmla="*/ 1069 h 1276"/>
              <a:gd name="T6" fmla="*/ 21 w 530"/>
              <a:gd name="T7" fmla="*/ 1155 h 1276"/>
              <a:gd name="T8" fmla="*/ 2 w 530"/>
              <a:gd name="T9" fmla="*/ 1183 h 1276"/>
              <a:gd name="T10" fmla="*/ 34 w 530"/>
              <a:gd name="T11" fmla="*/ 1214 h 1276"/>
              <a:gd name="T12" fmla="*/ 68 w 530"/>
              <a:gd name="T13" fmla="*/ 1273 h 1276"/>
              <a:gd name="T14" fmla="*/ 221 w 530"/>
              <a:gd name="T15" fmla="*/ 1273 h 1276"/>
              <a:gd name="T16" fmla="*/ 280 w 530"/>
              <a:gd name="T17" fmla="*/ 1254 h 1276"/>
              <a:gd name="T18" fmla="*/ 285 w 530"/>
              <a:gd name="T19" fmla="*/ 1214 h 1276"/>
              <a:gd name="T20" fmla="*/ 249 w 530"/>
              <a:gd name="T21" fmla="*/ 1210 h 1276"/>
              <a:gd name="T22" fmla="*/ 192 w 530"/>
              <a:gd name="T23" fmla="*/ 1198 h 1276"/>
              <a:gd name="T24" fmla="*/ 193 w 530"/>
              <a:gd name="T25" fmla="*/ 1147 h 1276"/>
              <a:gd name="T26" fmla="*/ 212 w 530"/>
              <a:gd name="T27" fmla="*/ 1040 h 1276"/>
              <a:gd name="T28" fmla="*/ 243 w 530"/>
              <a:gd name="T29" fmla="*/ 958 h 1276"/>
              <a:gd name="T30" fmla="*/ 285 w 530"/>
              <a:gd name="T31" fmla="*/ 813 h 1276"/>
              <a:gd name="T32" fmla="*/ 292 w 530"/>
              <a:gd name="T33" fmla="*/ 692 h 1276"/>
              <a:gd name="T34" fmla="*/ 367 w 530"/>
              <a:gd name="T35" fmla="*/ 621 h 1276"/>
              <a:gd name="T36" fmla="*/ 387 w 530"/>
              <a:gd name="T37" fmla="*/ 431 h 1276"/>
              <a:gd name="T38" fmla="*/ 445 w 530"/>
              <a:gd name="T39" fmla="*/ 404 h 1276"/>
              <a:gd name="T40" fmla="*/ 461 w 530"/>
              <a:gd name="T41" fmla="*/ 404 h 1276"/>
              <a:gd name="T42" fmla="*/ 478 w 530"/>
              <a:gd name="T43" fmla="*/ 434 h 1276"/>
              <a:gd name="T44" fmla="*/ 490 w 530"/>
              <a:gd name="T45" fmla="*/ 434 h 1276"/>
              <a:gd name="T46" fmla="*/ 473 w 530"/>
              <a:gd name="T47" fmla="*/ 396 h 1276"/>
              <a:gd name="T48" fmla="*/ 491 w 530"/>
              <a:gd name="T49" fmla="*/ 385 h 1276"/>
              <a:gd name="T50" fmla="*/ 489 w 530"/>
              <a:gd name="T51" fmla="*/ 353 h 1276"/>
              <a:gd name="T52" fmla="*/ 490 w 530"/>
              <a:gd name="T53" fmla="*/ 336 h 1276"/>
              <a:gd name="T54" fmla="*/ 529 w 530"/>
              <a:gd name="T55" fmla="*/ 274 h 1276"/>
              <a:gd name="T56" fmla="*/ 522 w 530"/>
              <a:gd name="T57" fmla="*/ 238 h 1276"/>
              <a:gd name="T58" fmla="*/ 488 w 530"/>
              <a:gd name="T59" fmla="*/ 216 h 1276"/>
              <a:gd name="T60" fmla="*/ 399 w 530"/>
              <a:gd name="T61" fmla="*/ 230 h 1276"/>
              <a:gd name="T62" fmla="*/ 331 w 530"/>
              <a:gd name="T63" fmla="*/ 278 h 1276"/>
              <a:gd name="T64" fmla="*/ 328 w 530"/>
              <a:gd name="T65" fmla="*/ 318 h 1276"/>
              <a:gd name="T66" fmla="*/ 371 w 530"/>
              <a:gd name="T67" fmla="*/ 356 h 1276"/>
              <a:gd name="T68" fmla="*/ 418 w 530"/>
              <a:gd name="T69" fmla="*/ 361 h 1276"/>
              <a:gd name="T70" fmla="*/ 375 w 530"/>
              <a:gd name="T71" fmla="*/ 376 h 1276"/>
              <a:gd name="T72" fmla="*/ 310 w 530"/>
              <a:gd name="T73" fmla="*/ 312 h 1276"/>
              <a:gd name="T74" fmla="*/ 268 w 530"/>
              <a:gd name="T75" fmla="*/ 238 h 1276"/>
              <a:gd name="T76" fmla="*/ 308 w 530"/>
              <a:gd name="T77" fmla="*/ 193 h 1276"/>
              <a:gd name="T78" fmla="*/ 324 w 530"/>
              <a:gd name="T79" fmla="*/ 168 h 1276"/>
              <a:gd name="T80" fmla="*/ 315 w 530"/>
              <a:gd name="T81" fmla="*/ 137 h 1276"/>
              <a:gd name="T82" fmla="*/ 311 w 530"/>
              <a:gd name="T83" fmla="*/ 117 h 1276"/>
              <a:gd name="T84" fmla="*/ 317 w 530"/>
              <a:gd name="T85" fmla="*/ 98 h 1276"/>
              <a:gd name="T86" fmla="*/ 297 w 530"/>
              <a:gd name="T87" fmla="*/ 71 h 1276"/>
              <a:gd name="T88" fmla="*/ 299 w 530"/>
              <a:gd name="T89" fmla="*/ 42 h 1276"/>
              <a:gd name="T90" fmla="*/ 272 w 530"/>
              <a:gd name="T91" fmla="*/ 8 h 1276"/>
              <a:gd name="T92" fmla="*/ 233 w 530"/>
              <a:gd name="T93" fmla="*/ 3 h 1276"/>
              <a:gd name="T94" fmla="*/ 178 w 530"/>
              <a:gd name="T95" fmla="*/ 3 h 1276"/>
              <a:gd name="T96" fmla="*/ 131 w 530"/>
              <a:gd name="T97" fmla="*/ 43 h 1276"/>
              <a:gd name="T98" fmla="*/ 120 w 530"/>
              <a:gd name="T99" fmla="*/ 128 h 1276"/>
              <a:gd name="T100" fmla="*/ 146 w 530"/>
              <a:gd name="T101" fmla="*/ 177 h 1276"/>
              <a:gd name="T102" fmla="*/ 139 w 530"/>
              <a:gd name="T103" fmla="*/ 196 h 1276"/>
              <a:gd name="T104" fmla="*/ 75 w 530"/>
              <a:gd name="T105" fmla="*/ 274 h 1276"/>
              <a:gd name="T106" fmla="*/ 46 w 530"/>
              <a:gd name="T107" fmla="*/ 342 h 1276"/>
              <a:gd name="T108" fmla="*/ 50 w 530"/>
              <a:gd name="T109" fmla="*/ 626 h 1276"/>
              <a:gd name="T110" fmla="*/ 51 w 530"/>
              <a:gd name="T111" fmla="*/ 737 h 1276"/>
              <a:gd name="T112" fmla="*/ 72 w 530"/>
              <a:gd name="T113" fmla="*/ 756 h 1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30" h="1276">
                <a:moveTo>
                  <a:pt x="103" y="762"/>
                </a:moveTo>
                <a:lnTo>
                  <a:pt x="103" y="762"/>
                </a:lnTo>
                <a:lnTo>
                  <a:pt x="106" y="777"/>
                </a:lnTo>
                <a:lnTo>
                  <a:pt x="112" y="810"/>
                </a:lnTo>
                <a:lnTo>
                  <a:pt x="114" y="829"/>
                </a:lnTo>
                <a:lnTo>
                  <a:pt x="115" y="846"/>
                </a:lnTo>
                <a:lnTo>
                  <a:pt x="117" y="862"/>
                </a:lnTo>
                <a:lnTo>
                  <a:pt x="115" y="868"/>
                </a:lnTo>
                <a:lnTo>
                  <a:pt x="115" y="872"/>
                </a:lnTo>
                <a:lnTo>
                  <a:pt x="115" y="872"/>
                </a:lnTo>
                <a:lnTo>
                  <a:pt x="94" y="937"/>
                </a:lnTo>
                <a:lnTo>
                  <a:pt x="81" y="977"/>
                </a:lnTo>
                <a:lnTo>
                  <a:pt x="72" y="1005"/>
                </a:lnTo>
                <a:lnTo>
                  <a:pt x="72" y="1005"/>
                </a:lnTo>
                <a:lnTo>
                  <a:pt x="69" y="1015"/>
                </a:lnTo>
                <a:lnTo>
                  <a:pt x="67" y="1025"/>
                </a:lnTo>
                <a:lnTo>
                  <a:pt x="64" y="1046"/>
                </a:lnTo>
                <a:lnTo>
                  <a:pt x="64" y="1069"/>
                </a:lnTo>
                <a:lnTo>
                  <a:pt x="64" y="1069"/>
                </a:lnTo>
                <a:lnTo>
                  <a:pt x="56" y="1089"/>
                </a:lnTo>
                <a:lnTo>
                  <a:pt x="50" y="1104"/>
                </a:lnTo>
                <a:lnTo>
                  <a:pt x="44" y="1116"/>
                </a:lnTo>
                <a:lnTo>
                  <a:pt x="21" y="1155"/>
                </a:lnTo>
                <a:lnTo>
                  <a:pt x="21" y="1155"/>
                </a:lnTo>
                <a:lnTo>
                  <a:pt x="16" y="1158"/>
                </a:lnTo>
                <a:lnTo>
                  <a:pt x="12" y="1160"/>
                </a:lnTo>
                <a:lnTo>
                  <a:pt x="8" y="1162"/>
                </a:lnTo>
                <a:lnTo>
                  <a:pt x="8" y="1162"/>
                </a:lnTo>
                <a:lnTo>
                  <a:pt x="6" y="1170"/>
                </a:lnTo>
                <a:lnTo>
                  <a:pt x="2" y="1183"/>
                </a:lnTo>
                <a:lnTo>
                  <a:pt x="0" y="1195"/>
                </a:lnTo>
                <a:lnTo>
                  <a:pt x="0" y="1200"/>
                </a:lnTo>
                <a:lnTo>
                  <a:pt x="1" y="1203"/>
                </a:lnTo>
                <a:lnTo>
                  <a:pt x="1" y="1203"/>
                </a:lnTo>
                <a:lnTo>
                  <a:pt x="12" y="1206"/>
                </a:lnTo>
                <a:lnTo>
                  <a:pt x="34" y="1214"/>
                </a:lnTo>
                <a:lnTo>
                  <a:pt x="64" y="1222"/>
                </a:lnTo>
                <a:lnTo>
                  <a:pt x="64" y="1222"/>
                </a:lnTo>
                <a:lnTo>
                  <a:pt x="64" y="1245"/>
                </a:lnTo>
                <a:lnTo>
                  <a:pt x="66" y="1263"/>
                </a:lnTo>
                <a:lnTo>
                  <a:pt x="67" y="1270"/>
                </a:lnTo>
                <a:lnTo>
                  <a:pt x="68" y="1273"/>
                </a:lnTo>
                <a:lnTo>
                  <a:pt x="68" y="1273"/>
                </a:lnTo>
                <a:lnTo>
                  <a:pt x="75" y="1274"/>
                </a:lnTo>
                <a:lnTo>
                  <a:pt x="91" y="1276"/>
                </a:lnTo>
                <a:lnTo>
                  <a:pt x="140" y="1276"/>
                </a:lnTo>
                <a:lnTo>
                  <a:pt x="190" y="1274"/>
                </a:lnTo>
                <a:lnTo>
                  <a:pt x="221" y="1273"/>
                </a:lnTo>
                <a:lnTo>
                  <a:pt x="221" y="1273"/>
                </a:lnTo>
                <a:lnTo>
                  <a:pt x="237" y="1271"/>
                </a:lnTo>
                <a:lnTo>
                  <a:pt x="255" y="1266"/>
                </a:lnTo>
                <a:lnTo>
                  <a:pt x="271" y="1260"/>
                </a:lnTo>
                <a:lnTo>
                  <a:pt x="277" y="1256"/>
                </a:lnTo>
                <a:lnTo>
                  <a:pt x="280" y="1254"/>
                </a:lnTo>
                <a:lnTo>
                  <a:pt x="280" y="1254"/>
                </a:lnTo>
                <a:lnTo>
                  <a:pt x="283" y="1244"/>
                </a:lnTo>
                <a:lnTo>
                  <a:pt x="286" y="1232"/>
                </a:lnTo>
                <a:lnTo>
                  <a:pt x="286" y="1220"/>
                </a:lnTo>
                <a:lnTo>
                  <a:pt x="286" y="1216"/>
                </a:lnTo>
                <a:lnTo>
                  <a:pt x="285" y="1214"/>
                </a:lnTo>
                <a:lnTo>
                  <a:pt x="285" y="1214"/>
                </a:lnTo>
                <a:lnTo>
                  <a:pt x="280" y="1212"/>
                </a:lnTo>
                <a:lnTo>
                  <a:pt x="272" y="1212"/>
                </a:lnTo>
                <a:lnTo>
                  <a:pt x="261" y="1211"/>
                </a:lnTo>
                <a:lnTo>
                  <a:pt x="249" y="1210"/>
                </a:lnTo>
                <a:lnTo>
                  <a:pt x="249" y="1210"/>
                </a:lnTo>
                <a:lnTo>
                  <a:pt x="236" y="1209"/>
                </a:lnTo>
                <a:lnTo>
                  <a:pt x="227" y="1209"/>
                </a:lnTo>
                <a:lnTo>
                  <a:pt x="219" y="1209"/>
                </a:lnTo>
                <a:lnTo>
                  <a:pt x="209" y="1206"/>
                </a:lnTo>
                <a:lnTo>
                  <a:pt x="209" y="1206"/>
                </a:lnTo>
                <a:lnTo>
                  <a:pt x="192" y="1198"/>
                </a:lnTo>
                <a:lnTo>
                  <a:pt x="186" y="1194"/>
                </a:lnTo>
                <a:lnTo>
                  <a:pt x="193" y="1190"/>
                </a:lnTo>
                <a:lnTo>
                  <a:pt x="193" y="1190"/>
                </a:lnTo>
                <a:lnTo>
                  <a:pt x="195" y="1181"/>
                </a:lnTo>
                <a:lnTo>
                  <a:pt x="195" y="1167"/>
                </a:lnTo>
                <a:lnTo>
                  <a:pt x="193" y="1147"/>
                </a:lnTo>
                <a:lnTo>
                  <a:pt x="193" y="1147"/>
                </a:lnTo>
                <a:lnTo>
                  <a:pt x="193" y="1132"/>
                </a:lnTo>
                <a:lnTo>
                  <a:pt x="196" y="1111"/>
                </a:lnTo>
                <a:lnTo>
                  <a:pt x="201" y="1088"/>
                </a:lnTo>
                <a:lnTo>
                  <a:pt x="206" y="1064"/>
                </a:lnTo>
                <a:lnTo>
                  <a:pt x="212" y="1040"/>
                </a:lnTo>
                <a:lnTo>
                  <a:pt x="218" y="1018"/>
                </a:lnTo>
                <a:lnTo>
                  <a:pt x="224" y="1001"/>
                </a:lnTo>
                <a:lnTo>
                  <a:pt x="229" y="990"/>
                </a:lnTo>
                <a:lnTo>
                  <a:pt x="229" y="990"/>
                </a:lnTo>
                <a:lnTo>
                  <a:pt x="235" y="979"/>
                </a:lnTo>
                <a:lnTo>
                  <a:pt x="243" y="958"/>
                </a:lnTo>
                <a:lnTo>
                  <a:pt x="253" y="934"/>
                </a:lnTo>
                <a:lnTo>
                  <a:pt x="263" y="904"/>
                </a:lnTo>
                <a:lnTo>
                  <a:pt x="271" y="875"/>
                </a:lnTo>
                <a:lnTo>
                  <a:pt x="279" y="847"/>
                </a:lnTo>
                <a:lnTo>
                  <a:pt x="283" y="823"/>
                </a:lnTo>
                <a:lnTo>
                  <a:pt x="285" y="813"/>
                </a:lnTo>
                <a:lnTo>
                  <a:pt x="285" y="805"/>
                </a:lnTo>
                <a:lnTo>
                  <a:pt x="285" y="805"/>
                </a:lnTo>
                <a:lnTo>
                  <a:pt x="283" y="789"/>
                </a:lnTo>
                <a:lnTo>
                  <a:pt x="285" y="771"/>
                </a:lnTo>
                <a:lnTo>
                  <a:pt x="287" y="734"/>
                </a:lnTo>
                <a:lnTo>
                  <a:pt x="292" y="692"/>
                </a:lnTo>
                <a:lnTo>
                  <a:pt x="292" y="692"/>
                </a:lnTo>
                <a:lnTo>
                  <a:pt x="328" y="660"/>
                </a:lnTo>
                <a:lnTo>
                  <a:pt x="354" y="636"/>
                </a:lnTo>
                <a:lnTo>
                  <a:pt x="362" y="627"/>
                </a:lnTo>
                <a:lnTo>
                  <a:pt x="367" y="621"/>
                </a:lnTo>
                <a:lnTo>
                  <a:pt x="367" y="621"/>
                </a:lnTo>
                <a:lnTo>
                  <a:pt x="367" y="610"/>
                </a:lnTo>
                <a:lnTo>
                  <a:pt x="367" y="589"/>
                </a:lnTo>
                <a:lnTo>
                  <a:pt x="366" y="530"/>
                </a:lnTo>
                <a:lnTo>
                  <a:pt x="362" y="447"/>
                </a:lnTo>
                <a:lnTo>
                  <a:pt x="362" y="447"/>
                </a:lnTo>
                <a:lnTo>
                  <a:pt x="387" y="431"/>
                </a:lnTo>
                <a:lnTo>
                  <a:pt x="414" y="412"/>
                </a:lnTo>
                <a:lnTo>
                  <a:pt x="414" y="412"/>
                </a:lnTo>
                <a:lnTo>
                  <a:pt x="421" y="410"/>
                </a:lnTo>
                <a:lnTo>
                  <a:pt x="431" y="408"/>
                </a:lnTo>
                <a:lnTo>
                  <a:pt x="440" y="406"/>
                </a:lnTo>
                <a:lnTo>
                  <a:pt x="445" y="404"/>
                </a:lnTo>
                <a:lnTo>
                  <a:pt x="445" y="404"/>
                </a:lnTo>
                <a:lnTo>
                  <a:pt x="449" y="403"/>
                </a:lnTo>
                <a:lnTo>
                  <a:pt x="455" y="404"/>
                </a:lnTo>
                <a:lnTo>
                  <a:pt x="459" y="404"/>
                </a:lnTo>
                <a:lnTo>
                  <a:pt x="461" y="404"/>
                </a:lnTo>
                <a:lnTo>
                  <a:pt x="461" y="404"/>
                </a:lnTo>
                <a:lnTo>
                  <a:pt x="462" y="404"/>
                </a:lnTo>
                <a:lnTo>
                  <a:pt x="465" y="408"/>
                </a:lnTo>
                <a:lnTo>
                  <a:pt x="470" y="418"/>
                </a:lnTo>
                <a:lnTo>
                  <a:pt x="477" y="432"/>
                </a:lnTo>
                <a:lnTo>
                  <a:pt x="477" y="432"/>
                </a:lnTo>
                <a:lnTo>
                  <a:pt x="478" y="434"/>
                </a:lnTo>
                <a:lnTo>
                  <a:pt x="481" y="436"/>
                </a:lnTo>
                <a:lnTo>
                  <a:pt x="484" y="437"/>
                </a:lnTo>
                <a:lnTo>
                  <a:pt x="487" y="437"/>
                </a:lnTo>
                <a:lnTo>
                  <a:pt x="489" y="436"/>
                </a:lnTo>
                <a:lnTo>
                  <a:pt x="489" y="436"/>
                </a:lnTo>
                <a:lnTo>
                  <a:pt x="490" y="434"/>
                </a:lnTo>
                <a:lnTo>
                  <a:pt x="491" y="431"/>
                </a:lnTo>
                <a:lnTo>
                  <a:pt x="491" y="426"/>
                </a:lnTo>
                <a:lnTo>
                  <a:pt x="490" y="421"/>
                </a:lnTo>
                <a:lnTo>
                  <a:pt x="489" y="420"/>
                </a:lnTo>
                <a:lnTo>
                  <a:pt x="473" y="396"/>
                </a:lnTo>
                <a:lnTo>
                  <a:pt x="473" y="396"/>
                </a:lnTo>
                <a:lnTo>
                  <a:pt x="483" y="396"/>
                </a:lnTo>
                <a:lnTo>
                  <a:pt x="490" y="395"/>
                </a:lnTo>
                <a:lnTo>
                  <a:pt x="491" y="393"/>
                </a:lnTo>
                <a:lnTo>
                  <a:pt x="493" y="392"/>
                </a:lnTo>
                <a:lnTo>
                  <a:pt x="493" y="392"/>
                </a:lnTo>
                <a:lnTo>
                  <a:pt x="491" y="385"/>
                </a:lnTo>
                <a:lnTo>
                  <a:pt x="489" y="373"/>
                </a:lnTo>
                <a:lnTo>
                  <a:pt x="489" y="373"/>
                </a:lnTo>
                <a:lnTo>
                  <a:pt x="488" y="367"/>
                </a:lnTo>
                <a:lnTo>
                  <a:pt x="488" y="361"/>
                </a:lnTo>
                <a:lnTo>
                  <a:pt x="489" y="357"/>
                </a:lnTo>
                <a:lnTo>
                  <a:pt x="489" y="353"/>
                </a:lnTo>
                <a:lnTo>
                  <a:pt x="489" y="353"/>
                </a:lnTo>
                <a:lnTo>
                  <a:pt x="487" y="351"/>
                </a:lnTo>
                <a:lnTo>
                  <a:pt x="484" y="348"/>
                </a:lnTo>
                <a:lnTo>
                  <a:pt x="481" y="345"/>
                </a:lnTo>
                <a:lnTo>
                  <a:pt x="481" y="345"/>
                </a:lnTo>
                <a:lnTo>
                  <a:pt x="490" y="336"/>
                </a:lnTo>
                <a:lnTo>
                  <a:pt x="500" y="325"/>
                </a:lnTo>
                <a:lnTo>
                  <a:pt x="510" y="313"/>
                </a:lnTo>
                <a:lnTo>
                  <a:pt x="519" y="298"/>
                </a:lnTo>
                <a:lnTo>
                  <a:pt x="524" y="290"/>
                </a:lnTo>
                <a:lnTo>
                  <a:pt x="527" y="283"/>
                </a:lnTo>
                <a:lnTo>
                  <a:pt x="529" y="274"/>
                </a:lnTo>
                <a:lnTo>
                  <a:pt x="530" y="267"/>
                </a:lnTo>
                <a:lnTo>
                  <a:pt x="530" y="258"/>
                </a:lnTo>
                <a:lnTo>
                  <a:pt x="528" y="251"/>
                </a:lnTo>
                <a:lnTo>
                  <a:pt x="528" y="251"/>
                </a:lnTo>
                <a:lnTo>
                  <a:pt x="526" y="244"/>
                </a:lnTo>
                <a:lnTo>
                  <a:pt x="522" y="238"/>
                </a:lnTo>
                <a:lnTo>
                  <a:pt x="517" y="233"/>
                </a:lnTo>
                <a:lnTo>
                  <a:pt x="512" y="228"/>
                </a:lnTo>
                <a:lnTo>
                  <a:pt x="507" y="223"/>
                </a:lnTo>
                <a:lnTo>
                  <a:pt x="501" y="221"/>
                </a:lnTo>
                <a:lnTo>
                  <a:pt x="494" y="217"/>
                </a:lnTo>
                <a:lnTo>
                  <a:pt x="488" y="216"/>
                </a:lnTo>
                <a:lnTo>
                  <a:pt x="472" y="213"/>
                </a:lnTo>
                <a:lnTo>
                  <a:pt x="455" y="214"/>
                </a:lnTo>
                <a:lnTo>
                  <a:pt x="438" y="218"/>
                </a:lnTo>
                <a:lnTo>
                  <a:pt x="418" y="223"/>
                </a:lnTo>
                <a:lnTo>
                  <a:pt x="418" y="223"/>
                </a:lnTo>
                <a:lnTo>
                  <a:pt x="399" y="230"/>
                </a:lnTo>
                <a:lnTo>
                  <a:pt x="382" y="238"/>
                </a:lnTo>
                <a:lnTo>
                  <a:pt x="367" y="245"/>
                </a:lnTo>
                <a:lnTo>
                  <a:pt x="355" y="253"/>
                </a:lnTo>
                <a:lnTo>
                  <a:pt x="344" y="261"/>
                </a:lnTo>
                <a:lnTo>
                  <a:pt x="336" y="269"/>
                </a:lnTo>
                <a:lnTo>
                  <a:pt x="331" y="278"/>
                </a:lnTo>
                <a:lnTo>
                  <a:pt x="327" y="286"/>
                </a:lnTo>
                <a:lnTo>
                  <a:pt x="327" y="286"/>
                </a:lnTo>
                <a:lnTo>
                  <a:pt x="326" y="295"/>
                </a:lnTo>
                <a:lnTo>
                  <a:pt x="326" y="303"/>
                </a:lnTo>
                <a:lnTo>
                  <a:pt x="326" y="311"/>
                </a:lnTo>
                <a:lnTo>
                  <a:pt x="328" y="318"/>
                </a:lnTo>
                <a:lnTo>
                  <a:pt x="332" y="325"/>
                </a:lnTo>
                <a:lnTo>
                  <a:pt x="339" y="334"/>
                </a:lnTo>
                <a:lnTo>
                  <a:pt x="348" y="341"/>
                </a:lnTo>
                <a:lnTo>
                  <a:pt x="359" y="350"/>
                </a:lnTo>
                <a:lnTo>
                  <a:pt x="359" y="350"/>
                </a:lnTo>
                <a:lnTo>
                  <a:pt x="371" y="356"/>
                </a:lnTo>
                <a:lnTo>
                  <a:pt x="383" y="361"/>
                </a:lnTo>
                <a:lnTo>
                  <a:pt x="393" y="363"/>
                </a:lnTo>
                <a:lnTo>
                  <a:pt x="401" y="364"/>
                </a:lnTo>
                <a:lnTo>
                  <a:pt x="409" y="363"/>
                </a:lnTo>
                <a:lnTo>
                  <a:pt x="414" y="362"/>
                </a:lnTo>
                <a:lnTo>
                  <a:pt x="418" y="361"/>
                </a:lnTo>
                <a:lnTo>
                  <a:pt x="418" y="361"/>
                </a:lnTo>
                <a:lnTo>
                  <a:pt x="399" y="369"/>
                </a:lnTo>
                <a:lnTo>
                  <a:pt x="384" y="375"/>
                </a:lnTo>
                <a:lnTo>
                  <a:pt x="378" y="376"/>
                </a:lnTo>
                <a:lnTo>
                  <a:pt x="375" y="376"/>
                </a:lnTo>
                <a:lnTo>
                  <a:pt x="375" y="376"/>
                </a:lnTo>
                <a:lnTo>
                  <a:pt x="359" y="376"/>
                </a:lnTo>
                <a:lnTo>
                  <a:pt x="347" y="376"/>
                </a:lnTo>
                <a:lnTo>
                  <a:pt x="347" y="376"/>
                </a:lnTo>
                <a:lnTo>
                  <a:pt x="320" y="330"/>
                </a:lnTo>
                <a:lnTo>
                  <a:pt x="320" y="330"/>
                </a:lnTo>
                <a:lnTo>
                  <a:pt x="310" y="312"/>
                </a:lnTo>
                <a:lnTo>
                  <a:pt x="300" y="287"/>
                </a:lnTo>
                <a:lnTo>
                  <a:pt x="288" y="255"/>
                </a:lnTo>
                <a:lnTo>
                  <a:pt x="288" y="255"/>
                </a:lnTo>
                <a:lnTo>
                  <a:pt x="286" y="252"/>
                </a:lnTo>
                <a:lnTo>
                  <a:pt x="281" y="249"/>
                </a:lnTo>
                <a:lnTo>
                  <a:pt x="268" y="238"/>
                </a:lnTo>
                <a:lnTo>
                  <a:pt x="249" y="223"/>
                </a:lnTo>
                <a:lnTo>
                  <a:pt x="249" y="223"/>
                </a:lnTo>
                <a:lnTo>
                  <a:pt x="279" y="208"/>
                </a:lnTo>
                <a:lnTo>
                  <a:pt x="298" y="197"/>
                </a:lnTo>
                <a:lnTo>
                  <a:pt x="308" y="193"/>
                </a:lnTo>
                <a:lnTo>
                  <a:pt x="308" y="193"/>
                </a:lnTo>
                <a:lnTo>
                  <a:pt x="310" y="189"/>
                </a:lnTo>
                <a:lnTo>
                  <a:pt x="315" y="184"/>
                </a:lnTo>
                <a:lnTo>
                  <a:pt x="321" y="177"/>
                </a:lnTo>
                <a:lnTo>
                  <a:pt x="322" y="173"/>
                </a:lnTo>
                <a:lnTo>
                  <a:pt x="324" y="168"/>
                </a:lnTo>
                <a:lnTo>
                  <a:pt x="324" y="168"/>
                </a:lnTo>
                <a:lnTo>
                  <a:pt x="324" y="163"/>
                </a:lnTo>
                <a:lnTo>
                  <a:pt x="322" y="159"/>
                </a:lnTo>
                <a:lnTo>
                  <a:pt x="320" y="150"/>
                </a:lnTo>
                <a:lnTo>
                  <a:pt x="316" y="141"/>
                </a:lnTo>
                <a:lnTo>
                  <a:pt x="316" y="141"/>
                </a:lnTo>
                <a:lnTo>
                  <a:pt x="315" y="137"/>
                </a:lnTo>
                <a:lnTo>
                  <a:pt x="316" y="129"/>
                </a:lnTo>
                <a:lnTo>
                  <a:pt x="316" y="129"/>
                </a:lnTo>
                <a:lnTo>
                  <a:pt x="315" y="126"/>
                </a:lnTo>
                <a:lnTo>
                  <a:pt x="314" y="122"/>
                </a:lnTo>
                <a:lnTo>
                  <a:pt x="311" y="117"/>
                </a:lnTo>
                <a:lnTo>
                  <a:pt x="311" y="117"/>
                </a:lnTo>
                <a:lnTo>
                  <a:pt x="316" y="112"/>
                </a:lnTo>
                <a:lnTo>
                  <a:pt x="319" y="107"/>
                </a:lnTo>
                <a:lnTo>
                  <a:pt x="320" y="104"/>
                </a:lnTo>
                <a:lnTo>
                  <a:pt x="320" y="101"/>
                </a:lnTo>
                <a:lnTo>
                  <a:pt x="320" y="101"/>
                </a:lnTo>
                <a:lnTo>
                  <a:pt x="317" y="98"/>
                </a:lnTo>
                <a:lnTo>
                  <a:pt x="313" y="94"/>
                </a:lnTo>
                <a:lnTo>
                  <a:pt x="308" y="89"/>
                </a:lnTo>
                <a:lnTo>
                  <a:pt x="304" y="82"/>
                </a:lnTo>
                <a:lnTo>
                  <a:pt x="304" y="82"/>
                </a:lnTo>
                <a:lnTo>
                  <a:pt x="300" y="75"/>
                </a:lnTo>
                <a:lnTo>
                  <a:pt x="297" y="71"/>
                </a:lnTo>
                <a:lnTo>
                  <a:pt x="293" y="67"/>
                </a:lnTo>
                <a:lnTo>
                  <a:pt x="292" y="62"/>
                </a:lnTo>
                <a:lnTo>
                  <a:pt x="292" y="62"/>
                </a:lnTo>
                <a:lnTo>
                  <a:pt x="292" y="59"/>
                </a:lnTo>
                <a:lnTo>
                  <a:pt x="294" y="54"/>
                </a:lnTo>
                <a:lnTo>
                  <a:pt x="299" y="42"/>
                </a:lnTo>
                <a:lnTo>
                  <a:pt x="308" y="27"/>
                </a:lnTo>
                <a:lnTo>
                  <a:pt x="292" y="19"/>
                </a:lnTo>
                <a:lnTo>
                  <a:pt x="292" y="19"/>
                </a:lnTo>
                <a:lnTo>
                  <a:pt x="287" y="14"/>
                </a:lnTo>
                <a:lnTo>
                  <a:pt x="281" y="10"/>
                </a:lnTo>
                <a:lnTo>
                  <a:pt x="272" y="8"/>
                </a:lnTo>
                <a:lnTo>
                  <a:pt x="272" y="8"/>
                </a:lnTo>
                <a:lnTo>
                  <a:pt x="263" y="6"/>
                </a:lnTo>
                <a:lnTo>
                  <a:pt x="252" y="5"/>
                </a:lnTo>
                <a:lnTo>
                  <a:pt x="241" y="5"/>
                </a:lnTo>
                <a:lnTo>
                  <a:pt x="233" y="3"/>
                </a:lnTo>
                <a:lnTo>
                  <a:pt x="233" y="3"/>
                </a:lnTo>
                <a:lnTo>
                  <a:pt x="223" y="2"/>
                </a:lnTo>
                <a:lnTo>
                  <a:pt x="207" y="0"/>
                </a:lnTo>
                <a:lnTo>
                  <a:pt x="190" y="0"/>
                </a:lnTo>
                <a:lnTo>
                  <a:pt x="184" y="2"/>
                </a:lnTo>
                <a:lnTo>
                  <a:pt x="178" y="3"/>
                </a:lnTo>
                <a:lnTo>
                  <a:pt x="178" y="3"/>
                </a:lnTo>
                <a:lnTo>
                  <a:pt x="168" y="8"/>
                </a:lnTo>
                <a:lnTo>
                  <a:pt x="154" y="15"/>
                </a:lnTo>
                <a:lnTo>
                  <a:pt x="147" y="20"/>
                </a:lnTo>
                <a:lnTo>
                  <a:pt x="141" y="26"/>
                </a:lnTo>
                <a:lnTo>
                  <a:pt x="135" y="33"/>
                </a:lnTo>
                <a:lnTo>
                  <a:pt x="131" y="43"/>
                </a:lnTo>
                <a:lnTo>
                  <a:pt x="131" y="43"/>
                </a:lnTo>
                <a:lnTo>
                  <a:pt x="128" y="54"/>
                </a:lnTo>
                <a:lnTo>
                  <a:pt x="125" y="68"/>
                </a:lnTo>
                <a:lnTo>
                  <a:pt x="123" y="83"/>
                </a:lnTo>
                <a:lnTo>
                  <a:pt x="122" y="99"/>
                </a:lnTo>
                <a:lnTo>
                  <a:pt x="120" y="128"/>
                </a:lnTo>
                <a:lnTo>
                  <a:pt x="122" y="140"/>
                </a:lnTo>
                <a:lnTo>
                  <a:pt x="123" y="149"/>
                </a:lnTo>
                <a:lnTo>
                  <a:pt x="123" y="149"/>
                </a:lnTo>
                <a:lnTo>
                  <a:pt x="129" y="171"/>
                </a:lnTo>
                <a:lnTo>
                  <a:pt x="131" y="180"/>
                </a:lnTo>
                <a:lnTo>
                  <a:pt x="146" y="177"/>
                </a:lnTo>
                <a:lnTo>
                  <a:pt x="146" y="188"/>
                </a:lnTo>
                <a:lnTo>
                  <a:pt x="146" y="188"/>
                </a:lnTo>
                <a:lnTo>
                  <a:pt x="145" y="191"/>
                </a:lnTo>
                <a:lnTo>
                  <a:pt x="142" y="194"/>
                </a:lnTo>
                <a:lnTo>
                  <a:pt x="139" y="196"/>
                </a:lnTo>
                <a:lnTo>
                  <a:pt x="139" y="196"/>
                </a:lnTo>
                <a:lnTo>
                  <a:pt x="129" y="202"/>
                </a:lnTo>
                <a:lnTo>
                  <a:pt x="123" y="207"/>
                </a:lnTo>
                <a:lnTo>
                  <a:pt x="123" y="207"/>
                </a:lnTo>
                <a:lnTo>
                  <a:pt x="112" y="222"/>
                </a:lnTo>
                <a:lnTo>
                  <a:pt x="89" y="255"/>
                </a:lnTo>
                <a:lnTo>
                  <a:pt x="75" y="274"/>
                </a:lnTo>
                <a:lnTo>
                  <a:pt x="63" y="294"/>
                </a:lnTo>
                <a:lnTo>
                  <a:pt x="53" y="312"/>
                </a:lnTo>
                <a:lnTo>
                  <a:pt x="50" y="319"/>
                </a:lnTo>
                <a:lnTo>
                  <a:pt x="49" y="325"/>
                </a:lnTo>
                <a:lnTo>
                  <a:pt x="49" y="325"/>
                </a:lnTo>
                <a:lnTo>
                  <a:pt x="46" y="342"/>
                </a:lnTo>
                <a:lnTo>
                  <a:pt x="44" y="367"/>
                </a:lnTo>
                <a:lnTo>
                  <a:pt x="42" y="427"/>
                </a:lnTo>
                <a:lnTo>
                  <a:pt x="42" y="488"/>
                </a:lnTo>
                <a:lnTo>
                  <a:pt x="44" y="530"/>
                </a:lnTo>
                <a:lnTo>
                  <a:pt x="44" y="530"/>
                </a:lnTo>
                <a:lnTo>
                  <a:pt x="50" y="626"/>
                </a:lnTo>
                <a:lnTo>
                  <a:pt x="52" y="678"/>
                </a:lnTo>
                <a:lnTo>
                  <a:pt x="52" y="699"/>
                </a:lnTo>
                <a:lnTo>
                  <a:pt x="52" y="711"/>
                </a:lnTo>
                <a:lnTo>
                  <a:pt x="52" y="711"/>
                </a:lnTo>
                <a:lnTo>
                  <a:pt x="51" y="726"/>
                </a:lnTo>
                <a:lnTo>
                  <a:pt x="51" y="737"/>
                </a:lnTo>
                <a:lnTo>
                  <a:pt x="53" y="745"/>
                </a:lnTo>
                <a:lnTo>
                  <a:pt x="55" y="749"/>
                </a:lnTo>
                <a:lnTo>
                  <a:pt x="56" y="750"/>
                </a:lnTo>
                <a:lnTo>
                  <a:pt x="56" y="750"/>
                </a:lnTo>
                <a:lnTo>
                  <a:pt x="62" y="754"/>
                </a:lnTo>
                <a:lnTo>
                  <a:pt x="72" y="756"/>
                </a:lnTo>
                <a:lnTo>
                  <a:pt x="84" y="758"/>
                </a:lnTo>
                <a:lnTo>
                  <a:pt x="103" y="76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0">
            <a:extLst>
              <a:ext uri="{FF2B5EF4-FFF2-40B4-BE49-F238E27FC236}">
                <a16:creationId xmlns:a16="http://schemas.microsoft.com/office/drawing/2014/main" id="{20B89B26-BB24-45EB-A250-A4A1626DF490}"/>
              </a:ext>
            </a:extLst>
          </p:cNvPr>
          <p:cNvSpPr>
            <a:spLocks/>
          </p:cNvSpPr>
          <p:nvPr/>
        </p:nvSpPr>
        <p:spPr bwMode="auto">
          <a:xfrm>
            <a:off x="8493851" y="4599130"/>
            <a:ext cx="575269" cy="1787525"/>
          </a:xfrm>
          <a:custGeom>
            <a:avLst/>
            <a:gdLst>
              <a:gd name="T0" fmla="*/ 49 w 494"/>
              <a:gd name="T1" fmla="*/ 121 h 1535"/>
              <a:gd name="T2" fmla="*/ 13 w 494"/>
              <a:gd name="T3" fmla="*/ 320 h 1535"/>
              <a:gd name="T4" fmla="*/ 18 w 494"/>
              <a:gd name="T5" fmla="*/ 482 h 1535"/>
              <a:gd name="T6" fmla="*/ 33 w 494"/>
              <a:gd name="T7" fmla="*/ 561 h 1535"/>
              <a:gd name="T8" fmla="*/ 36 w 494"/>
              <a:gd name="T9" fmla="*/ 606 h 1535"/>
              <a:gd name="T10" fmla="*/ 59 w 494"/>
              <a:gd name="T11" fmla="*/ 632 h 1535"/>
              <a:gd name="T12" fmla="*/ 58 w 494"/>
              <a:gd name="T13" fmla="*/ 601 h 1535"/>
              <a:gd name="T14" fmla="*/ 81 w 494"/>
              <a:gd name="T15" fmla="*/ 576 h 1535"/>
              <a:gd name="T16" fmla="*/ 18 w 494"/>
              <a:gd name="T17" fmla="*/ 741 h 1535"/>
              <a:gd name="T18" fmla="*/ 2 w 494"/>
              <a:gd name="T19" fmla="*/ 811 h 1535"/>
              <a:gd name="T20" fmla="*/ 32 w 494"/>
              <a:gd name="T21" fmla="*/ 830 h 1535"/>
              <a:gd name="T22" fmla="*/ 29 w 494"/>
              <a:gd name="T23" fmla="*/ 805 h 1535"/>
              <a:gd name="T24" fmla="*/ 44 w 494"/>
              <a:gd name="T25" fmla="*/ 798 h 1535"/>
              <a:gd name="T26" fmla="*/ 49 w 494"/>
              <a:gd name="T27" fmla="*/ 864 h 1535"/>
              <a:gd name="T28" fmla="*/ 42 w 494"/>
              <a:gd name="T29" fmla="*/ 1051 h 1535"/>
              <a:gd name="T30" fmla="*/ 61 w 494"/>
              <a:gd name="T31" fmla="*/ 1153 h 1535"/>
              <a:gd name="T32" fmla="*/ 84 w 494"/>
              <a:gd name="T33" fmla="*/ 1238 h 1535"/>
              <a:gd name="T34" fmla="*/ 93 w 494"/>
              <a:gd name="T35" fmla="*/ 1428 h 1535"/>
              <a:gd name="T36" fmla="*/ 81 w 494"/>
              <a:gd name="T37" fmla="*/ 1458 h 1535"/>
              <a:gd name="T38" fmla="*/ 95 w 494"/>
              <a:gd name="T39" fmla="*/ 1504 h 1535"/>
              <a:gd name="T40" fmla="*/ 198 w 494"/>
              <a:gd name="T41" fmla="*/ 1477 h 1535"/>
              <a:gd name="T42" fmla="*/ 212 w 494"/>
              <a:gd name="T43" fmla="*/ 1433 h 1535"/>
              <a:gd name="T44" fmla="*/ 184 w 494"/>
              <a:gd name="T45" fmla="*/ 1390 h 1535"/>
              <a:gd name="T46" fmla="*/ 195 w 494"/>
              <a:gd name="T47" fmla="*/ 1346 h 1535"/>
              <a:gd name="T48" fmla="*/ 187 w 494"/>
              <a:gd name="T49" fmla="*/ 1274 h 1535"/>
              <a:gd name="T50" fmla="*/ 196 w 494"/>
              <a:gd name="T51" fmla="*/ 1219 h 1535"/>
              <a:gd name="T52" fmla="*/ 182 w 494"/>
              <a:gd name="T53" fmla="*/ 1109 h 1535"/>
              <a:gd name="T54" fmla="*/ 231 w 494"/>
              <a:gd name="T55" fmla="*/ 1190 h 1535"/>
              <a:gd name="T56" fmla="*/ 249 w 494"/>
              <a:gd name="T57" fmla="*/ 1312 h 1535"/>
              <a:gd name="T58" fmla="*/ 252 w 494"/>
              <a:gd name="T59" fmla="*/ 1426 h 1535"/>
              <a:gd name="T60" fmla="*/ 202 w 494"/>
              <a:gd name="T61" fmla="*/ 1505 h 1535"/>
              <a:gd name="T62" fmla="*/ 207 w 494"/>
              <a:gd name="T63" fmla="*/ 1535 h 1535"/>
              <a:gd name="T64" fmla="*/ 362 w 494"/>
              <a:gd name="T65" fmla="*/ 1509 h 1535"/>
              <a:gd name="T66" fmla="*/ 372 w 494"/>
              <a:gd name="T67" fmla="*/ 1470 h 1535"/>
              <a:gd name="T68" fmla="*/ 371 w 494"/>
              <a:gd name="T69" fmla="*/ 1413 h 1535"/>
              <a:gd name="T70" fmla="*/ 372 w 494"/>
              <a:gd name="T71" fmla="*/ 1354 h 1535"/>
              <a:gd name="T72" fmla="*/ 347 w 494"/>
              <a:gd name="T73" fmla="*/ 1323 h 1535"/>
              <a:gd name="T74" fmla="*/ 350 w 494"/>
              <a:gd name="T75" fmla="*/ 1239 h 1535"/>
              <a:gd name="T76" fmla="*/ 301 w 494"/>
              <a:gd name="T77" fmla="*/ 1019 h 1535"/>
              <a:gd name="T78" fmla="*/ 309 w 494"/>
              <a:gd name="T79" fmla="*/ 902 h 1535"/>
              <a:gd name="T80" fmla="*/ 302 w 494"/>
              <a:gd name="T81" fmla="*/ 850 h 1535"/>
              <a:gd name="T82" fmla="*/ 282 w 494"/>
              <a:gd name="T83" fmla="*/ 675 h 1535"/>
              <a:gd name="T84" fmla="*/ 294 w 494"/>
              <a:gd name="T85" fmla="*/ 489 h 1535"/>
              <a:gd name="T86" fmla="*/ 450 w 494"/>
              <a:gd name="T87" fmla="*/ 373 h 1535"/>
              <a:gd name="T88" fmla="*/ 493 w 494"/>
              <a:gd name="T89" fmla="*/ 318 h 1535"/>
              <a:gd name="T90" fmla="*/ 421 w 494"/>
              <a:gd name="T91" fmla="*/ 175 h 1535"/>
              <a:gd name="T92" fmla="*/ 409 w 494"/>
              <a:gd name="T93" fmla="*/ 110 h 1535"/>
              <a:gd name="T94" fmla="*/ 417 w 494"/>
              <a:gd name="T95" fmla="*/ 33 h 1535"/>
              <a:gd name="T96" fmla="*/ 394 w 494"/>
              <a:gd name="T97" fmla="*/ 10 h 1535"/>
              <a:gd name="T98" fmla="*/ 382 w 494"/>
              <a:gd name="T99" fmla="*/ 0 h 1535"/>
              <a:gd name="T100" fmla="*/ 365 w 494"/>
              <a:gd name="T101" fmla="*/ 12 h 1535"/>
              <a:gd name="T102" fmla="*/ 344 w 494"/>
              <a:gd name="T103" fmla="*/ 94 h 1535"/>
              <a:gd name="T104" fmla="*/ 328 w 494"/>
              <a:gd name="T105" fmla="*/ 75 h 1535"/>
              <a:gd name="T106" fmla="*/ 307 w 494"/>
              <a:gd name="T107" fmla="*/ 68 h 1535"/>
              <a:gd name="T108" fmla="*/ 327 w 494"/>
              <a:gd name="T109" fmla="*/ 122 h 1535"/>
              <a:gd name="T110" fmla="*/ 400 w 494"/>
              <a:gd name="T111" fmla="*/ 255 h 1535"/>
              <a:gd name="T112" fmla="*/ 406 w 494"/>
              <a:gd name="T113" fmla="*/ 305 h 1535"/>
              <a:gd name="T114" fmla="*/ 305 w 494"/>
              <a:gd name="T115" fmla="*/ 286 h 1535"/>
              <a:gd name="T116" fmla="*/ 219 w 494"/>
              <a:gd name="T117" fmla="*/ 228 h 1535"/>
              <a:gd name="T118" fmla="*/ 178 w 494"/>
              <a:gd name="T119" fmla="*/ 124 h 1535"/>
              <a:gd name="T120" fmla="*/ 114 w 494"/>
              <a:gd name="T121" fmla="*/ 93 h 1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4" h="1535">
                <a:moveTo>
                  <a:pt x="95" y="98"/>
                </a:moveTo>
                <a:lnTo>
                  <a:pt x="95" y="98"/>
                </a:lnTo>
                <a:lnTo>
                  <a:pt x="90" y="98"/>
                </a:lnTo>
                <a:lnTo>
                  <a:pt x="84" y="98"/>
                </a:lnTo>
                <a:lnTo>
                  <a:pt x="78" y="99"/>
                </a:lnTo>
                <a:lnTo>
                  <a:pt x="70" y="102"/>
                </a:lnTo>
                <a:lnTo>
                  <a:pt x="62" y="105"/>
                </a:lnTo>
                <a:lnTo>
                  <a:pt x="55" y="111"/>
                </a:lnTo>
                <a:lnTo>
                  <a:pt x="49" y="121"/>
                </a:lnTo>
                <a:lnTo>
                  <a:pt x="49" y="121"/>
                </a:lnTo>
                <a:lnTo>
                  <a:pt x="44" y="135"/>
                </a:lnTo>
                <a:lnTo>
                  <a:pt x="38" y="158"/>
                </a:lnTo>
                <a:lnTo>
                  <a:pt x="32" y="187"/>
                </a:lnTo>
                <a:lnTo>
                  <a:pt x="26" y="219"/>
                </a:lnTo>
                <a:lnTo>
                  <a:pt x="17" y="279"/>
                </a:lnTo>
                <a:lnTo>
                  <a:pt x="14" y="303"/>
                </a:lnTo>
                <a:lnTo>
                  <a:pt x="13" y="320"/>
                </a:lnTo>
                <a:lnTo>
                  <a:pt x="13" y="320"/>
                </a:lnTo>
                <a:lnTo>
                  <a:pt x="12" y="346"/>
                </a:lnTo>
                <a:lnTo>
                  <a:pt x="11" y="374"/>
                </a:lnTo>
                <a:lnTo>
                  <a:pt x="8" y="404"/>
                </a:lnTo>
                <a:lnTo>
                  <a:pt x="7" y="438"/>
                </a:lnTo>
                <a:lnTo>
                  <a:pt x="7" y="438"/>
                </a:lnTo>
                <a:lnTo>
                  <a:pt x="7" y="447"/>
                </a:lnTo>
                <a:lnTo>
                  <a:pt x="8" y="455"/>
                </a:lnTo>
                <a:lnTo>
                  <a:pt x="12" y="470"/>
                </a:lnTo>
                <a:lnTo>
                  <a:pt x="18" y="482"/>
                </a:lnTo>
                <a:lnTo>
                  <a:pt x="24" y="492"/>
                </a:lnTo>
                <a:lnTo>
                  <a:pt x="35" y="509"/>
                </a:lnTo>
                <a:lnTo>
                  <a:pt x="38" y="517"/>
                </a:lnTo>
                <a:lnTo>
                  <a:pt x="40" y="521"/>
                </a:lnTo>
                <a:lnTo>
                  <a:pt x="40" y="521"/>
                </a:lnTo>
                <a:lnTo>
                  <a:pt x="40" y="534"/>
                </a:lnTo>
                <a:lnTo>
                  <a:pt x="36" y="548"/>
                </a:lnTo>
                <a:lnTo>
                  <a:pt x="36" y="548"/>
                </a:lnTo>
                <a:lnTo>
                  <a:pt x="33" y="561"/>
                </a:lnTo>
                <a:lnTo>
                  <a:pt x="32" y="571"/>
                </a:lnTo>
                <a:lnTo>
                  <a:pt x="33" y="581"/>
                </a:lnTo>
                <a:lnTo>
                  <a:pt x="37" y="588"/>
                </a:lnTo>
                <a:lnTo>
                  <a:pt x="37" y="588"/>
                </a:lnTo>
                <a:lnTo>
                  <a:pt x="40" y="590"/>
                </a:lnTo>
                <a:lnTo>
                  <a:pt x="40" y="594"/>
                </a:lnTo>
                <a:lnTo>
                  <a:pt x="38" y="600"/>
                </a:lnTo>
                <a:lnTo>
                  <a:pt x="37" y="604"/>
                </a:lnTo>
                <a:lnTo>
                  <a:pt x="36" y="606"/>
                </a:lnTo>
                <a:lnTo>
                  <a:pt x="36" y="606"/>
                </a:lnTo>
                <a:lnTo>
                  <a:pt x="37" y="610"/>
                </a:lnTo>
                <a:lnTo>
                  <a:pt x="40" y="618"/>
                </a:lnTo>
                <a:lnTo>
                  <a:pt x="46" y="628"/>
                </a:lnTo>
                <a:lnTo>
                  <a:pt x="48" y="630"/>
                </a:lnTo>
                <a:lnTo>
                  <a:pt x="52" y="632"/>
                </a:lnTo>
                <a:lnTo>
                  <a:pt x="52" y="632"/>
                </a:lnTo>
                <a:lnTo>
                  <a:pt x="55" y="632"/>
                </a:lnTo>
                <a:lnTo>
                  <a:pt x="59" y="632"/>
                </a:lnTo>
                <a:lnTo>
                  <a:pt x="62" y="630"/>
                </a:lnTo>
                <a:lnTo>
                  <a:pt x="65" y="628"/>
                </a:lnTo>
                <a:lnTo>
                  <a:pt x="66" y="626"/>
                </a:lnTo>
                <a:lnTo>
                  <a:pt x="66" y="626"/>
                </a:lnTo>
                <a:lnTo>
                  <a:pt x="65" y="624"/>
                </a:lnTo>
                <a:lnTo>
                  <a:pt x="61" y="620"/>
                </a:lnTo>
                <a:lnTo>
                  <a:pt x="59" y="613"/>
                </a:lnTo>
                <a:lnTo>
                  <a:pt x="58" y="607"/>
                </a:lnTo>
                <a:lnTo>
                  <a:pt x="58" y="601"/>
                </a:lnTo>
                <a:lnTo>
                  <a:pt x="58" y="601"/>
                </a:lnTo>
                <a:lnTo>
                  <a:pt x="59" y="595"/>
                </a:lnTo>
                <a:lnTo>
                  <a:pt x="61" y="588"/>
                </a:lnTo>
                <a:lnTo>
                  <a:pt x="67" y="575"/>
                </a:lnTo>
                <a:lnTo>
                  <a:pt x="73" y="565"/>
                </a:lnTo>
                <a:lnTo>
                  <a:pt x="76" y="561"/>
                </a:lnTo>
                <a:lnTo>
                  <a:pt x="76" y="561"/>
                </a:lnTo>
                <a:lnTo>
                  <a:pt x="78" y="565"/>
                </a:lnTo>
                <a:lnTo>
                  <a:pt x="81" y="576"/>
                </a:lnTo>
                <a:lnTo>
                  <a:pt x="84" y="591"/>
                </a:lnTo>
                <a:lnTo>
                  <a:pt x="84" y="601"/>
                </a:lnTo>
                <a:lnTo>
                  <a:pt x="84" y="610"/>
                </a:lnTo>
                <a:lnTo>
                  <a:pt x="84" y="610"/>
                </a:lnTo>
                <a:lnTo>
                  <a:pt x="83" y="654"/>
                </a:lnTo>
                <a:lnTo>
                  <a:pt x="36" y="724"/>
                </a:lnTo>
                <a:lnTo>
                  <a:pt x="36" y="724"/>
                </a:lnTo>
                <a:lnTo>
                  <a:pt x="27" y="733"/>
                </a:lnTo>
                <a:lnTo>
                  <a:pt x="18" y="741"/>
                </a:lnTo>
                <a:lnTo>
                  <a:pt x="7" y="753"/>
                </a:lnTo>
                <a:lnTo>
                  <a:pt x="7" y="753"/>
                </a:lnTo>
                <a:lnTo>
                  <a:pt x="2" y="760"/>
                </a:lnTo>
                <a:lnTo>
                  <a:pt x="1" y="768"/>
                </a:lnTo>
                <a:lnTo>
                  <a:pt x="0" y="776"/>
                </a:lnTo>
                <a:lnTo>
                  <a:pt x="0" y="783"/>
                </a:lnTo>
                <a:lnTo>
                  <a:pt x="2" y="799"/>
                </a:lnTo>
                <a:lnTo>
                  <a:pt x="2" y="806"/>
                </a:lnTo>
                <a:lnTo>
                  <a:pt x="2" y="811"/>
                </a:lnTo>
                <a:lnTo>
                  <a:pt x="2" y="811"/>
                </a:lnTo>
                <a:lnTo>
                  <a:pt x="2" y="816"/>
                </a:lnTo>
                <a:lnTo>
                  <a:pt x="3" y="820"/>
                </a:lnTo>
                <a:lnTo>
                  <a:pt x="6" y="822"/>
                </a:lnTo>
                <a:lnTo>
                  <a:pt x="9" y="826"/>
                </a:lnTo>
                <a:lnTo>
                  <a:pt x="17" y="829"/>
                </a:lnTo>
                <a:lnTo>
                  <a:pt x="21" y="830"/>
                </a:lnTo>
                <a:lnTo>
                  <a:pt x="21" y="830"/>
                </a:lnTo>
                <a:lnTo>
                  <a:pt x="32" y="830"/>
                </a:lnTo>
                <a:lnTo>
                  <a:pt x="35" y="830"/>
                </a:lnTo>
                <a:lnTo>
                  <a:pt x="36" y="829"/>
                </a:lnTo>
                <a:lnTo>
                  <a:pt x="37" y="828"/>
                </a:lnTo>
                <a:lnTo>
                  <a:pt x="36" y="826"/>
                </a:lnTo>
                <a:lnTo>
                  <a:pt x="36" y="826"/>
                </a:lnTo>
                <a:lnTo>
                  <a:pt x="30" y="816"/>
                </a:lnTo>
                <a:lnTo>
                  <a:pt x="26" y="811"/>
                </a:lnTo>
                <a:lnTo>
                  <a:pt x="26" y="811"/>
                </a:lnTo>
                <a:lnTo>
                  <a:pt x="29" y="805"/>
                </a:lnTo>
                <a:lnTo>
                  <a:pt x="31" y="800"/>
                </a:lnTo>
                <a:lnTo>
                  <a:pt x="31" y="797"/>
                </a:lnTo>
                <a:lnTo>
                  <a:pt x="31" y="797"/>
                </a:lnTo>
                <a:lnTo>
                  <a:pt x="31" y="795"/>
                </a:lnTo>
                <a:lnTo>
                  <a:pt x="33" y="795"/>
                </a:lnTo>
                <a:lnTo>
                  <a:pt x="41" y="797"/>
                </a:lnTo>
                <a:lnTo>
                  <a:pt x="41" y="797"/>
                </a:lnTo>
                <a:lnTo>
                  <a:pt x="42" y="797"/>
                </a:lnTo>
                <a:lnTo>
                  <a:pt x="44" y="798"/>
                </a:lnTo>
                <a:lnTo>
                  <a:pt x="46" y="803"/>
                </a:lnTo>
                <a:lnTo>
                  <a:pt x="48" y="807"/>
                </a:lnTo>
                <a:lnTo>
                  <a:pt x="50" y="811"/>
                </a:lnTo>
                <a:lnTo>
                  <a:pt x="50" y="811"/>
                </a:lnTo>
                <a:lnTo>
                  <a:pt x="53" y="810"/>
                </a:lnTo>
                <a:lnTo>
                  <a:pt x="53" y="810"/>
                </a:lnTo>
                <a:lnTo>
                  <a:pt x="52" y="839"/>
                </a:lnTo>
                <a:lnTo>
                  <a:pt x="49" y="864"/>
                </a:lnTo>
                <a:lnTo>
                  <a:pt x="49" y="864"/>
                </a:lnTo>
                <a:lnTo>
                  <a:pt x="46" y="893"/>
                </a:lnTo>
                <a:lnTo>
                  <a:pt x="40" y="934"/>
                </a:lnTo>
                <a:lnTo>
                  <a:pt x="31" y="985"/>
                </a:lnTo>
                <a:lnTo>
                  <a:pt x="62" y="994"/>
                </a:lnTo>
                <a:lnTo>
                  <a:pt x="62" y="994"/>
                </a:lnTo>
                <a:lnTo>
                  <a:pt x="55" y="1014"/>
                </a:lnTo>
                <a:lnTo>
                  <a:pt x="43" y="1044"/>
                </a:lnTo>
                <a:lnTo>
                  <a:pt x="43" y="1044"/>
                </a:lnTo>
                <a:lnTo>
                  <a:pt x="42" y="1051"/>
                </a:lnTo>
                <a:lnTo>
                  <a:pt x="41" y="1061"/>
                </a:lnTo>
                <a:lnTo>
                  <a:pt x="42" y="1084"/>
                </a:lnTo>
                <a:lnTo>
                  <a:pt x="43" y="1108"/>
                </a:lnTo>
                <a:lnTo>
                  <a:pt x="46" y="1124"/>
                </a:lnTo>
                <a:lnTo>
                  <a:pt x="46" y="1124"/>
                </a:lnTo>
                <a:lnTo>
                  <a:pt x="47" y="1128"/>
                </a:lnTo>
                <a:lnTo>
                  <a:pt x="49" y="1133"/>
                </a:lnTo>
                <a:lnTo>
                  <a:pt x="55" y="1144"/>
                </a:lnTo>
                <a:lnTo>
                  <a:pt x="61" y="1153"/>
                </a:lnTo>
                <a:lnTo>
                  <a:pt x="66" y="1157"/>
                </a:lnTo>
                <a:lnTo>
                  <a:pt x="66" y="1157"/>
                </a:lnTo>
                <a:lnTo>
                  <a:pt x="72" y="1161"/>
                </a:lnTo>
                <a:lnTo>
                  <a:pt x="79" y="1165"/>
                </a:lnTo>
                <a:lnTo>
                  <a:pt x="89" y="1168"/>
                </a:lnTo>
                <a:lnTo>
                  <a:pt x="89" y="1201"/>
                </a:lnTo>
                <a:lnTo>
                  <a:pt x="83" y="1213"/>
                </a:lnTo>
                <a:lnTo>
                  <a:pt x="83" y="1213"/>
                </a:lnTo>
                <a:lnTo>
                  <a:pt x="84" y="1238"/>
                </a:lnTo>
                <a:lnTo>
                  <a:pt x="87" y="1290"/>
                </a:lnTo>
                <a:lnTo>
                  <a:pt x="93" y="1366"/>
                </a:lnTo>
                <a:lnTo>
                  <a:pt x="93" y="1366"/>
                </a:lnTo>
                <a:lnTo>
                  <a:pt x="91" y="1373"/>
                </a:lnTo>
                <a:lnTo>
                  <a:pt x="90" y="1399"/>
                </a:lnTo>
                <a:lnTo>
                  <a:pt x="90" y="1399"/>
                </a:lnTo>
                <a:lnTo>
                  <a:pt x="91" y="1413"/>
                </a:lnTo>
                <a:lnTo>
                  <a:pt x="91" y="1422"/>
                </a:lnTo>
                <a:lnTo>
                  <a:pt x="93" y="1428"/>
                </a:lnTo>
                <a:lnTo>
                  <a:pt x="93" y="1431"/>
                </a:lnTo>
                <a:lnTo>
                  <a:pt x="93" y="1431"/>
                </a:lnTo>
                <a:lnTo>
                  <a:pt x="93" y="1434"/>
                </a:lnTo>
                <a:lnTo>
                  <a:pt x="94" y="1437"/>
                </a:lnTo>
                <a:lnTo>
                  <a:pt x="94" y="1441"/>
                </a:lnTo>
                <a:lnTo>
                  <a:pt x="90" y="1446"/>
                </a:lnTo>
                <a:lnTo>
                  <a:pt x="90" y="1446"/>
                </a:lnTo>
                <a:lnTo>
                  <a:pt x="84" y="1453"/>
                </a:lnTo>
                <a:lnTo>
                  <a:pt x="81" y="1458"/>
                </a:lnTo>
                <a:lnTo>
                  <a:pt x="77" y="1464"/>
                </a:lnTo>
                <a:lnTo>
                  <a:pt x="75" y="1471"/>
                </a:lnTo>
                <a:lnTo>
                  <a:pt x="75" y="1478"/>
                </a:lnTo>
                <a:lnTo>
                  <a:pt x="75" y="1484"/>
                </a:lnTo>
                <a:lnTo>
                  <a:pt x="78" y="1493"/>
                </a:lnTo>
                <a:lnTo>
                  <a:pt x="78" y="1493"/>
                </a:lnTo>
                <a:lnTo>
                  <a:pt x="82" y="1495"/>
                </a:lnTo>
                <a:lnTo>
                  <a:pt x="85" y="1499"/>
                </a:lnTo>
                <a:lnTo>
                  <a:pt x="95" y="1504"/>
                </a:lnTo>
                <a:lnTo>
                  <a:pt x="107" y="1506"/>
                </a:lnTo>
                <a:lnTo>
                  <a:pt x="122" y="1507"/>
                </a:lnTo>
                <a:lnTo>
                  <a:pt x="136" y="1507"/>
                </a:lnTo>
                <a:lnTo>
                  <a:pt x="149" y="1506"/>
                </a:lnTo>
                <a:lnTo>
                  <a:pt x="161" y="1503"/>
                </a:lnTo>
                <a:lnTo>
                  <a:pt x="170" y="1499"/>
                </a:lnTo>
                <a:lnTo>
                  <a:pt x="170" y="1499"/>
                </a:lnTo>
                <a:lnTo>
                  <a:pt x="190" y="1483"/>
                </a:lnTo>
                <a:lnTo>
                  <a:pt x="198" y="1477"/>
                </a:lnTo>
                <a:lnTo>
                  <a:pt x="205" y="1470"/>
                </a:lnTo>
                <a:lnTo>
                  <a:pt x="205" y="1470"/>
                </a:lnTo>
                <a:lnTo>
                  <a:pt x="212" y="1460"/>
                </a:lnTo>
                <a:lnTo>
                  <a:pt x="218" y="1451"/>
                </a:lnTo>
                <a:lnTo>
                  <a:pt x="222" y="1442"/>
                </a:lnTo>
                <a:lnTo>
                  <a:pt x="222" y="1440"/>
                </a:lnTo>
                <a:lnTo>
                  <a:pt x="220" y="1437"/>
                </a:lnTo>
                <a:lnTo>
                  <a:pt x="220" y="1437"/>
                </a:lnTo>
                <a:lnTo>
                  <a:pt x="212" y="1433"/>
                </a:lnTo>
                <a:lnTo>
                  <a:pt x="199" y="1426"/>
                </a:lnTo>
                <a:lnTo>
                  <a:pt x="193" y="1423"/>
                </a:lnTo>
                <a:lnTo>
                  <a:pt x="187" y="1419"/>
                </a:lnTo>
                <a:lnTo>
                  <a:pt x="183" y="1416"/>
                </a:lnTo>
                <a:lnTo>
                  <a:pt x="182" y="1413"/>
                </a:lnTo>
                <a:lnTo>
                  <a:pt x="182" y="1411"/>
                </a:lnTo>
                <a:lnTo>
                  <a:pt x="182" y="1411"/>
                </a:lnTo>
                <a:lnTo>
                  <a:pt x="183" y="1401"/>
                </a:lnTo>
                <a:lnTo>
                  <a:pt x="184" y="1390"/>
                </a:lnTo>
                <a:lnTo>
                  <a:pt x="185" y="1381"/>
                </a:lnTo>
                <a:lnTo>
                  <a:pt x="188" y="1376"/>
                </a:lnTo>
                <a:lnTo>
                  <a:pt x="190" y="1372"/>
                </a:lnTo>
                <a:lnTo>
                  <a:pt x="190" y="1372"/>
                </a:lnTo>
                <a:lnTo>
                  <a:pt x="195" y="1366"/>
                </a:lnTo>
                <a:lnTo>
                  <a:pt x="198" y="1363"/>
                </a:lnTo>
                <a:lnTo>
                  <a:pt x="198" y="1356"/>
                </a:lnTo>
                <a:lnTo>
                  <a:pt x="195" y="1346"/>
                </a:lnTo>
                <a:lnTo>
                  <a:pt x="195" y="1346"/>
                </a:lnTo>
                <a:lnTo>
                  <a:pt x="190" y="1332"/>
                </a:lnTo>
                <a:lnTo>
                  <a:pt x="187" y="1323"/>
                </a:lnTo>
                <a:lnTo>
                  <a:pt x="182" y="1313"/>
                </a:lnTo>
                <a:lnTo>
                  <a:pt x="182" y="1313"/>
                </a:lnTo>
                <a:lnTo>
                  <a:pt x="185" y="1305"/>
                </a:lnTo>
                <a:lnTo>
                  <a:pt x="188" y="1296"/>
                </a:lnTo>
                <a:lnTo>
                  <a:pt x="188" y="1284"/>
                </a:lnTo>
                <a:lnTo>
                  <a:pt x="188" y="1284"/>
                </a:lnTo>
                <a:lnTo>
                  <a:pt x="187" y="1274"/>
                </a:lnTo>
                <a:lnTo>
                  <a:pt x="185" y="1266"/>
                </a:lnTo>
                <a:lnTo>
                  <a:pt x="187" y="1258"/>
                </a:lnTo>
                <a:lnTo>
                  <a:pt x="188" y="1253"/>
                </a:lnTo>
                <a:lnTo>
                  <a:pt x="190" y="1248"/>
                </a:lnTo>
                <a:lnTo>
                  <a:pt x="190" y="1248"/>
                </a:lnTo>
                <a:lnTo>
                  <a:pt x="195" y="1237"/>
                </a:lnTo>
                <a:lnTo>
                  <a:pt x="198" y="1229"/>
                </a:lnTo>
                <a:lnTo>
                  <a:pt x="198" y="1223"/>
                </a:lnTo>
                <a:lnTo>
                  <a:pt x="196" y="1219"/>
                </a:lnTo>
                <a:lnTo>
                  <a:pt x="196" y="1219"/>
                </a:lnTo>
                <a:lnTo>
                  <a:pt x="193" y="1217"/>
                </a:lnTo>
                <a:lnTo>
                  <a:pt x="190" y="1215"/>
                </a:lnTo>
                <a:lnTo>
                  <a:pt x="188" y="1213"/>
                </a:lnTo>
                <a:lnTo>
                  <a:pt x="188" y="1213"/>
                </a:lnTo>
                <a:lnTo>
                  <a:pt x="184" y="1163"/>
                </a:lnTo>
                <a:lnTo>
                  <a:pt x="183" y="1128"/>
                </a:lnTo>
                <a:lnTo>
                  <a:pt x="182" y="1109"/>
                </a:lnTo>
                <a:lnTo>
                  <a:pt x="182" y="1109"/>
                </a:lnTo>
                <a:lnTo>
                  <a:pt x="183" y="1108"/>
                </a:lnTo>
                <a:lnTo>
                  <a:pt x="184" y="1108"/>
                </a:lnTo>
                <a:lnTo>
                  <a:pt x="187" y="1113"/>
                </a:lnTo>
                <a:lnTo>
                  <a:pt x="198" y="1130"/>
                </a:lnTo>
                <a:lnTo>
                  <a:pt x="210" y="1153"/>
                </a:lnTo>
                <a:lnTo>
                  <a:pt x="220" y="1171"/>
                </a:lnTo>
                <a:lnTo>
                  <a:pt x="220" y="1171"/>
                </a:lnTo>
                <a:lnTo>
                  <a:pt x="226" y="1179"/>
                </a:lnTo>
                <a:lnTo>
                  <a:pt x="231" y="1190"/>
                </a:lnTo>
                <a:lnTo>
                  <a:pt x="241" y="1215"/>
                </a:lnTo>
                <a:lnTo>
                  <a:pt x="252" y="1248"/>
                </a:lnTo>
                <a:lnTo>
                  <a:pt x="252" y="1248"/>
                </a:lnTo>
                <a:lnTo>
                  <a:pt x="249" y="1253"/>
                </a:lnTo>
                <a:lnTo>
                  <a:pt x="248" y="1258"/>
                </a:lnTo>
                <a:lnTo>
                  <a:pt x="247" y="1266"/>
                </a:lnTo>
                <a:lnTo>
                  <a:pt x="247" y="1266"/>
                </a:lnTo>
                <a:lnTo>
                  <a:pt x="248" y="1284"/>
                </a:lnTo>
                <a:lnTo>
                  <a:pt x="249" y="1312"/>
                </a:lnTo>
                <a:lnTo>
                  <a:pt x="254" y="1366"/>
                </a:lnTo>
                <a:lnTo>
                  <a:pt x="254" y="1366"/>
                </a:lnTo>
                <a:lnTo>
                  <a:pt x="257" y="1394"/>
                </a:lnTo>
                <a:lnTo>
                  <a:pt x="257" y="1404"/>
                </a:lnTo>
                <a:lnTo>
                  <a:pt x="255" y="1411"/>
                </a:lnTo>
                <a:lnTo>
                  <a:pt x="255" y="1411"/>
                </a:lnTo>
                <a:lnTo>
                  <a:pt x="253" y="1417"/>
                </a:lnTo>
                <a:lnTo>
                  <a:pt x="252" y="1420"/>
                </a:lnTo>
                <a:lnTo>
                  <a:pt x="252" y="1426"/>
                </a:lnTo>
                <a:lnTo>
                  <a:pt x="252" y="1426"/>
                </a:lnTo>
                <a:lnTo>
                  <a:pt x="252" y="1443"/>
                </a:lnTo>
                <a:lnTo>
                  <a:pt x="251" y="1448"/>
                </a:lnTo>
                <a:lnTo>
                  <a:pt x="247" y="1453"/>
                </a:lnTo>
                <a:lnTo>
                  <a:pt x="247" y="1453"/>
                </a:lnTo>
                <a:lnTo>
                  <a:pt x="225" y="1476"/>
                </a:lnTo>
                <a:lnTo>
                  <a:pt x="211" y="1492"/>
                </a:lnTo>
                <a:lnTo>
                  <a:pt x="206" y="1499"/>
                </a:lnTo>
                <a:lnTo>
                  <a:pt x="202" y="1505"/>
                </a:lnTo>
                <a:lnTo>
                  <a:pt x="202" y="1505"/>
                </a:lnTo>
                <a:lnTo>
                  <a:pt x="200" y="1513"/>
                </a:lnTo>
                <a:lnTo>
                  <a:pt x="199" y="1522"/>
                </a:lnTo>
                <a:lnTo>
                  <a:pt x="199" y="1529"/>
                </a:lnTo>
                <a:lnTo>
                  <a:pt x="199" y="1529"/>
                </a:lnTo>
                <a:lnTo>
                  <a:pt x="200" y="1531"/>
                </a:lnTo>
                <a:lnTo>
                  <a:pt x="202" y="1534"/>
                </a:lnTo>
                <a:lnTo>
                  <a:pt x="207" y="1535"/>
                </a:lnTo>
                <a:lnTo>
                  <a:pt x="207" y="1535"/>
                </a:lnTo>
                <a:lnTo>
                  <a:pt x="235" y="1534"/>
                </a:lnTo>
                <a:lnTo>
                  <a:pt x="258" y="1533"/>
                </a:lnTo>
                <a:lnTo>
                  <a:pt x="282" y="1529"/>
                </a:lnTo>
                <a:lnTo>
                  <a:pt x="282" y="1529"/>
                </a:lnTo>
                <a:lnTo>
                  <a:pt x="306" y="1524"/>
                </a:lnTo>
                <a:lnTo>
                  <a:pt x="329" y="1519"/>
                </a:lnTo>
                <a:lnTo>
                  <a:pt x="348" y="1515"/>
                </a:lnTo>
                <a:lnTo>
                  <a:pt x="362" y="1509"/>
                </a:lnTo>
                <a:lnTo>
                  <a:pt x="362" y="1509"/>
                </a:lnTo>
                <a:lnTo>
                  <a:pt x="366" y="1506"/>
                </a:lnTo>
                <a:lnTo>
                  <a:pt x="370" y="1503"/>
                </a:lnTo>
                <a:lnTo>
                  <a:pt x="372" y="1499"/>
                </a:lnTo>
                <a:lnTo>
                  <a:pt x="374" y="1495"/>
                </a:lnTo>
                <a:lnTo>
                  <a:pt x="376" y="1487"/>
                </a:lnTo>
                <a:lnTo>
                  <a:pt x="376" y="1480"/>
                </a:lnTo>
                <a:lnTo>
                  <a:pt x="376" y="1480"/>
                </a:lnTo>
                <a:lnTo>
                  <a:pt x="375" y="1475"/>
                </a:lnTo>
                <a:lnTo>
                  <a:pt x="372" y="1470"/>
                </a:lnTo>
                <a:lnTo>
                  <a:pt x="370" y="1465"/>
                </a:lnTo>
                <a:lnTo>
                  <a:pt x="368" y="1455"/>
                </a:lnTo>
                <a:lnTo>
                  <a:pt x="368" y="1455"/>
                </a:lnTo>
                <a:lnTo>
                  <a:pt x="366" y="1447"/>
                </a:lnTo>
                <a:lnTo>
                  <a:pt x="364" y="1442"/>
                </a:lnTo>
                <a:lnTo>
                  <a:pt x="364" y="1437"/>
                </a:lnTo>
                <a:lnTo>
                  <a:pt x="365" y="1429"/>
                </a:lnTo>
                <a:lnTo>
                  <a:pt x="365" y="1429"/>
                </a:lnTo>
                <a:lnTo>
                  <a:pt x="371" y="1413"/>
                </a:lnTo>
                <a:lnTo>
                  <a:pt x="372" y="1407"/>
                </a:lnTo>
                <a:lnTo>
                  <a:pt x="374" y="1401"/>
                </a:lnTo>
                <a:lnTo>
                  <a:pt x="374" y="1401"/>
                </a:lnTo>
                <a:lnTo>
                  <a:pt x="376" y="1391"/>
                </a:lnTo>
                <a:lnTo>
                  <a:pt x="378" y="1381"/>
                </a:lnTo>
                <a:lnTo>
                  <a:pt x="380" y="1375"/>
                </a:lnTo>
                <a:lnTo>
                  <a:pt x="378" y="1367"/>
                </a:lnTo>
                <a:lnTo>
                  <a:pt x="376" y="1360"/>
                </a:lnTo>
                <a:lnTo>
                  <a:pt x="372" y="1354"/>
                </a:lnTo>
                <a:lnTo>
                  <a:pt x="372" y="1354"/>
                </a:lnTo>
                <a:lnTo>
                  <a:pt x="366" y="1348"/>
                </a:lnTo>
                <a:lnTo>
                  <a:pt x="363" y="1343"/>
                </a:lnTo>
                <a:lnTo>
                  <a:pt x="354" y="1337"/>
                </a:lnTo>
                <a:lnTo>
                  <a:pt x="352" y="1335"/>
                </a:lnTo>
                <a:lnTo>
                  <a:pt x="350" y="1332"/>
                </a:lnTo>
                <a:lnTo>
                  <a:pt x="348" y="1329"/>
                </a:lnTo>
                <a:lnTo>
                  <a:pt x="347" y="1323"/>
                </a:lnTo>
                <a:lnTo>
                  <a:pt x="347" y="1323"/>
                </a:lnTo>
                <a:lnTo>
                  <a:pt x="347" y="1315"/>
                </a:lnTo>
                <a:lnTo>
                  <a:pt x="348" y="1305"/>
                </a:lnTo>
                <a:lnTo>
                  <a:pt x="352" y="1279"/>
                </a:lnTo>
                <a:lnTo>
                  <a:pt x="353" y="1266"/>
                </a:lnTo>
                <a:lnTo>
                  <a:pt x="353" y="1255"/>
                </a:lnTo>
                <a:lnTo>
                  <a:pt x="352" y="1245"/>
                </a:lnTo>
                <a:lnTo>
                  <a:pt x="351" y="1242"/>
                </a:lnTo>
                <a:lnTo>
                  <a:pt x="350" y="1239"/>
                </a:lnTo>
                <a:lnTo>
                  <a:pt x="350" y="1239"/>
                </a:lnTo>
                <a:lnTo>
                  <a:pt x="333" y="1221"/>
                </a:lnTo>
                <a:lnTo>
                  <a:pt x="333" y="1221"/>
                </a:lnTo>
                <a:lnTo>
                  <a:pt x="296" y="1097"/>
                </a:lnTo>
                <a:lnTo>
                  <a:pt x="296" y="1097"/>
                </a:lnTo>
                <a:lnTo>
                  <a:pt x="295" y="1069"/>
                </a:lnTo>
                <a:lnTo>
                  <a:pt x="294" y="1046"/>
                </a:lnTo>
                <a:lnTo>
                  <a:pt x="305" y="1044"/>
                </a:lnTo>
                <a:lnTo>
                  <a:pt x="305" y="1044"/>
                </a:lnTo>
                <a:lnTo>
                  <a:pt x="301" y="1019"/>
                </a:lnTo>
                <a:lnTo>
                  <a:pt x="299" y="992"/>
                </a:lnTo>
                <a:lnTo>
                  <a:pt x="296" y="961"/>
                </a:lnTo>
                <a:lnTo>
                  <a:pt x="296" y="961"/>
                </a:lnTo>
                <a:lnTo>
                  <a:pt x="296" y="932"/>
                </a:lnTo>
                <a:lnTo>
                  <a:pt x="296" y="910"/>
                </a:lnTo>
                <a:lnTo>
                  <a:pt x="299" y="893"/>
                </a:lnTo>
                <a:lnTo>
                  <a:pt x="299" y="893"/>
                </a:lnTo>
                <a:lnTo>
                  <a:pt x="304" y="898"/>
                </a:lnTo>
                <a:lnTo>
                  <a:pt x="309" y="902"/>
                </a:lnTo>
                <a:lnTo>
                  <a:pt x="311" y="902"/>
                </a:lnTo>
                <a:lnTo>
                  <a:pt x="313" y="902"/>
                </a:lnTo>
                <a:lnTo>
                  <a:pt x="313" y="902"/>
                </a:lnTo>
                <a:lnTo>
                  <a:pt x="322" y="892"/>
                </a:lnTo>
                <a:lnTo>
                  <a:pt x="327" y="885"/>
                </a:lnTo>
                <a:lnTo>
                  <a:pt x="327" y="885"/>
                </a:lnTo>
                <a:lnTo>
                  <a:pt x="318" y="874"/>
                </a:lnTo>
                <a:lnTo>
                  <a:pt x="310" y="863"/>
                </a:lnTo>
                <a:lnTo>
                  <a:pt x="302" y="850"/>
                </a:lnTo>
                <a:lnTo>
                  <a:pt x="302" y="850"/>
                </a:lnTo>
                <a:lnTo>
                  <a:pt x="299" y="840"/>
                </a:lnTo>
                <a:lnTo>
                  <a:pt x="295" y="826"/>
                </a:lnTo>
                <a:lnTo>
                  <a:pt x="289" y="785"/>
                </a:lnTo>
                <a:lnTo>
                  <a:pt x="284" y="742"/>
                </a:lnTo>
                <a:lnTo>
                  <a:pt x="282" y="716"/>
                </a:lnTo>
                <a:lnTo>
                  <a:pt x="282" y="716"/>
                </a:lnTo>
                <a:lnTo>
                  <a:pt x="281" y="698"/>
                </a:lnTo>
                <a:lnTo>
                  <a:pt x="282" y="675"/>
                </a:lnTo>
                <a:lnTo>
                  <a:pt x="283" y="646"/>
                </a:lnTo>
                <a:lnTo>
                  <a:pt x="288" y="612"/>
                </a:lnTo>
                <a:lnTo>
                  <a:pt x="288" y="612"/>
                </a:lnTo>
                <a:lnTo>
                  <a:pt x="290" y="594"/>
                </a:lnTo>
                <a:lnTo>
                  <a:pt x="293" y="576"/>
                </a:lnTo>
                <a:lnTo>
                  <a:pt x="294" y="541"/>
                </a:lnTo>
                <a:lnTo>
                  <a:pt x="294" y="511"/>
                </a:lnTo>
                <a:lnTo>
                  <a:pt x="294" y="489"/>
                </a:lnTo>
                <a:lnTo>
                  <a:pt x="294" y="489"/>
                </a:lnTo>
                <a:lnTo>
                  <a:pt x="295" y="465"/>
                </a:lnTo>
                <a:lnTo>
                  <a:pt x="298" y="430"/>
                </a:lnTo>
                <a:lnTo>
                  <a:pt x="300" y="385"/>
                </a:lnTo>
                <a:lnTo>
                  <a:pt x="300" y="385"/>
                </a:lnTo>
                <a:lnTo>
                  <a:pt x="369" y="381"/>
                </a:lnTo>
                <a:lnTo>
                  <a:pt x="418" y="378"/>
                </a:lnTo>
                <a:lnTo>
                  <a:pt x="438" y="375"/>
                </a:lnTo>
                <a:lnTo>
                  <a:pt x="450" y="373"/>
                </a:lnTo>
                <a:lnTo>
                  <a:pt x="450" y="373"/>
                </a:lnTo>
                <a:lnTo>
                  <a:pt x="464" y="368"/>
                </a:lnTo>
                <a:lnTo>
                  <a:pt x="471" y="366"/>
                </a:lnTo>
                <a:lnTo>
                  <a:pt x="477" y="362"/>
                </a:lnTo>
                <a:lnTo>
                  <a:pt x="485" y="356"/>
                </a:lnTo>
                <a:lnTo>
                  <a:pt x="489" y="350"/>
                </a:lnTo>
                <a:lnTo>
                  <a:pt x="493" y="342"/>
                </a:lnTo>
                <a:lnTo>
                  <a:pt x="494" y="331"/>
                </a:lnTo>
                <a:lnTo>
                  <a:pt x="494" y="331"/>
                </a:lnTo>
                <a:lnTo>
                  <a:pt x="493" y="318"/>
                </a:lnTo>
                <a:lnTo>
                  <a:pt x="489" y="302"/>
                </a:lnTo>
                <a:lnTo>
                  <a:pt x="485" y="286"/>
                </a:lnTo>
                <a:lnTo>
                  <a:pt x="479" y="272"/>
                </a:lnTo>
                <a:lnTo>
                  <a:pt x="467" y="246"/>
                </a:lnTo>
                <a:lnTo>
                  <a:pt x="462" y="237"/>
                </a:lnTo>
                <a:lnTo>
                  <a:pt x="456" y="234"/>
                </a:lnTo>
                <a:lnTo>
                  <a:pt x="456" y="234"/>
                </a:lnTo>
                <a:lnTo>
                  <a:pt x="440" y="208"/>
                </a:lnTo>
                <a:lnTo>
                  <a:pt x="421" y="175"/>
                </a:lnTo>
                <a:lnTo>
                  <a:pt x="421" y="175"/>
                </a:lnTo>
                <a:lnTo>
                  <a:pt x="416" y="168"/>
                </a:lnTo>
                <a:lnTo>
                  <a:pt x="411" y="157"/>
                </a:lnTo>
                <a:lnTo>
                  <a:pt x="407" y="146"/>
                </a:lnTo>
                <a:lnTo>
                  <a:pt x="405" y="137"/>
                </a:lnTo>
                <a:lnTo>
                  <a:pt x="405" y="137"/>
                </a:lnTo>
                <a:lnTo>
                  <a:pt x="405" y="132"/>
                </a:lnTo>
                <a:lnTo>
                  <a:pt x="405" y="126"/>
                </a:lnTo>
                <a:lnTo>
                  <a:pt x="409" y="110"/>
                </a:lnTo>
                <a:lnTo>
                  <a:pt x="415" y="86"/>
                </a:lnTo>
                <a:lnTo>
                  <a:pt x="415" y="86"/>
                </a:lnTo>
                <a:lnTo>
                  <a:pt x="427" y="35"/>
                </a:lnTo>
                <a:lnTo>
                  <a:pt x="427" y="35"/>
                </a:lnTo>
                <a:lnTo>
                  <a:pt x="427" y="33"/>
                </a:lnTo>
                <a:lnTo>
                  <a:pt x="424" y="32"/>
                </a:lnTo>
                <a:lnTo>
                  <a:pt x="421" y="32"/>
                </a:lnTo>
                <a:lnTo>
                  <a:pt x="417" y="33"/>
                </a:lnTo>
                <a:lnTo>
                  <a:pt x="417" y="33"/>
                </a:lnTo>
                <a:lnTo>
                  <a:pt x="415" y="36"/>
                </a:lnTo>
                <a:lnTo>
                  <a:pt x="412" y="41"/>
                </a:lnTo>
                <a:lnTo>
                  <a:pt x="407" y="57"/>
                </a:lnTo>
                <a:lnTo>
                  <a:pt x="400" y="77"/>
                </a:lnTo>
                <a:lnTo>
                  <a:pt x="403" y="17"/>
                </a:lnTo>
                <a:lnTo>
                  <a:pt x="403" y="17"/>
                </a:lnTo>
                <a:lnTo>
                  <a:pt x="399" y="13"/>
                </a:lnTo>
                <a:lnTo>
                  <a:pt x="397" y="11"/>
                </a:lnTo>
                <a:lnTo>
                  <a:pt x="394" y="10"/>
                </a:lnTo>
                <a:lnTo>
                  <a:pt x="394" y="10"/>
                </a:lnTo>
                <a:lnTo>
                  <a:pt x="393" y="11"/>
                </a:lnTo>
                <a:lnTo>
                  <a:pt x="392" y="13"/>
                </a:lnTo>
                <a:lnTo>
                  <a:pt x="391" y="17"/>
                </a:lnTo>
                <a:lnTo>
                  <a:pt x="391" y="17"/>
                </a:lnTo>
                <a:lnTo>
                  <a:pt x="388" y="9"/>
                </a:lnTo>
                <a:lnTo>
                  <a:pt x="386" y="3"/>
                </a:lnTo>
                <a:lnTo>
                  <a:pt x="385" y="1"/>
                </a:lnTo>
                <a:lnTo>
                  <a:pt x="382" y="0"/>
                </a:lnTo>
                <a:lnTo>
                  <a:pt x="382" y="0"/>
                </a:lnTo>
                <a:lnTo>
                  <a:pt x="380" y="0"/>
                </a:lnTo>
                <a:lnTo>
                  <a:pt x="378" y="3"/>
                </a:lnTo>
                <a:lnTo>
                  <a:pt x="376" y="9"/>
                </a:lnTo>
                <a:lnTo>
                  <a:pt x="374" y="17"/>
                </a:lnTo>
                <a:lnTo>
                  <a:pt x="374" y="17"/>
                </a:lnTo>
                <a:lnTo>
                  <a:pt x="371" y="13"/>
                </a:lnTo>
                <a:lnTo>
                  <a:pt x="369" y="12"/>
                </a:lnTo>
                <a:lnTo>
                  <a:pt x="365" y="12"/>
                </a:lnTo>
                <a:lnTo>
                  <a:pt x="365" y="12"/>
                </a:lnTo>
                <a:lnTo>
                  <a:pt x="363" y="15"/>
                </a:lnTo>
                <a:lnTo>
                  <a:pt x="360" y="17"/>
                </a:lnTo>
                <a:lnTo>
                  <a:pt x="356" y="24"/>
                </a:lnTo>
                <a:lnTo>
                  <a:pt x="356" y="24"/>
                </a:lnTo>
                <a:lnTo>
                  <a:pt x="354" y="29"/>
                </a:lnTo>
                <a:lnTo>
                  <a:pt x="352" y="36"/>
                </a:lnTo>
                <a:lnTo>
                  <a:pt x="348" y="59"/>
                </a:lnTo>
                <a:lnTo>
                  <a:pt x="344" y="94"/>
                </a:lnTo>
                <a:lnTo>
                  <a:pt x="344" y="94"/>
                </a:lnTo>
                <a:lnTo>
                  <a:pt x="342" y="95"/>
                </a:lnTo>
                <a:lnTo>
                  <a:pt x="341" y="97"/>
                </a:lnTo>
                <a:lnTo>
                  <a:pt x="339" y="97"/>
                </a:lnTo>
                <a:lnTo>
                  <a:pt x="335" y="95"/>
                </a:lnTo>
                <a:lnTo>
                  <a:pt x="333" y="92"/>
                </a:lnTo>
                <a:lnTo>
                  <a:pt x="333" y="92"/>
                </a:lnTo>
                <a:lnTo>
                  <a:pt x="330" y="81"/>
                </a:lnTo>
                <a:lnTo>
                  <a:pt x="328" y="75"/>
                </a:lnTo>
                <a:lnTo>
                  <a:pt x="325" y="69"/>
                </a:lnTo>
                <a:lnTo>
                  <a:pt x="325" y="69"/>
                </a:lnTo>
                <a:lnTo>
                  <a:pt x="322" y="65"/>
                </a:lnTo>
                <a:lnTo>
                  <a:pt x="317" y="63"/>
                </a:lnTo>
                <a:lnTo>
                  <a:pt x="313" y="62"/>
                </a:lnTo>
                <a:lnTo>
                  <a:pt x="309" y="63"/>
                </a:lnTo>
                <a:lnTo>
                  <a:pt x="309" y="63"/>
                </a:lnTo>
                <a:lnTo>
                  <a:pt x="307" y="65"/>
                </a:lnTo>
                <a:lnTo>
                  <a:pt x="307" y="68"/>
                </a:lnTo>
                <a:lnTo>
                  <a:pt x="310" y="76"/>
                </a:lnTo>
                <a:lnTo>
                  <a:pt x="313" y="83"/>
                </a:lnTo>
                <a:lnTo>
                  <a:pt x="315" y="89"/>
                </a:lnTo>
                <a:lnTo>
                  <a:pt x="315" y="89"/>
                </a:lnTo>
                <a:lnTo>
                  <a:pt x="316" y="95"/>
                </a:lnTo>
                <a:lnTo>
                  <a:pt x="319" y="104"/>
                </a:lnTo>
                <a:lnTo>
                  <a:pt x="324" y="114"/>
                </a:lnTo>
                <a:lnTo>
                  <a:pt x="327" y="122"/>
                </a:lnTo>
                <a:lnTo>
                  <a:pt x="327" y="122"/>
                </a:lnTo>
                <a:lnTo>
                  <a:pt x="331" y="132"/>
                </a:lnTo>
                <a:lnTo>
                  <a:pt x="337" y="139"/>
                </a:lnTo>
                <a:lnTo>
                  <a:pt x="344" y="145"/>
                </a:lnTo>
                <a:lnTo>
                  <a:pt x="350" y="149"/>
                </a:lnTo>
                <a:lnTo>
                  <a:pt x="350" y="149"/>
                </a:lnTo>
                <a:lnTo>
                  <a:pt x="354" y="152"/>
                </a:lnTo>
                <a:lnTo>
                  <a:pt x="358" y="155"/>
                </a:lnTo>
                <a:lnTo>
                  <a:pt x="362" y="159"/>
                </a:lnTo>
                <a:lnTo>
                  <a:pt x="400" y="255"/>
                </a:lnTo>
                <a:lnTo>
                  <a:pt x="400" y="255"/>
                </a:lnTo>
                <a:lnTo>
                  <a:pt x="399" y="255"/>
                </a:lnTo>
                <a:lnTo>
                  <a:pt x="399" y="256"/>
                </a:lnTo>
                <a:lnTo>
                  <a:pt x="399" y="260"/>
                </a:lnTo>
                <a:lnTo>
                  <a:pt x="399" y="260"/>
                </a:lnTo>
                <a:lnTo>
                  <a:pt x="400" y="269"/>
                </a:lnTo>
                <a:lnTo>
                  <a:pt x="403" y="285"/>
                </a:lnTo>
                <a:lnTo>
                  <a:pt x="406" y="305"/>
                </a:lnTo>
                <a:lnTo>
                  <a:pt x="406" y="305"/>
                </a:lnTo>
                <a:lnTo>
                  <a:pt x="393" y="307"/>
                </a:lnTo>
                <a:lnTo>
                  <a:pt x="380" y="305"/>
                </a:lnTo>
                <a:lnTo>
                  <a:pt x="365" y="304"/>
                </a:lnTo>
                <a:lnTo>
                  <a:pt x="365" y="304"/>
                </a:lnTo>
                <a:lnTo>
                  <a:pt x="340" y="297"/>
                </a:lnTo>
                <a:lnTo>
                  <a:pt x="319" y="292"/>
                </a:lnTo>
                <a:lnTo>
                  <a:pt x="319" y="292"/>
                </a:lnTo>
                <a:lnTo>
                  <a:pt x="311" y="289"/>
                </a:lnTo>
                <a:lnTo>
                  <a:pt x="305" y="286"/>
                </a:lnTo>
                <a:lnTo>
                  <a:pt x="298" y="285"/>
                </a:lnTo>
                <a:lnTo>
                  <a:pt x="290" y="284"/>
                </a:lnTo>
                <a:lnTo>
                  <a:pt x="290" y="284"/>
                </a:lnTo>
                <a:lnTo>
                  <a:pt x="264" y="281"/>
                </a:lnTo>
                <a:lnTo>
                  <a:pt x="252" y="281"/>
                </a:lnTo>
                <a:lnTo>
                  <a:pt x="220" y="278"/>
                </a:lnTo>
                <a:lnTo>
                  <a:pt x="220" y="278"/>
                </a:lnTo>
                <a:lnTo>
                  <a:pt x="220" y="251"/>
                </a:lnTo>
                <a:lnTo>
                  <a:pt x="219" y="228"/>
                </a:lnTo>
                <a:lnTo>
                  <a:pt x="217" y="208"/>
                </a:lnTo>
                <a:lnTo>
                  <a:pt x="217" y="208"/>
                </a:lnTo>
                <a:lnTo>
                  <a:pt x="214" y="199"/>
                </a:lnTo>
                <a:lnTo>
                  <a:pt x="212" y="188"/>
                </a:lnTo>
                <a:lnTo>
                  <a:pt x="202" y="165"/>
                </a:lnTo>
                <a:lnTo>
                  <a:pt x="190" y="143"/>
                </a:lnTo>
                <a:lnTo>
                  <a:pt x="184" y="133"/>
                </a:lnTo>
                <a:lnTo>
                  <a:pt x="178" y="124"/>
                </a:lnTo>
                <a:lnTo>
                  <a:pt x="178" y="124"/>
                </a:lnTo>
                <a:lnTo>
                  <a:pt x="172" y="117"/>
                </a:lnTo>
                <a:lnTo>
                  <a:pt x="166" y="112"/>
                </a:lnTo>
                <a:lnTo>
                  <a:pt x="160" y="108"/>
                </a:lnTo>
                <a:lnTo>
                  <a:pt x="154" y="104"/>
                </a:lnTo>
                <a:lnTo>
                  <a:pt x="141" y="98"/>
                </a:lnTo>
                <a:lnTo>
                  <a:pt x="128" y="94"/>
                </a:lnTo>
                <a:lnTo>
                  <a:pt x="128" y="94"/>
                </a:lnTo>
                <a:lnTo>
                  <a:pt x="120" y="93"/>
                </a:lnTo>
                <a:lnTo>
                  <a:pt x="114" y="93"/>
                </a:lnTo>
                <a:lnTo>
                  <a:pt x="103" y="94"/>
                </a:lnTo>
                <a:lnTo>
                  <a:pt x="97" y="97"/>
                </a:lnTo>
                <a:lnTo>
                  <a:pt x="95" y="98"/>
                </a:lnTo>
                <a:lnTo>
                  <a:pt x="95" y="9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2014-01-30T05:12:09Z</dcterms:created>
  <dcterms:modified xsi:type="dcterms:W3CDTF">2017-10-09T06:00:00Z</dcterms:modified>
  <cp:category/>
</cp:coreProperties>
</file>