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360" y="3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6">
            <a:extLst>
              <a:ext uri="{FF2B5EF4-FFF2-40B4-BE49-F238E27FC236}">
                <a16:creationId xmlns:a16="http://schemas.microsoft.com/office/drawing/2014/main" id="{79115A00-53B6-4C1E-9B8B-FB5CC4AFB384}"/>
              </a:ext>
            </a:extLst>
          </p:cNvPr>
          <p:cNvSpPr>
            <a:spLocks/>
          </p:cNvSpPr>
          <p:nvPr/>
        </p:nvSpPr>
        <p:spPr bwMode="auto">
          <a:xfrm>
            <a:off x="857545" y="818710"/>
            <a:ext cx="742348" cy="1586768"/>
          </a:xfrm>
          <a:custGeom>
            <a:avLst/>
            <a:gdLst>
              <a:gd name="T0" fmla="*/ 277 w 640"/>
              <a:gd name="T1" fmla="*/ 20 h 1368"/>
              <a:gd name="T2" fmla="*/ 250 w 640"/>
              <a:gd name="T3" fmla="*/ 65 h 1368"/>
              <a:gd name="T4" fmla="*/ 246 w 640"/>
              <a:gd name="T5" fmla="*/ 128 h 1368"/>
              <a:gd name="T6" fmla="*/ 224 w 640"/>
              <a:gd name="T7" fmla="*/ 126 h 1368"/>
              <a:gd name="T8" fmla="*/ 118 w 640"/>
              <a:gd name="T9" fmla="*/ 192 h 1368"/>
              <a:gd name="T10" fmla="*/ 97 w 640"/>
              <a:gd name="T11" fmla="*/ 262 h 1368"/>
              <a:gd name="T12" fmla="*/ 60 w 640"/>
              <a:gd name="T13" fmla="*/ 278 h 1368"/>
              <a:gd name="T14" fmla="*/ 31 w 640"/>
              <a:gd name="T15" fmla="*/ 352 h 1368"/>
              <a:gd name="T16" fmla="*/ 3 w 640"/>
              <a:gd name="T17" fmla="*/ 450 h 1368"/>
              <a:gd name="T18" fmla="*/ 11 w 640"/>
              <a:gd name="T19" fmla="*/ 485 h 1368"/>
              <a:gd name="T20" fmla="*/ 10 w 640"/>
              <a:gd name="T21" fmla="*/ 518 h 1368"/>
              <a:gd name="T22" fmla="*/ 26 w 640"/>
              <a:gd name="T23" fmla="*/ 583 h 1368"/>
              <a:gd name="T24" fmla="*/ 90 w 640"/>
              <a:gd name="T25" fmla="*/ 643 h 1368"/>
              <a:gd name="T26" fmla="*/ 157 w 640"/>
              <a:gd name="T27" fmla="*/ 650 h 1368"/>
              <a:gd name="T28" fmla="*/ 123 w 640"/>
              <a:gd name="T29" fmla="*/ 714 h 1368"/>
              <a:gd name="T30" fmla="*/ 138 w 640"/>
              <a:gd name="T31" fmla="*/ 768 h 1368"/>
              <a:gd name="T32" fmla="*/ 167 w 640"/>
              <a:gd name="T33" fmla="*/ 787 h 1368"/>
              <a:gd name="T34" fmla="*/ 156 w 640"/>
              <a:gd name="T35" fmla="*/ 942 h 1368"/>
              <a:gd name="T36" fmla="*/ 131 w 640"/>
              <a:gd name="T37" fmla="*/ 1014 h 1368"/>
              <a:gd name="T38" fmla="*/ 108 w 640"/>
              <a:gd name="T39" fmla="*/ 1161 h 1368"/>
              <a:gd name="T40" fmla="*/ 103 w 640"/>
              <a:gd name="T41" fmla="*/ 1294 h 1368"/>
              <a:gd name="T42" fmla="*/ 82 w 640"/>
              <a:gd name="T43" fmla="*/ 1356 h 1368"/>
              <a:gd name="T44" fmla="*/ 109 w 640"/>
              <a:gd name="T45" fmla="*/ 1367 h 1368"/>
              <a:gd name="T46" fmla="*/ 229 w 640"/>
              <a:gd name="T47" fmla="*/ 1358 h 1368"/>
              <a:gd name="T48" fmla="*/ 266 w 640"/>
              <a:gd name="T49" fmla="*/ 1334 h 1368"/>
              <a:gd name="T50" fmla="*/ 252 w 640"/>
              <a:gd name="T51" fmla="*/ 1310 h 1368"/>
              <a:gd name="T52" fmla="*/ 206 w 640"/>
              <a:gd name="T53" fmla="*/ 1278 h 1368"/>
              <a:gd name="T54" fmla="*/ 187 w 640"/>
              <a:gd name="T55" fmla="*/ 1215 h 1368"/>
              <a:gd name="T56" fmla="*/ 208 w 640"/>
              <a:gd name="T57" fmla="*/ 1091 h 1368"/>
              <a:gd name="T58" fmla="*/ 237 w 640"/>
              <a:gd name="T59" fmla="*/ 1025 h 1368"/>
              <a:gd name="T60" fmla="*/ 268 w 640"/>
              <a:gd name="T61" fmla="*/ 925 h 1368"/>
              <a:gd name="T62" fmla="*/ 374 w 640"/>
              <a:gd name="T63" fmla="*/ 901 h 1368"/>
              <a:gd name="T64" fmla="*/ 402 w 640"/>
              <a:gd name="T65" fmla="*/ 952 h 1368"/>
              <a:gd name="T66" fmla="*/ 418 w 640"/>
              <a:gd name="T67" fmla="*/ 1225 h 1368"/>
              <a:gd name="T68" fmla="*/ 433 w 640"/>
              <a:gd name="T69" fmla="*/ 1284 h 1368"/>
              <a:gd name="T70" fmla="*/ 428 w 640"/>
              <a:gd name="T71" fmla="*/ 1334 h 1368"/>
              <a:gd name="T72" fmla="*/ 590 w 640"/>
              <a:gd name="T73" fmla="*/ 1309 h 1368"/>
              <a:gd name="T74" fmla="*/ 636 w 640"/>
              <a:gd name="T75" fmla="*/ 1292 h 1368"/>
              <a:gd name="T76" fmla="*/ 635 w 640"/>
              <a:gd name="T77" fmla="*/ 1270 h 1368"/>
              <a:gd name="T78" fmla="*/ 580 w 640"/>
              <a:gd name="T79" fmla="*/ 1250 h 1368"/>
              <a:gd name="T80" fmla="*/ 512 w 640"/>
              <a:gd name="T81" fmla="*/ 1028 h 1368"/>
              <a:gd name="T82" fmla="*/ 499 w 640"/>
              <a:gd name="T83" fmla="*/ 925 h 1368"/>
              <a:gd name="T84" fmla="*/ 475 w 640"/>
              <a:gd name="T85" fmla="*/ 811 h 1368"/>
              <a:gd name="T86" fmla="*/ 455 w 640"/>
              <a:gd name="T87" fmla="*/ 737 h 1368"/>
              <a:gd name="T88" fmla="*/ 408 w 640"/>
              <a:gd name="T89" fmla="*/ 666 h 1368"/>
              <a:gd name="T90" fmla="*/ 421 w 640"/>
              <a:gd name="T91" fmla="*/ 635 h 1368"/>
              <a:gd name="T92" fmla="*/ 408 w 640"/>
              <a:gd name="T93" fmla="*/ 535 h 1368"/>
              <a:gd name="T94" fmla="*/ 387 w 640"/>
              <a:gd name="T95" fmla="*/ 428 h 1368"/>
              <a:gd name="T96" fmla="*/ 389 w 640"/>
              <a:gd name="T97" fmla="*/ 305 h 1368"/>
              <a:gd name="T98" fmla="*/ 379 w 640"/>
              <a:gd name="T99" fmla="*/ 231 h 1368"/>
              <a:gd name="T100" fmla="*/ 412 w 640"/>
              <a:gd name="T101" fmla="*/ 180 h 1368"/>
              <a:gd name="T102" fmla="*/ 406 w 640"/>
              <a:gd name="T103" fmla="*/ 161 h 1368"/>
              <a:gd name="T104" fmla="*/ 417 w 640"/>
              <a:gd name="T105" fmla="*/ 132 h 1368"/>
              <a:gd name="T106" fmla="*/ 425 w 640"/>
              <a:gd name="T107" fmla="*/ 71 h 1368"/>
              <a:gd name="T108" fmla="*/ 396 w 640"/>
              <a:gd name="T109" fmla="*/ 30 h 1368"/>
              <a:gd name="T110" fmla="*/ 349 w 640"/>
              <a:gd name="T111" fmla="*/ 0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40" h="1368">
                <a:moveTo>
                  <a:pt x="325" y="0"/>
                </a:moveTo>
                <a:lnTo>
                  <a:pt x="325" y="0"/>
                </a:lnTo>
                <a:lnTo>
                  <a:pt x="318" y="3"/>
                </a:lnTo>
                <a:lnTo>
                  <a:pt x="302" y="7"/>
                </a:lnTo>
                <a:lnTo>
                  <a:pt x="285" y="15"/>
                </a:lnTo>
                <a:lnTo>
                  <a:pt x="277" y="20"/>
                </a:lnTo>
                <a:lnTo>
                  <a:pt x="270" y="25"/>
                </a:lnTo>
                <a:lnTo>
                  <a:pt x="270" y="25"/>
                </a:lnTo>
                <a:lnTo>
                  <a:pt x="266" y="31"/>
                </a:lnTo>
                <a:lnTo>
                  <a:pt x="262" y="37"/>
                </a:lnTo>
                <a:lnTo>
                  <a:pt x="254" y="51"/>
                </a:lnTo>
                <a:lnTo>
                  <a:pt x="250" y="65"/>
                </a:lnTo>
                <a:lnTo>
                  <a:pt x="246" y="79"/>
                </a:lnTo>
                <a:lnTo>
                  <a:pt x="246" y="79"/>
                </a:lnTo>
                <a:lnTo>
                  <a:pt x="245" y="94"/>
                </a:lnTo>
                <a:lnTo>
                  <a:pt x="245" y="110"/>
                </a:lnTo>
                <a:lnTo>
                  <a:pt x="246" y="128"/>
                </a:lnTo>
                <a:lnTo>
                  <a:pt x="246" y="128"/>
                </a:lnTo>
                <a:lnTo>
                  <a:pt x="238" y="131"/>
                </a:lnTo>
                <a:lnTo>
                  <a:pt x="232" y="131"/>
                </a:lnTo>
                <a:lnTo>
                  <a:pt x="229" y="129"/>
                </a:lnTo>
                <a:lnTo>
                  <a:pt x="226" y="128"/>
                </a:lnTo>
                <a:lnTo>
                  <a:pt x="226" y="128"/>
                </a:lnTo>
                <a:lnTo>
                  <a:pt x="224" y="126"/>
                </a:lnTo>
                <a:lnTo>
                  <a:pt x="219" y="124"/>
                </a:lnTo>
                <a:lnTo>
                  <a:pt x="209" y="121"/>
                </a:lnTo>
                <a:lnTo>
                  <a:pt x="197" y="118"/>
                </a:lnTo>
                <a:lnTo>
                  <a:pt x="197" y="138"/>
                </a:lnTo>
                <a:lnTo>
                  <a:pt x="162" y="143"/>
                </a:lnTo>
                <a:lnTo>
                  <a:pt x="118" y="192"/>
                </a:lnTo>
                <a:lnTo>
                  <a:pt x="118" y="192"/>
                </a:lnTo>
                <a:lnTo>
                  <a:pt x="112" y="208"/>
                </a:lnTo>
                <a:lnTo>
                  <a:pt x="107" y="222"/>
                </a:lnTo>
                <a:lnTo>
                  <a:pt x="103" y="236"/>
                </a:lnTo>
                <a:lnTo>
                  <a:pt x="103" y="236"/>
                </a:lnTo>
                <a:lnTo>
                  <a:pt x="97" y="262"/>
                </a:lnTo>
                <a:lnTo>
                  <a:pt x="93" y="276"/>
                </a:lnTo>
                <a:lnTo>
                  <a:pt x="93" y="276"/>
                </a:lnTo>
                <a:lnTo>
                  <a:pt x="88" y="276"/>
                </a:lnTo>
                <a:lnTo>
                  <a:pt x="75" y="274"/>
                </a:lnTo>
                <a:lnTo>
                  <a:pt x="67" y="276"/>
                </a:lnTo>
                <a:lnTo>
                  <a:pt x="60" y="278"/>
                </a:lnTo>
                <a:lnTo>
                  <a:pt x="54" y="281"/>
                </a:lnTo>
                <a:lnTo>
                  <a:pt x="49" y="285"/>
                </a:lnTo>
                <a:lnTo>
                  <a:pt x="49" y="285"/>
                </a:lnTo>
                <a:lnTo>
                  <a:pt x="45" y="295"/>
                </a:lnTo>
                <a:lnTo>
                  <a:pt x="40" y="310"/>
                </a:lnTo>
                <a:lnTo>
                  <a:pt x="31" y="352"/>
                </a:lnTo>
                <a:lnTo>
                  <a:pt x="22" y="394"/>
                </a:lnTo>
                <a:lnTo>
                  <a:pt x="18" y="408"/>
                </a:lnTo>
                <a:lnTo>
                  <a:pt x="15" y="418"/>
                </a:lnTo>
                <a:lnTo>
                  <a:pt x="15" y="418"/>
                </a:lnTo>
                <a:lnTo>
                  <a:pt x="8" y="433"/>
                </a:lnTo>
                <a:lnTo>
                  <a:pt x="3" y="450"/>
                </a:lnTo>
                <a:lnTo>
                  <a:pt x="0" y="465"/>
                </a:lnTo>
                <a:lnTo>
                  <a:pt x="0" y="470"/>
                </a:lnTo>
                <a:lnTo>
                  <a:pt x="0" y="472"/>
                </a:lnTo>
                <a:lnTo>
                  <a:pt x="0" y="472"/>
                </a:lnTo>
                <a:lnTo>
                  <a:pt x="7" y="481"/>
                </a:lnTo>
                <a:lnTo>
                  <a:pt x="11" y="485"/>
                </a:lnTo>
                <a:lnTo>
                  <a:pt x="15" y="487"/>
                </a:lnTo>
                <a:lnTo>
                  <a:pt x="15" y="487"/>
                </a:lnTo>
                <a:lnTo>
                  <a:pt x="15" y="488"/>
                </a:lnTo>
                <a:lnTo>
                  <a:pt x="15" y="493"/>
                </a:lnTo>
                <a:lnTo>
                  <a:pt x="11" y="508"/>
                </a:lnTo>
                <a:lnTo>
                  <a:pt x="10" y="518"/>
                </a:lnTo>
                <a:lnTo>
                  <a:pt x="10" y="530"/>
                </a:lnTo>
                <a:lnTo>
                  <a:pt x="11" y="543"/>
                </a:lnTo>
                <a:lnTo>
                  <a:pt x="15" y="556"/>
                </a:lnTo>
                <a:lnTo>
                  <a:pt x="15" y="556"/>
                </a:lnTo>
                <a:lnTo>
                  <a:pt x="19" y="570"/>
                </a:lnTo>
                <a:lnTo>
                  <a:pt x="26" y="583"/>
                </a:lnTo>
                <a:lnTo>
                  <a:pt x="38" y="607"/>
                </a:lnTo>
                <a:lnTo>
                  <a:pt x="54" y="635"/>
                </a:lnTo>
                <a:lnTo>
                  <a:pt x="54" y="635"/>
                </a:lnTo>
                <a:lnTo>
                  <a:pt x="58" y="637"/>
                </a:lnTo>
                <a:lnTo>
                  <a:pt x="65" y="640"/>
                </a:lnTo>
                <a:lnTo>
                  <a:pt x="90" y="643"/>
                </a:lnTo>
                <a:lnTo>
                  <a:pt x="115" y="647"/>
                </a:lnTo>
                <a:lnTo>
                  <a:pt x="133" y="650"/>
                </a:lnTo>
                <a:lnTo>
                  <a:pt x="133" y="650"/>
                </a:lnTo>
                <a:lnTo>
                  <a:pt x="150" y="650"/>
                </a:lnTo>
                <a:lnTo>
                  <a:pt x="157" y="650"/>
                </a:lnTo>
                <a:lnTo>
                  <a:pt x="157" y="650"/>
                </a:lnTo>
                <a:lnTo>
                  <a:pt x="151" y="657"/>
                </a:lnTo>
                <a:lnTo>
                  <a:pt x="140" y="674"/>
                </a:lnTo>
                <a:lnTo>
                  <a:pt x="133" y="685"/>
                </a:lnTo>
                <a:lnTo>
                  <a:pt x="128" y="696"/>
                </a:lnTo>
                <a:lnTo>
                  <a:pt x="124" y="705"/>
                </a:lnTo>
                <a:lnTo>
                  <a:pt x="123" y="714"/>
                </a:lnTo>
                <a:lnTo>
                  <a:pt x="123" y="714"/>
                </a:lnTo>
                <a:lnTo>
                  <a:pt x="125" y="730"/>
                </a:lnTo>
                <a:lnTo>
                  <a:pt x="129" y="748"/>
                </a:lnTo>
                <a:lnTo>
                  <a:pt x="134" y="763"/>
                </a:lnTo>
                <a:lnTo>
                  <a:pt x="136" y="766"/>
                </a:lnTo>
                <a:lnTo>
                  <a:pt x="138" y="768"/>
                </a:lnTo>
                <a:lnTo>
                  <a:pt x="138" y="768"/>
                </a:lnTo>
                <a:lnTo>
                  <a:pt x="140" y="768"/>
                </a:lnTo>
                <a:lnTo>
                  <a:pt x="144" y="770"/>
                </a:lnTo>
                <a:lnTo>
                  <a:pt x="154" y="778"/>
                </a:lnTo>
                <a:lnTo>
                  <a:pt x="167" y="787"/>
                </a:lnTo>
                <a:lnTo>
                  <a:pt x="167" y="787"/>
                </a:lnTo>
                <a:lnTo>
                  <a:pt x="163" y="864"/>
                </a:lnTo>
                <a:lnTo>
                  <a:pt x="161" y="915"/>
                </a:lnTo>
                <a:lnTo>
                  <a:pt x="158" y="933"/>
                </a:lnTo>
                <a:lnTo>
                  <a:pt x="157" y="940"/>
                </a:lnTo>
                <a:lnTo>
                  <a:pt x="157" y="940"/>
                </a:lnTo>
                <a:lnTo>
                  <a:pt x="156" y="942"/>
                </a:lnTo>
                <a:lnTo>
                  <a:pt x="154" y="946"/>
                </a:lnTo>
                <a:lnTo>
                  <a:pt x="149" y="960"/>
                </a:lnTo>
                <a:lnTo>
                  <a:pt x="143" y="979"/>
                </a:lnTo>
                <a:lnTo>
                  <a:pt x="143" y="979"/>
                </a:lnTo>
                <a:lnTo>
                  <a:pt x="136" y="995"/>
                </a:lnTo>
                <a:lnTo>
                  <a:pt x="131" y="1014"/>
                </a:lnTo>
                <a:lnTo>
                  <a:pt x="125" y="1038"/>
                </a:lnTo>
                <a:lnTo>
                  <a:pt x="118" y="1065"/>
                </a:lnTo>
                <a:lnTo>
                  <a:pt x="113" y="1096"/>
                </a:lnTo>
                <a:lnTo>
                  <a:pt x="109" y="1129"/>
                </a:lnTo>
                <a:lnTo>
                  <a:pt x="108" y="1145"/>
                </a:lnTo>
                <a:lnTo>
                  <a:pt x="108" y="1161"/>
                </a:lnTo>
                <a:lnTo>
                  <a:pt x="108" y="1161"/>
                </a:lnTo>
                <a:lnTo>
                  <a:pt x="109" y="1218"/>
                </a:lnTo>
                <a:lnTo>
                  <a:pt x="108" y="1257"/>
                </a:lnTo>
                <a:lnTo>
                  <a:pt x="107" y="1283"/>
                </a:lnTo>
                <a:lnTo>
                  <a:pt x="106" y="1290"/>
                </a:lnTo>
                <a:lnTo>
                  <a:pt x="103" y="1294"/>
                </a:lnTo>
                <a:lnTo>
                  <a:pt x="103" y="1294"/>
                </a:lnTo>
                <a:lnTo>
                  <a:pt x="101" y="1299"/>
                </a:lnTo>
                <a:lnTo>
                  <a:pt x="96" y="1308"/>
                </a:lnTo>
                <a:lnTo>
                  <a:pt x="88" y="1332"/>
                </a:lnTo>
                <a:lnTo>
                  <a:pt x="85" y="1345"/>
                </a:lnTo>
                <a:lnTo>
                  <a:pt x="82" y="1356"/>
                </a:lnTo>
                <a:lnTo>
                  <a:pt x="81" y="1364"/>
                </a:lnTo>
                <a:lnTo>
                  <a:pt x="82" y="1367"/>
                </a:lnTo>
                <a:lnTo>
                  <a:pt x="83" y="1368"/>
                </a:lnTo>
                <a:lnTo>
                  <a:pt x="83" y="1368"/>
                </a:lnTo>
                <a:lnTo>
                  <a:pt x="92" y="1368"/>
                </a:lnTo>
                <a:lnTo>
                  <a:pt x="109" y="1367"/>
                </a:lnTo>
                <a:lnTo>
                  <a:pt x="157" y="1363"/>
                </a:lnTo>
                <a:lnTo>
                  <a:pt x="204" y="1358"/>
                </a:lnTo>
                <a:lnTo>
                  <a:pt x="220" y="1358"/>
                </a:lnTo>
                <a:lnTo>
                  <a:pt x="226" y="1358"/>
                </a:lnTo>
                <a:lnTo>
                  <a:pt x="226" y="1358"/>
                </a:lnTo>
                <a:lnTo>
                  <a:pt x="229" y="1358"/>
                </a:lnTo>
                <a:lnTo>
                  <a:pt x="235" y="1357"/>
                </a:lnTo>
                <a:lnTo>
                  <a:pt x="242" y="1353"/>
                </a:lnTo>
                <a:lnTo>
                  <a:pt x="250" y="1350"/>
                </a:lnTo>
                <a:lnTo>
                  <a:pt x="258" y="1343"/>
                </a:lnTo>
                <a:lnTo>
                  <a:pt x="264" y="1337"/>
                </a:lnTo>
                <a:lnTo>
                  <a:pt x="266" y="1334"/>
                </a:lnTo>
                <a:lnTo>
                  <a:pt x="267" y="1331"/>
                </a:lnTo>
                <a:lnTo>
                  <a:pt x="267" y="1327"/>
                </a:lnTo>
                <a:lnTo>
                  <a:pt x="266" y="1324"/>
                </a:lnTo>
                <a:lnTo>
                  <a:pt x="266" y="1324"/>
                </a:lnTo>
                <a:lnTo>
                  <a:pt x="261" y="1316"/>
                </a:lnTo>
                <a:lnTo>
                  <a:pt x="252" y="1310"/>
                </a:lnTo>
                <a:lnTo>
                  <a:pt x="242" y="1303"/>
                </a:lnTo>
                <a:lnTo>
                  <a:pt x="232" y="1297"/>
                </a:lnTo>
                <a:lnTo>
                  <a:pt x="214" y="1288"/>
                </a:lnTo>
                <a:lnTo>
                  <a:pt x="206" y="1284"/>
                </a:lnTo>
                <a:lnTo>
                  <a:pt x="206" y="1284"/>
                </a:lnTo>
                <a:lnTo>
                  <a:pt x="206" y="1278"/>
                </a:lnTo>
                <a:lnTo>
                  <a:pt x="206" y="1270"/>
                </a:lnTo>
                <a:lnTo>
                  <a:pt x="206" y="1270"/>
                </a:lnTo>
                <a:lnTo>
                  <a:pt x="204" y="1265"/>
                </a:lnTo>
                <a:lnTo>
                  <a:pt x="199" y="1260"/>
                </a:lnTo>
                <a:lnTo>
                  <a:pt x="192" y="1255"/>
                </a:lnTo>
                <a:lnTo>
                  <a:pt x="187" y="1215"/>
                </a:lnTo>
                <a:lnTo>
                  <a:pt x="187" y="1215"/>
                </a:lnTo>
                <a:lnTo>
                  <a:pt x="194" y="1172"/>
                </a:lnTo>
                <a:lnTo>
                  <a:pt x="202" y="1127"/>
                </a:lnTo>
                <a:lnTo>
                  <a:pt x="202" y="1127"/>
                </a:lnTo>
                <a:lnTo>
                  <a:pt x="203" y="1115"/>
                </a:lnTo>
                <a:lnTo>
                  <a:pt x="208" y="1091"/>
                </a:lnTo>
                <a:lnTo>
                  <a:pt x="210" y="1076"/>
                </a:lnTo>
                <a:lnTo>
                  <a:pt x="215" y="1063"/>
                </a:lnTo>
                <a:lnTo>
                  <a:pt x="220" y="1049"/>
                </a:lnTo>
                <a:lnTo>
                  <a:pt x="226" y="1038"/>
                </a:lnTo>
                <a:lnTo>
                  <a:pt x="226" y="1038"/>
                </a:lnTo>
                <a:lnTo>
                  <a:pt x="237" y="1025"/>
                </a:lnTo>
                <a:lnTo>
                  <a:pt x="245" y="1017"/>
                </a:lnTo>
                <a:lnTo>
                  <a:pt x="248" y="1012"/>
                </a:lnTo>
                <a:lnTo>
                  <a:pt x="251" y="1004"/>
                </a:lnTo>
                <a:lnTo>
                  <a:pt x="251" y="1004"/>
                </a:lnTo>
                <a:lnTo>
                  <a:pt x="262" y="953"/>
                </a:lnTo>
                <a:lnTo>
                  <a:pt x="268" y="925"/>
                </a:lnTo>
                <a:lnTo>
                  <a:pt x="270" y="910"/>
                </a:lnTo>
                <a:lnTo>
                  <a:pt x="270" y="910"/>
                </a:lnTo>
                <a:lnTo>
                  <a:pt x="275" y="893"/>
                </a:lnTo>
                <a:lnTo>
                  <a:pt x="285" y="861"/>
                </a:lnTo>
                <a:lnTo>
                  <a:pt x="300" y="817"/>
                </a:lnTo>
                <a:lnTo>
                  <a:pt x="374" y="901"/>
                </a:lnTo>
                <a:lnTo>
                  <a:pt x="374" y="901"/>
                </a:lnTo>
                <a:lnTo>
                  <a:pt x="380" y="913"/>
                </a:lnTo>
                <a:lnTo>
                  <a:pt x="389" y="930"/>
                </a:lnTo>
                <a:lnTo>
                  <a:pt x="389" y="930"/>
                </a:lnTo>
                <a:lnTo>
                  <a:pt x="397" y="945"/>
                </a:lnTo>
                <a:lnTo>
                  <a:pt x="402" y="952"/>
                </a:lnTo>
                <a:lnTo>
                  <a:pt x="403" y="955"/>
                </a:lnTo>
                <a:lnTo>
                  <a:pt x="403" y="955"/>
                </a:lnTo>
                <a:lnTo>
                  <a:pt x="411" y="1087"/>
                </a:lnTo>
                <a:lnTo>
                  <a:pt x="416" y="1181"/>
                </a:lnTo>
                <a:lnTo>
                  <a:pt x="418" y="1225"/>
                </a:lnTo>
                <a:lnTo>
                  <a:pt x="418" y="1225"/>
                </a:lnTo>
                <a:lnTo>
                  <a:pt x="418" y="1231"/>
                </a:lnTo>
                <a:lnTo>
                  <a:pt x="418" y="1241"/>
                </a:lnTo>
                <a:lnTo>
                  <a:pt x="418" y="1255"/>
                </a:lnTo>
                <a:lnTo>
                  <a:pt x="433" y="1250"/>
                </a:lnTo>
                <a:lnTo>
                  <a:pt x="433" y="1284"/>
                </a:lnTo>
                <a:lnTo>
                  <a:pt x="433" y="1284"/>
                </a:lnTo>
                <a:lnTo>
                  <a:pt x="432" y="1295"/>
                </a:lnTo>
                <a:lnTo>
                  <a:pt x="428" y="1314"/>
                </a:lnTo>
                <a:lnTo>
                  <a:pt x="428" y="1314"/>
                </a:lnTo>
                <a:lnTo>
                  <a:pt x="427" y="1321"/>
                </a:lnTo>
                <a:lnTo>
                  <a:pt x="427" y="1327"/>
                </a:lnTo>
                <a:lnTo>
                  <a:pt x="428" y="1334"/>
                </a:lnTo>
                <a:lnTo>
                  <a:pt x="507" y="1334"/>
                </a:lnTo>
                <a:lnTo>
                  <a:pt x="517" y="1314"/>
                </a:lnTo>
                <a:lnTo>
                  <a:pt x="517" y="1314"/>
                </a:lnTo>
                <a:lnTo>
                  <a:pt x="542" y="1313"/>
                </a:lnTo>
                <a:lnTo>
                  <a:pt x="567" y="1311"/>
                </a:lnTo>
                <a:lnTo>
                  <a:pt x="590" y="1309"/>
                </a:lnTo>
                <a:lnTo>
                  <a:pt x="590" y="1309"/>
                </a:lnTo>
                <a:lnTo>
                  <a:pt x="610" y="1305"/>
                </a:lnTo>
                <a:lnTo>
                  <a:pt x="619" y="1303"/>
                </a:lnTo>
                <a:lnTo>
                  <a:pt x="625" y="1299"/>
                </a:lnTo>
                <a:lnTo>
                  <a:pt x="631" y="1295"/>
                </a:lnTo>
                <a:lnTo>
                  <a:pt x="636" y="1292"/>
                </a:lnTo>
                <a:lnTo>
                  <a:pt x="638" y="1286"/>
                </a:lnTo>
                <a:lnTo>
                  <a:pt x="640" y="1279"/>
                </a:lnTo>
                <a:lnTo>
                  <a:pt x="640" y="1279"/>
                </a:lnTo>
                <a:lnTo>
                  <a:pt x="640" y="1276"/>
                </a:lnTo>
                <a:lnTo>
                  <a:pt x="637" y="1273"/>
                </a:lnTo>
                <a:lnTo>
                  <a:pt x="635" y="1270"/>
                </a:lnTo>
                <a:lnTo>
                  <a:pt x="631" y="1267"/>
                </a:lnTo>
                <a:lnTo>
                  <a:pt x="621" y="1262"/>
                </a:lnTo>
                <a:lnTo>
                  <a:pt x="610" y="1257"/>
                </a:lnTo>
                <a:lnTo>
                  <a:pt x="590" y="1252"/>
                </a:lnTo>
                <a:lnTo>
                  <a:pt x="580" y="1250"/>
                </a:lnTo>
                <a:lnTo>
                  <a:pt x="580" y="1250"/>
                </a:lnTo>
                <a:lnTo>
                  <a:pt x="556" y="1235"/>
                </a:lnTo>
                <a:lnTo>
                  <a:pt x="556" y="1235"/>
                </a:lnTo>
                <a:lnTo>
                  <a:pt x="526" y="1215"/>
                </a:lnTo>
                <a:lnTo>
                  <a:pt x="512" y="1211"/>
                </a:lnTo>
                <a:lnTo>
                  <a:pt x="512" y="1028"/>
                </a:lnTo>
                <a:lnTo>
                  <a:pt x="512" y="1028"/>
                </a:lnTo>
                <a:lnTo>
                  <a:pt x="507" y="989"/>
                </a:lnTo>
                <a:lnTo>
                  <a:pt x="503" y="960"/>
                </a:lnTo>
                <a:lnTo>
                  <a:pt x="502" y="940"/>
                </a:lnTo>
                <a:lnTo>
                  <a:pt x="502" y="940"/>
                </a:lnTo>
                <a:lnTo>
                  <a:pt x="501" y="934"/>
                </a:lnTo>
                <a:lnTo>
                  <a:pt x="499" y="925"/>
                </a:lnTo>
                <a:lnTo>
                  <a:pt x="494" y="909"/>
                </a:lnTo>
                <a:lnTo>
                  <a:pt x="489" y="893"/>
                </a:lnTo>
                <a:lnTo>
                  <a:pt x="487" y="886"/>
                </a:lnTo>
                <a:lnTo>
                  <a:pt x="487" y="886"/>
                </a:lnTo>
                <a:lnTo>
                  <a:pt x="483" y="861"/>
                </a:lnTo>
                <a:lnTo>
                  <a:pt x="475" y="811"/>
                </a:lnTo>
                <a:lnTo>
                  <a:pt x="465" y="760"/>
                </a:lnTo>
                <a:lnTo>
                  <a:pt x="461" y="744"/>
                </a:lnTo>
                <a:lnTo>
                  <a:pt x="459" y="739"/>
                </a:lnTo>
                <a:lnTo>
                  <a:pt x="457" y="738"/>
                </a:lnTo>
                <a:lnTo>
                  <a:pt x="457" y="738"/>
                </a:lnTo>
                <a:lnTo>
                  <a:pt x="455" y="737"/>
                </a:lnTo>
                <a:lnTo>
                  <a:pt x="453" y="736"/>
                </a:lnTo>
                <a:lnTo>
                  <a:pt x="445" y="727"/>
                </a:lnTo>
                <a:lnTo>
                  <a:pt x="425" y="704"/>
                </a:lnTo>
                <a:lnTo>
                  <a:pt x="398" y="669"/>
                </a:lnTo>
                <a:lnTo>
                  <a:pt x="398" y="669"/>
                </a:lnTo>
                <a:lnTo>
                  <a:pt x="408" y="666"/>
                </a:lnTo>
                <a:lnTo>
                  <a:pt x="416" y="663"/>
                </a:lnTo>
                <a:lnTo>
                  <a:pt x="418" y="661"/>
                </a:lnTo>
                <a:lnTo>
                  <a:pt x="418" y="659"/>
                </a:lnTo>
                <a:lnTo>
                  <a:pt x="418" y="659"/>
                </a:lnTo>
                <a:lnTo>
                  <a:pt x="418" y="651"/>
                </a:lnTo>
                <a:lnTo>
                  <a:pt x="421" y="635"/>
                </a:lnTo>
                <a:lnTo>
                  <a:pt x="422" y="618"/>
                </a:lnTo>
                <a:lnTo>
                  <a:pt x="423" y="605"/>
                </a:lnTo>
                <a:lnTo>
                  <a:pt x="423" y="605"/>
                </a:lnTo>
                <a:lnTo>
                  <a:pt x="422" y="597"/>
                </a:lnTo>
                <a:lnTo>
                  <a:pt x="418" y="579"/>
                </a:lnTo>
                <a:lnTo>
                  <a:pt x="408" y="535"/>
                </a:lnTo>
                <a:lnTo>
                  <a:pt x="393" y="472"/>
                </a:lnTo>
                <a:lnTo>
                  <a:pt x="393" y="472"/>
                </a:lnTo>
                <a:lnTo>
                  <a:pt x="392" y="468"/>
                </a:lnTo>
                <a:lnTo>
                  <a:pt x="390" y="455"/>
                </a:lnTo>
                <a:lnTo>
                  <a:pt x="387" y="438"/>
                </a:lnTo>
                <a:lnTo>
                  <a:pt x="387" y="428"/>
                </a:lnTo>
                <a:lnTo>
                  <a:pt x="389" y="418"/>
                </a:lnTo>
                <a:lnTo>
                  <a:pt x="389" y="418"/>
                </a:lnTo>
                <a:lnTo>
                  <a:pt x="391" y="391"/>
                </a:lnTo>
                <a:lnTo>
                  <a:pt x="391" y="356"/>
                </a:lnTo>
                <a:lnTo>
                  <a:pt x="390" y="324"/>
                </a:lnTo>
                <a:lnTo>
                  <a:pt x="389" y="305"/>
                </a:lnTo>
                <a:lnTo>
                  <a:pt x="389" y="305"/>
                </a:lnTo>
                <a:lnTo>
                  <a:pt x="381" y="266"/>
                </a:lnTo>
                <a:lnTo>
                  <a:pt x="379" y="244"/>
                </a:lnTo>
                <a:lnTo>
                  <a:pt x="377" y="235"/>
                </a:lnTo>
                <a:lnTo>
                  <a:pt x="379" y="231"/>
                </a:lnTo>
                <a:lnTo>
                  <a:pt x="379" y="231"/>
                </a:lnTo>
                <a:lnTo>
                  <a:pt x="398" y="208"/>
                </a:lnTo>
                <a:lnTo>
                  <a:pt x="409" y="193"/>
                </a:lnTo>
                <a:lnTo>
                  <a:pt x="412" y="187"/>
                </a:lnTo>
                <a:lnTo>
                  <a:pt x="413" y="182"/>
                </a:lnTo>
                <a:lnTo>
                  <a:pt x="413" y="182"/>
                </a:lnTo>
                <a:lnTo>
                  <a:pt x="412" y="180"/>
                </a:lnTo>
                <a:lnTo>
                  <a:pt x="409" y="177"/>
                </a:lnTo>
                <a:lnTo>
                  <a:pt x="405" y="176"/>
                </a:lnTo>
                <a:lnTo>
                  <a:pt x="401" y="177"/>
                </a:lnTo>
                <a:lnTo>
                  <a:pt x="398" y="177"/>
                </a:lnTo>
                <a:lnTo>
                  <a:pt x="398" y="177"/>
                </a:lnTo>
                <a:lnTo>
                  <a:pt x="406" y="161"/>
                </a:lnTo>
                <a:lnTo>
                  <a:pt x="412" y="150"/>
                </a:lnTo>
                <a:lnTo>
                  <a:pt x="413" y="145"/>
                </a:lnTo>
                <a:lnTo>
                  <a:pt x="413" y="143"/>
                </a:lnTo>
                <a:lnTo>
                  <a:pt x="413" y="143"/>
                </a:lnTo>
                <a:lnTo>
                  <a:pt x="414" y="139"/>
                </a:lnTo>
                <a:lnTo>
                  <a:pt x="417" y="132"/>
                </a:lnTo>
                <a:lnTo>
                  <a:pt x="424" y="110"/>
                </a:lnTo>
                <a:lnTo>
                  <a:pt x="427" y="97"/>
                </a:lnTo>
                <a:lnTo>
                  <a:pt x="429" y="86"/>
                </a:lnTo>
                <a:lnTo>
                  <a:pt x="428" y="80"/>
                </a:lnTo>
                <a:lnTo>
                  <a:pt x="428" y="76"/>
                </a:lnTo>
                <a:lnTo>
                  <a:pt x="425" y="71"/>
                </a:lnTo>
                <a:lnTo>
                  <a:pt x="423" y="69"/>
                </a:lnTo>
                <a:lnTo>
                  <a:pt x="423" y="69"/>
                </a:lnTo>
                <a:lnTo>
                  <a:pt x="417" y="63"/>
                </a:lnTo>
                <a:lnTo>
                  <a:pt x="411" y="57"/>
                </a:lnTo>
                <a:lnTo>
                  <a:pt x="402" y="42"/>
                </a:lnTo>
                <a:lnTo>
                  <a:pt x="396" y="30"/>
                </a:lnTo>
                <a:lnTo>
                  <a:pt x="393" y="25"/>
                </a:lnTo>
                <a:lnTo>
                  <a:pt x="369" y="5"/>
                </a:lnTo>
                <a:lnTo>
                  <a:pt x="369" y="5"/>
                </a:lnTo>
                <a:lnTo>
                  <a:pt x="360" y="3"/>
                </a:lnTo>
                <a:lnTo>
                  <a:pt x="349" y="0"/>
                </a:lnTo>
                <a:lnTo>
                  <a:pt x="349" y="0"/>
                </a:lnTo>
                <a:lnTo>
                  <a:pt x="345" y="0"/>
                </a:lnTo>
                <a:lnTo>
                  <a:pt x="341" y="3"/>
                </a:lnTo>
                <a:lnTo>
                  <a:pt x="334" y="5"/>
                </a:lnTo>
                <a:lnTo>
                  <a:pt x="325" y="0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53EA5218-23B4-45F2-973A-3AA9B4917930}"/>
              </a:ext>
            </a:extLst>
          </p:cNvPr>
          <p:cNvSpPr>
            <a:spLocks/>
          </p:cNvSpPr>
          <p:nvPr/>
        </p:nvSpPr>
        <p:spPr bwMode="auto">
          <a:xfrm>
            <a:off x="841488" y="2704206"/>
            <a:ext cx="556118" cy="1668353"/>
          </a:xfrm>
          <a:custGeom>
            <a:avLst/>
            <a:gdLst>
              <a:gd name="T0" fmla="*/ 226 w 411"/>
              <a:gd name="T1" fmla="*/ 815 h 1233"/>
              <a:gd name="T2" fmla="*/ 248 w 411"/>
              <a:gd name="T3" fmla="*/ 875 h 1233"/>
              <a:gd name="T4" fmla="*/ 135 w 411"/>
              <a:gd name="T5" fmla="*/ 974 h 1233"/>
              <a:gd name="T6" fmla="*/ 79 w 411"/>
              <a:gd name="T7" fmla="*/ 1010 h 1233"/>
              <a:gd name="T8" fmla="*/ 61 w 411"/>
              <a:gd name="T9" fmla="*/ 1028 h 1233"/>
              <a:gd name="T10" fmla="*/ 16 w 411"/>
              <a:gd name="T11" fmla="*/ 1026 h 1233"/>
              <a:gd name="T12" fmla="*/ 0 w 411"/>
              <a:gd name="T13" fmla="*/ 1043 h 1233"/>
              <a:gd name="T14" fmla="*/ 11 w 411"/>
              <a:gd name="T15" fmla="*/ 1076 h 1233"/>
              <a:gd name="T16" fmla="*/ 44 w 411"/>
              <a:gd name="T17" fmla="*/ 1182 h 1233"/>
              <a:gd name="T18" fmla="*/ 56 w 411"/>
              <a:gd name="T19" fmla="*/ 1184 h 1233"/>
              <a:gd name="T20" fmla="*/ 69 w 411"/>
              <a:gd name="T21" fmla="*/ 1119 h 1233"/>
              <a:gd name="T22" fmla="*/ 96 w 411"/>
              <a:gd name="T23" fmla="*/ 1068 h 1233"/>
              <a:gd name="T24" fmla="*/ 251 w 411"/>
              <a:gd name="T25" fmla="*/ 1049 h 1233"/>
              <a:gd name="T26" fmla="*/ 268 w 411"/>
              <a:gd name="T27" fmla="*/ 1122 h 1233"/>
              <a:gd name="T28" fmla="*/ 259 w 411"/>
              <a:gd name="T29" fmla="*/ 1147 h 1233"/>
              <a:gd name="T30" fmla="*/ 248 w 411"/>
              <a:gd name="T31" fmla="*/ 1190 h 1233"/>
              <a:gd name="T32" fmla="*/ 242 w 411"/>
              <a:gd name="T33" fmla="*/ 1215 h 1233"/>
              <a:gd name="T34" fmla="*/ 256 w 411"/>
              <a:gd name="T35" fmla="*/ 1229 h 1233"/>
              <a:gd name="T36" fmla="*/ 342 w 411"/>
              <a:gd name="T37" fmla="*/ 1233 h 1233"/>
              <a:gd name="T38" fmla="*/ 410 w 411"/>
              <a:gd name="T39" fmla="*/ 1223 h 1233"/>
              <a:gd name="T40" fmla="*/ 402 w 411"/>
              <a:gd name="T41" fmla="*/ 1208 h 1233"/>
              <a:gd name="T42" fmla="*/ 346 w 411"/>
              <a:gd name="T43" fmla="*/ 1171 h 1233"/>
              <a:gd name="T44" fmla="*/ 319 w 411"/>
              <a:gd name="T45" fmla="*/ 1139 h 1233"/>
              <a:gd name="T46" fmla="*/ 306 w 411"/>
              <a:gd name="T47" fmla="*/ 926 h 1233"/>
              <a:gd name="T48" fmla="*/ 329 w 411"/>
              <a:gd name="T49" fmla="*/ 897 h 1233"/>
              <a:gd name="T50" fmla="*/ 342 w 411"/>
              <a:gd name="T51" fmla="*/ 686 h 1233"/>
              <a:gd name="T52" fmla="*/ 354 w 411"/>
              <a:gd name="T53" fmla="*/ 654 h 1233"/>
              <a:gd name="T54" fmla="*/ 366 w 411"/>
              <a:gd name="T55" fmla="*/ 680 h 1233"/>
              <a:gd name="T56" fmla="*/ 378 w 411"/>
              <a:gd name="T57" fmla="*/ 691 h 1233"/>
              <a:gd name="T58" fmla="*/ 399 w 411"/>
              <a:gd name="T59" fmla="*/ 682 h 1233"/>
              <a:gd name="T60" fmla="*/ 411 w 411"/>
              <a:gd name="T61" fmla="*/ 661 h 1233"/>
              <a:gd name="T62" fmla="*/ 375 w 411"/>
              <a:gd name="T63" fmla="*/ 605 h 1233"/>
              <a:gd name="T64" fmla="*/ 342 w 411"/>
              <a:gd name="T65" fmla="*/ 512 h 1233"/>
              <a:gd name="T66" fmla="*/ 336 w 411"/>
              <a:gd name="T67" fmla="*/ 434 h 1233"/>
              <a:gd name="T68" fmla="*/ 359 w 411"/>
              <a:gd name="T69" fmla="*/ 401 h 1233"/>
              <a:gd name="T70" fmla="*/ 335 w 411"/>
              <a:gd name="T71" fmla="*/ 312 h 1233"/>
              <a:gd name="T72" fmla="*/ 322 w 411"/>
              <a:gd name="T73" fmla="*/ 246 h 1233"/>
              <a:gd name="T74" fmla="*/ 282 w 411"/>
              <a:gd name="T75" fmla="*/ 217 h 1233"/>
              <a:gd name="T76" fmla="*/ 316 w 411"/>
              <a:gd name="T77" fmla="*/ 194 h 1233"/>
              <a:gd name="T78" fmla="*/ 327 w 411"/>
              <a:gd name="T79" fmla="*/ 177 h 1233"/>
              <a:gd name="T80" fmla="*/ 329 w 411"/>
              <a:gd name="T81" fmla="*/ 114 h 1233"/>
              <a:gd name="T82" fmla="*/ 340 w 411"/>
              <a:gd name="T83" fmla="*/ 77 h 1233"/>
              <a:gd name="T84" fmla="*/ 319 w 411"/>
              <a:gd name="T85" fmla="*/ 33 h 1233"/>
              <a:gd name="T86" fmla="*/ 311 w 411"/>
              <a:gd name="T87" fmla="*/ 11 h 1233"/>
              <a:gd name="T88" fmla="*/ 291 w 411"/>
              <a:gd name="T89" fmla="*/ 0 h 1233"/>
              <a:gd name="T90" fmla="*/ 245 w 411"/>
              <a:gd name="T91" fmla="*/ 6 h 1233"/>
              <a:gd name="T92" fmla="*/ 227 w 411"/>
              <a:gd name="T93" fmla="*/ 24 h 1233"/>
              <a:gd name="T94" fmla="*/ 205 w 411"/>
              <a:gd name="T95" fmla="*/ 32 h 1233"/>
              <a:gd name="T96" fmla="*/ 180 w 411"/>
              <a:gd name="T97" fmla="*/ 55 h 1233"/>
              <a:gd name="T98" fmla="*/ 176 w 411"/>
              <a:gd name="T99" fmla="*/ 87 h 1233"/>
              <a:gd name="T100" fmla="*/ 185 w 411"/>
              <a:gd name="T101" fmla="*/ 117 h 1233"/>
              <a:gd name="T102" fmla="*/ 209 w 411"/>
              <a:gd name="T103" fmla="*/ 153 h 1233"/>
              <a:gd name="T104" fmla="*/ 161 w 411"/>
              <a:gd name="T105" fmla="*/ 204 h 1233"/>
              <a:gd name="T106" fmla="*/ 90 w 411"/>
              <a:gd name="T107" fmla="*/ 304 h 1233"/>
              <a:gd name="T108" fmla="*/ 71 w 411"/>
              <a:gd name="T109" fmla="*/ 343 h 1233"/>
              <a:gd name="T110" fmla="*/ 39 w 411"/>
              <a:gd name="T111" fmla="*/ 401 h 1233"/>
              <a:gd name="T112" fmla="*/ 47 w 411"/>
              <a:gd name="T113" fmla="*/ 417 h 1233"/>
              <a:gd name="T114" fmla="*/ 87 w 411"/>
              <a:gd name="T115" fmla="*/ 524 h 1233"/>
              <a:gd name="T116" fmla="*/ 96 w 411"/>
              <a:gd name="T117" fmla="*/ 676 h 1233"/>
              <a:gd name="T118" fmla="*/ 120 w 411"/>
              <a:gd name="T119" fmla="*/ 685 h 1233"/>
              <a:gd name="T120" fmla="*/ 164 w 411"/>
              <a:gd name="T121" fmla="*/ 692 h 1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1" h="1233">
                <a:moveTo>
                  <a:pt x="167" y="694"/>
                </a:moveTo>
                <a:lnTo>
                  <a:pt x="167" y="694"/>
                </a:lnTo>
                <a:lnTo>
                  <a:pt x="180" y="723"/>
                </a:lnTo>
                <a:lnTo>
                  <a:pt x="210" y="783"/>
                </a:lnTo>
                <a:lnTo>
                  <a:pt x="226" y="815"/>
                </a:lnTo>
                <a:lnTo>
                  <a:pt x="238" y="844"/>
                </a:lnTo>
                <a:lnTo>
                  <a:pt x="246" y="866"/>
                </a:lnTo>
                <a:lnTo>
                  <a:pt x="248" y="872"/>
                </a:lnTo>
                <a:lnTo>
                  <a:pt x="248" y="875"/>
                </a:lnTo>
                <a:lnTo>
                  <a:pt x="248" y="875"/>
                </a:lnTo>
                <a:lnTo>
                  <a:pt x="241" y="883"/>
                </a:lnTo>
                <a:lnTo>
                  <a:pt x="229" y="895"/>
                </a:lnTo>
                <a:lnTo>
                  <a:pt x="192" y="928"/>
                </a:lnTo>
                <a:lnTo>
                  <a:pt x="151" y="961"/>
                </a:lnTo>
                <a:lnTo>
                  <a:pt x="135" y="974"/>
                </a:lnTo>
                <a:lnTo>
                  <a:pt x="124" y="981"/>
                </a:lnTo>
                <a:lnTo>
                  <a:pt x="124" y="981"/>
                </a:lnTo>
                <a:lnTo>
                  <a:pt x="93" y="999"/>
                </a:lnTo>
                <a:lnTo>
                  <a:pt x="82" y="1007"/>
                </a:lnTo>
                <a:lnTo>
                  <a:pt x="79" y="1010"/>
                </a:lnTo>
                <a:lnTo>
                  <a:pt x="79" y="1010"/>
                </a:lnTo>
                <a:lnTo>
                  <a:pt x="80" y="1017"/>
                </a:lnTo>
                <a:lnTo>
                  <a:pt x="79" y="1023"/>
                </a:lnTo>
                <a:lnTo>
                  <a:pt x="61" y="1028"/>
                </a:lnTo>
                <a:lnTo>
                  <a:pt x="61" y="1028"/>
                </a:lnTo>
                <a:lnTo>
                  <a:pt x="56" y="1027"/>
                </a:lnTo>
                <a:lnTo>
                  <a:pt x="43" y="1026"/>
                </a:lnTo>
                <a:lnTo>
                  <a:pt x="28" y="1025"/>
                </a:lnTo>
                <a:lnTo>
                  <a:pt x="21" y="1025"/>
                </a:lnTo>
                <a:lnTo>
                  <a:pt x="16" y="1026"/>
                </a:lnTo>
                <a:lnTo>
                  <a:pt x="16" y="1026"/>
                </a:lnTo>
                <a:lnTo>
                  <a:pt x="8" y="1031"/>
                </a:lnTo>
                <a:lnTo>
                  <a:pt x="3" y="1037"/>
                </a:lnTo>
                <a:lnTo>
                  <a:pt x="0" y="1039"/>
                </a:lnTo>
                <a:lnTo>
                  <a:pt x="0" y="1043"/>
                </a:lnTo>
                <a:lnTo>
                  <a:pt x="0" y="1046"/>
                </a:lnTo>
                <a:lnTo>
                  <a:pt x="3" y="1050"/>
                </a:lnTo>
                <a:lnTo>
                  <a:pt x="3" y="1050"/>
                </a:lnTo>
                <a:lnTo>
                  <a:pt x="6" y="1058"/>
                </a:lnTo>
                <a:lnTo>
                  <a:pt x="11" y="1076"/>
                </a:lnTo>
                <a:lnTo>
                  <a:pt x="23" y="1123"/>
                </a:lnTo>
                <a:lnTo>
                  <a:pt x="31" y="1147"/>
                </a:lnTo>
                <a:lnTo>
                  <a:pt x="37" y="1168"/>
                </a:lnTo>
                <a:lnTo>
                  <a:pt x="40" y="1176"/>
                </a:lnTo>
                <a:lnTo>
                  <a:pt x="44" y="1182"/>
                </a:lnTo>
                <a:lnTo>
                  <a:pt x="47" y="1186"/>
                </a:lnTo>
                <a:lnTo>
                  <a:pt x="50" y="1187"/>
                </a:lnTo>
                <a:lnTo>
                  <a:pt x="50" y="1187"/>
                </a:lnTo>
                <a:lnTo>
                  <a:pt x="53" y="1186"/>
                </a:lnTo>
                <a:lnTo>
                  <a:pt x="56" y="1184"/>
                </a:lnTo>
                <a:lnTo>
                  <a:pt x="59" y="1178"/>
                </a:lnTo>
                <a:lnTo>
                  <a:pt x="62" y="1168"/>
                </a:lnTo>
                <a:lnTo>
                  <a:pt x="64" y="1157"/>
                </a:lnTo>
                <a:lnTo>
                  <a:pt x="67" y="1134"/>
                </a:lnTo>
                <a:lnTo>
                  <a:pt x="69" y="1119"/>
                </a:lnTo>
                <a:lnTo>
                  <a:pt x="69" y="1119"/>
                </a:lnTo>
                <a:lnTo>
                  <a:pt x="70" y="1113"/>
                </a:lnTo>
                <a:lnTo>
                  <a:pt x="74" y="1105"/>
                </a:lnTo>
                <a:lnTo>
                  <a:pt x="82" y="1088"/>
                </a:lnTo>
                <a:lnTo>
                  <a:pt x="96" y="1068"/>
                </a:lnTo>
                <a:lnTo>
                  <a:pt x="111" y="1063"/>
                </a:lnTo>
                <a:lnTo>
                  <a:pt x="118" y="1072"/>
                </a:lnTo>
                <a:lnTo>
                  <a:pt x="242" y="977"/>
                </a:lnTo>
                <a:lnTo>
                  <a:pt x="242" y="977"/>
                </a:lnTo>
                <a:lnTo>
                  <a:pt x="251" y="1049"/>
                </a:lnTo>
                <a:lnTo>
                  <a:pt x="257" y="1099"/>
                </a:lnTo>
                <a:lnTo>
                  <a:pt x="258" y="1121"/>
                </a:lnTo>
                <a:lnTo>
                  <a:pt x="258" y="1121"/>
                </a:lnTo>
                <a:lnTo>
                  <a:pt x="263" y="1121"/>
                </a:lnTo>
                <a:lnTo>
                  <a:pt x="268" y="1122"/>
                </a:lnTo>
                <a:lnTo>
                  <a:pt x="269" y="1123"/>
                </a:lnTo>
                <a:lnTo>
                  <a:pt x="269" y="1143"/>
                </a:lnTo>
                <a:lnTo>
                  <a:pt x="269" y="1143"/>
                </a:lnTo>
                <a:lnTo>
                  <a:pt x="264" y="1145"/>
                </a:lnTo>
                <a:lnTo>
                  <a:pt x="259" y="1147"/>
                </a:lnTo>
                <a:lnTo>
                  <a:pt x="256" y="1152"/>
                </a:lnTo>
                <a:lnTo>
                  <a:pt x="256" y="1152"/>
                </a:lnTo>
                <a:lnTo>
                  <a:pt x="253" y="1162"/>
                </a:lnTo>
                <a:lnTo>
                  <a:pt x="251" y="1174"/>
                </a:lnTo>
                <a:lnTo>
                  <a:pt x="248" y="1190"/>
                </a:lnTo>
                <a:lnTo>
                  <a:pt x="248" y="1190"/>
                </a:lnTo>
                <a:lnTo>
                  <a:pt x="245" y="1196"/>
                </a:lnTo>
                <a:lnTo>
                  <a:pt x="244" y="1202"/>
                </a:lnTo>
                <a:lnTo>
                  <a:pt x="242" y="1208"/>
                </a:lnTo>
                <a:lnTo>
                  <a:pt x="242" y="1215"/>
                </a:lnTo>
                <a:lnTo>
                  <a:pt x="244" y="1221"/>
                </a:lnTo>
                <a:lnTo>
                  <a:pt x="246" y="1223"/>
                </a:lnTo>
                <a:lnTo>
                  <a:pt x="248" y="1226"/>
                </a:lnTo>
                <a:lnTo>
                  <a:pt x="252" y="1228"/>
                </a:lnTo>
                <a:lnTo>
                  <a:pt x="256" y="1229"/>
                </a:lnTo>
                <a:lnTo>
                  <a:pt x="256" y="1229"/>
                </a:lnTo>
                <a:lnTo>
                  <a:pt x="269" y="1230"/>
                </a:lnTo>
                <a:lnTo>
                  <a:pt x="291" y="1232"/>
                </a:lnTo>
                <a:lnTo>
                  <a:pt x="316" y="1233"/>
                </a:lnTo>
                <a:lnTo>
                  <a:pt x="342" y="1233"/>
                </a:lnTo>
                <a:lnTo>
                  <a:pt x="369" y="1232"/>
                </a:lnTo>
                <a:lnTo>
                  <a:pt x="390" y="1229"/>
                </a:lnTo>
                <a:lnTo>
                  <a:pt x="399" y="1228"/>
                </a:lnTo>
                <a:lnTo>
                  <a:pt x="405" y="1226"/>
                </a:lnTo>
                <a:lnTo>
                  <a:pt x="410" y="1223"/>
                </a:lnTo>
                <a:lnTo>
                  <a:pt x="411" y="1221"/>
                </a:lnTo>
                <a:lnTo>
                  <a:pt x="411" y="1221"/>
                </a:lnTo>
                <a:lnTo>
                  <a:pt x="411" y="1218"/>
                </a:lnTo>
                <a:lnTo>
                  <a:pt x="409" y="1215"/>
                </a:lnTo>
                <a:lnTo>
                  <a:pt x="402" y="1208"/>
                </a:lnTo>
                <a:lnTo>
                  <a:pt x="393" y="1200"/>
                </a:lnTo>
                <a:lnTo>
                  <a:pt x="381" y="1192"/>
                </a:lnTo>
                <a:lnTo>
                  <a:pt x="359" y="1179"/>
                </a:lnTo>
                <a:lnTo>
                  <a:pt x="346" y="1171"/>
                </a:lnTo>
                <a:lnTo>
                  <a:pt x="346" y="1171"/>
                </a:lnTo>
                <a:lnTo>
                  <a:pt x="339" y="1164"/>
                </a:lnTo>
                <a:lnTo>
                  <a:pt x="330" y="1155"/>
                </a:lnTo>
                <a:lnTo>
                  <a:pt x="323" y="1145"/>
                </a:lnTo>
                <a:lnTo>
                  <a:pt x="319" y="1139"/>
                </a:lnTo>
                <a:lnTo>
                  <a:pt x="319" y="1139"/>
                </a:lnTo>
                <a:lnTo>
                  <a:pt x="319" y="1137"/>
                </a:lnTo>
                <a:lnTo>
                  <a:pt x="322" y="1134"/>
                </a:lnTo>
                <a:lnTo>
                  <a:pt x="324" y="1132"/>
                </a:lnTo>
                <a:lnTo>
                  <a:pt x="306" y="926"/>
                </a:lnTo>
                <a:lnTo>
                  <a:pt x="306" y="926"/>
                </a:lnTo>
                <a:lnTo>
                  <a:pt x="317" y="916"/>
                </a:lnTo>
                <a:lnTo>
                  <a:pt x="324" y="907"/>
                </a:lnTo>
                <a:lnTo>
                  <a:pt x="328" y="902"/>
                </a:lnTo>
                <a:lnTo>
                  <a:pt x="329" y="897"/>
                </a:lnTo>
                <a:lnTo>
                  <a:pt x="329" y="897"/>
                </a:lnTo>
                <a:lnTo>
                  <a:pt x="330" y="885"/>
                </a:lnTo>
                <a:lnTo>
                  <a:pt x="331" y="860"/>
                </a:lnTo>
                <a:lnTo>
                  <a:pt x="333" y="790"/>
                </a:lnTo>
                <a:lnTo>
                  <a:pt x="333" y="691"/>
                </a:lnTo>
                <a:lnTo>
                  <a:pt x="342" y="686"/>
                </a:lnTo>
                <a:lnTo>
                  <a:pt x="309" y="547"/>
                </a:lnTo>
                <a:lnTo>
                  <a:pt x="309" y="547"/>
                </a:lnTo>
                <a:lnTo>
                  <a:pt x="348" y="638"/>
                </a:lnTo>
                <a:lnTo>
                  <a:pt x="348" y="638"/>
                </a:lnTo>
                <a:lnTo>
                  <a:pt x="354" y="654"/>
                </a:lnTo>
                <a:lnTo>
                  <a:pt x="359" y="667"/>
                </a:lnTo>
                <a:lnTo>
                  <a:pt x="359" y="667"/>
                </a:lnTo>
                <a:lnTo>
                  <a:pt x="360" y="673"/>
                </a:lnTo>
                <a:lnTo>
                  <a:pt x="363" y="677"/>
                </a:lnTo>
                <a:lnTo>
                  <a:pt x="366" y="680"/>
                </a:lnTo>
                <a:lnTo>
                  <a:pt x="369" y="683"/>
                </a:lnTo>
                <a:lnTo>
                  <a:pt x="369" y="683"/>
                </a:lnTo>
                <a:lnTo>
                  <a:pt x="372" y="688"/>
                </a:lnTo>
                <a:lnTo>
                  <a:pt x="375" y="690"/>
                </a:lnTo>
                <a:lnTo>
                  <a:pt x="378" y="691"/>
                </a:lnTo>
                <a:lnTo>
                  <a:pt x="382" y="691"/>
                </a:lnTo>
                <a:lnTo>
                  <a:pt x="382" y="691"/>
                </a:lnTo>
                <a:lnTo>
                  <a:pt x="387" y="689"/>
                </a:lnTo>
                <a:lnTo>
                  <a:pt x="393" y="686"/>
                </a:lnTo>
                <a:lnTo>
                  <a:pt x="399" y="682"/>
                </a:lnTo>
                <a:lnTo>
                  <a:pt x="404" y="676"/>
                </a:lnTo>
                <a:lnTo>
                  <a:pt x="404" y="676"/>
                </a:lnTo>
                <a:lnTo>
                  <a:pt x="410" y="666"/>
                </a:lnTo>
                <a:lnTo>
                  <a:pt x="411" y="664"/>
                </a:lnTo>
                <a:lnTo>
                  <a:pt x="411" y="661"/>
                </a:lnTo>
                <a:lnTo>
                  <a:pt x="411" y="658"/>
                </a:lnTo>
                <a:lnTo>
                  <a:pt x="409" y="654"/>
                </a:lnTo>
                <a:lnTo>
                  <a:pt x="409" y="654"/>
                </a:lnTo>
                <a:lnTo>
                  <a:pt x="389" y="626"/>
                </a:lnTo>
                <a:lnTo>
                  <a:pt x="375" y="605"/>
                </a:lnTo>
                <a:lnTo>
                  <a:pt x="375" y="605"/>
                </a:lnTo>
                <a:lnTo>
                  <a:pt x="358" y="561"/>
                </a:lnTo>
                <a:lnTo>
                  <a:pt x="348" y="530"/>
                </a:lnTo>
                <a:lnTo>
                  <a:pt x="345" y="519"/>
                </a:lnTo>
                <a:lnTo>
                  <a:pt x="342" y="512"/>
                </a:lnTo>
                <a:lnTo>
                  <a:pt x="342" y="512"/>
                </a:lnTo>
                <a:lnTo>
                  <a:pt x="337" y="470"/>
                </a:lnTo>
                <a:lnTo>
                  <a:pt x="333" y="436"/>
                </a:lnTo>
                <a:lnTo>
                  <a:pt x="333" y="436"/>
                </a:lnTo>
                <a:lnTo>
                  <a:pt x="336" y="434"/>
                </a:lnTo>
                <a:lnTo>
                  <a:pt x="346" y="426"/>
                </a:lnTo>
                <a:lnTo>
                  <a:pt x="351" y="422"/>
                </a:lnTo>
                <a:lnTo>
                  <a:pt x="356" y="416"/>
                </a:lnTo>
                <a:lnTo>
                  <a:pt x="358" y="408"/>
                </a:lnTo>
                <a:lnTo>
                  <a:pt x="359" y="401"/>
                </a:lnTo>
                <a:lnTo>
                  <a:pt x="359" y="401"/>
                </a:lnTo>
                <a:lnTo>
                  <a:pt x="357" y="393"/>
                </a:lnTo>
                <a:lnTo>
                  <a:pt x="354" y="381"/>
                </a:lnTo>
                <a:lnTo>
                  <a:pt x="348" y="355"/>
                </a:lnTo>
                <a:lnTo>
                  <a:pt x="335" y="312"/>
                </a:lnTo>
                <a:lnTo>
                  <a:pt x="335" y="312"/>
                </a:lnTo>
                <a:lnTo>
                  <a:pt x="331" y="294"/>
                </a:lnTo>
                <a:lnTo>
                  <a:pt x="328" y="275"/>
                </a:lnTo>
                <a:lnTo>
                  <a:pt x="325" y="258"/>
                </a:lnTo>
                <a:lnTo>
                  <a:pt x="322" y="246"/>
                </a:lnTo>
                <a:lnTo>
                  <a:pt x="322" y="246"/>
                </a:lnTo>
                <a:lnTo>
                  <a:pt x="318" y="241"/>
                </a:lnTo>
                <a:lnTo>
                  <a:pt x="313" y="238"/>
                </a:lnTo>
                <a:lnTo>
                  <a:pt x="300" y="228"/>
                </a:lnTo>
                <a:lnTo>
                  <a:pt x="282" y="217"/>
                </a:lnTo>
                <a:lnTo>
                  <a:pt x="285" y="195"/>
                </a:lnTo>
                <a:lnTo>
                  <a:pt x="285" y="195"/>
                </a:lnTo>
                <a:lnTo>
                  <a:pt x="299" y="197"/>
                </a:lnTo>
                <a:lnTo>
                  <a:pt x="311" y="195"/>
                </a:lnTo>
                <a:lnTo>
                  <a:pt x="316" y="194"/>
                </a:lnTo>
                <a:lnTo>
                  <a:pt x="319" y="193"/>
                </a:lnTo>
                <a:lnTo>
                  <a:pt x="319" y="193"/>
                </a:lnTo>
                <a:lnTo>
                  <a:pt x="322" y="191"/>
                </a:lnTo>
                <a:lnTo>
                  <a:pt x="323" y="187"/>
                </a:lnTo>
                <a:lnTo>
                  <a:pt x="327" y="177"/>
                </a:lnTo>
                <a:lnTo>
                  <a:pt x="329" y="167"/>
                </a:lnTo>
                <a:lnTo>
                  <a:pt x="329" y="159"/>
                </a:lnTo>
                <a:lnTo>
                  <a:pt x="329" y="159"/>
                </a:lnTo>
                <a:lnTo>
                  <a:pt x="330" y="134"/>
                </a:lnTo>
                <a:lnTo>
                  <a:pt x="329" y="114"/>
                </a:lnTo>
                <a:lnTo>
                  <a:pt x="340" y="100"/>
                </a:lnTo>
                <a:lnTo>
                  <a:pt x="340" y="100"/>
                </a:lnTo>
                <a:lnTo>
                  <a:pt x="341" y="93"/>
                </a:lnTo>
                <a:lnTo>
                  <a:pt x="341" y="86"/>
                </a:lnTo>
                <a:lnTo>
                  <a:pt x="340" y="77"/>
                </a:lnTo>
                <a:lnTo>
                  <a:pt x="340" y="77"/>
                </a:lnTo>
                <a:lnTo>
                  <a:pt x="336" y="65"/>
                </a:lnTo>
                <a:lnTo>
                  <a:pt x="329" y="52"/>
                </a:lnTo>
                <a:lnTo>
                  <a:pt x="322" y="39"/>
                </a:lnTo>
                <a:lnTo>
                  <a:pt x="319" y="33"/>
                </a:lnTo>
                <a:lnTo>
                  <a:pt x="319" y="29"/>
                </a:lnTo>
                <a:lnTo>
                  <a:pt x="319" y="29"/>
                </a:lnTo>
                <a:lnTo>
                  <a:pt x="318" y="23"/>
                </a:lnTo>
                <a:lnTo>
                  <a:pt x="316" y="18"/>
                </a:lnTo>
                <a:lnTo>
                  <a:pt x="311" y="11"/>
                </a:lnTo>
                <a:lnTo>
                  <a:pt x="311" y="11"/>
                </a:lnTo>
                <a:lnTo>
                  <a:pt x="309" y="9"/>
                </a:lnTo>
                <a:lnTo>
                  <a:pt x="305" y="5"/>
                </a:lnTo>
                <a:lnTo>
                  <a:pt x="299" y="2"/>
                </a:lnTo>
                <a:lnTo>
                  <a:pt x="291" y="0"/>
                </a:lnTo>
                <a:lnTo>
                  <a:pt x="291" y="0"/>
                </a:lnTo>
                <a:lnTo>
                  <a:pt x="279" y="0"/>
                </a:lnTo>
                <a:lnTo>
                  <a:pt x="266" y="2"/>
                </a:lnTo>
                <a:lnTo>
                  <a:pt x="254" y="3"/>
                </a:lnTo>
                <a:lnTo>
                  <a:pt x="245" y="6"/>
                </a:lnTo>
                <a:lnTo>
                  <a:pt x="245" y="6"/>
                </a:lnTo>
                <a:lnTo>
                  <a:pt x="239" y="10"/>
                </a:lnTo>
                <a:lnTo>
                  <a:pt x="234" y="16"/>
                </a:lnTo>
                <a:lnTo>
                  <a:pt x="230" y="21"/>
                </a:lnTo>
                <a:lnTo>
                  <a:pt x="227" y="24"/>
                </a:lnTo>
                <a:lnTo>
                  <a:pt x="227" y="24"/>
                </a:lnTo>
                <a:lnTo>
                  <a:pt x="223" y="26"/>
                </a:lnTo>
                <a:lnTo>
                  <a:pt x="217" y="28"/>
                </a:lnTo>
                <a:lnTo>
                  <a:pt x="205" y="32"/>
                </a:lnTo>
                <a:lnTo>
                  <a:pt x="205" y="32"/>
                </a:lnTo>
                <a:lnTo>
                  <a:pt x="193" y="39"/>
                </a:lnTo>
                <a:lnTo>
                  <a:pt x="187" y="45"/>
                </a:lnTo>
                <a:lnTo>
                  <a:pt x="182" y="51"/>
                </a:lnTo>
                <a:lnTo>
                  <a:pt x="182" y="51"/>
                </a:lnTo>
                <a:lnTo>
                  <a:pt x="180" y="55"/>
                </a:lnTo>
                <a:lnTo>
                  <a:pt x="179" y="59"/>
                </a:lnTo>
                <a:lnTo>
                  <a:pt x="177" y="71"/>
                </a:lnTo>
                <a:lnTo>
                  <a:pt x="177" y="81"/>
                </a:lnTo>
                <a:lnTo>
                  <a:pt x="176" y="87"/>
                </a:lnTo>
                <a:lnTo>
                  <a:pt x="176" y="87"/>
                </a:lnTo>
                <a:lnTo>
                  <a:pt x="177" y="93"/>
                </a:lnTo>
                <a:lnTo>
                  <a:pt x="180" y="103"/>
                </a:lnTo>
                <a:lnTo>
                  <a:pt x="182" y="112"/>
                </a:lnTo>
                <a:lnTo>
                  <a:pt x="185" y="117"/>
                </a:lnTo>
                <a:lnTo>
                  <a:pt x="185" y="117"/>
                </a:lnTo>
                <a:lnTo>
                  <a:pt x="191" y="124"/>
                </a:lnTo>
                <a:lnTo>
                  <a:pt x="198" y="135"/>
                </a:lnTo>
                <a:lnTo>
                  <a:pt x="198" y="135"/>
                </a:lnTo>
                <a:lnTo>
                  <a:pt x="204" y="146"/>
                </a:lnTo>
                <a:lnTo>
                  <a:pt x="209" y="153"/>
                </a:lnTo>
                <a:lnTo>
                  <a:pt x="209" y="175"/>
                </a:lnTo>
                <a:lnTo>
                  <a:pt x="216" y="175"/>
                </a:lnTo>
                <a:lnTo>
                  <a:pt x="200" y="195"/>
                </a:lnTo>
                <a:lnTo>
                  <a:pt x="161" y="204"/>
                </a:lnTo>
                <a:lnTo>
                  <a:pt x="161" y="204"/>
                </a:lnTo>
                <a:lnTo>
                  <a:pt x="134" y="239"/>
                </a:lnTo>
                <a:lnTo>
                  <a:pt x="112" y="266"/>
                </a:lnTo>
                <a:lnTo>
                  <a:pt x="98" y="288"/>
                </a:lnTo>
                <a:lnTo>
                  <a:pt x="98" y="288"/>
                </a:lnTo>
                <a:lnTo>
                  <a:pt x="90" y="304"/>
                </a:lnTo>
                <a:lnTo>
                  <a:pt x="82" y="319"/>
                </a:lnTo>
                <a:lnTo>
                  <a:pt x="76" y="334"/>
                </a:lnTo>
                <a:lnTo>
                  <a:pt x="74" y="340"/>
                </a:lnTo>
                <a:lnTo>
                  <a:pt x="71" y="343"/>
                </a:lnTo>
                <a:lnTo>
                  <a:pt x="71" y="343"/>
                </a:lnTo>
                <a:lnTo>
                  <a:pt x="63" y="355"/>
                </a:lnTo>
                <a:lnTo>
                  <a:pt x="51" y="375"/>
                </a:lnTo>
                <a:lnTo>
                  <a:pt x="46" y="384"/>
                </a:lnTo>
                <a:lnTo>
                  <a:pt x="41" y="394"/>
                </a:lnTo>
                <a:lnTo>
                  <a:pt x="39" y="401"/>
                </a:lnTo>
                <a:lnTo>
                  <a:pt x="39" y="405"/>
                </a:lnTo>
                <a:lnTo>
                  <a:pt x="40" y="406"/>
                </a:lnTo>
                <a:lnTo>
                  <a:pt x="40" y="406"/>
                </a:lnTo>
                <a:lnTo>
                  <a:pt x="43" y="411"/>
                </a:lnTo>
                <a:lnTo>
                  <a:pt x="47" y="417"/>
                </a:lnTo>
                <a:lnTo>
                  <a:pt x="59" y="429"/>
                </a:lnTo>
                <a:lnTo>
                  <a:pt x="76" y="443"/>
                </a:lnTo>
                <a:lnTo>
                  <a:pt x="76" y="443"/>
                </a:lnTo>
                <a:lnTo>
                  <a:pt x="82" y="488"/>
                </a:lnTo>
                <a:lnTo>
                  <a:pt x="87" y="524"/>
                </a:lnTo>
                <a:lnTo>
                  <a:pt x="90" y="552"/>
                </a:lnTo>
                <a:lnTo>
                  <a:pt x="90" y="552"/>
                </a:lnTo>
                <a:lnTo>
                  <a:pt x="92" y="624"/>
                </a:lnTo>
                <a:lnTo>
                  <a:pt x="94" y="662"/>
                </a:lnTo>
                <a:lnTo>
                  <a:pt x="96" y="676"/>
                </a:lnTo>
                <a:lnTo>
                  <a:pt x="98" y="680"/>
                </a:lnTo>
                <a:lnTo>
                  <a:pt x="98" y="680"/>
                </a:lnTo>
                <a:lnTo>
                  <a:pt x="100" y="682"/>
                </a:lnTo>
                <a:lnTo>
                  <a:pt x="106" y="683"/>
                </a:lnTo>
                <a:lnTo>
                  <a:pt x="120" y="685"/>
                </a:lnTo>
                <a:lnTo>
                  <a:pt x="138" y="686"/>
                </a:lnTo>
                <a:lnTo>
                  <a:pt x="138" y="686"/>
                </a:lnTo>
                <a:lnTo>
                  <a:pt x="151" y="688"/>
                </a:lnTo>
                <a:lnTo>
                  <a:pt x="161" y="690"/>
                </a:lnTo>
                <a:lnTo>
                  <a:pt x="164" y="692"/>
                </a:lnTo>
                <a:lnTo>
                  <a:pt x="167" y="694"/>
                </a:lnTo>
                <a:lnTo>
                  <a:pt x="167" y="69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0AA7E920-DA76-4D78-A7A0-66EED5AB66AB}"/>
              </a:ext>
            </a:extLst>
          </p:cNvPr>
          <p:cNvSpPr>
            <a:spLocks/>
          </p:cNvSpPr>
          <p:nvPr/>
        </p:nvSpPr>
        <p:spPr bwMode="auto">
          <a:xfrm>
            <a:off x="2612740" y="833514"/>
            <a:ext cx="899416" cy="1596500"/>
          </a:xfrm>
          <a:custGeom>
            <a:avLst/>
            <a:gdLst>
              <a:gd name="T0" fmla="*/ 313 w 609"/>
              <a:gd name="T1" fmla="*/ 192 h 1081"/>
              <a:gd name="T2" fmla="*/ 288 w 609"/>
              <a:gd name="T3" fmla="*/ 229 h 1081"/>
              <a:gd name="T4" fmla="*/ 249 w 609"/>
              <a:gd name="T5" fmla="*/ 360 h 1081"/>
              <a:gd name="T6" fmla="*/ 229 w 609"/>
              <a:gd name="T7" fmla="*/ 435 h 1081"/>
              <a:gd name="T8" fmla="*/ 125 w 609"/>
              <a:gd name="T9" fmla="*/ 554 h 1081"/>
              <a:gd name="T10" fmla="*/ 116 w 609"/>
              <a:gd name="T11" fmla="*/ 588 h 1081"/>
              <a:gd name="T12" fmla="*/ 138 w 609"/>
              <a:gd name="T13" fmla="*/ 603 h 1081"/>
              <a:gd name="T14" fmla="*/ 166 w 609"/>
              <a:gd name="T15" fmla="*/ 598 h 1081"/>
              <a:gd name="T16" fmla="*/ 193 w 609"/>
              <a:gd name="T17" fmla="*/ 551 h 1081"/>
              <a:gd name="T18" fmla="*/ 242 w 609"/>
              <a:gd name="T19" fmla="*/ 501 h 1081"/>
              <a:gd name="T20" fmla="*/ 243 w 609"/>
              <a:gd name="T21" fmla="*/ 555 h 1081"/>
              <a:gd name="T22" fmla="*/ 243 w 609"/>
              <a:gd name="T23" fmla="*/ 710 h 1081"/>
              <a:gd name="T24" fmla="*/ 224 w 609"/>
              <a:gd name="T25" fmla="*/ 775 h 1081"/>
              <a:gd name="T26" fmla="*/ 124 w 609"/>
              <a:gd name="T27" fmla="*/ 860 h 1081"/>
              <a:gd name="T28" fmla="*/ 79 w 609"/>
              <a:gd name="T29" fmla="*/ 920 h 1081"/>
              <a:gd name="T30" fmla="*/ 18 w 609"/>
              <a:gd name="T31" fmla="*/ 935 h 1081"/>
              <a:gd name="T32" fmla="*/ 2 w 609"/>
              <a:gd name="T33" fmla="*/ 944 h 1081"/>
              <a:gd name="T34" fmla="*/ 11 w 609"/>
              <a:gd name="T35" fmla="*/ 991 h 1081"/>
              <a:gd name="T36" fmla="*/ 24 w 609"/>
              <a:gd name="T37" fmla="*/ 1039 h 1081"/>
              <a:gd name="T38" fmla="*/ 54 w 609"/>
              <a:gd name="T39" fmla="*/ 1063 h 1081"/>
              <a:gd name="T40" fmla="*/ 125 w 609"/>
              <a:gd name="T41" fmla="*/ 1067 h 1081"/>
              <a:gd name="T42" fmla="*/ 130 w 609"/>
              <a:gd name="T43" fmla="*/ 1053 h 1081"/>
              <a:gd name="T44" fmla="*/ 93 w 609"/>
              <a:gd name="T45" fmla="*/ 1021 h 1081"/>
              <a:gd name="T46" fmla="*/ 94 w 609"/>
              <a:gd name="T47" fmla="*/ 997 h 1081"/>
              <a:gd name="T48" fmla="*/ 122 w 609"/>
              <a:gd name="T49" fmla="*/ 955 h 1081"/>
              <a:gd name="T50" fmla="*/ 144 w 609"/>
              <a:gd name="T51" fmla="*/ 937 h 1081"/>
              <a:gd name="T52" fmla="*/ 187 w 609"/>
              <a:gd name="T53" fmla="*/ 915 h 1081"/>
              <a:gd name="T54" fmla="*/ 336 w 609"/>
              <a:gd name="T55" fmla="*/ 789 h 1081"/>
              <a:gd name="T56" fmla="*/ 385 w 609"/>
              <a:gd name="T57" fmla="*/ 774 h 1081"/>
              <a:gd name="T58" fmla="*/ 389 w 609"/>
              <a:gd name="T59" fmla="*/ 811 h 1081"/>
              <a:gd name="T60" fmla="*/ 395 w 609"/>
              <a:gd name="T61" fmla="*/ 878 h 1081"/>
              <a:gd name="T62" fmla="*/ 417 w 609"/>
              <a:gd name="T63" fmla="*/ 1029 h 1081"/>
              <a:gd name="T64" fmla="*/ 413 w 609"/>
              <a:gd name="T65" fmla="*/ 1073 h 1081"/>
              <a:gd name="T66" fmla="*/ 459 w 609"/>
              <a:gd name="T67" fmla="*/ 1080 h 1081"/>
              <a:gd name="T68" fmla="*/ 560 w 609"/>
              <a:gd name="T69" fmla="*/ 1071 h 1081"/>
              <a:gd name="T70" fmla="*/ 574 w 609"/>
              <a:gd name="T71" fmla="*/ 1046 h 1081"/>
              <a:gd name="T72" fmla="*/ 526 w 609"/>
              <a:gd name="T73" fmla="*/ 1044 h 1081"/>
              <a:gd name="T74" fmla="*/ 479 w 609"/>
              <a:gd name="T75" fmla="*/ 1002 h 1081"/>
              <a:gd name="T76" fmla="*/ 464 w 609"/>
              <a:gd name="T77" fmla="*/ 984 h 1081"/>
              <a:gd name="T78" fmla="*/ 485 w 609"/>
              <a:gd name="T79" fmla="*/ 819 h 1081"/>
              <a:gd name="T80" fmla="*/ 479 w 609"/>
              <a:gd name="T81" fmla="*/ 739 h 1081"/>
              <a:gd name="T82" fmla="*/ 426 w 609"/>
              <a:gd name="T83" fmla="*/ 583 h 1081"/>
              <a:gd name="T84" fmla="*/ 495 w 609"/>
              <a:gd name="T85" fmla="*/ 520 h 1081"/>
              <a:gd name="T86" fmla="*/ 543 w 609"/>
              <a:gd name="T87" fmla="*/ 562 h 1081"/>
              <a:gd name="T88" fmla="*/ 561 w 609"/>
              <a:gd name="T89" fmla="*/ 590 h 1081"/>
              <a:gd name="T90" fmla="*/ 573 w 609"/>
              <a:gd name="T91" fmla="*/ 598 h 1081"/>
              <a:gd name="T92" fmla="*/ 597 w 609"/>
              <a:gd name="T93" fmla="*/ 591 h 1081"/>
              <a:gd name="T94" fmla="*/ 608 w 609"/>
              <a:gd name="T95" fmla="*/ 549 h 1081"/>
              <a:gd name="T96" fmla="*/ 572 w 609"/>
              <a:gd name="T97" fmla="*/ 527 h 1081"/>
              <a:gd name="T98" fmla="*/ 450 w 609"/>
              <a:gd name="T99" fmla="*/ 346 h 1081"/>
              <a:gd name="T100" fmla="*/ 466 w 609"/>
              <a:gd name="T101" fmla="*/ 271 h 1081"/>
              <a:gd name="T102" fmla="*/ 429 w 609"/>
              <a:gd name="T103" fmla="*/ 202 h 1081"/>
              <a:gd name="T104" fmla="*/ 446 w 609"/>
              <a:gd name="T105" fmla="*/ 164 h 1081"/>
              <a:gd name="T106" fmla="*/ 460 w 609"/>
              <a:gd name="T107" fmla="*/ 136 h 1081"/>
              <a:gd name="T108" fmla="*/ 463 w 609"/>
              <a:gd name="T109" fmla="*/ 103 h 1081"/>
              <a:gd name="T110" fmla="*/ 448 w 609"/>
              <a:gd name="T111" fmla="*/ 90 h 1081"/>
              <a:gd name="T112" fmla="*/ 450 w 609"/>
              <a:gd name="T113" fmla="*/ 42 h 1081"/>
              <a:gd name="T114" fmla="*/ 382 w 609"/>
              <a:gd name="T115" fmla="*/ 0 h 1081"/>
              <a:gd name="T116" fmla="*/ 335 w 609"/>
              <a:gd name="T117" fmla="*/ 16 h 1081"/>
              <a:gd name="T118" fmla="*/ 322 w 609"/>
              <a:gd name="T119" fmla="*/ 56 h 1081"/>
              <a:gd name="T120" fmla="*/ 335 w 609"/>
              <a:gd name="T121" fmla="*/ 142 h 10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09" h="1081">
                <a:moveTo>
                  <a:pt x="342" y="151"/>
                </a:moveTo>
                <a:lnTo>
                  <a:pt x="342" y="176"/>
                </a:lnTo>
                <a:lnTo>
                  <a:pt x="342" y="176"/>
                </a:lnTo>
                <a:lnTo>
                  <a:pt x="336" y="180"/>
                </a:lnTo>
                <a:lnTo>
                  <a:pt x="322" y="187"/>
                </a:lnTo>
                <a:lnTo>
                  <a:pt x="313" y="192"/>
                </a:lnTo>
                <a:lnTo>
                  <a:pt x="306" y="196"/>
                </a:lnTo>
                <a:lnTo>
                  <a:pt x="299" y="202"/>
                </a:lnTo>
                <a:lnTo>
                  <a:pt x="295" y="208"/>
                </a:lnTo>
                <a:lnTo>
                  <a:pt x="295" y="208"/>
                </a:lnTo>
                <a:lnTo>
                  <a:pt x="292" y="217"/>
                </a:lnTo>
                <a:lnTo>
                  <a:pt x="288" y="229"/>
                </a:lnTo>
                <a:lnTo>
                  <a:pt x="280" y="260"/>
                </a:lnTo>
                <a:lnTo>
                  <a:pt x="271" y="290"/>
                </a:lnTo>
                <a:lnTo>
                  <a:pt x="266" y="308"/>
                </a:lnTo>
                <a:lnTo>
                  <a:pt x="266" y="308"/>
                </a:lnTo>
                <a:lnTo>
                  <a:pt x="255" y="341"/>
                </a:lnTo>
                <a:lnTo>
                  <a:pt x="249" y="360"/>
                </a:lnTo>
                <a:lnTo>
                  <a:pt x="248" y="372"/>
                </a:lnTo>
                <a:lnTo>
                  <a:pt x="248" y="372"/>
                </a:lnTo>
                <a:lnTo>
                  <a:pt x="246" y="384"/>
                </a:lnTo>
                <a:lnTo>
                  <a:pt x="240" y="403"/>
                </a:lnTo>
                <a:lnTo>
                  <a:pt x="234" y="424"/>
                </a:lnTo>
                <a:lnTo>
                  <a:pt x="229" y="435"/>
                </a:lnTo>
                <a:lnTo>
                  <a:pt x="229" y="435"/>
                </a:lnTo>
                <a:lnTo>
                  <a:pt x="181" y="494"/>
                </a:lnTo>
                <a:lnTo>
                  <a:pt x="138" y="548"/>
                </a:lnTo>
                <a:lnTo>
                  <a:pt x="138" y="548"/>
                </a:lnTo>
                <a:lnTo>
                  <a:pt x="130" y="550"/>
                </a:lnTo>
                <a:lnTo>
                  <a:pt x="125" y="554"/>
                </a:lnTo>
                <a:lnTo>
                  <a:pt x="121" y="559"/>
                </a:lnTo>
                <a:lnTo>
                  <a:pt x="121" y="559"/>
                </a:lnTo>
                <a:lnTo>
                  <a:pt x="118" y="566"/>
                </a:lnTo>
                <a:lnTo>
                  <a:pt x="116" y="573"/>
                </a:lnTo>
                <a:lnTo>
                  <a:pt x="116" y="580"/>
                </a:lnTo>
                <a:lnTo>
                  <a:pt x="116" y="588"/>
                </a:lnTo>
                <a:lnTo>
                  <a:pt x="116" y="588"/>
                </a:lnTo>
                <a:lnTo>
                  <a:pt x="117" y="591"/>
                </a:lnTo>
                <a:lnTo>
                  <a:pt x="119" y="594"/>
                </a:lnTo>
                <a:lnTo>
                  <a:pt x="125" y="597"/>
                </a:lnTo>
                <a:lnTo>
                  <a:pt x="132" y="601"/>
                </a:lnTo>
                <a:lnTo>
                  <a:pt x="138" y="603"/>
                </a:lnTo>
                <a:lnTo>
                  <a:pt x="138" y="603"/>
                </a:lnTo>
                <a:lnTo>
                  <a:pt x="139" y="604"/>
                </a:lnTo>
                <a:lnTo>
                  <a:pt x="142" y="604"/>
                </a:lnTo>
                <a:lnTo>
                  <a:pt x="152" y="603"/>
                </a:lnTo>
                <a:lnTo>
                  <a:pt x="166" y="598"/>
                </a:lnTo>
                <a:lnTo>
                  <a:pt x="166" y="598"/>
                </a:lnTo>
                <a:lnTo>
                  <a:pt x="168" y="597"/>
                </a:lnTo>
                <a:lnTo>
                  <a:pt x="170" y="594"/>
                </a:lnTo>
                <a:lnTo>
                  <a:pt x="174" y="583"/>
                </a:lnTo>
                <a:lnTo>
                  <a:pt x="182" y="563"/>
                </a:lnTo>
                <a:lnTo>
                  <a:pt x="182" y="563"/>
                </a:lnTo>
                <a:lnTo>
                  <a:pt x="193" y="551"/>
                </a:lnTo>
                <a:lnTo>
                  <a:pt x="213" y="529"/>
                </a:lnTo>
                <a:lnTo>
                  <a:pt x="234" y="507"/>
                </a:lnTo>
                <a:lnTo>
                  <a:pt x="240" y="502"/>
                </a:lnTo>
                <a:lnTo>
                  <a:pt x="242" y="501"/>
                </a:lnTo>
                <a:lnTo>
                  <a:pt x="242" y="501"/>
                </a:lnTo>
                <a:lnTo>
                  <a:pt x="242" y="501"/>
                </a:lnTo>
                <a:lnTo>
                  <a:pt x="243" y="509"/>
                </a:lnTo>
                <a:lnTo>
                  <a:pt x="246" y="523"/>
                </a:lnTo>
                <a:lnTo>
                  <a:pt x="247" y="536"/>
                </a:lnTo>
                <a:lnTo>
                  <a:pt x="248" y="543"/>
                </a:lnTo>
                <a:lnTo>
                  <a:pt x="248" y="543"/>
                </a:lnTo>
                <a:lnTo>
                  <a:pt x="243" y="555"/>
                </a:lnTo>
                <a:lnTo>
                  <a:pt x="242" y="562"/>
                </a:lnTo>
                <a:lnTo>
                  <a:pt x="242" y="567"/>
                </a:lnTo>
                <a:lnTo>
                  <a:pt x="242" y="567"/>
                </a:lnTo>
                <a:lnTo>
                  <a:pt x="243" y="594"/>
                </a:lnTo>
                <a:lnTo>
                  <a:pt x="243" y="649"/>
                </a:lnTo>
                <a:lnTo>
                  <a:pt x="243" y="710"/>
                </a:lnTo>
                <a:lnTo>
                  <a:pt x="242" y="733"/>
                </a:lnTo>
                <a:lnTo>
                  <a:pt x="240" y="749"/>
                </a:lnTo>
                <a:lnTo>
                  <a:pt x="240" y="749"/>
                </a:lnTo>
                <a:lnTo>
                  <a:pt x="236" y="758"/>
                </a:lnTo>
                <a:lnTo>
                  <a:pt x="230" y="767"/>
                </a:lnTo>
                <a:lnTo>
                  <a:pt x="224" y="775"/>
                </a:lnTo>
                <a:lnTo>
                  <a:pt x="217" y="784"/>
                </a:lnTo>
                <a:lnTo>
                  <a:pt x="203" y="797"/>
                </a:lnTo>
                <a:lnTo>
                  <a:pt x="189" y="807"/>
                </a:lnTo>
                <a:lnTo>
                  <a:pt x="189" y="807"/>
                </a:lnTo>
                <a:lnTo>
                  <a:pt x="152" y="835"/>
                </a:lnTo>
                <a:lnTo>
                  <a:pt x="124" y="860"/>
                </a:lnTo>
                <a:lnTo>
                  <a:pt x="124" y="860"/>
                </a:lnTo>
                <a:lnTo>
                  <a:pt x="123" y="862"/>
                </a:lnTo>
                <a:lnTo>
                  <a:pt x="122" y="867"/>
                </a:lnTo>
                <a:lnTo>
                  <a:pt x="121" y="873"/>
                </a:lnTo>
                <a:lnTo>
                  <a:pt x="124" y="888"/>
                </a:lnTo>
                <a:lnTo>
                  <a:pt x="79" y="920"/>
                </a:lnTo>
                <a:lnTo>
                  <a:pt x="79" y="920"/>
                </a:lnTo>
                <a:lnTo>
                  <a:pt x="68" y="922"/>
                </a:lnTo>
                <a:lnTo>
                  <a:pt x="52" y="926"/>
                </a:lnTo>
                <a:lnTo>
                  <a:pt x="52" y="926"/>
                </a:lnTo>
                <a:lnTo>
                  <a:pt x="18" y="935"/>
                </a:lnTo>
                <a:lnTo>
                  <a:pt x="18" y="935"/>
                </a:lnTo>
                <a:lnTo>
                  <a:pt x="16" y="935"/>
                </a:lnTo>
                <a:lnTo>
                  <a:pt x="12" y="935"/>
                </a:lnTo>
                <a:lnTo>
                  <a:pt x="8" y="939"/>
                </a:lnTo>
                <a:lnTo>
                  <a:pt x="8" y="939"/>
                </a:lnTo>
                <a:lnTo>
                  <a:pt x="4" y="941"/>
                </a:lnTo>
                <a:lnTo>
                  <a:pt x="2" y="944"/>
                </a:lnTo>
                <a:lnTo>
                  <a:pt x="0" y="946"/>
                </a:lnTo>
                <a:lnTo>
                  <a:pt x="0" y="952"/>
                </a:lnTo>
                <a:lnTo>
                  <a:pt x="0" y="952"/>
                </a:lnTo>
                <a:lnTo>
                  <a:pt x="0" y="957"/>
                </a:lnTo>
                <a:lnTo>
                  <a:pt x="3" y="967"/>
                </a:lnTo>
                <a:lnTo>
                  <a:pt x="11" y="991"/>
                </a:lnTo>
                <a:lnTo>
                  <a:pt x="27" y="1028"/>
                </a:lnTo>
                <a:lnTo>
                  <a:pt x="27" y="1028"/>
                </a:lnTo>
                <a:lnTo>
                  <a:pt x="27" y="1032"/>
                </a:lnTo>
                <a:lnTo>
                  <a:pt x="26" y="1034"/>
                </a:lnTo>
                <a:lnTo>
                  <a:pt x="24" y="1036"/>
                </a:lnTo>
                <a:lnTo>
                  <a:pt x="24" y="1039"/>
                </a:lnTo>
                <a:lnTo>
                  <a:pt x="26" y="1043"/>
                </a:lnTo>
                <a:lnTo>
                  <a:pt x="29" y="1047"/>
                </a:lnTo>
                <a:lnTo>
                  <a:pt x="36" y="1052"/>
                </a:lnTo>
                <a:lnTo>
                  <a:pt x="47" y="1059"/>
                </a:lnTo>
                <a:lnTo>
                  <a:pt x="47" y="1059"/>
                </a:lnTo>
                <a:lnTo>
                  <a:pt x="54" y="1063"/>
                </a:lnTo>
                <a:lnTo>
                  <a:pt x="62" y="1067"/>
                </a:lnTo>
                <a:lnTo>
                  <a:pt x="76" y="1070"/>
                </a:lnTo>
                <a:lnTo>
                  <a:pt x="91" y="1071"/>
                </a:lnTo>
                <a:lnTo>
                  <a:pt x="104" y="1071"/>
                </a:lnTo>
                <a:lnTo>
                  <a:pt x="116" y="1069"/>
                </a:lnTo>
                <a:lnTo>
                  <a:pt x="125" y="1067"/>
                </a:lnTo>
                <a:lnTo>
                  <a:pt x="132" y="1063"/>
                </a:lnTo>
                <a:lnTo>
                  <a:pt x="134" y="1059"/>
                </a:lnTo>
                <a:lnTo>
                  <a:pt x="134" y="1059"/>
                </a:lnTo>
                <a:lnTo>
                  <a:pt x="134" y="1058"/>
                </a:lnTo>
                <a:lnTo>
                  <a:pt x="134" y="1057"/>
                </a:lnTo>
                <a:lnTo>
                  <a:pt x="130" y="1053"/>
                </a:lnTo>
                <a:lnTo>
                  <a:pt x="118" y="1047"/>
                </a:lnTo>
                <a:lnTo>
                  <a:pt x="106" y="1040"/>
                </a:lnTo>
                <a:lnTo>
                  <a:pt x="100" y="1035"/>
                </a:lnTo>
                <a:lnTo>
                  <a:pt x="98" y="1030"/>
                </a:lnTo>
                <a:lnTo>
                  <a:pt x="98" y="1030"/>
                </a:lnTo>
                <a:lnTo>
                  <a:pt x="93" y="1021"/>
                </a:lnTo>
                <a:lnTo>
                  <a:pt x="91" y="1011"/>
                </a:lnTo>
                <a:lnTo>
                  <a:pt x="89" y="1008"/>
                </a:lnTo>
                <a:lnTo>
                  <a:pt x="91" y="1003"/>
                </a:lnTo>
                <a:lnTo>
                  <a:pt x="92" y="999"/>
                </a:lnTo>
                <a:lnTo>
                  <a:pt x="94" y="997"/>
                </a:lnTo>
                <a:lnTo>
                  <a:pt x="94" y="997"/>
                </a:lnTo>
                <a:lnTo>
                  <a:pt x="99" y="993"/>
                </a:lnTo>
                <a:lnTo>
                  <a:pt x="103" y="988"/>
                </a:lnTo>
                <a:lnTo>
                  <a:pt x="110" y="978"/>
                </a:lnTo>
                <a:lnTo>
                  <a:pt x="118" y="962"/>
                </a:lnTo>
                <a:lnTo>
                  <a:pt x="118" y="962"/>
                </a:lnTo>
                <a:lnTo>
                  <a:pt x="122" y="955"/>
                </a:lnTo>
                <a:lnTo>
                  <a:pt x="124" y="951"/>
                </a:lnTo>
                <a:lnTo>
                  <a:pt x="125" y="950"/>
                </a:lnTo>
                <a:lnTo>
                  <a:pt x="127" y="949"/>
                </a:lnTo>
                <a:lnTo>
                  <a:pt x="127" y="949"/>
                </a:lnTo>
                <a:lnTo>
                  <a:pt x="133" y="945"/>
                </a:lnTo>
                <a:lnTo>
                  <a:pt x="144" y="937"/>
                </a:lnTo>
                <a:lnTo>
                  <a:pt x="158" y="926"/>
                </a:lnTo>
                <a:lnTo>
                  <a:pt x="180" y="928"/>
                </a:lnTo>
                <a:lnTo>
                  <a:pt x="180" y="928"/>
                </a:lnTo>
                <a:lnTo>
                  <a:pt x="182" y="922"/>
                </a:lnTo>
                <a:lnTo>
                  <a:pt x="184" y="917"/>
                </a:lnTo>
                <a:lnTo>
                  <a:pt x="187" y="915"/>
                </a:lnTo>
                <a:lnTo>
                  <a:pt x="187" y="915"/>
                </a:lnTo>
                <a:lnTo>
                  <a:pt x="306" y="833"/>
                </a:lnTo>
                <a:lnTo>
                  <a:pt x="306" y="833"/>
                </a:lnTo>
                <a:lnTo>
                  <a:pt x="312" y="826"/>
                </a:lnTo>
                <a:lnTo>
                  <a:pt x="319" y="816"/>
                </a:lnTo>
                <a:lnTo>
                  <a:pt x="336" y="789"/>
                </a:lnTo>
                <a:lnTo>
                  <a:pt x="351" y="762"/>
                </a:lnTo>
                <a:lnTo>
                  <a:pt x="355" y="751"/>
                </a:lnTo>
                <a:lnTo>
                  <a:pt x="355" y="751"/>
                </a:lnTo>
                <a:lnTo>
                  <a:pt x="370" y="761"/>
                </a:lnTo>
                <a:lnTo>
                  <a:pt x="381" y="769"/>
                </a:lnTo>
                <a:lnTo>
                  <a:pt x="385" y="774"/>
                </a:lnTo>
                <a:lnTo>
                  <a:pt x="388" y="778"/>
                </a:lnTo>
                <a:lnTo>
                  <a:pt x="388" y="778"/>
                </a:lnTo>
                <a:lnTo>
                  <a:pt x="388" y="781"/>
                </a:lnTo>
                <a:lnTo>
                  <a:pt x="389" y="785"/>
                </a:lnTo>
                <a:lnTo>
                  <a:pt x="389" y="796"/>
                </a:lnTo>
                <a:lnTo>
                  <a:pt x="389" y="811"/>
                </a:lnTo>
                <a:lnTo>
                  <a:pt x="393" y="833"/>
                </a:lnTo>
                <a:lnTo>
                  <a:pt x="393" y="833"/>
                </a:lnTo>
                <a:lnTo>
                  <a:pt x="396" y="855"/>
                </a:lnTo>
                <a:lnTo>
                  <a:pt x="396" y="868"/>
                </a:lnTo>
                <a:lnTo>
                  <a:pt x="395" y="875"/>
                </a:lnTo>
                <a:lnTo>
                  <a:pt x="395" y="878"/>
                </a:lnTo>
                <a:lnTo>
                  <a:pt x="395" y="878"/>
                </a:lnTo>
                <a:lnTo>
                  <a:pt x="406" y="897"/>
                </a:lnTo>
                <a:lnTo>
                  <a:pt x="426" y="1002"/>
                </a:lnTo>
                <a:lnTo>
                  <a:pt x="426" y="1002"/>
                </a:lnTo>
                <a:lnTo>
                  <a:pt x="420" y="1016"/>
                </a:lnTo>
                <a:lnTo>
                  <a:pt x="417" y="1029"/>
                </a:lnTo>
                <a:lnTo>
                  <a:pt x="413" y="1041"/>
                </a:lnTo>
                <a:lnTo>
                  <a:pt x="413" y="1041"/>
                </a:lnTo>
                <a:lnTo>
                  <a:pt x="413" y="1051"/>
                </a:lnTo>
                <a:lnTo>
                  <a:pt x="413" y="1061"/>
                </a:lnTo>
                <a:lnTo>
                  <a:pt x="413" y="1073"/>
                </a:lnTo>
                <a:lnTo>
                  <a:pt x="413" y="1073"/>
                </a:lnTo>
                <a:lnTo>
                  <a:pt x="417" y="1075"/>
                </a:lnTo>
                <a:lnTo>
                  <a:pt x="423" y="1077"/>
                </a:lnTo>
                <a:lnTo>
                  <a:pt x="432" y="1080"/>
                </a:lnTo>
                <a:lnTo>
                  <a:pt x="446" y="1081"/>
                </a:lnTo>
                <a:lnTo>
                  <a:pt x="446" y="1081"/>
                </a:lnTo>
                <a:lnTo>
                  <a:pt x="459" y="1080"/>
                </a:lnTo>
                <a:lnTo>
                  <a:pt x="475" y="1079"/>
                </a:lnTo>
                <a:lnTo>
                  <a:pt x="496" y="1076"/>
                </a:lnTo>
                <a:lnTo>
                  <a:pt x="530" y="1075"/>
                </a:lnTo>
                <a:lnTo>
                  <a:pt x="530" y="1075"/>
                </a:lnTo>
                <a:lnTo>
                  <a:pt x="547" y="1075"/>
                </a:lnTo>
                <a:lnTo>
                  <a:pt x="560" y="1071"/>
                </a:lnTo>
                <a:lnTo>
                  <a:pt x="570" y="1068"/>
                </a:lnTo>
                <a:lnTo>
                  <a:pt x="574" y="1063"/>
                </a:lnTo>
                <a:lnTo>
                  <a:pt x="578" y="1058"/>
                </a:lnTo>
                <a:lnTo>
                  <a:pt x="578" y="1053"/>
                </a:lnTo>
                <a:lnTo>
                  <a:pt x="577" y="1050"/>
                </a:lnTo>
                <a:lnTo>
                  <a:pt x="574" y="1046"/>
                </a:lnTo>
                <a:lnTo>
                  <a:pt x="574" y="1046"/>
                </a:lnTo>
                <a:lnTo>
                  <a:pt x="571" y="1045"/>
                </a:lnTo>
                <a:lnTo>
                  <a:pt x="565" y="1045"/>
                </a:lnTo>
                <a:lnTo>
                  <a:pt x="549" y="1045"/>
                </a:lnTo>
                <a:lnTo>
                  <a:pt x="534" y="1045"/>
                </a:lnTo>
                <a:lnTo>
                  <a:pt x="526" y="1044"/>
                </a:lnTo>
                <a:lnTo>
                  <a:pt x="522" y="1041"/>
                </a:lnTo>
                <a:lnTo>
                  <a:pt x="522" y="1041"/>
                </a:lnTo>
                <a:lnTo>
                  <a:pt x="512" y="1033"/>
                </a:lnTo>
                <a:lnTo>
                  <a:pt x="499" y="1020"/>
                </a:lnTo>
                <a:lnTo>
                  <a:pt x="487" y="1009"/>
                </a:lnTo>
                <a:lnTo>
                  <a:pt x="479" y="1002"/>
                </a:lnTo>
                <a:lnTo>
                  <a:pt x="479" y="1002"/>
                </a:lnTo>
                <a:lnTo>
                  <a:pt x="475" y="998"/>
                </a:lnTo>
                <a:lnTo>
                  <a:pt x="470" y="992"/>
                </a:lnTo>
                <a:lnTo>
                  <a:pt x="466" y="986"/>
                </a:lnTo>
                <a:lnTo>
                  <a:pt x="464" y="984"/>
                </a:lnTo>
                <a:lnTo>
                  <a:pt x="464" y="984"/>
                </a:lnTo>
                <a:lnTo>
                  <a:pt x="475" y="886"/>
                </a:lnTo>
                <a:lnTo>
                  <a:pt x="479" y="880"/>
                </a:lnTo>
                <a:lnTo>
                  <a:pt x="479" y="880"/>
                </a:lnTo>
                <a:lnTo>
                  <a:pt x="477" y="864"/>
                </a:lnTo>
                <a:lnTo>
                  <a:pt x="477" y="864"/>
                </a:lnTo>
                <a:lnTo>
                  <a:pt x="485" y="819"/>
                </a:lnTo>
                <a:lnTo>
                  <a:pt x="491" y="786"/>
                </a:lnTo>
                <a:lnTo>
                  <a:pt x="493" y="774"/>
                </a:lnTo>
                <a:lnTo>
                  <a:pt x="493" y="767"/>
                </a:lnTo>
                <a:lnTo>
                  <a:pt x="493" y="767"/>
                </a:lnTo>
                <a:lnTo>
                  <a:pt x="488" y="756"/>
                </a:lnTo>
                <a:lnTo>
                  <a:pt x="479" y="739"/>
                </a:lnTo>
                <a:lnTo>
                  <a:pt x="466" y="718"/>
                </a:lnTo>
                <a:lnTo>
                  <a:pt x="466" y="718"/>
                </a:lnTo>
                <a:lnTo>
                  <a:pt x="426" y="603"/>
                </a:lnTo>
                <a:lnTo>
                  <a:pt x="426" y="603"/>
                </a:lnTo>
                <a:lnTo>
                  <a:pt x="426" y="596"/>
                </a:lnTo>
                <a:lnTo>
                  <a:pt x="426" y="583"/>
                </a:lnTo>
                <a:lnTo>
                  <a:pt x="426" y="583"/>
                </a:lnTo>
                <a:lnTo>
                  <a:pt x="440" y="485"/>
                </a:lnTo>
                <a:lnTo>
                  <a:pt x="440" y="485"/>
                </a:lnTo>
                <a:lnTo>
                  <a:pt x="449" y="490"/>
                </a:lnTo>
                <a:lnTo>
                  <a:pt x="470" y="503"/>
                </a:lnTo>
                <a:lnTo>
                  <a:pt x="495" y="520"/>
                </a:lnTo>
                <a:lnTo>
                  <a:pt x="506" y="530"/>
                </a:lnTo>
                <a:lnTo>
                  <a:pt x="514" y="538"/>
                </a:lnTo>
                <a:lnTo>
                  <a:pt x="514" y="538"/>
                </a:lnTo>
                <a:lnTo>
                  <a:pt x="522" y="545"/>
                </a:lnTo>
                <a:lnTo>
                  <a:pt x="529" y="551"/>
                </a:lnTo>
                <a:lnTo>
                  <a:pt x="543" y="562"/>
                </a:lnTo>
                <a:lnTo>
                  <a:pt x="554" y="569"/>
                </a:lnTo>
                <a:lnTo>
                  <a:pt x="559" y="572"/>
                </a:lnTo>
                <a:lnTo>
                  <a:pt x="559" y="572"/>
                </a:lnTo>
                <a:lnTo>
                  <a:pt x="559" y="579"/>
                </a:lnTo>
                <a:lnTo>
                  <a:pt x="561" y="590"/>
                </a:lnTo>
                <a:lnTo>
                  <a:pt x="561" y="590"/>
                </a:lnTo>
                <a:lnTo>
                  <a:pt x="562" y="592"/>
                </a:lnTo>
                <a:lnTo>
                  <a:pt x="565" y="594"/>
                </a:lnTo>
                <a:lnTo>
                  <a:pt x="567" y="595"/>
                </a:lnTo>
                <a:lnTo>
                  <a:pt x="570" y="596"/>
                </a:lnTo>
                <a:lnTo>
                  <a:pt x="570" y="596"/>
                </a:lnTo>
                <a:lnTo>
                  <a:pt x="573" y="598"/>
                </a:lnTo>
                <a:lnTo>
                  <a:pt x="580" y="600"/>
                </a:lnTo>
                <a:lnTo>
                  <a:pt x="588" y="600"/>
                </a:lnTo>
                <a:lnTo>
                  <a:pt x="591" y="600"/>
                </a:lnTo>
                <a:lnTo>
                  <a:pt x="593" y="598"/>
                </a:lnTo>
                <a:lnTo>
                  <a:pt x="593" y="598"/>
                </a:lnTo>
                <a:lnTo>
                  <a:pt x="597" y="591"/>
                </a:lnTo>
                <a:lnTo>
                  <a:pt x="602" y="579"/>
                </a:lnTo>
                <a:lnTo>
                  <a:pt x="607" y="565"/>
                </a:lnTo>
                <a:lnTo>
                  <a:pt x="608" y="559"/>
                </a:lnTo>
                <a:lnTo>
                  <a:pt x="609" y="554"/>
                </a:lnTo>
                <a:lnTo>
                  <a:pt x="609" y="554"/>
                </a:lnTo>
                <a:lnTo>
                  <a:pt x="608" y="549"/>
                </a:lnTo>
                <a:lnTo>
                  <a:pt x="605" y="545"/>
                </a:lnTo>
                <a:lnTo>
                  <a:pt x="601" y="542"/>
                </a:lnTo>
                <a:lnTo>
                  <a:pt x="595" y="539"/>
                </a:lnTo>
                <a:lnTo>
                  <a:pt x="583" y="533"/>
                </a:lnTo>
                <a:lnTo>
                  <a:pt x="572" y="527"/>
                </a:lnTo>
                <a:lnTo>
                  <a:pt x="572" y="527"/>
                </a:lnTo>
                <a:lnTo>
                  <a:pt x="558" y="515"/>
                </a:lnTo>
                <a:lnTo>
                  <a:pt x="538" y="498"/>
                </a:lnTo>
                <a:lnTo>
                  <a:pt x="514" y="477"/>
                </a:lnTo>
                <a:lnTo>
                  <a:pt x="453" y="401"/>
                </a:lnTo>
                <a:lnTo>
                  <a:pt x="450" y="346"/>
                </a:lnTo>
                <a:lnTo>
                  <a:pt x="450" y="346"/>
                </a:lnTo>
                <a:lnTo>
                  <a:pt x="454" y="336"/>
                </a:lnTo>
                <a:lnTo>
                  <a:pt x="460" y="314"/>
                </a:lnTo>
                <a:lnTo>
                  <a:pt x="466" y="289"/>
                </a:lnTo>
                <a:lnTo>
                  <a:pt x="467" y="279"/>
                </a:lnTo>
                <a:lnTo>
                  <a:pt x="466" y="271"/>
                </a:lnTo>
                <a:lnTo>
                  <a:pt x="466" y="271"/>
                </a:lnTo>
                <a:lnTo>
                  <a:pt x="461" y="258"/>
                </a:lnTo>
                <a:lnTo>
                  <a:pt x="455" y="243"/>
                </a:lnTo>
                <a:lnTo>
                  <a:pt x="448" y="230"/>
                </a:lnTo>
                <a:lnTo>
                  <a:pt x="443" y="222"/>
                </a:lnTo>
                <a:lnTo>
                  <a:pt x="443" y="222"/>
                </a:lnTo>
                <a:lnTo>
                  <a:pt x="429" y="202"/>
                </a:lnTo>
                <a:lnTo>
                  <a:pt x="419" y="189"/>
                </a:lnTo>
                <a:lnTo>
                  <a:pt x="422" y="169"/>
                </a:lnTo>
                <a:lnTo>
                  <a:pt x="422" y="169"/>
                </a:lnTo>
                <a:lnTo>
                  <a:pt x="426" y="167"/>
                </a:lnTo>
                <a:lnTo>
                  <a:pt x="438" y="165"/>
                </a:lnTo>
                <a:lnTo>
                  <a:pt x="446" y="164"/>
                </a:lnTo>
                <a:lnTo>
                  <a:pt x="452" y="160"/>
                </a:lnTo>
                <a:lnTo>
                  <a:pt x="457" y="155"/>
                </a:lnTo>
                <a:lnTo>
                  <a:pt x="459" y="151"/>
                </a:lnTo>
                <a:lnTo>
                  <a:pt x="459" y="151"/>
                </a:lnTo>
                <a:lnTo>
                  <a:pt x="459" y="143"/>
                </a:lnTo>
                <a:lnTo>
                  <a:pt x="460" y="136"/>
                </a:lnTo>
                <a:lnTo>
                  <a:pt x="459" y="123"/>
                </a:lnTo>
                <a:lnTo>
                  <a:pt x="455" y="109"/>
                </a:lnTo>
                <a:lnTo>
                  <a:pt x="455" y="109"/>
                </a:lnTo>
                <a:lnTo>
                  <a:pt x="460" y="106"/>
                </a:lnTo>
                <a:lnTo>
                  <a:pt x="463" y="104"/>
                </a:lnTo>
                <a:lnTo>
                  <a:pt x="463" y="103"/>
                </a:lnTo>
                <a:lnTo>
                  <a:pt x="461" y="100"/>
                </a:lnTo>
                <a:lnTo>
                  <a:pt x="461" y="100"/>
                </a:lnTo>
                <a:lnTo>
                  <a:pt x="458" y="96"/>
                </a:lnTo>
                <a:lnTo>
                  <a:pt x="453" y="94"/>
                </a:lnTo>
                <a:lnTo>
                  <a:pt x="449" y="92"/>
                </a:lnTo>
                <a:lnTo>
                  <a:pt x="448" y="90"/>
                </a:lnTo>
                <a:lnTo>
                  <a:pt x="448" y="89"/>
                </a:lnTo>
                <a:lnTo>
                  <a:pt x="448" y="89"/>
                </a:lnTo>
                <a:lnTo>
                  <a:pt x="447" y="81"/>
                </a:lnTo>
                <a:lnTo>
                  <a:pt x="444" y="68"/>
                </a:lnTo>
                <a:lnTo>
                  <a:pt x="440" y="47"/>
                </a:lnTo>
                <a:lnTo>
                  <a:pt x="450" y="42"/>
                </a:lnTo>
                <a:lnTo>
                  <a:pt x="440" y="31"/>
                </a:lnTo>
                <a:lnTo>
                  <a:pt x="440" y="21"/>
                </a:lnTo>
                <a:lnTo>
                  <a:pt x="430" y="13"/>
                </a:lnTo>
                <a:lnTo>
                  <a:pt x="422" y="0"/>
                </a:lnTo>
                <a:lnTo>
                  <a:pt x="406" y="3"/>
                </a:lnTo>
                <a:lnTo>
                  <a:pt x="382" y="0"/>
                </a:lnTo>
                <a:lnTo>
                  <a:pt x="382" y="0"/>
                </a:lnTo>
                <a:lnTo>
                  <a:pt x="355" y="7"/>
                </a:lnTo>
                <a:lnTo>
                  <a:pt x="355" y="7"/>
                </a:lnTo>
                <a:lnTo>
                  <a:pt x="346" y="12"/>
                </a:lnTo>
                <a:lnTo>
                  <a:pt x="335" y="16"/>
                </a:lnTo>
                <a:lnTo>
                  <a:pt x="335" y="16"/>
                </a:lnTo>
                <a:lnTo>
                  <a:pt x="331" y="21"/>
                </a:lnTo>
                <a:lnTo>
                  <a:pt x="327" y="33"/>
                </a:lnTo>
                <a:lnTo>
                  <a:pt x="323" y="46"/>
                </a:lnTo>
                <a:lnTo>
                  <a:pt x="322" y="52"/>
                </a:lnTo>
                <a:lnTo>
                  <a:pt x="322" y="56"/>
                </a:lnTo>
                <a:lnTo>
                  <a:pt x="322" y="56"/>
                </a:lnTo>
                <a:lnTo>
                  <a:pt x="320" y="65"/>
                </a:lnTo>
                <a:lnTo>
                  <a:pt x="319" y="82"/>
                </a:lnTo>
                <a:lnTo>
                  <a:pt x="316" y="103"/>
                </a:lnTo>
                <a:lnTo>
                  <a:pt x="324" y="124"/>
                </a:lnTo>
                <a:lnTo>
                  <a:pt x="333" y="121"/>
                </a:lnTo>
                <a:lnTo>
                  <a:pt x="335" y="142"/>
                </a:lnTo>
                <a:lnTo>
                  <a:pt x="340" y="140"/>
                </a:lnTo>
                <a:lnTo>
                  <a:pt x="342" y="15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22D10266-2599-4566-B1F9-0061CF804A1F}"/>
              </a:ext>
            </a:extLst>
          </p:cNvPr>
          <p:cNvSpPr>
            <a:spLocks/>
          </p:cNvSpPr>
          <p:nvPr/>
        </p:nvSpPr>
        <p:spPr bwMode="auto">
          <a:xfrm>
            <a:off x="6528175" y="876465"/>
            <a:ext cx="736078" cy="1568225"/>
          </a:xfrm>
          <a:custGeom>
            <a:avLst/>
            <a:gdLst>
              <a:gd name="T0" fmla="*/ 68 w 544"/>
              <a:gd name="T1" fmla="*/ 52 h 1159"/>
              <a:gd name="T2" fmla="*/ 108 w 544"/>
              <a:gd name="T3" fmla="*/ 78 h 1159"/>
              <a:gd name="T4" fmla="*/ 102 w 544"/>
              <a:gd name="T5" fmla="*/ 108 h 1159"/>
              <a:gd name="T6" fmla="*/ 110 w 544"/>
              <a:gd name="T7" fmla="*/ 144 h 1159"/>
              <a:gd name="T8" fmla="*/ 147 w 544"/>
              <a:gd name="T9" fmla="*/ 161 h 1159"/>
              <a:gd name="T10" fmla="*/ 161 w 544"/>
              <a:gd name="T11" fmla="*/ 197 h 1159"/>
              <a:gd name="T12" fmla="*/ 154 w 544"/>
              <a:gd name="T13" fmla="*/ 225 h 1159"/>
              <a:gd name="T14" fmla="*/ 149 w 544"/>
              <a:gd name="T15" fmla="*/ 286 h 1159"/>
              <a:gd name="T16" fmla="*/ 129 w 544"/>
              <a:gd name="T17" fmla="*/ 446 h 1159"/>
              <a:gd name="T18" fmla="*/ 43 w 544"/>
              <a:gd name="T19" fmla="*/ 522 h 1159"/>
              <a:gd name="T20" fmla="*/ 1 w 544"/>
              <a:gd name="T21" fmla="*/ 581 h 1159"/>
              <a:gd name="T22" fmla="*/ 16 w 544"/>
              <a:gd name="T23" fmla="*/ 613 h 1159"/>
              <a:gd name="T24" fmla="*/ 45 w 544"/>
              <a:gd name="T25" fmla="*/ 609 h 1159"/>
              <a:gd name="T26" fmla="*/ 54 w 544"/>
              <a:gd name="T27" fmla="*/ 573 h 1159"/>
              <a:gd name="T28" fmla="*/ 78 w 544"/>
              <a:gd name="T29" fmla="*/ 540 h 1159"/>
              <a:gd name="T30" fmla="*/ 134 w 544"/>
              <a:gd name="T31" fmla="*/ 496 h 1159"/>
              <a:gd name="T32" fmla="*/ 124 w 544"/>
              <a:gd name="T33" fmla="*/ 575 h 1159"/>
              <a:gd name="T34" fmla="*/ 98 w 544"/>
              <a:gd name="T35" fmla="*/ 649 h 1159"/>
              <a:gd name="T36" fmla="*/ 57 w 544"/>
              <a:gd name="T37" fmla="*/ 783 h 1159"/>
              <a:gd name="T38" fmla="*/ 89 w 544"/>
              <a:gd name="T39" fmla="*/ 887 h 1159"/>
              <a:gd name="T40" fmla="*/ 105 w 544"/>
              <a:gd name="T41" fmla="*/ 1065 h 1159"/>
              <a:gd name="T42" fmla="*/ 70 w 544"/>
              <a:gd name="T43" fmla="*/ 1106 h 1159"/>
              <a:gd name="T44" fmla="*/ 15 w 544"/>
              <a:gd name="T45" fmla="*/ 1134 h 1159"/>
              <a:gd name="T46" fmla="*/ 16 w 544"/>
              <a:gd name="T47" fmla="*/ 1154 h 1159"/>
              <a:gd name="T48" fmla="*/ 89 w 544"/>
              <a:gd name="T49" fmla="*/ 1154 h 1159"/>
              <a:gd name="T50" fmla="*/ 187 w 544"/>
              <a:gd name="T51" fmla="*/ 1151 h 1159"/>
              <a:gd name="T52" fmla="*/ 194 w 544"/>
              <a:gd name="T53" fmla="*/ 1113 h 1159"/>
              <a:gd name="T54" fmla="*/ 173 w 544"/>
              <a:gd name="T55" fmla="*/ 1082 h 1159"/>
              <a:gd name="T56" fmla="*/ 169 w 544"/>
              <a:gd name="T57" fmla="*/ 936 h 1159"/>
              <a:gd name="T58" fmla="*/ 160 w 544"/>
              <a:gd name="T59" fmla="*/ 812 h 1159"/>
              <a:gd name="T60" fmla="*/ 199 w 544"/>
              <a:gd name="T61" fmla="*/ 799 h 1159"/>
              <a:gd name="T62" fmla="*/ 222 w 544"/>
              <a:gd name="T63" fmla="*/ 828 h 1159"/>
              <a:gd name="T64" fmla="*/ 411 w 544"/>
              <a:gd name="T65" fmla="*/ 994 h 1159"/>
              <a:gd name="T66" fmla="*/ 435 w 544"/>
              <a:gd name="T67" fmla="*/ 1045 h 1159"/>
              <a:gd name="T68" fmla="*/ 423 w 544"/>
              <a:gd name="T69" fmla="*/ 1124 h 1159"/>
              <a:gd name="T70" fmla="*/ 443 w 544"/>
              <a:gd name="T71" fmla="*/ 1142 h 1159"/>
              <a:gd name="T72" fmla="*/ 478 w 544"/>
              <a:gd name="T73" fmla="*/ 1093 h 1159"/>
              <a:gd name="T74" fmla="*/ 538 w 544"/>
              <a:gd name="T75" fmla="*/ 1030 h 1159"/>
              <a:gd name="T76" fmla="*/ 536 w 544"/>
              <a:gd name="T77" fmla="*/ 1001 h 1159"/>
              <a:gd name="T78" fmla="*/ 495 w 544"/>
              <a:gd name="T79" fmla="*/ 981 h 1159"/>
              <a:gd name="T80" fmla="*/ 406 w 544"/>
              <a:gd name="T81" fmla="*/ 921 h 1159"/>
              <a:gd name="T82" fmla="*/ 312 w 544"/>
              <a:gd name="T83" fmla="*/ 832 h 1159"/>
              <a:gd name="T84" fmla="*/ 297 w 544"/>
              <a:gd name="T85" fmla="*/ 622 h 1159"/>
              <a:gd name="T86" fmla="*/ 331 w 544"/>
              <a:gd name="T87" fmla="*/ 631 h 1159"/>
              <a:gd name="T88" fmla="*/ 419 w 544"/>
              <a:gd name="T89" fmla="*/ 617 h 1159"/>
              <a:gd name="T90" fmla="*/ 442 w 544"/>
              <a:gd name="T91" fmla="*/ 576 h 1159"/>
              <a:gd name="T92" fmla="*/ 482 w 544"/>
              <a:gd name="T93" fmla="*/ 496 h 1159"/>
              <a:gd name="T94" fmla="*/ 429 w 544"/>
              <a:gd name="T95" fmla="*/ 398 h 1159"/>
              <a:gd name="T96" fmla="*/ 311 w 544"/>
              <a:gd name="T97" fmla="*/ 283 h 1159"/>
              <a:gd name="T98" fmla="*/ 278 w 544"/>
              <a:gd name="T99" fmla="*/ 196 h 1159"/>
              <a:gd name="T100" fmla="*/ 229 w 544"/>
              <a:gd name="T101" fmla="*/ 146 h 1159"/>
              <a:gd name="T102" fmla="*/ 248 w 544"/>
              <a:gd name="T103" fmla="*/ 108 h 1159"/>
              <a:gd name="T104" fmla="*/ 235 w 544"/>
              <a:gd name="T105" fmla="*/ 48 h 1159"/>
              <a:gd name="T106" fmla="*/ 199 w 544"/>
              <a:gd name="T107" fmla="*/ 11 h 1159"/>
              <a:gd name="T108" fmla="*/ 140 w 544"/>
              <a:gd name="T109" fmla="*/ 2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44" h="1159">
                <a:moveTo>
                  <a:pt x="134" y="6"/>
                </a:moveTo>
                <a:lnTo>
                  <a:pt x="116" y="37"/>
                </a:lnTo>
                <a:lnTo>
                  <a:pt x="116" y="37"/>
                </a:lnTo>
                <a:lnTo>
                  <a:pt x="90" y="43"/>
                </a:lnTo>
                <a:lnTo>
                  <a:pt x="74" y="49"/>
                </a:lnTo>
                <a:lnTo>
                  <a:pt x="69" y="52"/>
                </a:lnTo>
                <a:lnTo>
                  <a:pt x="68" y="52"/>
                </a:lnTo>
                <a:lnTo>
                  <a:pt x="69" y="53"/>
                </a:lnTo>
                <a:lnTo>
                  <a:pt x="69" y="53"/>
                </a:lnTo>
                <a:lnTo>
                  <a:pt x="77" y="58"/>
                </a:lnTo>
                <a:lnTo>
                  <a:pt x="90" y="63"/>
                </a:lnTo>
                <a:lnTo>
                  <a:pt x="107" y="69"/>
                </a:lnTo>
                <a:lnTo>
                  <a:pt x="107" y="69"/>
                </a:lnTo>
                <a:lnTo>
                  <a:pt x="108" y="78"/>
                </a:lnTo>
                <a:lnTo>
                  <a:pt x="108" y="87"/>
                </a:lnTo>
                <a:lnTo>
                  <a:pt x="107" y="93"/>
                </a:lnTo>
                <a:lnTo>
                  <a:pt x="107" y="93"/>
                </a:lnTo>
                <a:lnTo>
                  <a:pt x="104" y="101"/>
                </a:lnTo>
                <a:lnTo>
                  <a:pt x="102" y="105"/>
                </a:lnTo>
                <a:lnTo>
                  <a:pt x="102" y="108"/>
                </a:lnTo>
                <a:lnTo>
                  <a:pt x="102" y="108"/>
                </a:lnTo>
                <a:lnTo>
                  <a:pt x="106" y="117"/>
                </a:lnTo>
                <a:lnTo>
                  <a:pt x="107" y="120"/>
                </a:lnTo>
                <a:lnTo>
                  <a:pt x="107" y="124"/>
                </a:lnTo>
                <a:lnTo>
                  <a:pt x="107" y="124"/>
                </a:lnTo>
                <a:lnTo>
                  <a:pt x="107" y="130"/>
                </a:lnTo>
                <a:lnTo>
                  <a:pt x="108" y="140"/>
                </a:lnTo>
                <a:lnTo>
                  <a:pt x="110" y="144"/>
                </a:lnTo>
                <a:lnTo>
                  <a:pt x="112" y="149"/>
                </a:lnTo>
                <a:lnTo>
                  <a:pt x="114" y="153"/>
                </a:lnTo>
                <a:lnTo>
                  <a:pt x="118" y="156"/>
                </a:lnTo>
                <a:lnTo>
                  <a:pt x="118" y="156"/>
                </a:lnTo>
                <a:lnTo>
                  <a:pt x="128" y="159"/>
                </a:lnTo>
                <a:lnTo>
                  <a:pt x="136" y="160"/>
                </a:lnTo>
                <a:lnTo>
                  <a:pt x="147" y="161"/>
                </a:lnTo>
                <a:lnTo>
                  <a:pt x="147" y="161"/>
                </a:lnTo>
                <a:lnTo>
                  <a:pt x="151" y="166"/>
                </a:lnTo>
                <a:lnTo>
                  <a:pt x="154" y="176"/>
                </a:lnTo>
                <a:lnTo>
                  <a:pt x="159" y="185"/>
                </a:lnTo>
                <a:lnTo>
                  <a:pt x="160" y="192"/>
                </a:lnTo>
                <a:lnTo>
                  <a:pt x="160" y="192"/>
                </a:lnTo>
                <a:lnTo>
                  <a:pt x="161" y="197"/>
                </a:lnTo>
                <a:lnTo>
                  <a:pt x="164" y="205"/>
                </a:lnTo>
                <a:lnTo>
                  <a:pt x="164" y="208"/>
                </a:lnTo>
                <a:lnTo>
                  <a:pt x="164" y="212"/>
                </a:lnTo>
                <a:lnTo>
                  <a:pt x="163" y="215"/>
                </a:lnTo>
                <a:lnTo>
                  <a:pt x="160" y="219"/>
                </a:lnTo>
                <a:lnTo>
                  <a:pt x="160" y="219"/>
                </a:lnTo>
                <a:lnTo>
                  <a:pt x="154" y="225"/>
                </a:lnTo>
                <a:lnTo>
                  <a:pt x="149" y="231"/>
                </a:lnTo>
                <a:lnTo>
                  <a:pt x="146" y="237"/>
                </a:lnTo>
                <a:lnTo>
                  <a:pt x="145" y="243"/>
                </a:lnTo>
                <a:lnTo>
                  <a:pt x="145" y="243"/>
                </a:lnTo>
                <a:lnTo>
                  <a:pt x="146" y="254"/>
                </a:lnTo>
                <a:lnTo>
                  <a:pt x="148" y="270"/>
                </a:lnTo>
                <a:lnTo>
                  <a:pt x="149" y="286"/>
                </a:lnTo>
                <a:lnTo>
                  <a:pt x="151" y="298"/>
                </a:lnTo>
                <a:lnTo>
                  <a:pt x="151" y="298"/>
                </a:lnTo>
                <a:lnTo>
                  <a:pt x="142" y="345"/>
                </a:lnTo>
                <a:lnTo>
                  <a:pt x="134" y="393"/>
                </a:lnTo>
                <a:lnTo>
                  <a:pt x="134" y="393"/>
                </a:lnTo>
                <a:lnTo>
                  <a:pt x="131" y="424"/>
                </a:lnTo>
                <a:lnTo>
                  <a:pt x="129" y="446"/>
                </a:lnTo>
                <a:lnTo>
                  <a:pt x="129" y="446"/>
                </a:lnTo>
                <a:lnTo>
                  <a:pt x="98" y="471"/>
                </a:lnTo>
                <a:lnTo>
                  <a:pt x="74" y="491"/>
                </a:lnTo>
                <a:lnTo>
                  <a:pt x="63" y="501"/>
                </a:lnTo>
                <a:lnTo>
                  <a:pt x="55" y="509"/>
                </a:lnTo>
                <a:lnTo>
                  <a:pt x="55" y="509"/>
                </a:lnTo>
                <a:lnTo>
                  <a:pt x="43" y="522"/>
                </a:lnTo>
                <a:lnTo>
                  <a:pt x="30" y="534"/>
                </a:lnTo>
                <a:lnTo>
                  <a:pt x="19" y="545"/>
                </a:lnTo>
                <a:lnTo>
                  <a:pt x="16" y="550"/>
                </a:lnTo>
                <a:lnTo>
                  <a:pt x="13" y="554"/>
                </a:lnTo>
                <a:lnTo>
                  <a:pt x="13" y="554"/>
                </a:lnTo>
                <a:lnTo>
                  <a:pt x="5" y="573"/>
                </a:lnTo>
                <a:lnTo>
                  <a:pt x="1" y="581"/>
                </a:lnTo>
                <a:lnTo>
                  <a:pt x="0" y="588"/>
                </a:lnTo>
                <a:lnTo>
                  <a:pt x="0" y="588"/>
                </a:lnTo>
                <a:lnTo>
                  <a:pt x="0" y="592"/>
                </a:lnTo>
                <a:lnTo>
                  <a:pt x="1" y="594"/>
                </a:lnTo>
                <a:lnTo>
                  <a:pt x="6" y="603"/>
                </a:lnTo>
                <a:lnTo>
                  <a:pt x="11" y="609"/>
                </a:lnTo>
                <a:lnTo>
                  <a:pt x="16" y="613"/>
                </a:lnTo>
                <a:lnTo>
                  <a:pt x="16" y="613"/>
                </a:lnTo>
                <a:lnTo>
                  <a:pt x="21" y="613"/>
                </a:lnTo>
                <a:lnTo>
                  <a:pt x="30" y="613"/>
                </a:lnTo>
                <a:lnTo>
                  <a:pt x="39" y="611"/>
                </a:lnTo>
                <a:lnTo>
                  <a:pt x="42" y="611"/>
                </a:lnTo>
                <a:lnTo>
                  <a:pt x="45" y="609"/>
                </a:lnTo>
                <a:lnTo>
                  <a:pt x="45" y="609"/>
                </a:lnTo>
                <a:lnTo>
                  <a:pt x="46" y="608"/>
                </a:lnTo>
                <a:lnTo>
                  <a:pt x="47" y="604"/>
                </a:lnTo>
                <a:lnTo>
                  <a:pt x="49" y="597"/>
                </a:lnTo>
                <a:lnTo>
                  <a:pt x="51" y="588"/>
                </a:lnTo>
                <a:lnTo>
                  <a:pt x="53" y="580"/>
                </a:lnTo>
                <a:lnTo>
                  <a:pt x="53" y="580"/>
                </a:lnTo>
                <a:lnTo>
                  <a:pt x="54" y="573"/>
                </a:lnTo>
                <a:lnTo>
                  <a:pt x="57" y="566"/>
                </a:lnTo>
                <a:lnTo>
                  <a:pt x="59" y="557"/>
                </a:lnTo>
                <a:lnTo>
                  <a:pt x="63" y="555"/>
                </a:lnTo>
                <a:lnTo>
                  <a:pt x="65" y="551"/>
                </a:lnTo>
                <a:lnTo>
                  <a:pt x="65" y="551"/>
                </a:lnTo>
                <a:lnTo>
                  <a:pt x="72" y="546"/>
                </a:lnTo>
                <a:lnTo>
                  <a:pt x="78" y="540"/>
                </a:lnTo>
                <a:lnTo>
                  <a:pt x="84" y="536"/>
                </a:lnTo>
                <a:lnTo>
                  <a:pt x="92" y="531"/>
                </a:lnTo>
                <a:lnTo>
                  <a:pt x="92" y="531"/>
                </a:lnTo>
                <a:lnTo>
                  <a:pt x="104" y="522"/>
                </a:lnTo>
                <a:lnTo>
                  <a:pt x="118" y="510"/>
                </a:lnTo>
                <a:lnTo>
                  <a:pt x="134" y="496"/>
                </a:lnTo>
                <a:lnTo>
                  <a:pt x="134" y="496"/>
                </a:lnTo>
                <a:lnTo>
                  <a:pt x="139" y="516"/>
                </a:lnTo>
                <a:lnTo>
                  <a:pt x="141" y="532"/>
                </a:lnTo>
                <a:lnTo>
                  <a:pt x="141" y="539"/>
                </a:lnTo>
                <a:lnTo>
                  <a:pt x="140" y="544"/>
                </a:lnTo>
                <a:lnTo>
                  <a:pt x="140" y="544"/>
                </a:lnTo>
                <a:lnTo>
                  <a:pt x="131" y="561"/>
                </a:lnTo>
                <a:lnTo>
                  <a:pt x="124" y="575"/>
                </a:lnTo>
                <a:lnTo>
                  <a:pt x="124" y="575"/>
                </a:lnTo>
                <a:lnTo>
                  <a:pt x="119" y="586"/>
                </a:lnTo>
                <a:lnTo>
                  <a:pt x="113" y="607"/>
                </a:lnTo>
                <a:lnTo>
                  <a:pt x="105" y="629"/>
                </a:lnTo>
                <a:lnTo>
                  <a:pt x="101" y="640"/>
                </a:lnTo>
                <a:lnTo>
                  <a:pt x="98" y="649"/>
                </a:lnTo>
                <a:lnTo>
                  <a:pt x="98" y="649"/>
                </a:lnTo>
                <a:lnTo>
                  <a:pt x="93" y="661"/>
                </a:lnTo>
                <a:lnTo>
                  <a:pt x="86" y="678"/>
                </a:lnTo>
                <a:lnTo>
                  <a:pt x="71" y="723"/>
                </a:lnTo>
                <a:lnTo>
                  <a:pt x="64" y="745"/>
                </a:lnTo>
                <a:lnTo>
                  <a:pt x="59" y="765"/>
                </a:lnTo>
                <a:lnTo>
                  <a:pt x="57" y="780"/>
                </a:lnTo>
                <a:lnTo>
                  <a:pt x="57" y="783"/>
                </a:lnTo>
                <a:lnTo>
                  <a:pt x="58" y="786"/>
                </a:lnTo>
                <a:lnTo>
                  <a:pt x="58" y="786"/>
                </a:lnTo>
                <a:lnTo>
                  <a:pt x="64" y="789"/>
                </a:lnTo>
                <a:lnTo>
                  <a:pt x="71" y="793"/>
                </a:lnTo>
                <a:lnTo>
                  <a:pt x="78" y="797"/>
                </a:lnTo>
                <a:lnTo>
                  <a:pt x="78" y="797"/>
                </a:lnTo>
                <a:lnTo>
                  <a:pt x="89" y="887"/>
                </a:lnTo>
                <a:lnTo>
                  <a:pt x="96" y="954"/>
                </a:lnTo>
                <a:lnTo>
                  <a:pt x="100" y="992"/>
                </a:lnTo>
                <a:lnTo>
                  <a:pt x="100" y="992"/>
                </a:lnTo>
                <a:lnTo>
                  <a:pt x="101" y="1011"/>
                </a:lnTo>
                <a:lnTo>
                  <a:pt x="102" y="1035"/>
                </a:lnTo>
                <a:lnTo>
                  <a:pt x="105" y="1065"/>
                </a:lnTo>
                <a:lnTo>
                  <a:pt x="105" y="1065"/>
                </a:lnTo>
                <a:lnTo>
                  <a:pt x="105" y="1069"/>
                </a:lnTo>
                <a:lnTo>
                  <a:pt x="105" y="1075"/>
                </a:lnTo>
                <a:lnTo>
                  <a:pt x="102" y="1082"/>
                </a:lnTo>
                <a:lnTo>
                  <a:pt x="100" y="1087"/>
                </a:lnTo>
                <a:lnTo>
                  <a:pt x="98" y="1089"/>
                </a:lnTo>
                <a:lnTo>
                  <a:pt x="98" y="1089"/>
                </a:lnTo>
                <a:lnTo>
                  <a:pt x="70" y="1106"/>
                </a:lnTo>
                <a:lnTo>
                  <a:pt x="40" y="1124"/>
                </a:lnTo>
                <a:lnTo>
                  <a:pt x="40" y="1124"/>
                </a:lnTo>
                <a:lnTo>
                  <a:pt x="34" y="1126"/>
                </a:lnTo>
                <a:lnTo>
                  <a:pt x="30" y="1128"/>
                </a:lnTo>
                <a:lnTo>
                  <a:pt x="22" y="1129"/>
                </a:lnTo>
                <a:lnTo>
                  <a:pt x="17" y="1131"/>
                </a:lnTo>
                <a:lnTo>
                  <a:pt x="15" y="1134"/>
                </a:lnTo>
                <a:lnTo>
                  <a:pt x="13" y="1136"/>
                </a:lnTo>
                <a:lnTo>
                  <a:pt x="13" y="1136"/>
                </a:lnTo>
                <a:lnTo>
                  <a:pt x="11" y="1143"/>
                </a:lnTo>
                <a:lnTo>
                  <a:pt x="11" y="1147"/>
                </a:lnTo>
                <a:lnTo>
                  <a:pt x="12" y="1149"/>
                </a:lnTo>
                <a:lnTo>
                  <a:pt x="13" y="1152"/>
                </a:lnTo>
                <a:lnTo>
                  <a:pt x="16" y="1154"/>
                </a:lnTo>
                <a:lnTo>
                  <a:pt x="23" y="1158"/>
                </a:lnTo>
                <a:lnTo>
                  <a:pt x="23" y="1158"/>
                </a:lnTo>
                <a:lnTo>
                  <a:pt x="29" y="1159"/>
                </a:lnTo>
                <a:lnTo>
                  <a:pt x="37" y="1159"/>
                </a:lnTo>
                <a:lnTo>
                  <a:pt x="58" y="1157"/>
                </a:lnTo>
                <a:lnTo>
                  <a:pt x="78" y="1155"/>
                </a:lnTo>
                <a:lnTo>
                  <a:pt x="89" y="1154"/>
                </a:lnTo>
                <a:lnTo>
                  <a:pt x="98" y="1155"/>
                </a:lnTo>
                <a:lnTo>
                  <a:pt x="98" y="1155"/>
                </a:lnTo>
                <a:lnTo>
                  <a:pt x="119" y="1157"/>
                </a:lnTo>
                <a:lnTo>
                  <a:pt x="149" y="1157"/>
                </a:lnTo>
                <a:lnTo>
                  <a:pt x="164" y="1155"/>
                </a:lnTo>
                <a:lnTo>
                  <a:pt x="177" y="1153"/>
                </a:lnTo>
                <a:lnTo>
                  <a:pt x="187" y="1151"/>
                </a:lnTo>
                <a:lnTo>
                  <a:pt x="190" y="1149"/>
                </a:lnTo>
                <a:lnTo>
                  <a:pt x="193" y="1147"/>
                </a:lnTo>
                <a:lnTo>
                  <a:pt x="193" y="1147"/>
                </a:lnTo>
                <a:lnTo>
                  <a:pt x="194" y="1142"/>
                </a:lnTo>
                <a:lnTo>
                  <a:pt x="195" y="1134"/>
                </a:lnTo>
                <a:lnTo>
                  <a:pt x="195" y="1124"/>
                </a:lnTo>
                <a:lnTo>
                  <a:pt x="194" y="1113"/>
                </a:lnTo>
                <a:lnTo>
                  <a:pt x="190" y="1095"/>
                </a:lnTo>
                <a:lnTo>
                  <a:pt x="187" y="1087"/>
                </a:lnTo>
                <a:lnTo>
                  <a:pt x="187" y="1087"/>
                </a:lnTo>
                <a:lnTo>
                  <a:pt x="183" y="1086"/>
                </a:lnTo>
                <a:lnTo>
                  <a:pt x="178" y="1084"/>
                </a:lnTo>
                <a:lnTo>
                  <a:pt x="176" y="1083"/>
                </a:lnTo>
                <a:lnTo>
                  <a:pt x="173" y="1082"/>
                </a:lnTo>
                <a:lnTo>
                  <a:pt x="172" y="1080"/>
                </a:lnTo>
                <a:lnTo>
                  <a:pt x="171" y="1076"/>
                </a:lnTo>
                <a:lnTo>
                  <a:pt x="171" y="1076"/>
                </a:lnTo>
                <a:lnTo>
                  <a:pt x="169" y="1015"/>
                </a:lnTo>
                <a:lnTo>
                  <a:pt x="167" y="970"/>
                </a:lnTo>
                <a:lnTo>
                  <a:pt x="169" y="936"/>
                </a:lnTo>
                <a:lnTo>
                  <a:pt x="169" y="936"/>
                </a:lnTo>
                <a:lnTo>
                  <a:pt x="169" y="915"/>
                </a:lnTo>
                <a:lnTo>
                  <a:pt x="169" y="897"/>
                </a:lnTo>
                <a:lnTo>
                  <a:pt x="169" y="876"/>
                </a:lnTo>
                <a:lnTo>
                  <a:pt x="169" y="876"/>
                </a:lnTo>
                <a:lnTo>
                  <a:pt x="165" y="842"/>
                </a:lnTo>
                <a:lnTo>
                  <a:pt x="160" y="812"/>
                </a:lnTo>
                <a:lnTo>
                  <a:pt x="160" y="812"/>
                </a:lnTo>
                <a:lnTo>
                  <a:pt x="166" y="808"/>
                </a:lnTo>
                <a:lnTo>
                  <a:pt x="173" y="802"/>
                </a:lnTo>
                <a:lnTo>
                  <a:pt x="173" y="802"/>
                </a:lnTo>
                <a:lnTo>
                  <a:pt x="187" y="792"/>
                </a:lnTo>
                <a:lnTo>
                  <a:pt x="198" y="783"/>
                </a:lnTo>
                <a:lnTo>
                  <a:pt x="198" y="783"/>
                </a:lnTo>
                <a:lnTo>
                  <a:pt x="199" y="799"/>
                </a:lnTo>
                <a:lnTo>
                  <a:pt x="200" y="811"/>
                </a:lnTo>
                <a:lnTo>
                  <a:pt x="200" y="817"/>
                </a:lnTo>
                <a:lnTo>
                  <a:pt x="200" y="817"/>
                </a:lnTo>
                <a:lnTo>
                  <a:pt x="201" y="818"/>
                </a:lnTo>
                <a:lnTo>
                  <a:pt x="204" y="821"/>
                </a:lnTo>
                <a:lnTo>
                  <a:pt x="211" y="824"/>
                </a:lnTo>
                <a:lnTo>
                  <a:pt x="222" y="828"/>
                </a:lnTo>
                <a:lnTo>
                  <a:pt x="222" y="828"/>
                </a:lnTo>
                <a:lnTo>
                  <a:pt x="248" y="850"/>
                </a:lnTo>
                <a:lnTo>
                  <a:pt x="308" y="900"/>
                </a:lnTo>
                <a:lnTo>
                  <a:pt x="373" y="957"/>
                </a:lnTo>
                <a:lnTo>
                  <a:pt x="397" y="980"/>
                </a:lnTo>
                <a:lnTo>
                  <a:pt x="406" y="988"/>
                </a:lnTo>
                <a:lnTo>
                  <a:pt x="411" y="994"/>
                </a:lnTo>
                <a:lnTo>
                  <a:pt x="411" y="994"/>
                </a:lnTo>
                <a:lnTo>
                  <a:pt x="424" y="1013"/>
                </a:lnTo>
                <a:lnTo>
                  <a:pt x="431" y="1029"/>
                </a:lnTo>
                <a:lnTo>
                  <a:pt x="435" y="1039"/>
                </a:lnTo>
                <a:lnTo>
                  <a:pt x="435" y="1042"/>
                </a:lnTo>
                <a:lnTo>
                  <a:pt x="435" y="1045"/>
                </a:lnTo>
                <a:lnTo>
                  <a:pt x="435" y="1045"/>
                </a:lnTo>
                <a:lnTo>
                  <a:pt x="433" y="1054"/>
                </a:lnTo>
                <a:lnTo>
                  <a:pt x="431" y="1074"/>
                </a:lnTo>
                <a:lnTo>
                  <a:pt x="427" y="1096"/>
                </a:lnTo>
                <a:lnTo>
                  <a:pt x="424" y="1113"/>
                </a:lnTo>
                <a:lnTo>
                  <a:pt x="424" y="1113"/>
                </a:lnTo>
                <a:lnTo>
                  <a:pt x="423" y="1119"/>
                </a:lnTo>
                <a:lnTo>
                  <a:pt x="423" y="1124"/>
                </a:lnTo>
                <a:lnTo>
                  <a:pt x="424" y="1129"/>
                </a:lnTo>
                <a:lnTo>
                  <a:pt x="426" y="1134"/>
                </a:lnTo>
                <a:lnTo>
                  <a:pt x="429" y="1137"/>
                </a:lnTo>
                <a:lnTo>
                  <a:pt x="433" y="1140"/>
                </a:lnTo>
                <a:lnTo>
                  <a:pt x="437" y="1141"/>
                </a:lnTo>
                <a:lnTo>
                  <a:pt x="443" y="1142"/>
                </a:lnTo>
                <a:lnTo>
                  <a:pt x="443" y="1142"/>
                </a:lnTo>
                <a:lnTo>
                  <a:pt x="445" y="1142"/>
                </a:lnTo>
                <a:lnTo>
                  <a:pt x="447" y="1141"/>
                </a:lnTo>
                <a:lnTo>
                  <a:pt x="450" y="1136"/>
                </a:lnTo>
                <a:lnTo>
                  <a:pt x="458" y="1122"/>
                </a:lnTo>
                <a:lnTo>
                  <a:pt x="462" y="1112"/>
                </a:lnTo>
                <a:lnTo>
                  <a:pt x="470" y="1102"/>
                </a:lnTo>
                <a:lnTo>
                  <a:pt x="478" y="1093"/>
                </a:lnTo>
                <a:lnTo>
                  <a:pt x="490" y="1084"/>
                </a:lnTo>
                <a:lnTo>
                  <a:pt x="490" y="1084"/>
                </a:lnTo>
                <a:lnTo>
                  <a:pt x="503" y="1075"/>
                </a:lnTo>
                <a:lnTo>
                  <a:pt x="514" y="1064"/>
                </a:lnTo>
                <a:lnTo>
                  <a:pt x="524" y="1052"/>
                </a:lnTo>
                <a:lnTo>
                  <a:pt x="532" y="1041"/>
                </a:lnTo>
                <a:lnTo>
                  <a:pt x="538" y="1030"/>
                </a:lnTo>
                <a:lnTo>
                  <a:pt x="542" y="1021"/>
                </a:lnTo>
                <a:lnTo>
                  <a:pt x="544" y="1012"/>
                </a:lnTo>
                <a:lnTo>
                  <a:pt x="543" y="1010"/>
                </a:lnTo>
                <a:lnTo>
                  <a:pt x="543" y="1007"/>
                </a:lnTo>
                <a:lnTo>
                  <a:pt x="543" y="1007"/>
                </a:lnTo>
                <a:lnTo>
                  <a:pt x="539" y="1004"/>
                </a:lnTo>
                <a:lnTo>
                  <a:pt x="536" y="1001"/>
                </a:lnTo>
                <a:lnTo>
                  <a:pt x="527" y="996"/>
                </a:lnTo>
                <a:lnTo>
                  <a:pt x="517" y="992"/>
                </a:lnTo>
                <a:lnTo>
                  <a:pt x="517" y="992"/>
                </a:lnTo>
                <a:lnTo>
                  <a:pt x="514" y="989"/>
                </a:lnTo>
                <a:lnTo>
                  <a:pt x="509" y="987"/>
                </a:lnTo>
                <a:lnTo>
                  <a:pt x="503" y="983"/>
                </a:lnTo>
                <a:lnTo>
                  <a:pt x="495" y="981"/>
                </a:lnTo>
                <a:lnTo>
                  <a:pt x="495" y="981"/>
                </a:lnTo>
                <a:lnTo>
                  <a:pt x="480" y="977"/>
                </a:lnTo>
                <a:lnTo>
                  <a:pt x="474" y="976"/>
                </a:lnTo>
                <a:lnTo>
                  <a:pt x="474" y="976"/>
                </a:lnTo>
                <a:lnTo>
                  <a:pt x="462" y="966"/>
                </a:lnTo>
                <a:lnTo>
                  <a:pt x="436" y="946"/>
                </a:lnTo>
                <a:lnTo>
                  <a:pt x="406" y="921"/>
                </a:lnTo>
                <a:lnTo>
                  <a:pt x="395" y="909"/>
                </a:lnTo>
                <a:lnTo>
                  <a:pt x="388" y="899"/>
                </a:lnTo>
                <a:lnTo>
                  <a:pt x="388" y="899"/>
                </a:lnTo>
                <a:lnTo>
                  <a:pt x="380" y="891"/>
                </a:lnTo>
                <a:lnTo>
                  <a:pt x="368" y="879"/>
                </a:lnTo>
                <a:lnTo>
                  <a:pt x="340" y="853"/>
                </a:lnTo>
                <a:lnTo>
                  <a:pt x="312" y="832"/>
                </a:lnTo>
                <a:lnTo>
                  <a:pt x="300" y="823"/>
                </a:lnTo>
                <a:lnTo>
                  <a:pt x="300" y="823"/>
                </a:lnTo>
                <a:lnTo>
                  <a:pt x="301" y="765"/>
                </a:lnTo>
                <a:lnTo>
                  <a:pt x="301" y="716"/>
                </a:lnTo>
                <a:lnTo>
                  <a:pt x="300" y="675"/>
                </a:lnTo>
                <a:lnTo>
                  <a:pt x="300" y="675"/>
                </a:lnTo>
                <a:lnTo>
                  <a:pt x="297" y="622"/>
                </a:lnTo>
                <a:lnTo>
                  <a:pt x="297" y="622"/>
                </a:lnTo>
                <a:lnTo>
                  <a:pt x="299" y="625"/>
                </a:lnTo>
                <a:lnTo>
                  <a:pt x="301" y="626"/>
                </a:lnTo>
                <a:lnTo>
                  <a:pt x="306" y="628"/>
                </a:lnTo>
                <a:lnTo>
                  <a:pt x="312" y="629"/>
                </a:lnTo>
                <a:lnTo>
                  <a:pt x="320" y="631"/>
                </a:lnTo>
                <a:lnTo>
                  <a:pt x="331" y="631"/>
                </a:lnTo>
                <a:lnTo>
                  <a:pt x="346" y="631"/>
                </a:lnTo>
                <a:lnTo>
                  <a:pt x="346" y="631"/>
                </a:lnTo>
                <a:lnTo>
                  <a:pt x="374" y="628"/>
                </a:lnTo>
                <a:lnTo>
                  <a:pt x="388" y="627"/>
                </a:lnTo>
                <a:lnTo>
                  <a:pt x="400" y="626"/>
                </a:lnTo>
                <a:lnTo>
                  <a:pt x="411" y="622"/>
                </a:lnTo>
                <a:lnTo>
                  <a:pt x="419" y="617"/>
                </a:lnTo>
                <a:lnTo>
                  <a:pt x="423" y="614"/>
                </a:lnTo>
                <a:lnTo>
                  <a:pt x="425" y="610"/>
                </a:lnTo>
                <a:lnTo>
                  <a:pt x="427" y="607"/>
                </a:lnTo>
                <a:lnTo>
                  <a:pt x="430" y="602"/>
                </a:lnTo>
                <a:lnTo>
                  <a:pt x="430" y="602"/>
                </a:lnTo>
                <a:lnTo>
                  <a:pt x="433" y="590"/>
                </a:lnTo>
                <a:lnTo>
                  <a:pt x="442" y="576"/>
                </a:lnTo>
                <a:lnTo>
                  <a:pt x="460" y="546"/>
                </a:lnTo>
                <a:lnTo>
                  <a:pt x="468" y="531"/>
                </a:lnTo>
                <a:lnTo>
                  <a:pt x="476" y="517"/>
                </a:lnTo>
                <a:lnTo>
                  <a:pt x="480" y="505"/>
                </a:lnTo>
                <a:lnTo>
                  <a:pt x="482" y="501"/>
                </a:lnTo>
                <a:lnTo>
                  <a:pt x="482" y="496"/>
                </a:lnTo>
                <a:lnTo>
                  <a:pt x="482" y="496"/>
                </a:lnTo>
                <a:lnTo>
                  <a:pt x="479" y="486"/>
                </a:lnTo>
                <a:lnTo>
                  <a:pt x="473" y="474"/>
                </a:lnTo>
                <a:lnTo>
                  <a:pt x="458" y="445"/>
                </a:lnTo>
                <a:lnTo>
                  <a:pt x="442" y="419"/>
                </a:lnTo>
                <a:lnTo>
                  <a:pt x="435" y="407"/>
                </a:lnTo>
                <a:lnTo>
                  <a:pt x="435" y="407"/>
                </a:lnTo>
                <a:lnTo>
                  <a:pt x="429" y="398"/>
                </a:lnTo>
                <a:lnTo>
                  <a:pt x="418" y="383"/>
                </a:lnTo>
                <a:lnTo>
                  <a:pt x="403" y="367"/>
                </a:lnTo>
                <a:lnTo>
                  <a:pt x="393" y="356"/>
                </a:lnTo>
                <a:lnTo>
                  <a:pt x="393" y="356"/>
                </a:lnTo>
                <a:lnTo>
                  <a:pt x="376" y="342"/>
                </a:lnTo>
                <a:lnTo>
                  <a:pt x="348" y="316"/>
                </a:lnTo>
                <a:lnTo>
                  <a:pt x="311" y="283"/>
                </a:lnTo>
                <a:lnTo>
                  <a:pt x="311" y="283"/>
                </a:lnTo>
                <a:lnTo>
                  <a:pt x="301" y="249"/>
                </a:lnTo>
                <a:lnTo>
                  <a:pt x="294" y="223"/>
                </a:lnTo>
                <a:lnTo>
                  <a:pt x="287" y="206"/>
                </a:lnTo>
                <a:lnTo>
                  <a:pt x="287" y="206"/>
                </a:lnTo>
                <a:lnTo>
                  <a:pt x="284" y="201"/>
                </a:lnTo>
                <a:lnTo>
                  <a:pt x="278" y="196"/>
                </a:lnTo>
                <a:lnTo>
                  <a:pt x="266" y="185"/>
                </a:lnTo>
                <a:lnTo>
                  <a:pt x="250" y="174"/>
                </a:lnTo>
                <a:lnTo>
                  <a:pt x="237" y="172"/>
                </a:lnTo>
                <a:lnTo>
                  <a:pt x="218" y="148"/>
                </a:lnTo>
                <a:lnTo>
                  <a:pt x="218" y="137"/>
                </a:lnTo>
                <a:lnTo>
                  <a:pt x="229" y="146"/>
                </a:lnTo>
                <a:lnTo>
                  <a:pt x="229" y="146"/>
                </a:lnTo>
                <a:lnTo>
                  <a:pt x="231" y="137"/>
                </a:lnTo>
                <a:lnTo>
                  <a:pt x="231" y="101"/>
                </a:lnTo>
                <a:lnTo>
                  <a:pt x="231" y="101"/>
                </a:lnTo>
                <a:lnTo>
                  <a:pt x="240" y="105"/>
                </a:lnTo>
                <a:lnTo>
                  <a:pt x="246" y="108"/>
                </a:lnTo>
                <a:lnTo>
                  <a:pt x="248" y="108"/>
                </a:lnTo>
                <a:lnTo>
                  <a:pt x="248" y="108"/>
                </a:lnTo>
                <a:lnTo>
                  <a:pt x="240" y="93"/>
                </a:lnTo>
                <a:lnTo>
                  <a:pt x="250" y="97"/>
                </a:lnTo>
                <a:lnTo>
                  <a:pt x="250" y="97"/>
                </a:lnTo>
                <a:lnTo>
                  <a:pt x="237" y="66"/>
                </a:lnTo>
                <a:lnTo>
                  <a:pt x="237" y="66"/>
                </a:lnTo>
                <a:lnTo>
                  <a:pt x="236" y="59"/>
                </a:lnTo>
                <a:lnTo>
                  <a:pt x="235" y="48"/>
                </a:lnTo>
                <a:lnTo>
                  <a:pt x="234" y="42"/>
                </a:lnTo>
                <a:lnTo>
                  <a:pt x="230" y="36"/>
                </a:lnTo>
                <a:lnTo>
                  <a:pt x="224" y="29"/>
                </a:lnTo>
                <a:lnTo>
                  <a:pt x="216" y="22"/>
                </a:lnTo>
                <a:lnTo>
                  <a:pt x="216" y="22"/>
                </a:lnTo>
                <a:lnTo>
                  <a:pt x="207" y="16"/>
                </a:lnTo>
                <a:lnTo>
                  <a:pt x="199" y="11"/>
                </a:lnTo>
                <a:lnTo>
                  <a:pt x="190" y="7"/>
                </a:lnTo>
                <a:lnTo>
                  <a:pt x="184" y="5"/>
                </a:lnTo>
                <a:lnTo>
                  <a:pt x="171" y="1"/>
                </a:lnTo>
                <a:lnTo>
                  <a:pt x="158" y="0"/>
                </a:lnTo>
                <a:lnTo>
                  <a:pt x="158" y="0"/>
                </a:lnTo>
                <a:lnTo>
                  <a:pt x="147" y="1"/>
                </a:lnTo>
                <a:lnTo>
                  <a:pt x="140" y="2"/>
                </a:lnTo>
                <a:lnTo>
                  <a:pt x="135" y="5"/>
                </a:lnTo>
                <a:lnTo>
                  <a:pt x="134" y="6"/>
                </a:lnTo>
                <a:lnTo>
                  <a:pt x="134" y="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8672DE46-836E-4AB6-9436-42438CC18CEC}"/>
              </a:ext>
            </a:extLst>
          </p:cNvPr>
          <p:cNvSpPr>
            <a:spLocks/>
          </p:cNvSpPr>
          <p:nvPr/>
        </p:nvSpPr>
        <p:spPr bwMode="auto">
          <a:xfrm>
            <a:off x="2858010" y="2762391"/>
            <a:ext cx="424868" cy="1610169"/>
          </a:xfrm>
          <a:custGeom>
            <a:avLst/>
            <a:gdLst>
              <a:gd name="T0" fmla="*/ 81 w 314"/>
              <a:gd name="T1" fmla="*/ 187 h 1190"/>
              <a:gd name="T2" fmla="*/ 62 w 314"/>
              <a:gd name="T3" fmla="*/ 208 h 1190"/>
              <a:gd name="T4" fmla="*/ 35 w 314"/>
              <a:gd name="T5" fmla="*/ 325 h 1190"/>
              <a:gd name="T6" fmla="*/ 28 w 314"/>
              <a:gd name="T7" fmla="*/ 406 h 1190"/>
              <a:gd name="T8" fmla="*/ 17 w 314"/>
              <a:gd name="T9" fmla="*/ 617 h 1190"/>
              <a:gd name="T10" fmla="*/ 17 w 314"/>
              <a:gd name="T11" fmla="*/ 635 h 1190"/>
              <a:gd name="T12" fmla="*/ 25 w 314"/>
              <a:gd name="T13" fmla="*/ 646 h 1190"/>
              <a:gd name="T14" fmla="*/ 38 w 314"/>
              <a:gd name="T15" fmla="*/ 752 h 1190"/>
              <a:gd name="T16" fmla="*/ 30 w 314"/>
              <a:gd name="T17" fmla="*/ 911 h 1190"/>
              <a:gd name="T18" fmla="*/ 1 w 314"/>
              <a:gd name="T19" fmla="*/ 1051 h 1190"/>
              <a:gd name="T20" fmla="*/ 4 w 314"/>
              <a:gd name="T21" fmla="*/ 1131 h 1190"/>
              <a:gd name="T22" fmla="*/ 1 w 314"/>
              <a:gd name="T23" fmla="*/ 1162 h 1190"/>
              <a:gd name="T24" fmla="*/ 9 w 314"/>
              <a:gd name="T25" fmla="*/ 1187 h 1190"/>
              <a:gd name="T26" fmla="*/ 119 w 314"/>
              <a:gd name="T27" fmla="*/ 1186 h 1190"/>
              <a:gd name="T28" fmla="*/ 164 w 314"/>
              <a:gd name="T29" fmla="*/ 1175 h 1190"/>
              <a:gd name="T30" fmla="*/ 178 w 314"/>
              <a:gd name="T31" fmla="*/ 1165 h 1190"/>
              <a:gd name="T32" fmla="*/ 117 w 314"/>
              <a:gd name="T33" fmla="*/ 1139 h 1190"/>
              <a:gd name="T34" fmla="*/ 95 w 314"/>
              <a:gd name="T35" fmla="*/ 1125 h 1190"/>
              <a:gd name="T36" fmla="*/ 88 w 314"/>
              <a:gd name="T37" fmla="*/ 1073 h 1190"/>
              <a:gd name="T38" fmla="*/ 141 w 314"/>
              <a:gd name="T39" fmla="*/ 902 h 1190"/>
              <a:gd name="T40" fmla="*/ 151 w 314"/>
              <a:gd name="T41" fmla="*/ 842 h 1190"/>
              <a:gd name="T42" fmla="*/ 161 w 314"/>
              <a:gd name="T43" fmla="*/ 757 h 1190"/>
              <a:gd name="T44" fmla="*/ 214 w 314"/>
              <a:gd name="T45" fmla="*/ 838 h 1190"/>
              <a:gd name="T46" fmla="*/ 168 w 314"/>
              <a:gd name="T47" fmla="*/ 949 h 1190"/>
              <a:gd name="T48" fmla="*/ 155 w 314"/>
              <a:gd name="T49" fmla="*/ 988 h 1190"/>
              <a:gd name="T50" fmla="*/ 133 w 314"/>
              <a:gd name="T51" fmla="*/ 1071 h 1190"/>
              <a:gd name="T52" fmla="*/ 128 w 314"/>
              <a:gd name="T53" fmla="*/ 1107 h 1190"/>
              <a:gd name="T54" fmla="*/ 175 w 314"/>
              <a:gd name="T55" fmla="*/ 1133 h 1190"/>
              <a:gd name="T56" fmla="*/ 246 w 314"/>
              <a:gd name="T57" fmla="*/ 1168 h 1190"/>
              <a:gd name="T58" fmla="*/ 269 w 314"/>
              <a:gd name="T59" fmla="*/ 1165 h 1190"/>
              <a:gd name="T60" fmla="*/ 272 w 314"/>
              <a:gd name="T61" fmla="*/ 1149 h 1190"/>
              <a:gd name="T62" fmla="*/ 220 w 314"/>
              <a:gd name="T63" fmla="*/ 1091 h 1190"/>
              <a:gd name="T64" fmla="*/ 231 w 314"/>
              <a:gd name="T65" fmla="*/ 1073 h 1190"/>
              <a:gd name="T66" fmla="*/ 252 w 314"/>
              <a:gd name="T67" fmla="*/ 983 h 1190"/>
              <a:gd name="T68" fmla="*/ 304 w 314"/>
              <a:gd name="T69" fmla="*/ 869 h 1190"/>
              <a:gd name="T70" fmla="*/ 314 w 314"/>
              <a:gd name="T71" fmla="*/ 814 h 1190"/>
              <a:gd name="T72" fmla="*/ 277 w 314"/>
              <a:gd name="T73" fmla="*/ 713 h 1190"/>
              <a:gd name="T74" fmla="*/ 267 w 314"/>
              <a:gd name="T75" fmla="*/ 671 h 1190"/>
              <a:gd name="T76" fmla="*/ 247 w 314"/>
              <a:gd name="T77" fmla="*/ 598 h 1190"/>
              <a:gd name="T78" fmla="*/ 252 w 314"/>
              <a:gd name="T79" fmla="*/ 557 h 1190"/>
              <a:gd name="T80" fmla="*/ 240 w 314"/>
              <a:gd name="T81" fmla="*/ 403 h 1190"/>
              <a:gd name="T82" fmla="*/ 223 w 314"/>
              <a:gd name="T83" fmla="*/ 332 h 1190"/>
              <a:gd name="T84" fmla="*/ 212 w 314"/>
              <a:gd name="T85" fmla="*/ 229 h 1190"/>
              <a:gd name="T86" fmla="*/ 218 w 314"/>
              <a:gd name="T87" fmla="*/ 185 h 1190"/>
              <a:gd name="T88" fmla="*/ 228 w 314"/>
              <a:gd name="T89" fmla="*/ 172 h 1190"/>
              <a:gd name="T90" fmla="*/ 240 w 314"/>
              <a:gd name="T91" fmla="*/ 113 h 1190"/>
              <a:gd name="T92" fmla="*/ 237 w 314"/>
              <a:gd name="T93" fmla="*/ 96 h 1190"/>
              <a:gd name="T94" fmla="*/ 225 w 314"/>
              <a:gd name="T95" fmla="*/ 63 h 1190"/>
              <a:gd name="T96" fmla="*/ 212 w 314"/>
              <a:gd name="T97" fmla="*/ 39 h 1190"/>
              <a:gd name="T98" fmla="*/ 189 w 314"/>
              <a:gd name="T99" fmla="*/ 9 h 1190"/>
              <a:gd name="T100" fmla="*/ 172 w 314"/>
              <a:gd name="T101" fmla="*/ 0 h 1190"/>
              <a:gd name="T102" fmla="*/ 134 w 314"/>
              <a:gd name="T103" fmla="*/ 1 h 1190"/>
              <a:gd name="T104" fmla="*/ 106 w 314"/>
              <a:gd name="T105" fmla="*/ 13 h 1190"/>
              <a:gd name="T106" fmla="*/ 99 w 314"/>
              <a:gd name="T107" fmla="*/ 28 h 1190"/>
              <a:gd name="T108" fmla="*/ 72 w 314"/>
              <a:gd name="T109" fmla="*/ 71 h 1190"/>
              <a:gd name="T110" fmla="*/ 70 w 314"/>
              <a:gd name="T111" fmla="*/ 97 h 1190"/>
              <a:gd name="T112" fmla="*/ 75 w 314"/>
              <a:gd name="T113" fmla="*/ 105 h 1190"/>
              <a:gd name="T114" fmla="*/ 70 w 314"/>
              <a:gd name="T115" fmla="*/ 125 h 1190"/>
              <a:gd name="T116" fmla="*/ 99 w 314"/>
              <a:gd name="T117" fmla="*/ 155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14" h="1190">
                <a:moveTo>
                  <a:pt x="99" y="155"/>
                </a:moveTo>
                <a:lnTo>
                  <a:pt x="94" y="181"/>
                </a:lnTo>
                <a:lnTo>
                  <a:pt x="94" y="181"/>
                </a:lnTo>
                <a:lnTo>
                  <a:pt x="89" y="182"/>
                </a:lnTo>
                <a:lnTo>
                  <a:pt x="81" y="187"/>
                </a:lnTo>
                <a:lnTo>
                  <a:pt x="76" y="191"/>
                </a:lnTo>
                <a:lnTo>
                  <a:pt x="70" y="195"/>
                </a:lnTo>
                <a:lnTo>
                  <a:pt x="65" y="201"/>
                </a:lnTo>
                <a:lnTo>
                  <a:pt x="62" y="208"/>
                </a:lnTo>
                <a:lnTo>
                  <a:pt x="62" y="208"/>
                </a:lnTo>
                <a:lnTo>
                  <a:pt x="58" y="219"/>
                </a:lnTo>
                <a:lnTo>
                  <a:pt x="54" y="233"/>
                </a:lnTo>
                <a:lnTo>
                  <a:pt x="46" y="269"/>
                </a:lnTo>
                <a:lnTo>
                  <a:pt x="35" y="325"/>
                </a:lnTo>
                <a:lnTo>
                  <a:pt x="35" y="325"/>
                </a:lnTo>
                <a:lnTo>
                  <a:pt x="28" y="365"/>
                </a:lnTo>
                <a:lnTo>
                  <a:pt x="22" y="400"/>
                </a:lnTo>
                <a:lnTo>
                  <a:pt x="22" y="400"/>
                </a:lnTo>
                <a:lnTo>
                  <a:pt x="24" y="403"/>
                </a:lnTo>
                <a:lnTo>
                  <a:pt x="28" y="406"/>
                </a:lnTo>
                <a:lnTo>
                  <a:pt x="33" y="409"/>
                </a:lnTo>
                <a:lnTo>
                  <a:pt x="33" y="409"/>
                </a:lnTo>
                <a:lnTo>
                  <a:pt x="25" y="507"/>
                </a:lnTo>
                <a:lnTo>
                  <a:pt x="17" y="617"/>
                </a:lnTo>
                <a:lnTo>
                  <a:pt x="17" y="617"/>
                </a:lnTo>
                <a:lnTo>
                  <a:pt x="16" y="625"/>
                </a:lnTo>
                <a:lnTo>
                  <a:pt x="15" y="629"/>
                </a:lnTo>
                <a:lnTo>
                  <a:pt x="15" y="633"/>
                </a:lnTo>
                <a:lnTo>
                  <a:pt x="17" y="635"/>
                </a:lnTo>
                <a:lnTo>
                  <a:pt x="17" y="635"/>
                </a:lnTo>
                <a:lnTo>
                  <a:pt x="21" y="637"/>
                </a:lnTo>
                <a:lnTo>
                  <a:pt x="22" y="639"/>
                </a:lnTo>
                <a:lnTo>
                  <a:pt x="24" y="640"/>
                </a:lnTo>
                <a:lnTo>
                  <a:pt x="25" y="646"/>
                </a:lnTo>
                <a:lnTo>
                  <a:pt x="25" y="646"/>
                </a:lnTo>
                <a:lnTo>
                  <a:pt x="29" y="671"/>
                </a:lnTo>
                <a:lnTo>
                  <a:pt x="35" y="712"/>
                </a:lnTo>
                <a:lnTo>
                  <a:pt x="35" y="712"/>
                </a:lnTo>
                <a:lnTo>
                  <a:pt x="38" y="728"/>
                </a:lnTo>
                <a:lnTo>
                  <a:pt x="38" y="752"/>
                </a:lnTo>
                <a:lnTo>
                  <a:pt x="36" y="812"/>
                </a:lnTo>
                <a:lnTo>
                  <a:pt x="34" y="867"/>
                </a:lnTo>
                <a:lnTo>
                  <a:pt x="33" y="896"/>
                </a:lnTo>
                <a:lnTo>
                  <a:pt x="33" y="896"/>
                </a:lnTo>
                <a:lnTo>
                  <a:pt x="30" y="911"/>
                </a:lnTo>
                <a:lnTo>
                  <a:pt x="24" y="936"/>
                </a:lnTo>
                <a:lnTo>
                  <a:pt x="12" y="989"/>
                </a:lnTo>
                <a:lnTo>
                  <a:pt x="12" y="989"/>
                </a:lnTo>
                <a:lnTo>
                  <a:pt x="5" y="1025"/>
                </a:lnTo>
                <a:lnTo>
                  <a:pt x="1" y="1051"/>
                </a:lnTo>
                <a:lnTo>
                  <a:pt x="1" y="1051"/>
                </a:lnTo>
                <a:lnTo>
                  <a:pt x="0" y="1067"/>
                </a:lnTo>
                <a:lnTo>
                  <a:pt x="1" y="1089"/>
                </a:lnTo>
                <a:lnTo>
                  <a:pt x="4" y="1131"/>
                </a:lnTo>
                <a:lnTo>
                  <a:pt x="4" y="1131"/>
                </a:lnTo>
                <a:lnTo>
                  <a:pt x="4" y="1144"/>
                </a:lnTo>
                <a:lnTo>
                  <a:pt x="3" y="1151"/>
                </a:lnTo>
                <a:lnTo>
                  <a:pt x="1" y="1157"/>
                </a:lnTo>
                <a:lnTo>
                  <a:pt x="1" y="1162"/>
                </a:lnTo>
                <a:lnTo>
                  <a:pt x="1" y="1162"/>
                </a:lnTo>
                <a:lnTo>
                  <a:pt x="3" y="1174"/>
                </a:lnTo>
                <a:lnTo>
                  <a:pt x="4" y="1180"/>
                </a:lnTo>
                <a:lnTo>
                  <a:pt x="6" y="1186"/>
                </a:lnTo>
                <a:lnTo>
                  <a:pt x="6" y="1186"/>
                </a:lnTo>
                <a:lnTo>
                  <a:pt x="9" y="1187"/>
                </a:lnTo>
                <a:lnTo>
                  <a:pt x="12" y="1189"/>
                </a:lnTo>
                <a:lnTo>
                  <a:pt x="24" y="1190"/>
                </a:lnTo>
                <a:lnTo>
                  <a:pt x="60" y="1189"/>
                </a:lnTo>
                <a:lnTo>
                  <a:pt x="99" y="1187"/>
                </a:lnTo>
                <a:lnTo>
                  <a:pt x="119" y="1186"/>
                </a:lnTo>
                <a:lnTo>
                  <a:pt x="119" y="1186"/>
                </a:lnTo>
                <a:lnTo>
                  <a:pt x="125" y="1186"/>
                </a:lnTo>
                <a:lnTo>
                  <a:pt x="134" y="1184"/>
                </a:lnTo>
                <a:lnTo>
                  <a:pt x="154" y="1179"/>
                </a:lnTo>
                <a:lnTo>
                  <a:pt x="164" y="1175"/>
                </a:lnTo>
                <a:lnTo>
                  <a:pt x="172" y="1172"/>
                </a:lnTo>
                <a:lnTo>
                  <a:pt x="177" y="1168"/>
                </a:lnTo>
                <a:lnTo>
                  <a:pt x="178" y="1167"/>
                </a:lnTo>
                <a:lnTo>
                  <a:pt x="178" y="1165"/>
                </a:lnTo>
                <a:lnTo>
                  <a:pt x="178" y="1165"/>
                </a:lnTo>
                <a:lnTo>
                  <a:pt x="175" y="1162"/>
                </a:lnTo>
                <a:lnTo>
                  <a:pt x="168" y="1157"/>
                </a:lnTo>
                <a:lnTo>
                  <a:pt x="147" y="1149"/>
                </a:lnTo>
                <a:lnTo>
                  <a:pt x="128" y="1142"/>
                </a:lnTo>
                <a:lnTo>
                  <a:pt x="117" y="1139"/>
                </a:lnTo>
                <a:lnTo>
                  <a:pt x="117" y="1139"/>
                </a:lnTo>
                <a:lnTo>
                  <a:pt x="112" y="1137"/>
                </a:lnTo>
                <a:lnTo>
                  <a:pt x="105" y="1133"/>
                </a:lnTo>
                <a:lnTo>
                  <a:pt x="98" y="1128"/>
                </a:lnTo>
                <a:lnTo>
                  <a:pt x="95" y="1125"/>
                </a:lnTo>
                <a:lnTo>
                  <a:pt x="94" y="1122"/>
                </a:lnTo>
                <a:lnTo>
                  <a:pt x="94" y="1122"/>
                </a:lnTo>
                <a:lnTo>
                  <a:pt x="92" y="1112"/>
                </a:lnTo>
                <a:lnTo>
                  <a:pt x="89" y="1092"/>
                </a:lnTo>
                <a:lnTo>
                  <a:pt x="88" y="1073"/>
                </a:lnTo>
                <a:lnTo>
                  <a:pt x="88" y="1065"/>
                </a:lnTo>
                <a:lnTo>
                  <a:pt x="88" y="1060"/>
                </a:lnTo>
                <a:lnTo>
                  <a:pt x="88" y="1060"/>
                </a:lnTo>
                <a:lnTo>
                  <a:pt x="121" y="965"/>
                </a:lnTo>
                <a:lnTo>
                  <a:pt x="141" y="902"/>
                </a:lnTo>
                <a:lnTo>
                  <a:pt x="148" y="879"/>
                </a:lnTo>
                <a:lnTo>
                  <a:pt x="152" y="867"/>
                </a:lnTo>
                <a:lnTo>
                  <a:pt x="152" y="867"/>
                </a:lnTo>
                <a:lnTo>
                  <a:pt x="152" y="855"/>
                </a:lnTo>
                <a:lnTo>
                  <a:pt x="151" y="842"/>
                </a:lnTo>
                <a:lnTo>
                  <a:pt x="149" y="830"/>
                </a:lnTo>
                <a:lnTo>
                  <a:pt x="149" y="823"/>
                </a:lnTo>
                <a:lnTo>
                  <a:pt x="149" y="823"/>
                </a:lnTo>
                <a:lnTo>
                  <a:pt x="161" y="757"/>
                </a:lnTo>
                <a:lnTo>
                  <a:pt x="161" y="757"/>
                </a:lnTo>
                <a:lnTo>
                  <a:pt x="189" y="796"/>
                </a:lnTo>
                <a:lnTo>
                  <a:pt x="207" y="824"/>
                </a:lnTo>
                <a:lnTo>
                  <a:pt x="213" y="834"/>
                </a:lnTo>
                <a:lnTo>
                  <a:pt x="214" y="838"/>
                </a:lnTo>
                <a:lnTo>
                  <a:pt x="214" y="838"/>
                </a:lnTo>
                <a:lnTo>
                  <a:pt x="198" y="877"/>
                </a:lnTo>
                <a:lnTo>
                  <a:pt x="178" y="923"/>
                </a:lnTo>
                <a:lnTo>
                  <a:pt x="178" y="923"/>
                </a:lnTo>
                <a:lnTo>
                  <a:pt x="171" y="940"/>
                </a:lnTo>
                <a:lnTo>
                  <a:pt x="168" y="949"/>
                </a:lnTo>
                <a:lnTo>
                  <a:pt x="165" y="962"/>
                </a:lnTo>
                <a:lnTo>
                  <a:pt x="165" y="962"/>
                </a:lnTo>
                <a:lnTo>
                  <a:pt x="161" y="973"/>
                </a:lnTo>
                <a:lnTo>
                  <a:pt x="159" y="982"/>
                </a:lnTo>
                <a:lnTo>
                  <a:pt x="155" y="988"/>
                </a:lnTo>
                <a:lnTo>
                  <a:pt x="152" y="996"/>
                </a:lnTo>
                <a:lnTo>
                  <a:pt x="152" y="996"/>
                </a:lnTo>
                <a:lnTo>
                  <a:pt x="146" y="1014"/>
                </a:lnTo>
                <a:lnTo>
                  <a:pt x="140" y="1038"/>
                </a:lnTo>
                <a:lnTo>
                  <a:pt x="133" y="1071"/>
                </a:lnTo>
                <a:lnTo>
                  <a:pt x="133" y="1071"/>
                </a:lnTo>
                <a:lnTo>
                  <a:pt x="129" y="1086"/>
                </a:lnTo>
                <a:lnTo>
                  <a:pt x="128" y="1098"/>
                </a:lnTo>
                <a:lnTo>
                  <a:pt x="128" y="1103"/>
                </a:lnTo>
                <a:lnTo>
                  <a:pt x="128" y="1107"/>
                </a:lnTo>
                <a:lnTo>
                  <a:pt x="128" y="1107"/>
                </a:lnTo>
                <a:lnTo>
                  <a:pt x="130" y="1110"/>
                </a:lnTo>
                <a:lnTo>
                  <a:pt x="135" y="1113"/>
                </a:lnTo>
                <a:lnTo>
                  <a:pt x="149" y="1121"/>
                </a:lnTo>
                <a:lnTo>
                  <a:pt x="175" y="1133"/>
                </a:lnTo>
                <a:lnTo>
                  <a:pt x="175" y="1133"/>
                </a:lnTo>
                <a:lnTo>
                  <a:pt x="190" y="1142"/>
                </a:lnTo>
                <a:lnTo>
                  <a:pt x="218" y="1156"/>
                </a:lnTo>
                <a:lnTo>
                  <a:pt x="233" y="1163"/>
                </a:lnTo>
                <a:lnTo>
                  <a:pt x="246" y="1168"/>
                </a:lnTo>
                <a:lnTo>
                  <a:pt x="257" y="1172"/>
                </a:lnTo>
                <a:lnTo>
                  <a:pt x="260" y="1172"/>
                </a:lnTo>
                <a:lnTo>
                  <a:pt x="263" y="1171"/>
                </a:lnTo>
                <a:lnTo>
                  <a:pt x="263" y="1171"/>
                </a:lnTo>
                <a:lnTo>
                  <a:pt x="269" y="1165"/>
                </a:lnTo>
                <a:lnTo>
                  <a:pt x="271" y="1162"/>
                </a:lnTo>
                <a:lnTo>
                  <a:pt x="273" y="1160"/>
                </a:lnTo>
                <a:lnTo>
                  <a:pt x="275" y="1157"/>
                </a:lnTo>
                <a:lnTo>
                  <a:pt x="273" y="1154"/>
                </a:lnTo>
                <a:lnTo>
                  <a:pt x="272" y="1149"/>
                </a:lnTo>
                <a:lnTo>
                  <a:pt x="267" y="1144"/>
                </a:lnTo>
                <a:lnTo>
                  <a:pt x="267" y="1144"/>
                </a:lnTo>
                <a:lnTo>
                  <a:pt x="239" y="1113"/>
                </a:lnTo>
                <a:lnTo>
                  <a:pt x="220" y="1091"/>
                </a:lnTo>
                <a:lnTo>
                  <a:pt x="220" y="1091"/>
                </a:lnTo>
                <a:lnTo>
                  <a:pt x="222" y="1090"/>
                </a:lnTo>
                <a:lnTo>
                  <a:pt x="225" y="1089"/>
                </a:lnTo>
                <a:lnTo>
                  <a:pt x="230" y="1089"/>
                </a:lnTo>
                <a:lnTo>
                  <a:pt x="230" y="1089"/>
                </a:lnTo>
                <a:lnTo>
                  <a:pt x="231" y="1073"/>
                </a:lnTo>
                <a:lnTo>
                  <a:pt x="234" y="1038"/>
                </a:lnTo>
                <a:lnTo>
                  <a:pt x="234" y="1038"/>
                </a:lnTo>
                <a:lnTo>
                  <a:pt x="236" y="1025"/>
                </a:lnTo>
                <a:lnTo>
                  <a:pt x="242" y="1006"/>
                </a:lnTo>
                <a:lnTo>
                  <a:pt x="252" y="983"/>
                </a:lnTo>
                <a:lnTo>
                  <a:pt x="261" y="958"/>
                </a:lnTo>
                <a:lnTo>
                  <a:pt x="283" y="909"/>
                </a:lnTo>
                <a:lnTo>
                  <a:pt x="299" y="878"/>
                </a:lnTo>
                <a:lnTo>
                  <a:pt x="299" y="878"/>
                </a:lnTo>
                <a:lnTo>
                  <a:pt x="304" y="869"/>
                </a:lnTo>
                <a:lnTo>
                  <a:pt x="307" y="859"/>
                </a:lnTo>
                <a:lnTo>
                  <a:pt x="311" y="849"/>
                </a:lnTo>
                <a:lnTo>
                  <a:pt x="312" y="841"/>
                </a:lnTo>
                <a:lnTo>
                  <a:pt x="314" y="825"/>
                </a:lnTo>
                <a:lnTo>
                  <a:pt x="314" y="814"/>
                </a:lnTo>
                <a:lnTo>
                  <a:pt x="314" y="814"/>
                </a:lnTo>
                <a:lnTo>
                  <a:pt x="313" y="807"/>
                </a:lnTo>
                <a:lnTo>
                  <a:pt x="308" y="793"/>
                </a:lnTo>
                <a:lnTo>
                  <a:pt x="293" y="754"/>
                </a:lnTo>
                <a:lnTo>
                  <a:pt x="277" y="713"/>
                </a:lnTo>
                <a:lnTo>
                  <a:pt x="272" y="698"/>
                </a:lnTo>
                <a:lnTo>
                  <a:pt x="270" y="688"/>
                </a:lnTo>
                <a:lnTo>
                  <a:pt x="270" y="688"/>
                </a:lnTo>
                <a:lnTo>
                  <a:pt x="269" y="681"/>
                </a:lnTo>
                <a:lnTo>
                  <a:pt x="267" y="671"/>
                </a:lnTo>
                <a:lnTo>
                  <a:pt x="260" y="649"/>
                </a:lnTo>
                <a:lnTo>
                  <a:pt x="249" y="619"/>
                </a:lnTo>
                <a:lnTo>
                  <a:pt x="249" y="619"/>
                </a:lnTo>
                <a:lnTo>
                  <a:pt x="247" y="611"/>
                </a:lnTo>
                <a:lnTo>
                  <a:pt x="247" y="598"/>
                </a:lnTo>
                <a:lnTo>
                  <a:pt x="247" y="584"/>
                </a:lnTo>
                <a:lnTo>
                  <a:pt x="249" y="577"/>
                </a:lnTo>
                <a:lnTo>
                  <a:pt x="249" y="577"/>
                </a:lnTo>
                <a:lnTo>
                  <a:pt x="251" y="571"/>
                </a:lnTo>
                <a:lnTo>
                  <a:pt x="252" y="557"/>
                </a:lnTo>
                <a:lnTo>
                  <a:pt x="255" y="515"/>
                </a:lnTo>
                <a:lnTo>
                  <a:pt x="259" y="456"/>
                </a:lnTo>
                <a:lnTo>
                  <a:pt x="259" y="456"/>
                </a:lnTo>
                <a:lnTo>
                  <a:pt x="248" y="426"/>
                </a:lnTo>
                <a:lnTo>
                  <a:pt x="240" y="403"/>
                </a:lnTo>
                <a:lnTo>
                  <a:pt x="236" y="387"/>
                </a:lnTo>
                <a:lnTo>
                  <a:pt x="236" y="387"/>
                </a:lnTo>
                <a:lnTo>
                  <a:pt x="234" y="374"/>
                </a:lnTo>
                <a:lnTo>
                  <a:pt x="228" y="352"/>
                </a:lnTo>
                <a:lnTo>
                  <a:pt x="223" y="332"/>
                </a:lnTo>
                <a:lnTo>
                  <a:pt x="220" y="318"/>
                </a:lnTo>
                <a:lnTo>
                  <a:pt x="220" y="318"/>
                </a:lnTo>
                <a:lnTo>
                  <a:pt x="213" y="280"/>
                </a:lnTo>
                <a:lnTo>
                  <a:pt x="207" y="247"/>
                </a:lnTo>
                <a:lnTo>
                  <a:pt x="212" y="229"/>
                </a:lnTo>
                <a:lnTo>
                  <a:pt x="196" y="214"/>
                </a:lnTo>
                <a:lnTo>
                  <a:pt x="204" y="185"/>
                </a:lnTo>
                <a:lnTo>
                  <a:pt x="204" y="185"/>
                </a:lnTo>
                <a:lnTo>
                  <a:pt x="212" y="185"/>
                </a:lnTo>
                <a:lnTo>
                  <a:pt x="218" y="185"/>
                </a:lnTo>
                <a:lnTo>
                  <a:pt x="220" y="184"/>
                </a:lnTo>
                <a:lnTo>
                  <a:pt x="223" y="181"/>
                </a:lnTo>
                <a:lnTo>
                  <a:pt x="223" y="181"/>
                </a:lnTo>
                <a:lnTo>
                  <a:pt x="225" y="178"/>
                </a:lnTo>
                <a:lnTo>
                  <a:pt x="228" y="172"/>
                </a:lnTo>
                <a:lnTo>
                  <a:pt x="233" y="155"/>
                </a:lnTo>
                <a:lnTo>
                  <a:pt x="239" y="130"/>
                </a:lnTo>
                <a:lnTo>
                  <a:pt x="239" y="130"/>
                </a:lnTo>
                <a:lnTo>
                  <a:pt x="240" y="119"/>
                </a:lnTo>
                <a:lnTo>
                  <a:pt x="240" y="113"/>
                </a:lnTo>
                <a:lnTo>
                  <a:pt x="239" y="108"/>
                </a:lnTo>
                <a:lnTo>
                  <a:pt x="239" y="108"/>
                </a:lnTo>
                <a:lnTo>
                  <a:pt x="237" y="104"/>
                </a:lnTo>
                <a:lnTo>
                  <a:pt x="237" y="101"/>
                </a:lnTo>
                <a:lnTo>
                  <a:pt x="237" y="96"/>
                </a:lnTo>
                <a:lnTo>
                  <a:pt x="236" y="90"/>
                </a:lnTo>
                <a:lnTo>
                  <a:pt x="236" y="90"/>
                </a:lnTo>
                <a:lnTo>
                  <a:pt x="230" y="74"/>
                </a:lnTo>
                <a:lnTo>
                  <a:pt x="228" y="67"/>
                </a:lnTo>
                <a:lnTo>
                  <a:pt x="225" y="63"/>
                </a:lnTo>
                <a:lnTo>
                  <a:pt x="225" y="63"/>
                </a:lnTo>
                <a:lnTo>
                  <a:pt x="219" y="54"/>
                </a:lnTo>
                <a:lnTo>
                  <a:pt x="216" y="46"/>
                </a:lnTo>
                <a:lnTo>
                  <a:pt x="212" y="39"/>
                </a:lnTo>
                <a:lnTo>
                  <a:pt x="212" y="39"/>
                </a:lnTo>
                <a:lnTo>
                  <a:pt x="208" y="32"/>
                </a:lnTo>
                <a:lnTo>
                  <a:pt x="205" y="27"/>
                </a:lnTo>
                <a:lnTo>
                  <a:pt x="194" y="15"/>
                </a:lnTo>
                <a:lnTo>
                  <a:pt x="194" y="15"/>
                </a:lnTo>
                <a:lnTo>
                  <a:pt x="189" y="9"/>
                </a:lnTo>
                <a:lnTo>
                  <a:pt x="186" y="4"/>
                </a:lnTo>
                <a:lnTo>
                  <a:pt x="184" y="3"/>
                </a:lnTo>
                <a:lnTo>
                  <a:pt x="182" y="2"/>
                </a:lnTo>
                <a:lnTo>
                  <a:pt x="172" y="0"/>
                </a:lnTo>
                <a:lnTo>
                  <a:pt x="172" y="0"/>
                </a:lnTo>
                <a:lnTo>
                  <a:pt x="160" y="0"/>
                </a:lnTo>
                <a:lnTo>
                  <a:pt x="149" y="0"/>
                </a:lnTo>
                <a:lnTo>
                  <a:pt x="139" y="0"/>
                </a:lnTo>
                <a:lnTo>
                  <a:pt x="139" y="0"/>
                </a:lnTo>
                <a:lnTo>
                  <a:pt x="134" y="1"/>
                </a:lnTo>
                <a:lnTo>
                  <a:pt x="119" y="6"/>
                </a:lnTo>
                <a:lnTo>
                  <a:pt x="119" y="6"/>
                </a:lnTo>
                <a:lnTo>
                  <a:pt x="109" y="9"/>
                </a:lnTo>
                <a:lnTo>
                  <a:pt x="107" y="10"/>
                </a:lnTo>
                <a:lnTo>
                  <a:pt x="106" y="13"/>
                </a:lnTo>
                <a:lnTo>
                  <a:pt x="106" y="13"/>
                </a:lnTo>
                <a:lnTo>
                  <a:pt x="106" y="16"/>
                </a:lnTo>
                <a:lnTo>
                  <a:pt x="104" y="21"/>
                </a:lnTo>
                <a:lnTo>
                  <a:pt x="101" y="26"/>
                </a:lnTo>
                <a:lnTo>
                  <a:pt x="99" y="28"/>
                </a:lnTo>
                <a:lnTo>
                  <a:pt x="75" y="44"/>
                </a:lnTo>
                <a:lnTo>
                  <a:pt x="83" y="55"/>
                </a:lnTo>
                <a:lnTo>
                  <a:pt x="83" y="55"/>
                </a:lnTo>
                <a:lnTo>
                  <a:pt x="77" y="65"/>
                </a:lnTo>
                <a:lnTo>
                  <a:pt x="72" y="71"/>
                </a:lnTo>
                <a:lnTo>
                  <a:pt x="70" y="77"/>
                </a:lnTo>
                <a:lnTo>
                  <a:pt x="70" y="77"/>
                </a:lnTo>
                <a:lnTo>
                  <a:pt x="69" y="86"/>
                </a:lnTo>
                <a:lnTo>
                  <a:pt x="69" y="92"/>
                </a:lnTo>
                <a:lnTo>
                  <a:pt x="70" y="97"/>
                </a:lnTo>
                <a:lnTo>
                  <a:pt x="70" y="97"/>
                </a:lnTo>
                <a:lnTo>
                  <a:pt x="71" y="99"/>
                </a:lnTo>
                <a:lnTo>
                  <a:pt x="74" y="99"/>
                </a:lnTo>
                <a:lnTo>
                  <a:pt x="75" y="101"/>
                </a:lnTo>
                <a:lnTo>
                  <a:pt x="75" y="105"/>
                </a:lnTo>
                <a:lnTo>
                  <a:pt x="75" y="105"/>
                </a:lnTo>
                <a:lnTo>
                  <a:pt x="71" y="116"/>
                </a:lnTo>
                <a:lnTo>
                  <a:pt x="70" y="124"/>
                </a:lnTo>
                <a:lnTo>
                  <a:pt x="70" y="124"/>
                </a:lnTo>
                <a:lnTo>
                  <a:pt x="70" y="125"/>
                </a:lnTo>
                <a:lnTo>
                  <a:pt x="72" y="127"/>
                </a:lnTo>
                <a:lnTo>
                  <a:pt x="77" y="132"/>
                </a:lnTo>
                <a:lnTo>
                  <a:pt x="86" y="137"/>
                </a:lnTo>
                <a:lnTo>
                  <a:pt x="86" y="148"/>
                </a:lnTo>
                <a:lnTo>
                  <a:pt x="99" y="1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2A663EEC-FD9B-4E60-B2A1-60E1F91DFD08}"/>
              </a:ext>
            </a:extLst>
          </p:cNvPr>
          <p:cNvSpPr>
            <a:spLocks/>
          </p:cNvSpPr>
          <p:nvPr/>
        </p:nvSpPr>
        <p:spPr bwMode="auto">
          <a:xfrm>
            <a:off x="8324726" y="855240"/>
            <a:ext cx="805085" cy="1579049"/>
          </a:xfrm>
          <a:custGeom>
            <a:avLst/>
            <a:gdLst>
              <a:gd name="T0" fmla="*/ 204 w 595"/>
              <a:gd name="T1" fmla="*/ 882 h 1167"/>
              <a:gd name="T2" fmla="*/ 134 w 595"/>
              <a:gd name="T3" fmla="*/ 999 h 1167"/>
              <a:gd name="T4" fmla="*/ 107 w 595"/>
              <a:gd name="T5" fmla="*/ 1107 h 1167"/>
              <a:gd name="T6" fmla="*/ 162 w 595"/>
              <a:gd name="T7" fmla="*/ 1138 h 1167"/>
              <a:gd name="T8" fmla="*/ 173 w 595"/>
              <a:gd name="T9" fmla="*/ 1153 h 1167"/>
              <a:gd name="T10" fmla="*/ 134 w 595"/>
              <a:gd name="T11" fmla="*/ 1167 h 1167"/>
              <a:gd name="T12" fmla="*/ 71 w 595"/>
              <a:gd name="T13" fmla="*/ 1164 h 1167"/>
              <a:gd name="T14" fmla="*/ 37 w 595"/>
              <a:gd name="T15" fmla="*/ 1156 h 1167"/>
              <a:gd name="T16" fmla="*/ 13 w 595"/>
              <a:gd name="T17" fmla="*/ 1146 h 1167"/>
              <a:gd name="T18" fmla="*/ 3 w 595"/>
              <a:gd name="T19" fmla="*/ 1116 h 1167"/>
              <a:gd name="T20" fmla="*/ 65 w 595"/>
              <a:gd name="T21" fmla="*/ 930 h 1167"/>
              <a:gd name="T22" fmla="*/ 97 w 595"/>
              <a:gd name="T23" fmla="*/ 851 h 1167"/>
              <a:gd name="T24" fmla="*/ 144 w 595"/>
              <a:gd name="T25" fmla="*/ 661 h 1167"/>
              <a:gd name="T26" fmla="*/ 133 w 595"/>
              <a:gd name="T27" fmla="*/ 645 h 1167"/>
              <a:gd name="T28" fmla="*/ 133 w 595"/>
              <a:gd name="T29" fmla="*/ 547 h 1167"/>
              <a:gd name="T30" fmla="*/ 132 w 595"/>
              <a:gd name="T31" fmla="*/ 414 h 1167"/>
              <a:gd name="T32" fmla="*/ 131 w 595"/>
              <a:gd name="T33" fmla="*/ 387 h 1167"/>
              <a:gd name="T34" fmla="*/ 120 w 595"/>
              <a:gd name="T35" fmla="*/ 379 h 1167"/>
              <a:gd name="T36" fmla="*/ 171 w 595"/>
              <a:gd name="T37" fmla="*/ 239 h 1167"/>
              <a:gd name="T38" fmla="*/ 191 w 595"/>
              <a:gd name="T39" fmla="*/ 210 h 1167"/>
              <a:gd name="T40" fmla="*/ 219 w 595"/>
              <a:gd name="T41" fmla="*/ 156 h 1167"/>
              <a:gd name="T42" fmla="*/ 208 w 595"/>
              <a:gd name="T43" fmla="*/ 139 h 1167"/>
              <a:gd name="T44" fmla="*/ 204 w 595"/>
              <a:gd name="T45" fmla="*/ 111 h 1167"/>
              <a:gd name="T46" fmla="*/ 195 w 595"/>
              <a:gd name="T47" fmla="*/ 86 h 1167"/>
              <a:gd name="T48" fmla="*/ 208 w 595"/>
              <a:gd name="T49" fmla="*/ 36 h 1167"/>
              <a:gd name="T50" fmla="*/ 237 w 595"/>
              <a:gd name="T51" fmla="*/ 0 h 1167"/>
              <a:gd name="T52" fmla="*/ 305 w 595"/>
              <a:gd name="T53" fmla="*/ 7 h 1167"/>
              <a:gd name="T54" fmla="*/ 331 w 595"/>
              <a:gd name="T55" fmla="*/ 31 h 1167"/>
              <a:gd name="T56" fmla="*/ 339 w 595"/>
              <a:gd name="T57" fmla="*/ 47 h 1167"/>
              <a:gd name="T58" fmla="*/ 350 w 595"/>
              <a:gd name="T59" fmla="*/ 73 h 1167"/>
              <a:gd name="T60" fmla="*/ 347 w 595"/>
              <a:gd name="T61" fmla="*/ 100 h 1167"/>
              <a:gd name="T62" fmla="*/ 357 w 595"/>
              <a:gd name="T63" fmla="*/ 126 h 1167"/>
              <a:gd name="T64" fmla="*/ 354 w 595"/>
              <a:gd name="T65" fmla="*/ 145 h 1167"/>
              <a:gd name="T66" fmla="*/ 339 w 595"/>
              <a:gd name="T67" fmla="*/ 171 h 1167"/>
              <a:gd name="T68" fmla="*/ 328 w 595"/>
              <a:gd name="T69" fmla="*/ 185 h 1167"/>
              <a:gd name="T70" fmla="*/ 304 w 595"/>
              <a:gd name="T71" fmla="*/ 206 h 1167"/>
              <a:gd name="T72" fmla="*/ 314 w 595"/>
              <a:gd name="T73" fmla="*/ 227 h 1167"/>
              <a:gd name="T74" fmla="*/ 327 w 595"/>
              <a:gd name="T75" fmla="*/ 299 h 1167"/>
              <a:gd name="T76" fmla="*/ 432 w 595"/>
              <a:gd name="T77" fmla="*/ 498 h 1167"/>
              <a:gd name="T78" fmla="*/ 505 w 595"/>
              <a:gd name="T79" fmla="*/ 550 h 1167"/>
              <a:gd name="T80" fmla="*/ 523 w 595"/>
              <a:gd name="T81" fmla="*/ 576 h 1167"/>
              <a:gd name="T82" fmla="*/ 516 w 595"/>
              <a:gd name="T83" fmla="*/ 603 h 1167"/>
              <a:gd name="T84" fmla="*/ 492 w 595"/>
              <a:gd name="T85" fmla="*/ 624 h 1167"/>
              <a:gd name="T86" fmla="*/ 490 w 595"/>
              <a:gd name="T87" fmla="*/ 614 h 1167"/>
              <a:gd name="T88" fmla="*/ 474 w 595"/>
              <a:gd name="T89" fmla="*/ 618 h 1167"/>
              <a:gd name="T90" fmla="*/ 459 w 595"/>
              <a:gd name="T91" fmla="*/ 575 h 1167"/>
              <a:gd name="T92" fmla="*/ 419 w 595"/>
              <a:gd name="T93" fmla="*/ 543 h 1167"/>
              <a:gd name="T94" fmla="*/ 350 w 595"/>
              <a:gd name="T95" fmla="*/ 492 h 1167"/>
              <a:gd name="T96" fmla="*/ 357 w 595"/>
              <a:gd name="T97" fmla="*/ 612 h 1167"/>
              <a:gd name="T98" fmla="*/ 350 w 595"/>
              <a:gd name="T99" fmla="*/ 640 h 1167"/>
              <a:gd name="T100" fmla="*/ 352 w 595"/>
              <a:gd name="T101" fmla="*/ 677 h 1167"/>
              <a:gd name="T102" fmla="*/ 408 w 595"/>
              <a:gd name="T103" fmla="*/ 875 h 1167"/>
              <a:gd name="T104" fmla="*/ 490 w 595"/>
              <a:gd name="T105" fmla="*/ 1052 h 1167"/>
              <a:gd name="T106" fmla="*/ 562 w 595"/>
              <a:gd name="T107" fmla="*/ 1067 h 1167"/>
              <a:gd name="T108" fmla="*/ 594 w 595"/>
              <a:gd name="T109" fmla="*/ 1072 h 1167"/>
              <a:gd name="T110" fmla="*/ 568 w 595"/>
              <a:gd name="T111" fmla="*/ 1100 h 1167"/>
              <a:gd name="T112" fmla="*/ 471 w 595"/>
              <a:gd name="T113" fmla="*/ 1156 h 1167"/>
              <a:gd name="T114" fmla="*/ 452 w 595"/>
              <a:gd name="T115" fmla="*/ 1156 h 1167"/>
              <a:gd name="T116" fmla="*/ 432 w 595"/>
              <a:gd name="T117" fmla="*/ 1120 h 1167"/>
              <a:gd name="T118" fmla="*/ 386 w 595"/>
              <a:gd name="T119" fmla="*/ 1054 h 1167"/>
              <a:gd name="T120" fmla="*/ 327 w 595"/>
              <a:gd name="T121" fmla="*/ 935 h 1167"/>
              <a:gd name="T122" fmla="*/ 289 w 595"/>
              <a:gd name="T123" fmla="*/ 837 h 1167"/>
              <a:gd name="T124" fmla="*/ 242 w 595"/>
              <a:gd name="T125" fmla="*/ 777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5" h="1167">
                <a:moveTo>
                  <a:pt x="242" y="777"/>
                </a:moveTo>
                <a:lnTo>
                  <a:pt x="242" y="777"/>
                </a:lnTo>
                <a:lnTo>
                  <a:pt x="225" y="828"/>
                </a:lnTo>
                <a:lnTo>
                  <a:pt x="210" y="866"/>
                </a:lnTo>
                <a:lnTo>
                  <a:pt x="204" y="882"/>
                </a:lnTo>
                <a:lnTo>
                  <a:pt x="199" y="893"/>
                </a:lnTo>
                <a:lnTo>
                  <a:pt x="199" y="893"/>
                </a:lnTo>
                <a:lnTo>
                  <a:pt x="183" y="921"/>
                </a:lnTo>
                <a:lnTo>
                  <a:pt x="159" y="960"/>
                </a:lnTo>
                <a:lnTo>
                  <a:pt x="134" y="999"/>
                </a:lnTo>
                <a:lnTo>
                  <a:pt x="122" y="1019"/>
                </a:lnTo>
                <a:lnTo>
                  <a:pt x="122" y="1019"/>
                </a:lnTo>
                <a:lnTo>
                  <a:pt x="119" y="1037"/>
                </a:lnTo>
                <a:lnTo>
                  <a:pt x="114" y="1066"/>
                </a:lnTo>
                <a:lnTo>
                  <a:pt x="107" y="1107"/>
                </a:lnTo>
                <a:lnTo>
                  <a:pt x="100" y="1112"/>
                </a:lnTo>
                <a:lnTo>
                  <a:pt x="100" y="1112"/>
                </a:lnTo>
                <a:lnTo>
                  <a:pt x="126" y="1122"/>
                </a:lnTo>
                <a:lnTo>
                  <a:pt x="148" y="1131"/>
                </a:lnTo>
                <a:lnTo>
                  <a:pt x="162" y="1138"/>
                </a:lnTo>
                <a:lnTo>
                  <a:pt x="162" y="1138"/>
                </a:lnTo>
                <a:lnTo>
                  <a:pt x="167" y="1141"/>
                </a:lnTo>
                <a:lnTo>
                  <a:pt x="169" y="1144"/>
                </a:lnTo>
                <a:lnTo>
                  <a:pt x="173" y="1149"/>
                </a:lnTo>
                <a:lnTo>
                  <a:pt x="173" y="1153"/>
                </a:lnTo>
                <a:lnTo>
                  <a:pt x="173" y="1154"/>
                </a:lnTo>
                <a:lnTo>
                  <a:pt x="173" y="1154"/>
                </a:lnTo>
                <a:lnTo>
                  <a:pt x="156" y="1161"/>
                </a:lnTo>
                <a:lnTo>
                  <a:pt x="140" y="1166"/>
                </a:lnTo>
                <a:lnTo>
                  <a:pt x="134" y="1167"/>
                </a:lnTo>
                <a:lnTo>
                  <a:pt x="128" y="1167"/>
                </a:lnTo>
                <a:lnTo>
                  <a:pt x="128" y="1167"/>
                </a:lnTo>
                <a:lnTo>
                  <a:pt x="113" y="1166"/>
                </a:lnTo>
                <a:lnTo>
                  <a:pt x="91" y="1165"/>
                </a:lnTo>
                <a:lnTo>
                  <a:pt x="71" y="1164"/>
                </a:lnTo>
                <a:lnTo>
                  <a:pt x="63" y="1164"/>
                </a:lnTo>
                <a:lnTo>
                  <a:pt x="60" y="1162"/>
                </a:lnTo>
                <a:lnTo>
                  <a:pt x="60" y="1162"/>
                </a:lnTo>
                <a:lnTo>
                  <a:pt x="51" y="1159"/>
                </a:lnTo>
                <a:lnTo>
                  <a:pt x="37" y="1156"/>
                </a:lnTo>
                <a:lnTo>
                  <a:pt x="24" y="1153"/>
                </a:lnTo>
                <a:lnTo>
                  <a:pt x="19" y="1150"/>
                </a:lnTo>
                <a:lnTo>
                  <a:pt x="15" y="1149"/>
                </a:lnTo>
                <a:lnTo>
                  <a:pt x="15" y="1149"/>
                </a:lnTo>
                <a:lnTo>
                  <a:pt x="13" y="1146"/>
                </a:lnTo>
                <a:lnTo>
                  <a:pt x="12" y="1141"/>
                </a:lnTo>
                <a:lnTo>
                  <a:pt x="8" y="1131"/>
                </a:lnTo>
                <a:lnTo>
                  <a:pt x="7" y="1117"/>
                </a:lnTo>
                <a:lnTo>
                  <a:pt x="7" y="1117"/>
                </a:lnTo>
                <a:lnTo>
                  <a:pt x="3" y="1116"/>
                </a:lnTo>
                <a:lnTo>
                  <a:pt x="1" y="1113"/>
                </a:lnTo>
                <a:lnTo>
                  <a:pt x="0" y="1112"/>
                </a:lnTo>
                <a:lnTo>
                  <a:pt x="0" y="1112"/>
                </a:lnTo>
                <a:lnTo>
                  <a:pt x="29" y="1028"/>
                </a:lnTo>
                <a:lnTo>
                  <a:pt x="65" y="930"/>
                </a:lnTo>
                <a:lnTo>
                  <a:pt x="65" y="930"/>
                </a:lnTo>
                <a:lnTo>
                  <a:pt x="83" y="886"/>
                </a:lnTo>
                <a:lnTo>
                  <a:pt x="91" y="864"/>
                </a:lnTo>
                <a:lnTo>
                  <a:pt x="97" y="851"/>
                </a:lnTo>
                <a:lnTo>
                  <a:pt x="97" y="851"/>
                </a:lnTo>
                <a:lnTo>
                  <a:pt x="104" y="830"/>
                </a:lnTo>
                <a:lnTo>
                  <a:pt x="116" y="789"/>
                </a:lnTo>
                <a:lnTo>
                  <a:pt x="133" y="727"/>
                </a:lnTo>
                <a:lnTo>
                  <a:pt x="133" y="727"/>
                </a:lnTo>
                <a:lnTo>
                  <a:pt x="144" y="661"/>
                </a:lnTo>
                <a:lnTo>
                  <a:pt x="144" y="661"/>
                </a:lnTo>
                <a:lnTo>
                  <a:pt x="139" y="657"/>
                </a:lnTo>
                <a:lnTo>
                  <a:pt x="137" y="651"/>
                </a:lnTo>
                <a:lnTo>
                  <a:pt x="133" y="645"/>
                </a:lnTo>
                <a:lnTo>
                  <a:pt x="133" y="645"/>
                </a:lnTo>
                <a:lnTo>
                  <a:pt x="132" y="628"/>
                </a:lnTo>
                <a:lnTo>
                  <a:pt x="132" y="599"/>
                </a:lnTo>
                <a:lnTo>
                  <a:pt x="132" y="568"/>
                </a:lnTo>
                <a:lnTo>
                  <a:pt x="133" y="547"/>
                </a:lnTo>
                <a:lnTo>
                  <a:pt x="133" y="547"/>
                </a:lnTo>
                <a:lnTo>
                  <a:pt x="137" y="491"/>
                </a:lnTo>
                <a:lnTo>
                  <a:pt x="139" y="445"/>
                </a:lnTo>
                <a:lnTo>
                  <a:pt x="139" y="445"/>
                </a:lnTo>
                <a:lnTo>
                  <a:pt x="134" y="427"/>
                </a:lnTo>
                <a:lnTo>
                  <a:pt x="132" y="414"/>
                </a:lnTo>
                <a:lnTo>
                  <a:pt x="131" y="405"/>
                </a:lnTo>
                <a:lnTo>
                  <a:pt x="131" y="405"/>
                </a:lnTo>
                <a:lnTo>
                  <a:pt x="131" y="393"/>
                </a:lnTo>
                <a:lnTo>
                  <a:pt x="131" y="387"/>
                </a:lnTo>
                <a:lnTo>
                  <a:pt x="131" y="387"/>
                </a:lnTo>
                <a:lnTo>
                  <a:pt x="125" y="385"/>
                </a:lnTo>
                <a:lnTo>
                  <a:pt x="121" y="383"/>
                </a:lnTo>
                <a:lnTo>
                  <a:pt x="120" y="381"/>
                </a:lnTo>
                <a:lnTo>
                  <a:pt x="120" y="379"/>
                </a:lnTo>
                <a:lnTo>
                  <a:pt x="120" y="379"/>
                </a:lnTo>
                <a:lnTo>
                  <a:pt x="127" y="356"/>
                </a:lnTo>
                <a:lnTo>
                  <a:pt x="142" y="312"/>
                </a:lnTo>
                <a:lnTo>
                  <a:pt x="159" y="265"/>
                </a:lnTo>
                <a:lnTo>
                  <a:pt x="166" y="248"/>
                </a:lnTo>
                <a:lnTo>
                  <a:pt x="171" y="239"/>
                </a:lnTo>
                <a:lnTo>
                  <a:pt x="171" y="239"/>
                </a:lnTo>
                <a:lnTo>
                  <a:pt x="178" y="231"/>
                </a:lnTo>
                <a:lnTo>
                  <a:pt x="184" y="222"/>
                </a:lnTo>
                <a:lnTo>
                  <a:pt x="191" y="210"/>
                </a:lnTo>
                <a:lnTo>
                  <a:pt x="191" y="210"/>
                </a:lnTo>
                <a:lnTo>
                  <a:pt x="210" y="186"/>
                </a:lnTo>
                <a:lnTo>
                  <a:pt x="228" y="166"/>
                </a:lnTo>
                <a:lnTo>
                  <a:pt x="228" y="166"/>
                </a:lnTo>
                <a:lnTo>
                  <a:pt x="224" y="160"/>
                </a:lnTo>
                <a:lnTo>
                  <a:pt x="219" y="156"/>
                </a:lnTo>
                <a:lnTo>
                  <a:pt x="215" y="155"/>
                </a:lnTo>
                <a:lnTo>
                  <a:pt x="215" y="155"/>
                </a:lnTo>
                <a:lnTo>
                  <a:pt x="213" y="154"/>
                </a:lnTo>
                <a:lnTo>
                  <a:pt x="211" y="150"/>
                </a:lnTo>
                <a:lnTo>
                  <a:pt x="208" y="139"/>
                </a:lnTo>
                <a:lnTo>
                  <a:pt x="208" y="139"/>
                </a:lnTo>
                <a:lnTo>
                  <a:pt x="207" y="131"/>
                </a:lnTo>
                <a:lnTo>
                  <a:pt x="207" y="123"/>
                </a:lnTo>
                <a:lnTo>
                  <a:pt x="207" y="115"/>
                </a:lnTo>
                <a:lnTo>
                  <a:pt x="204" y="111"/>
                </a:lnTo>
                <a:lnTo>
                  <a:pt x="204" y="111"/>
                </a:lnTo>
                <a:lnTo>
                  <a:pt x="198" y="101"/>
                </a:lnTo>
                <a:lnTo>
                  <a:pt x="196" y="95"/>
                </a:lnTo>
                <a:lnTo>
                  <a:pt x="195" y="86"/>
                </a:lnTo>
                <a:lnTo>
                  <a:pt x="195" y="86"/>
                </a:lnTo>
                <a:lnTo>
                  <a:pt x="195" y="73"/>
                </a:lnTo>
                <a:lnTo>
                  <a:pt x="197" y="60"/>
                </a:lnTo>
                <a:lnTo>
                  <a:pt x="201" y="46"/>
                </a:lnTo>
                <a:lnTo>
                  <a:pt x="204" y="41"/>
                </a:lnTo>
                <a:lnTo>
                  <a:pt x="208" y="36"/>
                </a:lnTo>
                <a:lnTo>
                  <a:pt x="231" y="12"/>
                </a:lnTo>
                <a:lnTo>
                  <a:pt x="231" y="12"/>
                </a:lnTo>
                <a:lnTo>
                  <a:pt x="233" y="6"/>
                </a:lnTo>
                <a:lnTo>
                  <a:pt x="236" y="1"/>
                </a:lnTo>
                <a:lnTo>
                  <a:pt x="237" y="0"/>
                </a:lnTo>
                <a:lnTo>
                  <a:pt x="239" y="0"/>
                </a:lnTo>
                <a:lnTo>
                  <a:pt x="239" y="0"/>
                </a:lnTo>
                <a:lnTo>
                  <a:pt x="272" y="2"/>
                </a:lnTo>
                <a:lnTo>
                  <a:pt x="293" y="5"/>
                </a:lnTo>
                <a:lnTo>
                  <a:pt x="305" y="7"/>
                </a:lnTo>
                <a:lnTo>
                  <a:pt x="305" y="7"/>
                </a:lnTo>
                <a:lnTo>
                  <a:pt x="311" y="12"/>
                </a:lnTo>
                <a:lnTo>
                  <a:pt x="320" y="19"/>
                </a:lnTo>
                <a:lnTo>
                  <a:pt x="331" y="31"/>
                </a:lnTo>
                <a:lnTo>
                  <a:pt x="331" y="31"/>
                </a:lnTo>
                <a:lnTo>
                  <a:pt x="333" y="33"/>
                </a:lnTo>
                <a:lnTo>
                  <a:pt x="334" y="38"/>
                </a:lnTo>
                <a:lnTo>
                  <a:pt x="337" y="43"/>
                </a:lnTo>
                <a:lnTo>
                  <a:pt x="338" y="46"/>
                </a:lnTo>
                <a:lnTo>
                  <a:pt x="339" y="47"/>
                </a:lnTo>
                <a:lnTo>
                  <a:pt x="339" y="47"/>
                </a:lnTo>
                <a:lnTo>
                  <a:pt x="340" y="48"/>
                </a:lnTo>
                <a:lnTo>
                  <a:pt x="343" y="52"/>
                </a:lnTo>
                <a:lnTo>
                  <a:pt x="346" y="60"/>
                </a:lnTo>
                <a:lnTo>
                  <a:pt x="350" y="73"/>
                </a:lnTo>
                <a:lnTo>
                  <a:pt x="350" y="73"/>
                </a:lnTo>
                <a:lnTo>
                  <a:pt x="350" y="82"/>
                </a:lnTo>
                <a:lnTo>
                  <a:pt x="350" y="91"/>
                </a:lnTo>
                <a:lnTo>
                  <a:pt x="350" y="91"/>
                </a:lnTo>
                <a:lnTo>
                  <a:pt x="347" y="100"/>
                </a:lnTo>
                <a:lnTo>
                  <a:pt x="347" y="105"/>
                </a:lnTo>
                <a:lnTo>
                  <a:pt x="350" y="111"/>
                </a:lnTo>
                <a:lnTo>
                  <a:pt x="350" y="111"/>
                </a:lnTo>
                <a:lnTo>
                  <a:pt x="354" y="117"/>
                </a:lnTo>
                <a:lnTo>
                  <a:pt x="357" y="126"/>
                </a:lnTo>
                <a:lnTo>
                  <a:pt x="360" y="136"/>
                </a:lnTo>
                <a:lnTo>
                  <a:pt x="358" y="139"/>
                </a:lnTo>
                <a:lnTo>
                  <a:pt x="357" y="142"/>
                </a:lnTo>
                <a:lnTo>
                  <a:pt x="357" y="142"/>
                </a:lnTo>
                <a:lnTo>
                  <a:pt x="354" y="145"/>
                </a:lnTo>
                <a:lnTo>
                  <a:pt x="352" y="147"/>
                </a:lnTo>
                <a:lnTo>
                  <a:pt x="352" y="147"/>
                </a:lnTo>
                <a:lnTo>
                  <a:pt x="346" y="156"/>
                </a:lnTo>
                <a:lnTo>
                  <a:pt x="339" y="171"/>
                </a:lnTo>
                <a:lnTo>
                  <a:pt x="339" y="171"/>
                </a:lnTo>
                <a:lnTo>
                  <a:pt x="338" y="176"/>
                </a:lnTo>
                <a:lnTo>
                  <a:pt x="335" y="180"/>
                </a:lnTo>
                <a:lnTo>
                  <a:pt x="334" y="183"/>
                </a:lnTo>
                <a:lnTo>
                  <a:pt x="332" y="184"/>
                </a:lnTo>
                <a:lnTo>
                  <a:pt x="328" y="185"/>
                </a:lnTo>
                <a:lnTo>
                  <a:pt x="323" y="186"/>
                </a:lnTo>
                <a:lnTo>
                  <a:pt x="302" y="189"/>
                </a:lnTo>
                <a:lnTo>
                  <a:pt x="302" y="204"/>
                </a:lnTo>
                <a:lnTo>
                  <a:pt x="302" y="204"/>
                </a:lnTo>
                <a:lnTo>
                  <a:pt x="304" y="206"/>
                </a:lnTo>
                <a:lnTo>
                  <a:pt x="307" y="208"/>
                </a:lnTo>
                <a:lnTo>
                  <a:pt x="310" y="213"/>
                </a:lnTo>
                <a:lnTo>
                  <a:pt x="310" y="213"/>
                </a:lnTo>
                <a:lnTo>
                  <a:pt x="313" y="219"/>
                </a:lnTo>
                <a:lnTo>
                  <a:pt x="314" y="227"/>
                </a:lnTo>
                <a:lnTo>
                  <a:pt x="319" y="253"/>
                </a:lnTo>
                <a:lnTo>
                  <a:pt x="321" y="275"/>
                </a:lnTo>
                <a:lnTo>
                  <a:pt x="323" y="286"/>
                </a:lnTo>
                <a:lnTo>
                  <a:pt x="323" y="286"/>
                </a:lnTo>
                <a:lnTo>
                  <a:pt x="327" y="299"/>
                </a:lnTo>
                <a:lnTo>
                  <a:pt x="332" y="327"/>
                </a:lnTo>
                <a:lnTo>
                  <a:pt x="339" y="366"/>
                </a:lnTo>
                <a:lnTo>
                  <a:pt x="344" y="413"/>
                </a:lnTo>
                <a:lnTo>
                  <a:pt x="432" y="498"/>
                </a:lnTo>
                <a:lnTo>
                  <a:pt x="432" y="498"/>
                </a:lnTo>
                <a:lnTo>
                  <a:pt x="464" y="520"/>
                </a:lnTo>
                <a:lnTo>
                  <a:pt x="490" y="537"/>
                </a:lnTo>
                <a:lnTo>
                  <a:pt x="499" y="545"/>
                </a:lnTo>
                <a:lnTo>
                  <a:pt x="505" y="550"/>
                </a:lnTo>
                <a:lnTo>
                  <a:pt x="505" y="550"/>
                </a:lnTo>
                <a:lnTo>
                  <a:pt x="512" y="558"/>
                </a:lnTo>
                <a:lnTo>
                  <a:pt x="518" y="564"/>
                </a:lnTo>
                <a:lnTo>
                  <a:pt x="522" y="569"/>
                </a:lnTo>
                <a:lnTo>
                  <a:pt x="523" y="573"/>
                </a:lnTo>
                <a:lnTo>
                  <a:pt x="523" y="576"/>
                </a:lnTo>
                <a:lnTo>
                  <a:pt x="523" y="576"/>
                </a:lnTo>
                <a:lnTo>
                  <a:pt x="523" y="585"/>
                </a:lnTo>
                <a:lnTo>
                  <a:pt x="522" y="591"/>
                </a:lnTo>
                <a:lnTo>
                  <a:pt x="520" y="597"/>
                </a:lnTo>
                <a:lnTo>
                  <a:pt x="516" y="603"/>
                </a:lnTo>
                <a:lnTo>
                  <a:pt x="516" y="603"/>
                </a:lnTo>
                <a:lnTo>
                  <a:pt x="503" y="617"/>
                </a:lnTo>
                <a:lnTo>
                  <a:pt x="497" y="623"/>
                </a:lnTo>
                <a:lnTo>
                  <a:pt x="494" y="624"/>
                </a:lnTo>
                <a:lnTo>
                  <a:pt x="492" y="624"/>
                </a:lnTo>
                <a:lnTo>
                  <a:pt x="492" y="624"/>
                </a:lnTo>
                <a:lnTo>
                  <a:pt x="490" y="621"/>
                </a:lnTo>
                <a:lnTo>
                  <a:pt x="488" y="617"/>
                </a:lnTo>
                <a:lnTo>
                  <a:pt x="490" y="614"/>
                </a:lnTo>
                <a:lnTo>
                  <a:pt x="490" y="614"/>
                </a:lnTo>
                <a:lnTo>
                  <a:pt x="481" y="617"/>
                </a:lnTo>
                <a:lnTo>
                  <a:pt x="476" y="620"/>
                </a:lnTo>
                <a:lnTo>
                  <a:pt x="474" y="620"/>
                </a:lnTo>
                <a:lnTo>
                  <a:pt x="474" y="618"/>
                </a:lnTo>
                <a:lnTo>
                  <a:pt x="474" y="618"/>
                </a:lnTo>
                <a:lnTo>
                  <a:pt x="475" y="609"/>
                </a:lnTo>
                <a:lnTo>
                  <a:pt x="476" y="600"/>
                </a:lnTo>
                <a:lnTo>
                  <a:pt x="476" y="600"/>
                </a:lnTo>
                <a:lnTo>
                  <a:pt x="468" y="587"/>
                </a:lnTo>
                <a:lnTo>
                  <a:pt x="459" y="575"/>
                </a:lnTo>
                <a:lnTo>
                  <a:pt x="455" y="570"/>
                </a:lnTo>
                <a:lnTo>
                  <a:pt x="450" y="565"/>
                </a:lnTo>
                <a:lnTo>
                  <a:pt x="450" y="565"/>
                </a:lnTo>
                <a:lnTo>
                  <a:pt x="428" y="550"/>
                </a:lnTo>
                <a:lnTo>
                  <a:pt x="419" y="543"/>
                </a:lnTo>
                <a:lnTo>
                  <a:pt x="412" y="537"/>
                </a:lnTo>
                <a:lnTo>
                  <a:pt x="412" y="537"/>
                </a:lnTo>
                <a:lnTo>
                  <a:pt x="402" y="528"/>
                </a:lnTo>
                <a:lnTo>
                  <a:pt x="380" y="513"/>
                </a:lnTo>
                <a:lnTo>
                  <a:pt x="350" y="492"/>
                </a:lnTo>
                <a:lnTo>
                  <a:pt x="350" y="492"/>
                </a:lnTo>
                <a:lnTo>
                  <a:pt x="351" y="514"/>
                </a:lnTo>
                <a:lnTo>
                  <a:pt x="355" y="563"/>
                </a:lnTo>
                <a:lnTo>
                  <a:pt x="357" y="590"/>
                </a:lnTo>
                <a:lnTo>
                  <a:pt x="357" y="612"/>
                </a:lnTo>
                <a:lnTo>
                  <a:pt x="357" y="629"/>
                </a:lnTo>
                <a:lnTo>
                  <a:pt x="356" y="635"/>
                </a:lnTo>
                <a:lnTo>
                  <a:pt x="355" y="638"/>
                </a:lnTo>
                <a:lnTo>
                  <a:pt x="355" y="638"/>
                </a:lnTo>
                <a:lnTo>
                  <a:pt x="350" y="640"/>
                </a:lnTo>
                <a:lnTo>
                  <a:pt x="346" y="640"/>
                </a:lnTo>
                <a:lnTo>
                  <a:pt x="345" y="641"/>
                </a:lnTo>
                <a:lnTo>
                  <a:pt x="344" y="643"/>
                </a:lnTo>
                <a:lnTo>
                  <a:pt x="344" y="643"/>
                </a:lnTo>
                <a:lnTo>
                  <a:pt x="352" y="677"/>
                </a:lnTo>
                <a:lnTo>
                  <a:pt x="373" y="753"/>
                </a:lnTo>
                <a:lnTo>
                  <a:pt x="393" y="831"/>
                </a:lnTo>
                <a:lnTo>
                  <a:pt x="402" y="859"/>
                </a:lnTo>
                <a:lnTo>
                  <a:pt x="408" y="875"/>
                </a:lnTo>
                <a:lnTo>
                  <a:pt x="408" y="875"/>
                </a:lnTo>
                <a:lnTo>
                  <a:pt x="422" y="906"/>
                </a:lnTo>
                <a:lnTo>
                  <a:pt x="445" y="959"/>
                </a:lnTo>
                <a:lnTo>
                  <a:pt x="476" y="1030"/>
                </a:lnTo>
                <a:lnTo>
                  <a:pt x="476" y="1030"/>
                </a:lnTo>
                <a:lnTo>
                  <a:pt x="490" y="1052"/>
                </a:lnTo>
                <a:lnTo>
                  <a:pt x="503" y="1072"/>
                </a:lnTo>
                <a:lnTo>
                  <a:pt x="503" y="1072"/>
                </a:lnTo>
                <a:lnTo>
                  <a:pt x="516" y="1071"/>
                </a:lnTo>
                <a:lnTo>
                  <a:pt x="546" y="1069"/>
                </a:lnTo>
                <a:lnTo>
                  <a:pt x="562" y="1067"/>
                </a:lnTo>
                <a:lnTo>
                  <a:pt x="577" y="1067"/>
                </a:lnTo>
                <a:lnTo>
                  <a:pt x="588" y="1070"/>
                </a:lnTo>
                <a:lnTo>
                  <a:pt x="592" y="1071"/>
                </a:lnTo>
                <a:lnTo>
                  <a:pt x="594" y="1072"/>
                </a:lnTo>
                <a:lnTo>
                  <a:pt x="594" y="1072"/>
                </a:lnTo>
                <a:lnTo>
                  <a:pt x="595" y="1075"/>
                </a:lnTo>
                <a:lnTo>
                  <a:pt x="594" y="1077"/>
                </a:lnTo>
                <a:lnTo>
                  <a:pt x="589" y="1084"/>
                </a:lnTo>
                <a:lnTo>
                  <a:pt x="580" y="1091"/>
                </a:lnTo>
                <a:lnTo>
                  <a:pt x="568" y="1100"/>
                </a:lnTo>
                <a:lnTo>
                  <a:pt x="541" y="1116"/>
                </a:lnTo>
                <a:lnTo>
                  <a:pt x="521" y="1128"/>
                </a:lnTo>
                <a:lnTo>
                  <a:pt x="521" y="1128"/>
                </a:lnTo>
                <a:lnTo>
                  <a:pt x="491" y="1146"/>
                </a:lnTo>
                <a:lnTo>
                  <a:pt x="471" y="1156"/>
                </a:lnTo>
                <a:lnTo>
                  <a:pt x="471" y="1156"/>
                </a:lnTo>
                <a:lnTo>
                  <a:pt x="463" y="1159"/>
                </a:lnTo>
                <a:lnTo>
                  <a:pt x="458" y="1159"/>
                </a:lnTo>
                <a:lnTo>
                  <a:pt x="455" y="1159"/>
                </a:lnTo>
                <a:lnTo>
                  <a:pt x="452" y="1156"/>
                </a:lnTo>
                <a:lnTo>
                  <a:pt x="452" y="1156"/>
                </a:lnTo>
                <a:lnTo>
                  <a:pt x="450" y="1153"/>
                </a:lnTo>
                <a:lnTo>
                  <a:pt x="446" y="1148"/>
                </a:lnTo>
                <a:lnTo>
                  <a:pt x="439" y="1136"/>
                </a:lnTo>
                <a:lnTo>
                  <a:pt x="432" y="1120"/>
                </a:lnTo>
                <a:lnTo>
                  <a:pt x="416" y="1120"/>
                </a:lnTo>
                <a:lnTo>
                  <a:pt x="416" y="1120"/>
                </a:lnTo>
                <a:lnTo>
                  <a:pt x="405" y="1095"/>
                </a:lnTo>
                <a:lnTo>
                  <a:pt x="386" y="1054"/>
                </a:lnTo>
                <a:lnTo>
                  <a:pt x="386" y="1054"/>
                </a:lnTo>
                <a:lnTo>
                  <a:pt x="358" y="996"/>
                </a:lnTo>
                <a:lnTo>
                  <a:pt x="343" y="964"/>
                </a:lnTo>
                <a:lnTo>
                  <a:pt x="331" y="943"/>
                </a:lnTo>
                <a:lnTo>
                  <a:pt x="331" y="943"/>
                </a:lnTo>
                <a:lnTo>
                  <a:pt x="327" y="935"/>
                </a:lnTo>
                <a:lnTo>
                  <a:pt x="321" y="922"/>
                </a:lnTo>
                <a:lnTo>
                  <a:pt x="309" y="890"/>
                </a:lnTo>
                <a:lnTo>
                  <a:pt x="297" y="859"/>
                </a:lnTo>
                <a:lnTo>
                  <a:pt x="289" y="837"/>
                </a:lnTo>
                <a:lnTo>
                  <a:pt x="289" y="837"/>
                </a:lnTo>
                <a:lnTo>
                  <a:pt x="266" y="795"/>
                </a:lnTo>
                <a:lnTo>
                  <a:pt x="252" y="775"/>
                </a:lnTo>
                <a:lnTo>
                  <a:pt x="246" y="766"/>
                </a:lnTo>
                <a:lnTo>
                  <a:pt x="246" y="766"/>
                </a:lnTo>
                <a:lnTo>
                  <a:pt x="242" y="777"/>
                </a:lnTo>
                <a:lnTo>
                  <a:pt x="242" y="77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4">
            <a:extLst>
              <a:ext uri="{FF2B5EF4-FFF2-40B4-BE49-F238E27FC236}">
                <a16:creationId xmlns:a16="http://schemas.microsoft.com/office/drawing/2014/main" id="{4FEC87FB-52CE-4AA9-800F-5445D7350EE2}"/>
              </a:ext>
            </a:extLst>
          </p:cNvPr>
          <p:cNvSpPr>
            <a:spLocks/>
          </p:cNvSpPr>
          <p:nvPr/>
        </p:nvSpPr>
        <p:spPr bwMode="auto">
          <a:xfrm>
            <a:off x="4637965" y="843453"/>
            <a:ext cx="675075" cy="1562025"/>
          </a:xfrm>
          <a:custGeom>
            <a:avLst/>
            <a:gdLst>
              <a:gd name="T0" fmla="*/ 252 w 462"/>
              <a:gd name="T1" fmla="*/ 0 h 1069"/>
              <a:gd name="T2" fmla="*/ 224 w 462"/>
              <a:gd name="T3" fmla="*/ 20 h 1069"/>
              <a:gd name="T4" fmla="*/ 213 w 462"/>
              <a:gd name="T5" fmla="*/ 66 h 1069"/>
              <a:gd name="T6" fmla="*/ 213 w 462"/>
              <a:gd name="T7" fmla="*/ 130 h 1069"/>
              <a:gd name="T8" fmla="*/ 155 w 462"/>
              <a:gd name="T9" fmla="*/ 167 h 1069"/>
              <a:gd name="T10" fmla="*/ 86 w 462"/>
              <a:gd name="T11" fmla="*/ 287 h 1069"/>
              <a:gd name="T12" fmla="*/ 39 w 462"/>
              <a:gd name="T13" fmla="*/ 407 h 1069"/>
              <a:gd name="T14" fmla="*/ 20 w 462"/>
              <a:gd name="T15" fmla="*/ 507 h 1069"/>
              <a:gd name="T16" fmla="*/ 16 w 462"/>
              <a:gd name="T17" fmla="*/ 575 h 1069"/>
              <a:gd name="T18" fmla="*/ 37 w 462"/>
              <a:gd name="T19" fmla="*/ 588 h 1069"/>
              <a:gd name="T20" fmla="*/ 81 w 462"/>
              <a:gd name="T21" fmla="*/ 599 h 1069"/>
              <a:gd name="T22" fmla="*/ 57 w 462"/>
              <a:gd name="T23" fmla="*/ 498 h 1069"/>
              <a:gd name="T24" fmla="*/ 95 w 462"/>
              <a:gd name="T25" fmla="*/ 372 h 1069"/>
              <a:gd name="T26" fmla="*/ 115 w 462"/>
              <a:gd name="T27" fmla="*/ 451 h 1069"/>
              <a:gd name="T28" fmla="*/ 110 w 462"/>
              <a:gd name="T29" fmla="*/ 469 h 1069"/>
              <a:gd name="T30" fmla="*/ 124 w 462"/>
              <a:gd name="T31" fmla="*/ 490 h 1069"/>
              <a:gd name="T32" fmla="*/ 126 w 462"/>
              <a:gd name="T33" fmla="*/ 567 h 1069"/>
              <a:gd name="T34" fmla="*/ 150 w 462"/>
              <a:gd name="T35" fmla="*/ 646 h 1069"/>
              <a:gd name="T36" fmla="*/ 55 w 462"/>
              <a:gd name="T37" fmla="*/ 877 h 1069"/>
              <a:gd name="T38" fmla="*/ 8 w 462"/>
              <a:gd name="T39" fmla="*/ 1002 h 1069"/>
              <a:gd name="T40" fmla="*/ 15 w 462"/>
              <a:gd name="T41" fmla="*/ 1046 h 1069"/>
              <a:gd name="T42" fmla="*/ 113 w 462"/>
              <a:gd name="T43" fmla="*/ 1067 h 1069"/>
              <a:gd name="T44" fmla="*/ 156 w 462"/>
              <a:gd name="T45" fmla="*/ 1061 h 1069"/>
              <a:gd name="T46" fmla="*/ 157 w 462"/>
              <a:gd name="T47" fmla="*/ 1051 h 1069"/>
              <a:gd name="T48" fmla="*/ 108 w 462"/>
              <a:gd name="T49" fmla="*/ 1029 h 1069"/>
              <a:gd name="T50" fmla="*/ 113 w 462"/>
              <a:gd name="T51" fmla="*/ 992 h 1069"/>
              <a:gd name="T52" fmla="*/ 137 w 462"/>
              <a:gd name="T53" fmla="*/ 903 h 1069"/>
              <a:gd name="T54" fmla="*/ 181 w 462"/>
              <a:gd name="T55" fmla="*/ 840 h 1069"/>
              <a:gd name="T56" fmla="*/ 266 w 462"/>
              <a:gd name="T57" fmla="*/ 907 h 1069"/>
              <a:gd name="T58" fmla="*/ 309 w 462"/>
              <a:gd name="T59" fmla="*/ 1014 h 1069"/>
              <a:gd name="T60" fmla="*/ 320 w 462"/>
              <a:gd name="T61" fmla="*/ 1037 h 1069"/>
              <a:gd name="T62" fmla="*/ 350 w 462"/>
              <a:gd name="T63" fmla="*/ 1069 h 1069"/>
              <a:gd name="T64" fmla="*/ 373 w 462"/>
              <a:gd name="T65" fmla="*/ 1055 h 1069"/>
              <a:gd name="T66" fmla="*/ 412 w 462"/>
              <a:gd name="T67" fmla="*/ 1016 h 1069"/>
              <a:gd name="T68" fmla="*/ 441 w 462"/>
              <a:gd name="T69" fmla="*/ 983 h 1069"/>
              <a:gd name="T70" fmla="*/ 433 w 462"/>
              <a:gd name="T71" fmla="*/ 970 h 1069"/>
              <a:gd name="T72" fmla="*/ 376 w 462"/>
              <a:gd name="T73" fmla="*/ 974 h 1069"/>
              <a:gd name="T74" fmla="*/ 379 w 462"/>
              <a:gd name="T75" fmla="*/ 945 h 1069"/>
              <a:gd name="T76" fmla="*/ 352 w 462"/>
              <a:gd name="T77" fmla="*/ 896 h 1069"/>
              <a:gd name="T78" fmla="*/ 314 w 462"/>
              <a:gd name="T79" fmla="*/ 822 h 1069"/>
              <a:gd name="T80" fmla="*/ 290 w 462"/>
              <a:gd name="T81" fmla="*/ 723 h 1069"/>
              <a:gd name="T82" fmla="*/ 279 w 462"/>
              <a:gd name="T83" fmla="*/ 541 h 1069"/>
              <a:gd name="T84" fmla="*/ 290 w 462"/>
              <a:gd name="T85" fmla="*/ 464 h 1069"/>
              <a:gd name="T86" fmla="*/ 302 w 462"/>
              <a:gd name="T87" fmla="*/ 378 h 1069"/>
              <a:gd name="T88" fmla="*/ 305 w 462"/>
              <a:gd name="T89" fmla="*/ 343 h 1069"/>
              <a:gd name="T90" fmla="*/ 326 w 462"/>
              <a:gd name="T91" fmla="*/ 392 h 1069"/>
              <a:gd name="T92" fmla="*/ 416 w 462"/>
              <a:gd name="T93" fmla="*/ 422 h 1069"/>
              <a:gd name="T94" fmla="*/ 419 w 462"/>
              <a:gd name="T95" fmla="*/ 436 h 1069"/>
              <a:gd name="T96" fmla="*/ 449 w 462"/>
              <a:gd name="T97" fmla="*/ 437 h 1069"/>
              <a:gd name="T98" fmla="*/ 462 w 462"/>
              <a:gd name="T99" fmla="*/ 417 h 1069"/>
              <a:gd name="T100" fmla="*/ 456 w 462"/>
              <a:gd name="T101" fmla="*/ 386 h 1069"/>
              <a:gd name="T102" fmla="*/ 443 w 462"/>
              <a:gd name="T103" fmla="*/ 375 h 1069"/>
              <a:gd name="T104" fmla="*/ 411 w 462"/>
              <a:gd name="T105" fmla="*/ 375 h 1069"/>
              <a:gd name="T106" fmla="*/ 350 w 462"/>
              <a:gd name="T107" fmla="*/ 303 h 1069"/>
              <a:gd name="T108" fmla="*/ 329 w 462"/>
              <a:gd name="T109" fmla="*/ 216 h 1069"/>
              <a:gd name="T110" fmla="*/ 295 w 462"/>
              <a:gd name="T111" fmla="*/ 161 h 1069"/>
              <a:gd name="T112" fmla="*/ 315 w 462"/>
              <a:gd name="T113" fmla="*/ 147 h 1069"/>
              <a:gd name="T114" fmla="*/ 327 w 462"/>
              <a:gd name="T115" fmla="*/ 132 h 1069"/>
              <a:gd name="T116" fmla="*/ 332 w 462"/>
              <a:gd name="T117" fmla="*/ 109 h 1069"/>
              <a:gd name="T118" fmla="*/ 337 w 462"/>
              <a:gd name="T119" fmla="*/ 99 h 1069"/>
              <a:gd name="T120" fmla="*/ 329 w 462"/>
              <a:gd name="T121" fmla="*/ 50 h 1069"/>
              <a:gd name="T122" fmla="*/ 325 w 462"/>
              <a:gd name="T123" fmla="*/ 15 h 1069"/>
              <a:gd name="T124" fmla="*/ 295 w 462"/>
              <a:gd name="T125" fmla="*/ 6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62" h="1069">
                <a:moveTo>
                  <a:pt x="295" y="6"/>
                </a:moveTo>
                <a:lnTo>
                  <a:pt x="295" y="6"/>
                </a:lnTo>
                <a:lnTo>
                  <a:pt x="280" y="2"/>
                </a:lnTo>
                <a:lnTo>
                  <a:pt x="267" y="0"/>
                </a:lnTo>
                <a:lnTo>
                  <a:pt x="260" y="0"/>
                </a:lnTo>
                <a:lnTo>
                  <a:pt x="252" y="0"/>
                </a:lnTo>
                <a:lnTo>
                  <a:pt x="252" y="0"/>
                </a:lnTo>
                <a:lnTo>
                  <a:pt x="246" y="2"/>
                </a:lnTo>
                <a:lnTo>
                  <a:pt x="240" y="5"/>
                </a:lnTo>
                <a:lnTo>
                  <a:pt x="236" y="8"/>
                </a:lnTo>
                <a:lnTo>
                  <a:pt x="231" y="12"/>
                </a:lnTo>
                <a:lnTo>
                  <a:pt x="224" y="20"/>
                </a:lnTo>
                <a:lnTo>
                  <a:pt x="219" y="30"/>
                </a:lnTo>
                <a:lnTo>
                  <a:pt x="219" y="30"/>
                </a:lnTo>
                <a:lnTo>
                  <a:pt x="216" y="38"/>
                </a:lnTo>
                <a:lnTo>
                  <a:pt x="214" y="50"/>
                </a:lnTo>
                <a:lnTo>
                  <a:pt x="213" y="66"/>
                </a:lnTo>
                <a:lnTo>
                  <a:pt x="213" y="66"/>
                </a:lnTo>
                <a:lnTo>
                  <a:pt x="216" y="93"/>
                </a:lnTo>
                <a:lnTo>
                  <a:pt x="219" y="117"/>
                </a:lnTo>
                <a:lnTo>
                  <a:pt x="219" y="117"/>
                </a:lnTo>
                <a:lnTo>
                  <a:pt x="216" y="124"/>
                </a:lnTo>
                <a:lnTo>
                  <a:pt x="213" y="130"/>
                </a:lnTo>
                <a:lnTo>
                  <a:pt x="213" y="130"/>
                </a:lnTo>
                <a:lnTo>
                  <a:pt x="211" y="131"/>
                </a:lnTo>
                <a:lnTo>
                  <a:pt x="205" y="135"/>
                </a:lnTo>
                <a:lnTo>
                  <a:pt x="205" y="135"/>
                </a:lnTo>
                <a:lnTo>
                  <a:pt x="192" y="142"/>
                </a:lnTo>
                <a:lnTo>
                  <a:pt x="168" y="157"/>
                </a:lnTo>
                <a:lnTo>
                  <a:pt x="155" y="167"/>
                </a:lnTo>
                <a:lnTo>
                  <a:pt x="143" y="178"/>
                </a:lnTo>
                <a:lnTo>
                  <a:pt x="133" y="188"/>
                </a:lnTo>
                <a:lnTo>
                  <a:pt x="128" y="194"/>
                </a:lnTo>
                <a:lnTo>
                  <a:pt x="126" y="198"/>
                </a:lnTo>
                <a:lnTo>
                  <a:pt x="126" y="198"/>
                </a:lnTo>
                <a:lnTo>
                  <a:pt x="86" y="287"/>
                </a:lnTo>
                <a:lnTo>
                  <a:pt x="92" y="296"/>
                </a:lnTo>
                <a:lnTo>
                  <a:pt x="92" y="296"/>
                </a:lnTo>
                <a:lnTo>
                  <a:pt x="69" y="342"/>
                </a:lnTo>
                <a:lnTo>
                  <a:pt x="42" y="398"/>
                </a:lnTo>
                <a:lnTo>
                  <a:pt x="42" y="398"/>
                </a:lnTo>
                <a:lnTo>
                  <a:pt x="39" y="407"/>
                </a:lnTo>
                <a:lnTo>
                  <a:pt x="37" y="419"/>
                </a:lnTo>
                <a:lnTo>
                  <a:pt x="31" y="450"/>
                </a:lnTo>
                <a:lnTo>
                  <a:pt x="26" y="479"/>
                </a:lnTo>
                <a:lnTo>
                  <a:pt x="24" y="493"/>
                </a:lnTo>
                <a:lnTo>
                  <a:pt x="24" y="493"/>
                </a:lnTo>
                <a:lnTo>
                  <a:pt x="20" y="507"/>
                </a:lnTo>
                <a:lnTo>
                  <a:pt x="18" y="517"/>
                </a:lnTo>
                <a:lnTo>
                  <a:pt x="0" y="549"/>
                </a:lnTo>
                <a:lnTo>
                  <a:pt x="13" y="557"/>
                </a:lnTo>
                <a:lnTo>
                  <a:pt x="13" y="557"/>
                </a:lnTo>
                <a:lnTo>
                  <a:pt x="14" y="568"/>
                </a:lnTo>
                <a:lnTo>
                  <a:pt x="16" y="575"/>
                </a:lnTo>
                <a:lnTo>
                  <a:pt x="18" y="580"/>
                </a:lnTo>
                <a:lnTo>
                  <a:pt x="18" y="580"/>
                </a:lnTo>
                <a:lnTo>
                  <a:pt x="22" y="584"/>
                </a:lnTo>
                <a:lnTo>
                  <a:pt x="29" y="586"/>
                </a:lnTo>
                <a:lnTo>
                  <a:pt x="37" y="588"/>
                </a:lnTo>
                <a:lnTo>
                  <a:pt x="37" y="588"/>
                </a:lnTo>
                <a:lnTo>
                  <a:pt x="53" y="593"/>
                </a:lnTo>
                <a:lnTo>
                  <a:pt x="68" y="593"/>
                </a:lnTo>
                <a:lnTo>
                  <a:pt x="68" y="593"/>
                </a:lnTo>
                <a:lnTo>
                  <a:pt x="73" y="597"/>
                </a:lnTo>
                <a:lnTo>
                  <a:pt x="78" y="598"/>
                </a:lnTo>
                <a:lnTo>
                  <a:pt x="81" y="599"/>
                </a:lnTo>
                <a:lnTo>
                  <a:pt x="81" y="599"/>
                </a:lnTo>
                <a:lnTo>
                  <a:pt x="84" y="597"/>
                </a:lnTo>
                <a:lnTo>
                  <a:pt x="85" y="594"/>
                </a:lnTo>
                <a:lnTo>
                  <a:pt x="86" y="591"/>
                </a:lnTo>
                <a:lnTo>
                  <a:pt x="115" y="538"/>
                </a:lnTo>
                <a:lnTo>
                  <a:pt x="57" y="498"/>
                </a:lnTo>
                <a:lnTo>
                  <a:pt x="57" y="498"/>
                </a:lnTo>
                <a:lnTo>
                  <a:pt x="67" y="466"/>
                </a:lnTo>
                <a:lnTo>
                  <a:pt x="81" y="420"/>
                </a:lnTo>
                <a:lnTo>
                  <a:pt x="81" y="420"/>
                </a:lnTo>
                <a:lnTo>
                  <a:pt x="90" y="390"/>
                </a:lnTo>
                <a:lnTo>
                  <a:pt x="95" y="372"/>
                </a:lnTo>
                <a:lnTo>
                  <a:pt x="119" y="343"/>
                </a:lnTo>
                <a:lnTo>
                  <a:pt x="119" y="343"/>
                </a:lnTo>
                <a:lnTo>
                  <a:pt x="119" y="393"/>
                </a:lnTo>
                <a:lnTo>
                  <a:pt x="118" y="431"/>
                </a:lnTo>
                <a:lnTo>
                  <a:pt x="116" y="444"/>
                </a:lnTo>
                <a:lnTo>
                  <a:pt x="115" y="451"/>
                </a:lnTo>
                <a:lnTo>
                  <a:pt x="115" y="451"/>
                </a:lnTo>
                <a:lnTo>
                  <a:pt x="113" y="457"/>
                </a:lnTo>
                <a:lnTo>
                  <a:pt x="109" y="462"/>
                </a:lnTo>
                <a:lnTo>
                  <a:pt x="108" y="466"/>
                </a:lnTo>
                <a:lnTo>
                  <a:pt x="109" y="468"/>
                </a:lnTo>
                <a:lnTo>
                  <a:pt x="110" y="469"/>
                </a:lnTo>
                <a:lnTo>
                  <a:pt x="110" y="469"/>
                </a:lnTo>
                <a:lnTo>
                  <a:pt x="115" y="474"/>
                </a:lnTo>
                <a:lnTo>
                  <a:pt x="121" y="476"/>
                </a:lnTo>
                <a:lnTo>
                  <a:pt x="126" y="480"/>
                </a:lnTo>
                <a:lnTo>
                  <a:pt x="126" y="480"/>
                </a:lnTo>
                <a:lnTo>
                  <a:pt x="124" y="490"/>
                </a:lnTo>
                <a:lnTo>
                  <a:pt x="120" y="513"/>
                </a:lnTo>
                <a:lnTo>
                  <a:pt x="120" y="527"/>
                </a:lnTo>
                <a:lnTo>
                  <a:pt x="120" y="541"/>
                </a:lnTo>
                <a:lnTo>
                  <a:pt x="122" y="555"/>
                </a:lnTo>
                <a:lnTo>
                  <a:pt x="124" y="562"/>
                </a:lnTo>
                <a:lnTo>
                  <a:pt x="126" y="567"/>
                </a:lnTo>
                <a:lnTo>
                  <a:pt x="126" y="567"/>
                </a:lnTo>
                <a:lnTo>
                  <a:pt x="136" y="591"/>
                </a:lnTo>
                <a:lnTo>
                  <a:pt x="144" y="615"/>
                </a:lnTo>
                <a:lnTo>
                  <a:pt x="150" y="634"/>
                </a:lnTo>
                <a:lnTo>
                  <a:pt x="150" y="641"/>
                </a:lnTo>
                <a:lnTo>
                  <a:pt x="150" y="646"/>
                </a:lnTo>
                <a:lnTo>
                  <a:pt x="150" y="646"/>
                </a:lnTo>
                <a:lnTo>
                  <a:pt x="113" y="742"/>
                </a:lnTo>
                <a:lnTo>
                  <a:pt x="86" y="809"/>
                </a:lnTo>
                <a:lnTo>
                  <a:pt x="68" y="850"/>
                </a:lnTo>
                <a:lnTo>
                  <a:pt x="68" y="850"/>
                </a:lnTo>
                <a:lnTo>
                  <a:pt x="55" y="877"/>
                </a:lnTo>
                <a:lnTo>
                  <a:pt x="37" y="917"/>
                </a:lnTo>
                <a:lnTo>
                  <a:pt x="20" y="957"/>
                </a:lnTo>
                <a:lnTo>
                  <a:pt x="10" y="984"/>
                </a:lnTo>
                <a:lnTo>
                  <a:pt x="10" y="984"/>
                </a:lnTo>
                <a:lnTo>
                  <a:pt x="8" y="993"/>
                </a:lnTo>
                <a:lnTo>
                  <a:pt x="8" y="1002"/>
                </a:lnTo>
                <a:lnTo>
                  <a:pt x="8" y="1011"/>
                </a:lnTo>
                <a:lnTo>
                  <a:pt x="9" y="1019"/>
                </a:lnTo>
                <a:lnTo>
                  <a:pt x="12" y="1033"/>
                </a:lnTo>
                <a:lnTo>
                  <a:pt x="13" y="1040"/>
                </a:lnTo>
                <a:lnTo>
                  <a:pt x="13" y="1040"/>
                </a:lnTo>
                <a:lnTo>
                  <a:pt x="15" y="1046"/>
                </a:lnTo>
                <a:lnTo>
                  <a:pt x="18" y="1053"/>
                </a:lnTo>
                <a:lnTo>
                  <a:pt x="18" y="1053"/>
                </a:lnTo>
                <a:lnTo>
                  <a:pt x="31" y="1055"/>
                </a:lnTo>
                <a:lnTo>
                  <a:pt x="61" y="1061"/>
                </a:lnTo>
                <a:lnTo>
                  <a:pt x="96" y="1066"/>
                </a:lnTo>
                <a:lnTo>
                  <a:pt x="113" y="1067"/>
                </a:lnTo>
                <a:lnTo>
                  <a:pt x="126" y="1069"/>
                </a:lnTo>
                <a:lnTo>
                  <a:pt x="126" y="1069"/>
                </a:lnTo>
                <a:lnTo>
                  <a:pt x="137" y="1067"/>
                </a:lnTo>
                <a:lnTo>
                  <a:pt x="145" y="1066"/>
                </a:lnTo>
                <a:lnTo>
                  <a:pt x="151" y="1064"/>
                </a:lnTo>
                <a:lnTo>
                  <a:pt x="156" y="1061"/>
                </a:lnTo>
                <a:lnTo>
                  <a:pt x="160" y="1059"/>
                </a:lnTo>
                <a:lnTo>
                  <a:pt x="162" y="1057"/>
                </a:lnTo>
                <a:lnTo>
                  <a:pt x="162" y="1054"/>
                </a:lnTo>
                <a:lnTo>
                  <a:pt x="161" y="1053"/>
                </a:lnTo>
                <a:lnTo>
                  <a:pt x="161" y="1053"/>
                </a:lnTo>
                <a:lnTo>
                  <a:pt x="157" y="1051"/>
                </a:lnTo>
                <a:lnTo>
                  <a:pt x="150" y="1048"/>
                </a:lnTo>
                <a:lnTo>
                  <a:pt x="133" y="1042"/>
                </a:lnTo>
                <a:lnTo>
                  <a:pt x="116" y="1036"/>
                </a:lnTo>
                <a:lnTo>
                  <a:pt x="110" y="1033"/>
                </a:lnTo>
                <a:lnTo>
                  <a:pt x="109" y="1030"/>
                </a:lnTo>
                <a:lnTo>
                  <a:pt x="108" y="1029"/>
                </a:lnTo>
                <a:lnTo>
                  <a:pt x="108" y="1029"/>
                </a:lnTo>
                <a:lnTo>
                  <a:pt x="106" y="1017"/>
                </a:lnTo>
                <a:lnTo>
                  <a:pt x="106" y="1011"/>
                </a:lnTo>
                <a:lnTo>
                  <a:pt x="108" y="1005"/>
                </a:lnTo>
                <a:lnTo>
                  <a:pt x="108" y="1005"/>
                </a:lnTo>
                <a:lnTo>
                  <a:pt x="113" y="992"/>
                </a:lnTo>
                <a:lnTo>
                  <a:pt x="119" y="968"/>
                </a:lnTo>
                <a:lnTo>
                  <a:pt x="128" y="925"/>
                </a:lnTo>
                <a:lnTo>
                  <a:pt x="128" y="925"/>
                </a:lnTo>
                <a:lnTo>
                  <a:pt x="132" y="916"/>
                </a:lnTo>
                <a:lnTo>
                  <a:pt x="134" y="907"/>
                </a:lnTo>
                <a:lnTo>
                  <a:pt x="137" y="903"/>
                </a:lnTo>
                <a:lnTo>
                  <a:pt x="139" y="899"/>
                </a:lnTo>
                <a:lnTo>
                  <a:pt x="139" y="899"/>
                </a:lnTo>
                <a:lnTo>
                  <a:pt x="146" y="890"/>
                </a:lnTo>
                <a:lnTo>
                  <a:pt x="161" y="871"/>
                </a:lnTo>
                <a:lnTo>
                  <a:pt x="175" y="850"/>
                </a:lnTo>
                <a:lnTo>
                  <a:pt x="181" y="840"/>
                </a:lnTo>
                <a:lnTo>
                  <a:pt x="184" y="834"/>
                </a:lnTo>
                <a:lnTo>
                  <a:pt x="184" y="834"/>
                </a:lnTo>
                <a:lnTo>
                  <a:pt x="195" y="801"/>
                </a:lnTo>
                <a:lnTo>
                  <a:pt x="199" y="781"/>
                </a:lnTo>
                <a:lnTo>
                  <a:pt x="199" y="781"/>
                </a:lnTo>
                <a:lnTo>
                  <a:pt x="266" y="907"/>
                </a:lnTo>
                <a:lnTo>
                  <a:pt x="266" y="907"/>
                </a:lnTo>
                <a:lnTo>
                  <a:pt x="276" y="933"/>
                </a:lnTo>
                <a:lnTo>
                  <a:pt x="289" y="965"/>
                </a:lnTo>
                <a:lnTo>
                  <a:pt x="303" y="1005"/>
                </a:lnTo>
                <a:lnTo>
                  <a:pt x="303" y="1005"/>
                </a:lnTo>
                <a:lnTo>
                  <a:pt x="309" y="1014"/>
                </a:lnTo>
                <a:lnTo>
                  <a:pt x="314" y="1022"/>
                </a:lnTo>
                <a:lnTo>
                  <a:pt x="315" y="1025"/>
                </a:lnTo>
                <a:lnTo>
                  <a:pt x="316" y="1029"/>
                </a:lnTo>
                <a:lnTo>
                  <a:pt x="316" y="1029"/>
                </a:lnTo>
                <a:lnTo>
                  <a:pt x="317" y="1033"/>
                </a:lnTo>
                <a:lnTo>
                  <a:pt x="320" y="1037"/>
                </a:lnTo>
                <a:lnTo>
                  <a:pt x="323" y="1045"/>
                </a:lnTo>
                <a:lnTo>
                  <a:pt x="328" y="1052"/>
                </a:lnTo>
                <a:lnTo>
                  <a:pt x="334" y="1058"/>
                </a:lnTo>
                <a:lnTo>
                  <a:pt x="340" y="1064"/>
                </a:lnTo>
                <a:lnTo>
                  <a:pt x="346" y="1067"/>
                </a:lnTo>
                <a:lnTo>
                  <a:pt x="350" y="1069"/>
                </a:lnTo>
                <a:lnTo>
                  <a:pt x="352" y="1069"/>
                </a:lnTo>
                <a:lnTo>
                  <a:pt x="352" y="1069"/>
                </a:lnTo>
                <a:lnTo>
                  <a:pt x="358" y="1067"/>
                </a:lnTo>
                <a:lnTo>
                  <a:pt x="364" y="1064"/>
                </a:lnTo>
                <a:lnTo>
                  <a:pt x="369" y="1060"/>
                </a:lnTo>
                <a:lnTo>
                  <a:pt x="373" y="1055"/>
                </a:lnTo>
                <a:lnTo>
                  <a:pt x="381" y="1046"/>
                </a:lnTo>
                <a:lnTo>
                  <a:pt x="387" y="1036"/>
                </a:lnTo>
                <a:lnTo>
                  <a:pt x="387" y="1036"/>
                </a:lnTo>
                <a:lnTo>
                  <a:pt x="391" y="1033"/>
                </a:lnTo>
                <a:lnTo>
                  <a:pt x="398" y="1026"/>
                </a:lnTo>
                <a:lnTo>
                  <a:pt x="412" y="1016"/>
                </a:lnTo>
                <a:lnTo>
                  <a:pt x="427" y="1005"/>
                </a:lnTo>
                <a:lnTo>
                  <a:pt x="432" y="1000"/>
                </a:lnTo>
                <a:lnTo>
                  <a:pt x="434" y="998"/>
                </a:lnTo>
                <a:lnTo>
                  <a:pt x="434" y="998"/>
                </a:lnTo>
                <a:lnTo>
                  <a:pt x="438" y="990"/>
                </a:lnTo>
                <a:lnTo>
                  <a:pt x="441" y="983"/>
                </a:lnTo>
                <a:lnTo>
                  <a:pt x="443" y="980"/>
                </a:lnTo>
                <a:lnTo>
                  <a:pt x="443" y="976"/>
                </a:lnTo>
                <a:lnTo>
                  <a:pt x="441" y="972"/>
                </a:lnTo>
                <a:lnTo>
                  <a:pt x="438" y="971"/>
                </a:lnTo>
                <a:lnTo>
                  <a:pt x="438" y="971"/>
                </a:lnTo>
                <a:lnTo>
                  <a:pt x="433" y="970"/>
                </a:lnTo>
                <a:lnTo>
                  <a:pt x="427" y="969"/>
                </a:lnTo>
                <a:lnTo>
                  <a:pt x="417" y="970"/>
                </a:lnTo>
                <a:lnTo>
                  <a:pt x="398" y="974"/>
                </a:lnTo>
                <a:lnTo>
                  <a:pt x="398" y="974"/>
                </a:lnTo>
                <a:lnTo>
                  <a:pt x="384" y="974"/>
                </a:lnTo>
                <a:lnTo>
                  <a:pt x="376" y="974"/>
                </a:lnTo>
                <a:lnTo>
                  <a:pt x="376" y="974"/>
                </a:lnTo>
                <a:lnTo>
                  <a:pt x="378" y="971"/>
                </a:lnTo>
                <a:lnTo>
                  <a:pt x="380" y="964"/>
                </a:lnTo>
                <a:lnTo>
                  <a:pt x="381" y="954"/>
                </a:lnTo>
                <a:lnTo>
                  <a:pt x="381" y="949"/>
                </a:lnTo>
                <a:lnTo>
                  <a:pt x="379" y="945"/>
                </a:lnTo>
                <a:lnTo>
                  <a:pt x="379" y="945"/>
                </a:lnTo>
                <a:lnTo>
                  <a:pt x="374" y="933"/>
                </a:lnTo>
                <a:lnTo>
                  <a:pt x="368" y="921"/>
                </a:lnTo>
                <a:lnTo>
                  <a:pt x="361" y="909"/>
                </a:lnTo>
                <a:lnTo>
                  <a:pt x="352" y="896"/>
                </a:lnTo>
                <a:lnTo>
                  <a:pt x="352" y="896"/>
                </a:lnTo>
                <a:lnTo>
                  <a:pt x="332" y="869"/>
                </a:lnTo>
                <a:lnTo>
                  <a:pt x="321" y="853"/>
                </a:lnTo>
                <a:lnTo>
                  <a:pt x="319" y="847"/>
                </a:lnTo>
                <a:lnTo>
                  <a:pt x="316" y="841"/>
                </a:lnTo>
                <a:lnTo>
                  <a:pt x="316" y="841"/>
                </a:lnTo>
                <a:lnTo>
                  <a:pt x="314" y="822"/>
                </a:lnTo>
                <a:lnTo>
                  <a:pt x="311" y="792"/>
                </a:lnTo>
                <a:lnTo>
                  <a:pt x="309" y="763"/>
                </a:lnTo>
                <a:lnTo>
                  <a:pt x="308" y="750"/>
                </a:lnTo>
                <a:lnTo>
                  <a:pt x="308" y="750"/>
                </a:lnTo>
                <a:lnTo>
                  <a:pt x="290" y="723"/>
                </a:lnTo>
                <a:lnTo>
                  <a:pt x="290" y="723"/>
                </a:lnTo>
                <a:lnTo>
                  <a:pt x="272" y="602"/>
                </a:lnTo>
                <a:lnTo>
                  <a:pt x="272" y="602"/>
                </a:lnTo>
                <a:lnTo>
                  <a:pt x="272" y="592"/>
                </a:lnTo>
                <a:lnTo>
                  <a:pt x="274" y="575"/>
                </a:lnTo>
                <a:lnTo>
                  <a:pt x="279" y="541"/>
                </a:lnTo>
                <a:lnTo>
                  <a:pt x="279" y="541"/>
                </a:lnTo>
                <a:lnTo>
                  <a:pt x="281" y="491"/>
                </a:lnTo>
                <a:lnTo>
                  <a:pt x="281" y="491"/>
                </a:lnTo>
                <a:lnTo>
                  <a:pt x="285" y="480"/>
                </a:lnTo>
                <a:lnTo>
                  <a:pt x="287" y="472"/>
                </a:lnTo>
                <a:lnTo>
                  <a:pt x="290" y="464"/>
                </a:lnTo>
                <a:lnTo>
                  <a:pt x="290" y="464"/>
                </a:lnTo>
                <a:lnTo>
                  <a:pt x="291" y="442"/>
                </a:lnTo>
                <a:lnTo>
                  <a:pt x="291" y="430"/>
                </a:lnTo>
                <a:lnTo>
                  <a:pt x="292" y="422"/>
                </a:lnTo>
                <a:lnTo>
                  <a:pt x="292" y="422"/>
                </a:lnTo>
                <a:lnTo>
                  <a:pt x="298" y="395"/>
                </a:lnTo>
                <a:lnTo>
                  <a:pt x="302" y="378"/>
                </a:lnTo>
                <a:lnTo>
                  <a:pt x="303" y="369"/>
                </a:lnTo>
                <a:lnTo>
                  <a:pt x="303" y="369"/>
                </a:lnTo>
                <a:lnTo>
                  <a:pt x="303" y="365"/>
                </a:lnTo>
                <a:lnTo>
                  <a:pt x="304" y="356"/>
                </a:lnTo>
                <a:lnTo>
                  <a:pt x="305" y="343"/>
                </a:lnTo>
                <a:lnTo>
                  <a:pt x="305" y="343"/>
                </a:lnTo>
                <a:lnTo>
                  <a:pt x="311" y="363"/>
                </a:lnTo>
                <a:lnTo>
                  <a:pt x="316" y="378"/>
                </a:lnTo>
                <a:lnTo>
                  <a:pt x="319" y="384"/>
                </a:lnTo>
                <a:lnTo>
                  <a:pt x="321" y="387"/>
                </a:lnTo>
                <a:lnTo>
                  <a:pt x="321" y="387"/>
                </a:lnTo>
                <a:lnTo>
                  <a:pt x="326" y="392"/>
                </a:lnTo>
                <a:lnTo>
                  <a:pt x="329" y="395"/>
                </a:lnTo>
                <a:lnTo>
                  <a:pt x="340" y="398"/>
                </a:lnTo>
                <a:lnTo>
                  <a:pt x="340" y="398"/>
                </a:lnTo>
                <a:lnTo>
                  <a:pt x="355" y="403"/>
                </a:lnTo>
                <a:lnTo>
                  <a:pt x="381" y="411"/>
                </a:lnTo>
                <a:lnTo>
                  <a:pt x="416" y="422"/>
                </a:lnTo>
                <a:lnTo>
                  <a:pt x="416" y="422"/>
                </a:lnTo>
                <a:lnTo>
                  <a:pt x="415" y="423"/>
                </a:lnTo>
                <a:lnTo>
                  <a:pt x="415" y="428"/>
                </a:lnTo>
                <a:lnTo>
                  <a:pt x="416" y="433"/>
                </a:lnTo>
                <a:lnTo>
                  <a:pt x="417" y="434"/>
                </a:lnTo>
                <a:lnTo>
                  <a:pt x="419" y="436"/>
                </a:lnTo>
                <a:lnTo>
                  <a:pt x="419" y="436"/>
                </a:lnTo>
                <a:lnTo>
                  <a:pt x="422" y="437"/>
                </a:lnTo>
                <a:lnTo>
                  <a:pt x="429" y="438"/>
                </a:lnTo>
                <a:lnTo>
                  <a:pt x="429" y="438"/>
                </a:lnTo>
                <a:lnTo>
                  <a:pt x="439" y="438"/>
                </a:lnTo>
                <a:lnTo>
                  <a:pt x="449" y="437"/>
                </a:lnTo>
                <a:lnTo>
                  <a:pt x="457" y="434"/>
                </a:lnTo>
                <a:lnTo>
                  <a:pt x="459" y="433"/>
                </a:lnTo>
                <a:lnTo>
                  <a:pt x="461" y="431"/>
                </a:lnTo>
                <a:lnTo>
                  <a:pt x="461" y="431"/>
                </a:lnTo>
                <a:lnTo>
                  <a:pt x="462" y="425"/>
                </a:lnTo>
                <a:lnTo>
                  <a:pt x="462" y="417"/>
                </a:lnTo>
                <a:lnTo>
                  <a:pt x="462" y="410"/>
                </a:lnTo>
                <a:lnTo>
                  <a:pt x="458" y="401"/>
                </a:lnTo>
                <a:lnTo>
                  <a:pt x="458" y="401"/>
                </a:lnTo>
                <a:lnTo>
                  <a:pt x="457" y="397"/>
                </a:lnTo>
                <a:lnTo>
                  <a:pt x="456" y="392"/>
                </a:lnTo>
                <a:lnTo>
                  <a:pt x="456" y="386"/>
                </a:lnTo>
                <a:lnTo>
                  <a:pt x="456" y="384"/>
                </a:lnTo>
                <a:lnTo>
                  <a:pt x="455" y="381"/>
                </a:lnTo>
                <a:lnTo>
                  <a:pt x="452" y="380"/>
                </a:lnTo>
                <a:lnTo>
                  <a:pt x="447" y="378"/>
                </a:lnTo>
                <a:lnTo>
                  <a:pt x="447" y="378"/>
                </a:lnTo>
                <a:lnTo>
                  <a:pt x="443" y="375"/>
                </a:lnTo>
                <a:lnTo>
                  <a:pt x="438" y="375"/>
                </a:lnTo>
                <a:lnTo>
                  <a:pt x="428" y="377"/>
                </a:lnTo>
                <a:lnTo>
                  <a:pt x="420" y="378"/>
                </a:lnTo>
                <a:lnTo>
                  <a:pt x="415" y="377"/>
                </a:lnTo>
                <a:lnTo>
                  <a:pt x="411" y="375"/>
                </a:lnTo>
                <a:lnTo>
                  <a:pt x="411" y="375"/>
                </a:lnTo>
                <a:lnTo>
                  <a:pt x="381" y="357"/>
                </a:lnTo>
                <a:lnTo>
                  <a:pt x="367" y="349"/>
                </a:lnTo>
                <a:lnTo>
                  <a:pt x="363" y="345"/>
                </a:lnTo>
                <a:lnTo>
                  <a:pt x="361" y="343"/>
                </a:lnTo>
                <a:lnTo>
                  <a:pt x="361" y="343"/>
                </a:lnTo>
                <a:lnTo>
                  <a:pt x="350" y="303"/>
                </a:lnTo>
                <a:lnTo>
                  <a:pt x="356" y="296"/>
                </a:lnTo>
                <a:lnTo>
                  <a:pt x="356" y="296"/>
                </a:lnTo>
                <a:lnTo>
                  <a:pt x="344" y="260"/>
                </a:lnTo>
                <a:lnTo>
                  <a:pt x="335" y="233"/>
                </a:lnTo>
                <a:lnTo>
                  <a:pt x="329" y="216"/>
                </a:lnTo>
                <a:lnTo>
                  <a:pt x="329" y="216"/>
                </a:lnTo>
                <a:lnTo>
                  <a:pt x="320" y="194"/>
                </a:lnTo>
                <a:lnTo>
                  <a:pt x="314" y="177"/>
                </a:lnTo>
                <a:lnTo>
                  <a:pt x="314" y="177"/>
                </a:lnTo>
                <a:lnTo>
                  <a:pt x="305" y="170"/>
                </a:lnTo>
                <a:lnTo>
                  <a:pt x="295" y="161"/>
                </a:lnTo>
                <a:lnTo>
                  <a:pt x="295" y="161"/>
                </a:lnTo>
                <a:lnTo>
                  <a:pt x="293" y="159"/>
                </a:lnTo>
                <a:lnTo>
                  <a:pt x="292" y="153"/>
                </a:lnTo>
                <a:lnTo>
                  <a:pt x="292" y="145"/>
                </a:lnTo>
                <a:lnTo>
                  <a:pt x="292" y="145"/>
                </a:lnTo>
                <a:lnTo>
                  <a:pt x="305" y="147"/>
                </a:lnTo>
                <a:lnTo>
                  <a:pt x="315" y="147"/>
                </a:lnTo>
                <a:lnTo>
                  <a:pt x="319" y="147"/>
                </a:lnTo>
                <a:lnTo>
                  <a:pt x="321" y="145"/>
                </a:lnTo>
                <a:lnTo>
                  <a:pt x="321" y="145"/>
                </a:lnTo>
                <a:lnTo>
                  <a:pt x="323" y="143"/>
                </a:lnTo>
                <a:lnTo>
                  <a:pt x="325" y="141"/>
                </a:lnTo>
                <a:lnTo>
                  <a:pt x="327" y="132"/>
                </a:lnTo>
                <a:lnTo>
                  <a:pt x="329" y="124"/>
                </a:lnTo>
                <a:lnTo>
                  <a:pt x="329" y="119"/>
                </a:lnTo>
                <a:lnTo>
                  <a:pt x="329" y="119"/>
                </a:lnTo>
                <a:lnTo>
                  <a:pt x="329" y="115"/>
                </a:lnTo>
                <a:lnTo>
                  <a:pt x="331" y="113"/>
                </a:lnTo>
                <a:lnTo>
                  <a:pt x="332" y="109"/>
                </a:lnTo>
                <a:lnTo>
                  <a:pt x="332" y="108"/>
                </a:lnTo>
                <a:lnTo>
                  <a:pt x="332" y="108"/>
                </a:lnTo>
                <a:lnTo>
                  <a:pt x="332" y="107"/>
                </a:lnTo>
                <a:lnTo>
                  <a:pt x="334" y="105"/>
                </a:lnTo>
                <a:lnTo>
                  <a:pt x="337" y="101"/>
                </a:lnTo>
                <a:lnTo>
                  <a:pt x="337" y="99"/>
                </a:lnTo>
                <a:lnTo>
                  <a:pt x="337" y="99"/>
                </a:lnTo>
                <a:lnTo>
                  <a:pt x="335" y="86"/>
                </a:lnTo>
                <a:lnTo>
                  <a:pt x="332" y="72"/>
                </a:lnTo>
                <a:lnTo>
                  <a:pt x="332" y="72"/>
                </a:lnTo>
                <a:lnTo>
                  <a:pt x="331" y="62"/>
                </a:lnTo>
                <a:lnTo>
                  <a:pt x="329" y="50"/>
                </a:lnTo>
                <a:lnTo>
                  <a:pt x="329" y="32"/>
                </a:lnTo>
                <a:lnTo>
                  <a:pt x="329" y="32"/>
                </a:lnTo>
                <a:lnTo>
                  <a:pt x="329" y="28"/>
                </a:lnTo>
                <a:lnTo>
                  <a:pt x="328" y="21"/>
                </a:lnTo>
                <a:lnTo>
                  <a:pt x="327" y="18"/>
                </a:lnTo>
                <a:lnTo>
                  <a:pt x="325" y="15"/>
                </a:lnTo>
                <a:lnTo>
                  <a:pt x="322" y="13"/>
                </a:lnTo>
                <a:lnTo>
                  <a:pt x="319" y="11"/>
                </a:lnTo>
                <a:lnTo>
                  <a:pt x="319" y="11"/>
                </a:lnTo>
                <a:lnTo>
                  <a:pt x="307" y="7"/>
                </a:lnTo>
                <a:lnTo>
                  <a:pt x="303" y="6"/>
                </a:lnTo>
                <a:lnTo>
                  <a:pt x="295" y="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6BC7B25C-62D6-4464-BF56-6BA5AB7ACA97}"/>
              </a:ext>
            </a:extLst>
          </p:cNvPr>
          <p:cNvSpPr>
            <a:spLocks/>
          </p:cNvSpPr>
          <p:nvPr/>
        </p:nvSpPr>
        <p:spPr bwMode="auto">
          <a:xfrm>
            <a:off x="4721428" y="2737221"/>
            <a:ext cx="444101" cy="1703599"/>
          </a:xfrm>
          <a:custGeom>
            <a:avLst/>
            <a:gdLst>
              <a:gd name="T0" fmla="*/ 77 w 366"/>
              <a:gd name="T1" fmla="*/ 12 h 1404"/>
              <a:gd name="T2" fmla="*/ 38 w 366"/>
              <a:gd name="T3" fmla="*/ 37 h 1404"/>
              <a:gd name="T4" fmla="*/ 17 w 366"/>
              <a:gd name="T5" fmla="*/ 79 h 1404"/>
              <a:gd name="T6" fmla="*/ 46 w 366"/>
              <a:gd name="T7" fmla="*/ 85 h 1404"/>
              <a:gd name="T8" fmla="*/ 56 w 366"/>
              <a:gd name="T9" fmla="*/ 115 h 1404"/>
              <a:gd name="T10" fmla="*/ 49 w 366"/>
              <a:gd name="T11" fmla="*/ 141 h 1404"/>
              <a:gd name="T12" fmla="*/ 70 w 366"/>
              <a:gd name="T13" fmla="*/ 166 h 1404"/>
              <a:gd name="T14" fmla="*/ 77 w 366"/>
              <a:gd name="T15" fmla="*/ 186 h 1404"/>
              <a:gd name="T16" fmla="*/ 105 w 366"/>
              <a:gd name="T17" fmla="*/ 184 h 1404"/>
              <a:gd name="T18" fmla="*/ 97 w 366"/>
              <a:gd name="T19" fmla="*/ 229 h 1404"/>
              <a:gd name="T20" fmla="*/ 89 w 366"/>
              <a:gd name="T21" fmla="*/ 274 h 1404"/>
              <a:gd name="T22" fmla="*/ 81 w 366"/>
              <a:gd name="T23" fmla="*/ 294 h 1404"/>
              <a:gd name="T24" fmla="*/ 72 w 366"/>
              <a:gd name="T25" fmla="*/ 358 h 1404"/>
              <a:gd name="T26" fmla="*/ 56 w 366"/>
              <a:gd name="T27" fmla="*/ 442 h 1404"/>
              <a:gd name="T28" fmla="*/ 14 w 366"/>
              <a:gd name="T29" fmla="*/ 563 h 1404"/>
              <a:gd name="T30" fmla="*/ 14 w 366"/>
              <a:gd name="T31" fmla="*/ 618 h 1404"/>
              <a:gd name="T32" fmla="*/ 44 w 366"/>
              <a:gd name="T33" fmla="*/ 570 h 1404"/>
              <a:gd name="T34" fmla="*/ 53 w 366"/>
              <a:gd name="T35" fmla="*/ 645 h 1404"/>
              <a:gd name="T36" fmla="*/ 74 w 366"/>
              <a:gd name="T37" fmla="*/ 658 h 1404"/>
              <a:gd name="T38" fmla="*/ 55 w 366"/>
              <a:gd name="T39" fmla="*/ 746 h 1404"/>
              <a:gd name="T40" fmla="*/ 52 w 366"/>
              <a:gd name="T41" fmla="*/ 777 h 1404"/>
              <a:gd name="T42" fmla="*/ 59 w 366"/>
              <a:gd name="T43" fmla="*/ 769 h 1404"/>
              <a:gd name="T44" fmla="*/ 61 w 366"/>
              <a:gd name="T45" fmla="*/ 788 h 1404"/>
              <a:gd name="T46" fmla="*/ 68 w 366"/>
              <a:gd name="T47" fmla="*/ 772 h 1404"/>
              <a:gd name="T48" fmla="*/ 56 w 366"/>
              <a:gd name="T49" fmla="*/ 920 h 1404"/>
              <a:gd name="T50" fmla="*/ 32 w 366"/>
              <a:gd name="T51" fmla="*/ 1008 h 1404"/>
              <a:gd name="T52" fmla="*/ 76 w 366"/>
              <a:gd name="T53" fmla="*/ 1068 h 1404"/>
              <a:gd name="T54" fmla="*/ 126 w 366"/>
              <a:gd name="T55" fmla="*/ 1237 h 1404"/>
              <a:gd name="T56" fmla="*/ 106 w 366"/>
              <a:gd name="T57" fmla="*/ 1279 h 1404"/>
              <a:gd name="T58" fmla="*/ 96 w 366"/>
              <a:gd name="T59" fmla="*/ 1340 h 1404"/>
              <a:gd name="T60" fmla="*/ 75 w 366"/>
              <a:gd name="T61" fmla="*/ 1354 h 1404"/>
              <a:gd name="T62" fmla="*/ 12 w 366"/>
              <a:gd name="T63" fmla="*/ 1356 h 1404"/>
              <a:gd name="T64" fmla="*/ 2 w 366"/>
              <a:gd name="T65" fmla="*/ 1371 h 1404"/>
              <a:gd name="T66" fmla="*/ 38 w 366"/>
              <a:gd name="T67" fmla="*/ 1397 h 1404"/>
              <a:gd name="T68" fmla="*/ 71 w 366"/>
              <a:gd name="T69" fmla="*/ 1394 h 1404"/>
              <a:gd name="T70" fmla="*/ 205 w 366"/>
              <a:gd name="T71" fmla="*/ 1404 h 1404"/>
              <a:gd name="T72" fmla="*/ 218 w 366"/>
              <a:gd name="T73" fmla="*/ 1392 h 1404"/>
              <a:gd name="T74" fmla="*/ 218 w 366"/>
              <a:gd name="T75" fmla="*/ 1283 h 1404"/>
              <a:gd name="T76" fmla="*/ 240 w 366"/>
              <a:gd name="T77" fmla="*/ 1321 h 1404"/>
              <a:gd name="T78" fmla="*/ 232 w 366"/>
              <a:gd name="T79" fmla="*/ 1355 h 1404"/>
              <a:gd name="T80" fmla="*/ 227 w 366"/>
              <a:gd name="T81" fmla="*/ 1375 h 1404"/>
              <a:gd name="T82" fmla="*/ 269 w 366"/>
              <a:gd name="T83" fmla="*/ 1363 h 1404"/>
              <a:gd name="T84" fmla="*/ 309 w 366"/>
              <a:gd name="T85" fmla="*/ 1322 h 1404"/>
              <a:gd name="T86" fmla="*/ 338 w 366"/>
              <a:gd name="T87" fmla="*/ 1204 h 1404"/>
              <a:gd name="T88" fmla="*/ 300 w 366"/>
              <a:gd name="T89" fmla="*/ 1165 h 1404"/>
              <a:gd name="T90" fmla="*/ 207 w 366"/>
              <a:gd name="T91" fmla="*/ 1095 h 1404"/>
              <a:gd name="T92" fmla="*/ 203 w 366"/>
              <a:gd name="T93" fmla="*/ 819 h 1404"/>
              <a:gd name="T94" fmla="*/ 249 w 366"/>
              <a:gd name="T95" fmla="*/ 762 h 1404"/>
              <a:gd name="T96" fmla="*/ 264 w 366"/>
              <a:gd name="T97" fmla="*/ 659 h 1404"/>
              <a:gd name="T98" fmla="*/ 260 w 366"/>
              <a:gd name="T99" fmla="*/ 624 h 1404"/>
              <a:gd name="T100" fmla="*/ 285 w 366"/>
              <a:gd name="T101" fmla="*/ 618 h 1404"/>
              <a:gd name="T102" fmla="*/ 281 w 366"/>
              <a:gd name="T103" fmla="*/ 444 h 1404"/>
              <a:gd name="T104" fmla="*/ 266 w 366"/>
              <a:gd name="T105" fmla="*/ 283 h 1404"/>
              <a:gd name="T106" fmla="*/ 222 w 366"/>
              <a:gd name="T107" fmla="*/ 224 h 1404"/>
              <a:gd name="T108" fmla="*/ 203 w 366"/>
              <a:gd name="T109" fmla="*/ 188 h 1404"/>
              <a:gd name="T110" fmla="*/ 207 w 366"/>
              <a:gd name="T111" fmla="*/ 131 h 1404"/>
              <a:gd name="T112" fmla="*/ 213 w 366"/>
              <a:gd name="T113" fmla="*/ 56 h 1404"/>
              <a:gd name="T114" fmla="*/ 190 w 366"/>
              <a:gd name="T115" fmla="*/ 13 h 1404"/>
              <a:gd name="T116" fmla="*/ 146 w 366"/>
              <a:gd name="T117" fmla="*/ 2 h 1404"/>
              <a:gd name="T118" fmla="*/ 113 w 366"/>
              <a:gd name="T119" fmla="*/ 5 h 1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6" h="1404">
                <a:moveTo>
                  <a:pt x="97" y="17"/>
                </a:moveTo>
                <a:lnTo>
                  <a:pt x="97" y="17"/>
                </a:lnTo>
                <a:lnTo>
                  <a:pt x="95" y="16"/>
                </a:lnTo>
                <a:lnTo>
                  <a:pt x="88" y="13"/>
                </a:lnTo>
                <a:lnTo>
                  <a:pt x="83" y="12"/>
                </a:lnTo>
                <a:lnTo>
                  <a:pt x="77" y="12"/>
                </a:lnTo>
                <a:lnTo>
                  <a:pt x="69" y="15"/>
                </a:lnTo>
                <a:lnTo>
                  <a:pt x="61" y="17"/>
                </a:lnTo>
                <a:lnTo>
                  <a:pt x="61" y="17"/>
                </a:lnTo>
                <a:lnTo>
                  <a:pt x="51" y="23"/>
                </a:lnTo>
                <a:lnTo>
                  <a:pt x="44" y="30"/>
                </a:lnTo>
                <a:lnTo>
                  <a:pt x="38" y="37"/>
                </a:lnTo>
                <a:lnTo>
                  <a:pt x="33" y="46"/>
                </a:lnTo>
                <a:lnTo>
                  <a:pt x="27" y="61"/>
                </a:lnTo>
                <a:lnTo>
                  <a:pt x="24" y="71"/>
                </a:lnTo>
                <a:lnTo>
                  <a:pt x="24" y="71"/>
                </a:lnTo>
                <a:lnTo>
                  <a:pt x="20" y="75"/>
                </a:lnTo>
                <a:lnTo>
                  <a:pt x="17" y="79"/>
                </a:lnTo>
                <a:lnTo>
                  <a:pt x="12" y="82"/>
                </a:lnTo>
                <a:lnTo>
                  <a:pt x="27" y="79"/>
                </a:lnTo>
                <a:lnTo>
                  <a:pt x="24" y="86"/>
                </a:lnTo>
                <a:lnTo>
                  <a:pt x="44" y="82"/>
                </a:lnTo>
                <a:lnTo>
                  <a:pt x="44" y="82"/>
                </a:lnTo>
                <a:lnTo>
                  <a:pt x="46" y="85"/>
                </a:lnTo>
                <a:lnTo>
                  <a:pt x="51" y="93"/>
                </a:lnTo>
                <a:lnTo>
                  <a:pt x="53" y="98"/>
                </a:lnTo>
                <a:lnTo>
                  <a:pt x="56" y="104"/>
                </a:lnTo>
                <a:lnTo>
                  <a:pt x="56" y="109"/>
                </a:lnTo>
                <a:lnTo>
                  <a:pt x="56" y="115"/>
                </a:lnTo>
                <a:lnTo>
                  <a:pt x="56" y="115"/>
                </a:lnTo>
                <a:lnTo>
                  <a:pt x="53" y="125"/>
                </a:lnTo>
                <a:lnTo>
                  <a:pt x="51" y="131"/>
                </a:lnTo>
                <a:lnTo>
                  <a:pt x="49" y="136"/>
                </a:lnTo>
                <a:lnTo>
                  <a:pt x="48" y="140"/>
                </a:lnTo>
                <a:lnTo>
                  <a:pt x="48" y="140"/>
                </a:lnTo>
                <a:lnTo>
                  <a:pt x="49" y="141"/>
                </a:lnTo>
                <a:lnTo>
                  <a:pt x="50" y="142"/>
                </a:lnTo>
                <a:lnTo>
                  <a:pt x="55" y="143"/>
                </a:lnTo>
                <a:lnTo>
                  <a:pt x="61" y="143"/>
                </a:lnTo>
                <a:lnTo>
                  <a:pt x="61" y="143"/>
                </a:lnTo>
                <a:lnTo>
                  <a:pt x="67" y="156"/>
                </a:lnTo>
                <a:lnTo>
                  <a:pt x="70" y="166"/>
                </a:lnTo>
                <a:lnTo>
                  <a:pt x="72" y="172"/>
                </a:lnTo>
                <a:lnTo>
                  <a:pt x="72" y="172"/>
                </a:lnTo>
                <a:lnTo>
                  <a:pt x="72" y="176"/>
                </a:lnTo>
                <a:lnTo>
                  <a:pt x="74" y="181"/>
                </a:lnTo>
                <a:lnTo>
                  <a:pt x="75" y="184"/>
                </a:lnTo>
                <a:lnTo>
                  <a:pt x="77" y="186"/>
                </a:lnTo>
                <a:lnTo>
                  <a:pt x="81" y="187"/>
                </a:lnTo>
                <a:lnTo>
                  <a:pt x="84" y="188"/>
                </a:lnTo>
                <a:lnTo>
                  <a:pt x="84" y="188"/>
                </a:lnTo>
                <a:lnTo>
                  <a:pt x="94" y="188"/>
                </a:lnTo>
                <a:lnTo>
                  <a:pt x="100" y="186"/>
                </a:lnTo>
                <a:lnTo>
                  <a:pt x="105" y="184"/>
                </a:lnTo>
                <a:lnTo>
                  <a:pt x="126" y="205"/>
                </a:lnTo>
                <a:lnTo>
                  <a:pt x="126" y="205"/>
                </a:lnTo>
                <a:lnTo>
                  <a:pt x="113" y="217"/>
                </a:lnTo>
                <a:lnTo>
                  <a:pt x="103" y="225"/>
                </a:lnTo>
                <a:lnTo>
                  <a:pt x="100" y="228"/>
                </a:lnTo>
                <a:lnTo>
                  <a:pt x="97" y="229"/>
                </a:lnTo>
                <a:lnTo>
                  <a:pt x="97" y="229"/>
                </a:lnTo>
                <a:lnTo>
                  <a:pt x="96" y="229"/>
                </a:lnTo>
                <a:lnTo>
                  <a:pt x="95" y="231"/>
                </a:lnTo>
                <a:lnTo>
                  <a:pt x="93" y="236"/>
                </a:lnTo>
                <a:lnTo>
                  <a:pt x="90" y="251"/>
                </a:lnTo>
                <a:lnTo>
                  <a:pt x="89" y="274"/>
                </a:lnTo>
                <a:lnTo>
                  <a:pt x="89" y="274"/>
                </a:lnTo>
                <a:lnTo>
                  <a:pt x="83" y="281"/>
                </a:lnTo>
                <a:lnTo>
                  <a:pt x="80" y="288"/>
                </a:lnTo>
                <a:lnTo>
                  <a:pt x="80" y="292"/>
                </a:lnTo>
                <a:lnTo>
                  <a:pt x="81" y="294"/>
                </a:lnTo>
                <a:lnTo>
                  <a:pt x="81" y="294"/>
                </a:lnTo>
                <a:lnTo>
                  <a:pt x="84" y="300"/>
                </a:lnTo>
                <a:lnTo>
                  <a:pt x="84" y="302"/>
                </a:lnTo>
                <a:lnTo>
                  <a:pt x="84" y="302"/>
                </a:lnTo>
                <a:lnTo>
                  <a:pt x="82" y="317"/>
                </a:lnTo>
                <a:lnTo>
                  <a:pt x="72" y="358"/>
                </a:lnTo>
                <a:lnTo>
                  <a:pt x="72" y="358"/>
                </a:lnTo>
                <a:lnTo>
                  <a:pt x="67" y="381"/>
                </a:lnTo>
                <a:lnTo>
                  <a:pt x="62" y="396"/>
                </a:lnTo>
                <a:lnTo>
                  <a:pt x="58" y="410"/>
                </a:lnTo>
                <a:lnTo>
                  <a:pt x="56" y="424"/>
                </a:lnTo>
                <a:lnTo>
                  <a:pt x="56" y="424"/>
                </a:lnTo>
                <a:lnTo>
                  <a:pt x="56" y="442"/>
                </a:lnTo>
                <a:lnTo>
                  <a:pt x="56" y="459"/>
                </a:lnTo>
                <a:lnTo>
                  <a:pt x="57" y="474"/>
                </a:lnTo>
                <a:lnTo>
                  <a:pt x="56" y="481"/>
                </a:lnTo>
                <a:lnTo>
                  <a:pt x="56" y="481"/>
                </a:lnTo>
                <a:lnTo>
                  <a:pt x="31" y="530"/>
                </a:lnTo>
                <a:lnTo>
                  <a:pt x="14" y="563"/>
                </a:lnTo>
                <a:lnTo>
                  <a:pt x="9" y="576"/>
                </a:lnTo>
                <a:lnTo>
                  <a:pt x="7" y="582"/>
                </a:lnTo>
                <a:lnTo>
                  <a:pt x="7" y="582"/>
                </a:lnTo>
                <a:lnTo>
                  <a:pt x="9" y="605"/>
                </a:lnTo>
                <a:lnTo>
                  <a:pt x="13" y="615"/>
                </a:lnTo>
                <a:lnTo>
                  <a:pt x="14" y="618"/>
                </a:lnTo>
                <a:lnTo>
                  <a:pt x="15" y="619"/>
                </a:lnTo>
                <a:lnTo>
                  <a:pt x="15" y="619"/>
                </a:lnTo>
                <a:lnTo>
                  <a:pt x="20" y="617"/>
                </a:lnTo>
                <a:lnTo>
                  <a:pt x="25" y="611"/>
                </a:lnTo>
                <a:lnTo>
                  <a:pt x="32" y="602"/>
                </a:lnTo>
                <a:lnTo>
                  <a:pt x="44" y="570"/>
                </a:lnTo>
                <a:lnTo>
                  <a:pt x="44" y="570"/>
                </a:lnTo>
                <a:lnTo>
                  <a:pt x="48" y="606"/>
                </a:lnTo>
                <a:lnTo>
                  <a:pt x="50" y="631"/>
                </a:lnTo>
                <a:lnTo>
                  <a:pt x="52" y="644"/>
                </a:lnTo>
                <a:lnTo>
                  <a:pt x="52" y="644"/>
                </a:lnTo>
                <a:lnTo>
                  <a:pt x="53" y="645"/>
                </a:lnTo>
                <a:lnTo>
                  <a:pt x="56" y="645"/>
                </a:lnTo>
                <a:lnTo>
                  <a:pt x="62" y="646"/>
                </a:lnTo>
                <a:lnTo>
                  <a:pt x="69" y="647"/>
                </a:lnTo>
                <a:lnTo>
                  <a:pt x="69" y="647"/>
                </a:lnTo>
                <a:lnTo>
                  <a:pt x="70" y="651"/>
                </a:lnTo>
                <a:lnTo>
                  <a:pt x="74" y="658"/>
                </a:lnTo>
                <a:lnTo>
                  <a:pt x="81" y="668"/>
                </a:lnTo>
                <a:lnTo>
                  <a:pt x="81" y="676"/>
                </a:lnTo>
                <a:lnTo>
                  <a:pt x="78" y="703"/>
                </a:lnTo>
                <a:lnTo>
                  <a:pt x="78" y="703"/>
                </a:lnTo>
                <a:lnTo>
                  <a:pt x="62" y="734"/>
                </a:lnTo>
                <a:lnTo>
                  <a:pt x="55" y="746"/>
                </a:lnTo>
                <a:lnTo>
                  <a:pt x="52" y="753"/>
                </a:lnTo>
                <a:lnTo>
                  <a:pt x="52" y="753"/>
                </a:lnTo>
                <a:lnTo>
                  <a:pt x="50" y="766"/>
                </a:lnTo>
                <a:lnTo>
                  <a:pt x="50" y="774"/>
                </a:lnTo>
                <a:lnTo>
                  <a:pt x="51" y="776"/>
                </a:lnTo>
                <a:lnTo>
                  <a:pt x="52" y="777"/>
                </a:lnTo>
                <a:lnTo>
                  <a:pt x="52" y="777"/>
                </a:lnTo>
                <a:lnTo>
                  <a:pt x="53" y="778"/>
                </a:lnTo>
                <a:lnTo>
                  <a:pt x="55" y="777"/>
                </a:lnTo>
                <a:lnTo>
                  <a:pt x="56" y="775"/>
                </a:lnTo>
                <a:lnTo>
                  <a:pt x="59" y="769"/>
                </a:lnTo>
                <a:lnTo>
                  <a:pt x="59" y="769"/>
                </a:lnTo>
                <a:lnTo>
                  <a:pt x="56" y="782"/>
                </a:lnTo>
                <a:lnTo>
                  <a:pt x="55" y="788"/>
                </a:lnTo>
                <a:lnTo>
                  <a:pt x="56" y="789"/>
                </a:lnTo>
                <a:lnTo>
                  <a:pt x="56" y="790"/>
                </a:lnTo>
                <a:lnTo>
                  <a:pt x="56" y="790"/>
                </a:lnTo>
                <a:lnTo>
                  <a:pt x="61" y="788"/>
                </a:lnTo>
                <a:lnTo>
                  <a:pt x="64" y="782"/>
                </a:lnTo>
                <a:lnTo>
                  <a:pt x="68" y="777"/>
                </a:lnTo>
                <a:lnTo>
                  <a:pt x="69" y="775"/>
                </a:lnTo>
                <a:lnTo>
                  <a:pt x="69" y="774"/>
                </a:lnTo>
                <a:lnTo>
                  <a:pt x="69" y="774"/>
                </a:lnTo>
                <a:lnTo>
                  <a:pt x="68" y="772"/>
                </a:lnTo>
                <a:lnTo>
                  <a:pt x="69" y="770"/>
                </a:lnTo>
                <a:lnTo>
                  <a:pt x="72" y="763"/>
                </a:lnTo>
                <a:lnTo>
                  <a:pt x="72" y="763"/>
                </a:lnTo>
                <a:lnTo>
                  <a:pt x="63" y="864"/>
                </a:lnTo>
                <a:lnTo>
                  <a:pt x="56" y="920"/>
                </a:lnTo>
                <a:lnTo>
                  <a:pt x="56" y="920"/>
                </a:lnTo>
                <a:lnTo>
                  <a:pt x="50" y="938"/>
                </a:lnTo>
                <a:lnTo>
                  <a:pt x="40" y="965"/>
                </a:lnTo>
                <a:lnTo>
                  <a:pt x="36" y="980"/>
                </a:lnTo>
                <a:lnTo>
                  <a:pt x="33" y="995"/>
                </a:lnTo>
                <a:lnTo>
                  <a:pt x="32" y="1001"/>
                </a:lnTo>
                <a:lnTo>
                  <a:pt x="32" y="1008"/>
                </a:lnTo>
                <a:lnTo>
                  <a:pt x="33" y="1013"/>
                </a:lnTo>
                <a:lnTo>
                  <a:pt x="36" y="1017"/>
                </a:lnTo>
                <a:lnTo>
                  <a:pt x="36" y="1017"/>
                </a:lnTo>
                <a:lnTo>
                  <a:pt x="43" y="1028"/>
                </a:lnTo>
                <a:lnTo>
                  <a:pt x="52" y="1040"/>
                </a:lnTo>
                <a:lnTo>
                  <a:pt x="76" y="1068"/>
                </a:lnTo>
                <a:lnTo>
                  <a:pt x="105" y="1103"/>
                </a:lnTo>
                <a:lnTo>
                  <a:pt x="105" y="1103"/>
                </a:lnTo>
                <a:lnTo>
                  <a:pt x="115" y="1166"/>
                </a:lnTo>
                <a:lnTo>
                  <a:pt x="122" y="1212"/>
                </a:lnTo>
                <a:lnTo>
                  <a:pt x="125" y="1228"/>
                </a:lnTo>
                <a:lnTo>
                  <a:pt x="126" y="1237"/>
                </a:lnTo>
                <a:lnTo>
                  <a:pt x="126" y="1237"/>
                </a:lnTo>
                <a:lnTo>
                  <a:pt x="122" y="1246"/>
                </a:lnTo>
                <a:lnTo>
                  <a:pt x="118" y="1255"/>
                </a:lnTo>
                <a:lnTo>
                  <a:pt x="109" y="1269"/>
                </a:lnTo>
                <a:lnTo>
                  <a:pt x="109" y="1269"/>
                </a:lnTo>
                <a:lnTo>
                  <a:pt x="106" y="1279"/>
                </a:lnTo>
                <a:lnTo>
                  <a:pt x="101" y="1298"/>
                </a:lnTo>
                <a:lnTo>
                  <a:pt x="97" y="1316"/>
                </a:lnTo>
                <a:lnTo>
                  <a:pt x="97" y="1327"/>
                </a:lnTo>
                <a:lnTo>
                  <a:pt x="97" y="1327"/>
                </a:lnTo>
                <a:lnTo>
                  <a:pt x="97" y="1331"/>
                </a:lnTo>
                <a:lnTo>
                  <a:pt x="96" y="1340"/>
                </a:lnTo>
                <a:lnTo>
                  <a:pt x="93" y="1347"/>
                </a:lnTo>
                <a:lnTo>
                  <a:pt x="92" y="1349"/>
                </a:lnTo>
                <a:lnTo>
                  <a:pt x="89" y="1350"/>
                </a:lnTo>
                <a:lnTo>
                  <a:pt x="89" y="1350"/>
                </a:lnTo>
                <a:lnTo>
                  <a:pt x="83" y="1353"/>
                </a:lnTo>
                <a:lnTo>
                  <a:pt x="75" y="1354"/>
                </a:lnTo>
                <a:lnTo>
                  <a:pt x="64" y="1355"/>
                </a:lnTo>
                <a:lnTo>
                  <a:pt x="52" y="1355"/>
                </a:lnTo>
                <a:lnTo>
                  <a:pt x="52" y="1355"/>
                </a:lnTo>
                <a:lnTo>
                  <a:pt x="38" y="1354"/>
                </a:lnTo>
                <a:lnTo>
                  <a:pt x="24" y="1355"/>
                </a:lnTo>
                <a:lnTo>
                  <a:pt x="12" y="1356"/>
                </a:lnTo>
                <a:lnTo>
                  <a:pt x="4" y="1359"/>
                </a:lnTo>
                <a:lnTo>
                  <a:pt x="4" y="1359"/>
                </a:lnTo>
                <a:lnTo>
                  <a:pt x="1" y="1361"/>
                </a:lnTo>
                <a:lnTo>
                  <a:pt x="0" y="1363"/>
                </a:lnTo>
                <a:lnTo>
                  <a:pt x="1" y="1367"/>
                </a:lnTo>
                <a:lnTo>
                  <a:pt x="2" y="1371"/>
                </a:lnTo>
                <a:lnTo>
                  <a:pt x="8" y="1379"/>
                </a:lnTo>
                <a:lnTo>
                  <a:pt x="15" y="1387"/>
                </a:lnTo>
                <a:lnTo>
                  <a:pt x="15" y="1387"/>
                </a:lnTo>
                <a:lnTo>
                  <a:pt x="20" y="1391"/>
                </a:lnTo>
                <a:lnTo>
                  <a:pt x="25" y="1393"/>
                </a:lnTo>
                <a:lnTo>
                  <a:pt x="38" y="1397"/>
                </a:lnTo>
                <a:lnTo>
                  <a:pt x="49" y="1397"/>
                </a:lnTo>
                <a:lnTo>
                  <a:pt x="53" y="1397"/>
                </a:lnTo>
                <a:lnTo>
                  <a:pt x="56" y="1396"/>
                </a:lnTo>
                <a:lnTo>
                  <a:pt x="56" y="1396"/>
                </a:lnTo>
                <a:lnTo>
                  <a:pt x="61" y="1394"/>
                </a:lnTo>
                <a:lnTo>
                  <a:pt x="71" y="1394"/>
                </a:lnTo>
                <a:lnTo>
                  <a:pt x="101" y="1393"/>
                </a:lnTo>
                <a:lnTo>
                  <a:pt x="131" y="1394"/>
                </a:lnTo>
                <a:lnTo>
                  <a:pt x="150" y="1396"/>
                </a:lnTo>
                <a:lnTo>
                  <a:pt x="150" y="1396"/>
                </a:lnTo>
                <a:lnTo>
                  <a:pt x="184" y="1400"/>
                </a:lnTo>
                <a:lnTo>
                  <a:pt x="205" y="1404"/>
                </a:lnTo>
                <a:lnTo>
                  <a:pt x="212" y="1404"/>
                </a:lnTo>
                <a:lnTo>
                  <a:pt x="215" y="1404"/>
                </a:lnTo>
                <a:lnTo>
                  <a:pt x="215" y="1404"/>
                </a:lnTo>
                <a:lnTo>
                  <a:pt x="216" y="1403"/>
                </a:lnTo>
                <a:lnTo>
                  <a:pt x="216" y="1400"/>
                </a:lnTo>
                <a:lnTo>
                  <a:pt x="218" y="1392"/>
                </a:lnTo>
                <a:lnTo>
                  <a:pt x="218" y="1367"/>
                </a:lnTo>
                <a:lnTo>
                  <a:pt x="215" y="1342"/>
                </a:lnTo>
                <a:lnTo>
                  <a:pt x="215" y="1330"/>
                </a:lnTo>
                <a:lnTo>
                  <a:pt x="215" y="1330"/>
                </a:lnTo>
                <a:lnTo>
                  <a:pt x="216" y="1315"/>
                </a:lnTo>
                <a:lnTo>
                  <a:pt x="218" y="1283"/>
                </a:lnTo>
                <a:lnTo>
                  <a:pt x="219" y="1237"/>
                </a:lnTo>
                <a:lnTo>
                  <a:pt x="235" y="1253"/>
                </a:lnTo>
                <a:lnTo>
                  <a:pt x="235" y="1253"/>
                </a:lnTo>
                <a:lnTo>
                  <a:pt x="239" y="1287"/>
                </a:lnTo>
                <a:lnTo>
                  <a:pt x="240" y="1312"/>
                </a:lnTo>
                <a:lnTo>
                  <a:pt x="240" y="1321"/>
                </a:lnTo>
                <a:lnTo>
                  <a:pt x="240" y="1327"/>
                </a:lnTo>
                <a:lnTo>
                  <a:pt x="240" y="1327"/>
                </a:lnTo>
                <a:lnTo>
                  <a:pt x="237" y="1341"/>
                </a:lnTo>
                <a:lnTo>
                  <a:pt x="234" y="1348"/>
                </a:lnTo>
                <a:lnTo>
                  <a:pt x="232" y="1355"/>
                </a:lnTo>
                <a:lnTo>
                  <a:pt x="232" y="1355"/>
                </a:lnTo>
                <a:lnTo>
                  <a:pt x="228" y="1360"/>
                </a:lnTo>
                <a:lnTo>
                  <a:pt x="225" y="1366"/>
                </a:lnTo>
                <a:lnTo>
                  <a:pt x="224" y="1368"/>
                </a:lnTo>
                <a:lnTo>
                  <a:pt x="224" y="1372"/>
                </a:lnTo>
                <a:lnTo>
                  <a:pt x="225" y="1373"/>
                </a:lnTo>
                <a:lnTo>
                  <a:pt x="227" y="1375"/>
                </a:lnTo>
                <a:lnTo>
                  <a:pt x="227" y="1375"/>
                </a:lnTo>
                <a:lnTo>
                  <a:pt x="231" y="1377"/>
                </a:lnTo>
                <a:lnTo>
                  <a:pt x="235" y="1377"/>
                </a:lnTo>
                <a:lnTo>
                  <a:pt x="246" y="1374"/>
                </a:lnTo>
                <a:lnTo>
                  <a:pt x="257" y="1369"/>
                </a:lnTo>
                <a:lnTo>
                  <a:pt x="269" y="1363"/>
                </a:lnTo>
                <a:lnTo>
                  <a:pt x="269" y="1363"/>
                </a:lnTo>
                <a:lnTo>
                  <a:pt x="281" y="1354"/>
                </a:lnTo>
                <a:lnTo>
                  <a:pt x="294" y="1342"/>
                </a:lnTo>
                <a:lnTo>
                  <a:pt x="304" y="1331"/>
                </a:lnTo>
                <a:lnTo>
                  <a:pt x="308" y="1327"/>
                </a:lnTo>
                <a:lnTo>
                  <a:pt x="309" y="1322"/>
                </a:lnTo>
                <a:lnTo>
                  <a:pt x="309" y="1322"/>
                </a:lnTo>
                <a:lnTo>
                  <a:pt x="317" y="1289"/>
                </a:lnTo>
                <a:lnTo>
                  <a:pt x="326" y="1261"/>
                </a:lnTo>
                <a:lnTo>
                  <a:pt x="341" y="1266"/>
                </a:lnTo>
                <a:lnTo>
                  <a:pt x="366" y="1224"/>
                </a:lnTo>
                <a:lnTo>
                  <a:pt x="338" y="1204"/>
                </a:lnTo>
                <a:lnTo>
                  <a:pt x="338" y="1204"/>
                </a:lnTo>
                <a:lnTo>
                  <a:pt x="333" y="1201"/>
                </a:lnTo>
                <a:lnTo>
                  <a:pt x="326" y="1192"/>
                </a:lnTo>
                <a:lnTo>
                  <a:pt x="326" y="1192"/>
                </a:lnTo>
                <a:lnTo>
                  <a:pt x="309" y="1174"/>
                </a:lnTo>
                <a:lnTo>
                  <a:pt x="300" y="1165"/>
                </a:lnTo>
                <a:lnTo>
                  <a:pt x="293" y="1160"/>
                </a:lnTo>
                <a:lnTo>
                  <a:pt x="293" y="1160"/>
                </a:lnTo>
                <a:lnTo>
                  <a:pt x="277" y="1149"/>
                </a:lnTo>
                <a:lnTo>
                  <a:pt x="247" y="1127"/>
                </a:lnTo>
                <a:lnTo>
                  <a:pt x="219" y="1105"/>
                </a:lnTo>
                <a:lnTo>
                  <a:pt x="207" y="1095"/>
                </a:lnTo>
                <a:lnTo>
                  <a:pt x="207" y="1095"/>
                </a:lnTo>
                <a:lnTo>
                  <a:pt x="206" y="1060"/>
                </a:lnTo>
                <a:lnTo>
                  <a:pt x="201" y="986"/>
                </a:lnTo>
                <a:lnTo>
                  <a:pt x="195" y="875"/>
                </a:lnTo>
                <a:lnTo>
                  <a:pt x="195" y="875"/>
                </a:lnTo>
                <a:lnTo>
                  <a:pt x="203" y="819"/>
                </a:lnTo>
                <a:lnTo>
                  <a:pt x="203" y="819"/>
                </a:lnTo>
                <a:lnTo>
                  <a:pt x="210" y="810"/>
                </a:lnTo>
                <a:lnTo>
                  <a:pt x="226" y="793"/>
                </a:lnTo>
                <a:lnTo>
                  <a:pt x="234" y="782"/>
                </a:lnTo>
                <a:lnTo>
                  <a:pt x="243" y="771"/>
                </a:lnTo>
                <a:lnTo>
                  <a:pt x="249" y="762"/>
                </a:lnTo>
                <a:lnTo>
                  <a:pt x="252" y="753"/>
                </a:lnTo>
                <a:lnTo>
                  <a:pt x="252" y="753"/>
                </a:lnTo>
                <a:lnTo>
                  <a:pt x="256" y="729"/>
                </a:lnTo>
                <a:lnTo>
                  <a:pt x="260" y="699"/>
                </a:lnTo>
                <a:lnTo>
                  <a:pt x="264" y="669"/>
                </a:lnTo>
                <a:lnTo>
                  <a:pt x="264" y="659"/>
                </a:lnTo>
                <a:lnTo>
                  <a:pt x="264" y="656"/>
                </a:lnTo>
                <a:lnTo>
                  <a:pt x="264" y="656"/>
                </a:lnTo>
                <a:lnTo>
                  <a:pt x="263" y="650"/>
                </a:lnTo>
                <a:lnTo>
                  <a:pt x="262" y="638"/>
                </a:lnTo>
                <a:lnTo>
                  <a:pt x="260" y="624"/>
                </a:lnTo>
                <a:lnTo>
                  <a:pt x="260" y="624"/>
                </a:lnTo>
                <a:lnTo>
                  <a:pt x="265" y="624"/>
                </a:lnTo>
                <a:lnTo>
                  <a:pt x="275" y="625"/>
                </a:lnTo>
                <a:lnTo>
                  <a:pt x="279" y="624"/>
                </a:lnTo>
                <a:lnTo>
                  <a:pt x="283" y="621"/>
                </a:lnTo>
                <a:lnTo>
                  <a:pt x="284" y="620"/>
                </a:lnTo>
                <a:lnTo>
                  <a:pt x="285" y="618"/>
                </a:lnTo>
                <a:lnTo>
                  <a:pt x="284" y="611"/>
                </a:lnTo>
                <a:lnTo>
                  <a:pt x="284" y="611"/>
                </a:lnTo>
                <a:lnTo>
                  <a:pt x="277" y="578"/>
                </a:lnTo>
                <a:lnTo>
                  <a:pt x="277" y="578"/>
                </a:lnTo>
                <a:lnTo>
                  <a:pt x="278" y="511"/>
                </a:lnTo>
                <a:lnTo>
                  <a:pt x="281" y="444"/>
                </a:lnTo>
                <a:lnTo>
                  <a:pt x="281" y="444"/>
                </a:lnTo>
                <a:lnTo>
                  <a:pt x="276" y="373"/>
                </a:lnTo>
                <a:lnTo>
                  <a:pt x="271" y="319"/>
                </a:lnTo>
                <a:lnTo>
                  <a:pt x="269" y="289"/>
                </a:lnTo>
                <a:lnTo>
                  <a:pt x="269" y="289"/>
                </a:lnTo>
                <a:lnTo>
                  <a:pt x="266" y="283"/>
                </a:lnTo>
                <a:lnTo>
                  <a:pt x="263" y="278"/>
                </a:lnTo>
                <a:lnTo>
                  <a:pt x="254" y="262"/>
                </a:lnTo>
                <a:lnTo>
                  <a:pt x="245" y="249"/>
                </a:lnTo>
                <a:lnTo>
                  <a:pt x="240" y="241"/>
                </a:lnTo>
                <a:lnTo>
                  <a:pt x="240" y="241"/>
                </a:lnTo>
                <a:lnTo>
                  <a:pt x="222" y="224"/>
                </a:lnTo>
                <a:lnTo>
                  <a:pt x="207" y="209"/>
                </a:lnTo>
                <a:lnTo>
                  <a:pt x="207" y="209"/>
                </a:lnTo>
                <a:lnTo>
                  <a:pt x="206" y="198"/>
                </a:lnTo>
                <a:lnTo>
                  <a:pt x="205" y="192"/>
                </a:lnTo>
                <a:lnTo>
                  <a:pt x="203" y="188"/>
                </a:lnTo>
                <a:lnTo>
                  <a:pt x="203" y="188"/>
                </a:lnTo>
                <a:lnTo>
                  <a:pt x="199" y="180"/>
                </a:lnTo>
                <a:lnTo>
                  <a:pt x="195" y="172"/>
                </a:lnTo>
                <a:lnTo>
                  <a:pt x="195" y="172"/>
                </a:lnTo>
                <a:lnTo>
                  <a:pt x="200" y="154"/>
                </a:lnTo>
                <a:lnTo>
                  <a:pt x="203" y="141"/>
                </a:lnTo>
                <a:lnTo>
                  <a:pt x="207" y="131"/>
                </a:lnTo>
                <a:lnTo>
                  <a:pt x="207" y="131"/>
                </a:lnTo>
                <a:lnTo>
                  <a:pt x="208" y="126"/>
                </a:lnTo>
                <a:lnTo>
                  <a:pt x="209" y="117"/>
                </a:lnTo>
                <a:lnTo>
                  <a:pt x="212" y="92"/>
                </a:lnTo>
                <a:lnTo>
                  <a:pt x="213" y="66"/>
                </a:lnTo>
                <a:lnTo>
                  <a:pt x="213" y="56"/>
                </a:lnTo>
                <a:lnTo>
                  <a:pt x="212" y="50"/>
                </a:lnTo>
                <a:lnTo>
                  <a:pt x="212" y="50"/>
                </a:lnTo>
                <a:lnTo>
                  <a:pt x="201" y="29"/>
                </a:lnTo>
                <a:lnTo>
                  <a:pt x="195" y="18"/>
                </a:lnTo>
                <a:lnTo>
                  <a:pt x="190" y="13"/>
                </a:lnTo>
                <a:lnTo>
                  <a:pt x="190" y="13"/>
                </a:lnTo>
                <a:lnTo>
                  <a:pt x="175" y="6"/>
                </a:lnTo>
                <a:lnTo>
                  <a:pt x="164" y="3"/>
                </a:lnTo>
                <a:lnTo>
                  <a:pt x="158" y="2"/>
                </a:lnTo>
                <a:lnTo>
                  <a:pt x="158" y="2"/>
                </a:lnTo>
                <a:lnTo>
                  <a:pt x="156" y="2"/>
                </a:lnTo>
                <a:lnTo>
                  <a:pt x="146" y="2"/>
                </a:lnTo>
                <a:lnTo>
                  <a:pt x="146" y="2"/>
                </a:lnTo>
                <a:lnTo>
                  <a:pt x="133" y="0"/>
                </a:lnTo>
                <a:lnTo>
                  <a:pt x="126" y="2"/>
                </a:lnTo>
                <a:lnTo>
                  <a:pt x="126" y="2"/>
                </a:lnTo>
                <a:lnTo>
                  <a:pt x="118" y="3"/>
                </a:lnTo>
                <a:lnTo>
                  <a:pt x="113" y="5"/>
                </a:lnTo>
                <a:lnTo>
                  <a:pt x="113" y="5"/>
                </a:lnTo>
                <a:lnTo>
                  <a:pt x="97" y="17"/>
                </a:lnTo>
                <a:lnTo>
                  <a:pt x="97" y="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00D9A5C7-1E04-4898-9BF9-0C78D74A40D4}"/>
              </a:ext>
            </a:extLst>
          </p:cNvPr>
          <p:cNvSpPr>
            <a:spLocks/>
          </p:cNvSpPr>
          <p:nvPr/>
        </p:nvSpPr>
        <p:spPr bwMode="auto">
          <a:xfrm>
            <a:off x="6411281" y="2750257"/>
            <a:ext cx="871214" cy="1622302"/>
          </a:xfrm>
          <a:custGeom>
            <a:avLst/>
            <a:gdLst>
              <a:gd name="T0" fmla="*/ 191 w 718"/>
              <a:gd name="T1" fmla="*/ 119 h 1337"/>
              <a:gd name="T2" fmla="*/ 166 w 718"/>
              <a:gd name="T3" fmla="*/ 146 h 1337"/>
              <a:gd name="T4" fmla="*/ 185 w 718"/>
              <a:gd name="T5" fmla="*/ 164 h 1337"/>
              <a:gd name="T6" fmla="*/ 183 w 718"/>
              <a:gd name="T7" fmla="*/ 207 h 1337"/>
              <a:gd name="T8" fmla="*/ 205 w 718"/>
              <a:gd name="T9" fmla="*/ 215 h 1337"/>
              <a:gd name="T10" fmla="*/ 214 w 718"/>
              <a:gd name="T11" fmla="*/ 257 h 1337"/>
              <a:gd name="T12" fmla="*/ 186 w 718"/>
              <a:gd name="T13" fmla="*/ 345 h 1337"/>
              <a:gd name="T14" fmla="*/ 192 w 718"/>
              <a:gd name="T15" fmla="*/ 452 h 1337"/>
              <a:gd name="T16" fmla="*/ 186 w 718"/>
              <a:gd name="T17" fmla="*/ 537 h 1337"/>
              <a:gd name="T18" fmla="*/ 186 w 718"/>
              <a:gd name="T19" fmla="*/ 596 h 1337"/>
              <a:gd name="T20" fmla="*/ 141 w 718"/>
              <a:gd name="T21" fmla="*/ 609 h 1337"/>
              <a:gd name="T22" fmla="*/ 109 w 718"/>
              <a:gd name="T23" fmla="*/ 609 h 1337"/>
              <a:gd name="T24" fmla="*/ 94 w 718"/>
              <a:gd name="T25" fmla="*/ 633 h 1337"/>
              <a:gd name="T26" fmla="*/ 84 w 718"/>
              <a:gd name="T27" fmla="*/ 652 h 1337"/>
              <a:gd name="T28" fmla="*/ 102 w 718"/>
              <a:gd name="T29" fmla="*/ 679 h 1337"/>
              <a:gd name="T30" fmla="*/ 170 w 718"/>
              <a:gd name="T31" fmla="*/ 673 h 1337"/>
              <a:gd name="T32" fmla="*/ 101 w 718"/>
              <a:gd name="T33" fmla="*/ 968 h 1337"/>
              <a:gd name="T34" fmla="*/ 104 w 718"/>
              <a:gd name="T35" fmla="*/ 1086 h 1337"/>
              <a:gd name="T36" fmla="*/ 107 w 718"/>
              <a:gd name="T37" fmla="*/ 1209 h 1337"/>
              <a:gd name="T38" fmla="*/ 83 w 718"/>
              <a:gd name="T39" fmla="*/ 1285 h 1337"/>
              <a:gd name="T40" fmla="*/ 10 w 718"/>
              <a:gd name="T41" fmla="*/ 1303 h 1337"/>
              <a:gd name="T42" fmla="*/ 2 w 718"/>
              <a:gd name="T43" fmla="*/ 1323 h 1337"/>
              <a:gd name="T44" fmla="*/ 51 w 718"/>
              <a:gd name="T45" fmla="*/ 1337 h 1337"/>
              <a:gd name="T46" fmla="*/ 215 w 718"/>
              <a:gd name="T47" fmla="*/ 1307 h 1337"/>
              <a:gd name="T48" fmla="*/ 199 w 718"/>
              <a:gd name="T49" fmla="*/ 1259 h 1337"/>
              <a:gd name="T50" fmla="*/ 204 w 718"/>
              <a:gd name="T51" fmla="*/ 1248 h 1337"/>
              <a:gd name="T52" fmla="*/ 210 w 718"/>
              <a:gd name="T53" fmla="*/ 1201 h 1337"/>
              <a:gd name="T54" fmla="*/ 201 w 718"/>
              <a:gd name="T55" fmla="*/ 1071 h 1337"/>
              <a:gd name="T56" fmla="*/ 215 w 718"/>
              <a:gd name="T57" fmla="*/ 1027 h 1337"/>
              <a:gd name="T58" fmla="*/ 213 w 718"/>
              <a:gd name="T59" fmla="*/ 952 h 1337"/>
              <a:gd name="T60" fmla="*/ 259 w 718"/>
              <a:gd name="T61" fmla="*/ 852 h 1337"/>
              <a:gd name="T62" fmla="*/ 340 w 718"/>
              <a:gd name="T63" fmla="*/ 949 h 1337"/>
              <a:gd name="T64" fmla="*/ 402 w 718"/>
              <a:gd name="T65" fmla="*/ 1064 h 1337"/>
              <a:gd name="T66" fmla="*/ 515 w 718"/>
              <a:gd name="T67" fmla="*/ 1140 h 1337"/>
              <a:gd name="T68" fmla="*/ 631 w 718"/>
              <a:gd name="T69" fmla="*/ 1263 h 1337"/>
              <a:gd name="T70" fmla="*/ 619 w 718"/>
              <a:gd name="T71" fmla="*/ 1303 h 1337"/>
              <a:gd name="T72" fmla="*/ 617 w 718"/>
              <a:gd name="T73" fmla="*/ 1320 h 1337"/>
              <a:gd name="T74" fmla="*/ 693 w 718"/>
              <a:gd name="T75" fmla="*/ 1306 h 1337"/>
              <a:gd name="T76" fmla="*/ 717 w 718"/>
              <a:gd name="T77" fmla="*/ 1217 h 1337"/>
              <a:gd name="T78" fmla="*/ 688 w 718"/>
              <a:gd name="T79" fmla="*/ 1160 h 1337"/>
              <a:gd name="T80" fmla="*/ 648 w 718"/>
              <a:gd name="T81" fmla="*/ 1119 h 1337"/>
              <a:gd name="T82" fmla="*/ 617 w 718"/>
              <a:gd name="T83" fmla="*/ 1109 h 1337"/>
              <a:gd name="T84" fmla="*/ 521 w 718"/>
              <a:gd name="T85" fmla="*/ 1018 h 1337"/>
              <a:gd name="T86" fmla="*/ 458 w 718"/>
              <a:gd name="T87" fmla="*/ 929 h 1337"/>
              <a:gd name="T88" fmla="*/ 441 w 718"/>
              <a:gd name="T89" fmla="*/ 803 h 1337"/>
              <a:gd name="T90" fmla="*/ 453 w 718"/>
              <a:gd name="T91" fmla="*/ 730 h 1337"/>
              <a:gd name="T92" fmla="*/ 436 w 718"/>
              <a:gd name="T93" fmla="*/ 635 h 1337"/>
              <a:gd name="T94" fmla="*/ 454 w 718"/>
              <a:gd name="T95" fmla="*/ 598 h 1337"/>
              <a:gd name="T96" fmla="*/ 456 w 718"/>
              <a:gd name="T97" fmla="*/ 589 h 1337"/>
              <a:gd name="T98" fmla="*/ 448 w 718"/>
              <a:gd name="T99" fmla="*/ 527 h 1337"/>
              <a:gd name="T100" fmla="*/ 433 w 718"/>
              <a:gd name="T101" fmla="*/ 327 h 1337"/>
              <a:gd name="T102" fmla="*/ 412 w 718"/>
              <a:gd name="T103" fmla="*/ 276 h 1337"/>
              <a:gd name="T104" fmla="*/ 358 w 718"/>
              <a:gd name="T105" fmla="*/ 210 h 1337"/>
              <a:gd name="T106" fmla="*/ 345 w 718"/>
              <a:gd name="T107" fmla="*/ 143 h 1337"/>
              <a:gd name="T108" fmla="*/ 359 w 718"/>
              <a:gd name="T109" fmla="*/ 87 h 1337"/>
              <a:gd name="T110" fmla="*/ 343 w 718"/>
              <a:gd name="T111" fmla="*/ 41 h 1337"/>
              <a:gd name="T112" fmla="*/ 333 w 718"/>
              <a:gd name="T113" fmla="*/ 20 h 1337"/>
              <a:gd name="T114" fmla="*/ 302 w 718"/>
              <a:gd name="T115" fmla="*/ 4 h 1337"/>
              <a:gd name="T116" fmla="*/ 273 w 718"/>
              <a:gd name="T117" fmla="*/ 1 h 1337"/>
              <a:gd name="T118" fmla="*/ 248 w 718"/>
              <a:gd name="T119" fmla="*/ 4 h 1337"/>
              <a:gd name="T120" fmla="*/ 207 w 718"/>
              <a:gd name="T121" fmla="*/ 8 h 1337"/>
              <a:gd name="T122" fmla="*/ 182 w 718"/>
              <a:gd name="T123" fmla="*/ 31 h 1337"/>
              <a:gd name="T124" fmla="*/ 195 w 718"/>
              <a:gd name="T125" fmla="*/ 66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18" h="1337">
                <a:moveTo>
                  <a:pt x="195" y="66"/>
                </a:moveTo>
                <a:lnTo>
                  <a:pt x="195" y="66"/>
                </a:lnTo>
                <a:lnTo>
                  <a:pt x="192" y="82"/>
                </a:lnTo>
                <a:lnTo>
                  <a:pt x="190" y="106"/>
                </a:lnTo>
                <a:lnTo>
                  <a:pt x="190" y="106"/>
                </a:lnTo>
                <a:lnTo>
                  <a:pt x="191" y="119"/>
                </a:lnTo>
                <a:lnTo>
                  <a:pt x="191" y="124"/>
                </a:lnTo>
                <a:lnTo>
                  <a:pt x="190" y="126"/>
                </a:lnTo>
                <a:lnTo>
                  <a:pt x="190" y="126"/>
                </a:lnTo>
                <a:lnTo>
                  <a:pt x="177" y="137"/>
                </a:lnTo>
                <a:lnTo>
                  <a:pt x="170" y="143"/>
                </a:lnTo>
                <a:lnTo>
                  <a:pt x="166" y="146"/>
                </a:lnTo>
                <a:lnTo>
                  <a:pt x="166" y="146"/>
                </a:lnTo>
                <a:lnTo>
                  <a:pt x="169" y="149"/>
                </a:lnTo>
                <a:lnTo>
                  <a:pt x="175" y="154"/>
                </a:lnTo>
                <a:lnTo>
                  <a:pt x="182" y="158"/>
                </a:lnTo>
                <a:lnTo>
                  <a:pt x="182" y="158"/>
                </a:lnTo>
                <a:lnTo>
                  <a:pt x="185" y="164"/>
                </a:lnTo>
                <a:lnTo>
                  <a:pt x="186" y="170"/>
                </a:lnTo>
                <a:lnTo>
                  <a:pt x="186" y="179"/>
                </a:lnTo>
                <a:lnTo>
                  <a:pt x="186" y="179"/>
                </a:lnTo>
                <a:lnTo>
                  <a:pt x="185" y="189"/>
                </a:lnTo>
                <a:lnTo>
                  <a:pt x="183" y="199"/>
                </a:lnTo>
                <a:lnTo>
                  <a:pt x="183" y="207"/>
                </a:lnTo>
                <a:lnTo>
                  <a:pt x="184" y="210"/>
                </a:lnTo>
                <a:lnTo>
                  <a:pt x="186" y="212"/>
                </a:lnTo>
                <a:lnTo>
                  <a:pt x="186" y="212"/>
                </a:lnTo>
                <a:lnTo>
                  <a:pt x="190" y="213"/>
                </a:lnTo>
                <a:lnTo>
                  <a:pt x="195" y="214"/>
                </a:lnTo>
                <a:lnTo>
                  <a:pt x="205" y="215"/>
                </a:lnTo>
                <a:lnTo>
                  <a:pt x="219" y="215"/>
                </a:lnTo>
                <a:lnTo>
                  <a:pt x="227" y="232"/>
                </a:lnTo>
                <a:lnTo>
                  <a:pt x="210" y="252"/>
                </a:lnTo>
                <a:lnTo>
                  <a:pt x="210" y="252"/>
                </a:lnTo>
                <a:lnTo>
                  <a:pt x="213" y="255"/>
                </a:lnTo>
                <a:lnTo>
                  <a:pt x="214" y="257"/>
                </a:lnTo>
                <a:lnTo>
                  <a:pt x="215" y="261"/>
                </a:lnTo>
                <a:lnTo>
                  <a:pt x="215" y="261"/>
                </a:lnTo>
                <a:lnTo>
                  <a:pt x="210" y="275"/>
                </a:lnTo>
                <a:lnTo>
                  <a:pt x="201" y="302"/>
                </a:lnTo>
                <a:lnTo>
                  <a:pt x="186" y="345"/>
                </a:lnTo>
                <a:lnTo>
                  <a:pt x="186" y="345"/>
                </a:lnTo>
                <a:lnTo>
                  <a:pt x="186" y="361"/>
                </a:lnTo>
                <a:lnTo>
                  <a:pt x="189" y="391"/>
                </a:lnTo>
                <a:lnTo>
                  <a:pt x="190" y="422"/>
                </a:lnTo>
                <a:lnTo>
                  <a:pt x="190" y="439"/>
                </a:lnTo>
                <a:lnTo>
                  <a:pt x="190" y="439"/>
                </a:lnTo>
                <a:lnTo>
                  <a:pt x="192" y="452"/>
                </a:lnTo>
                <a:lnTo>
                  <a:pt x="196" y="475"/>
                </a:lnTo>
                <a:lnTo>
                  <a:pt x="203" y="508"/>
                </a:lnTo>
                <a:lnTo>
                  <a:pt x="203" y="508"/>
                </a:lnTo>
                <a:lnTo>
                  <a:pt x="194" y="521"/>
                </a:lnTo>
                <a:lnTo>
                  <a:pt x="189" y="532"/>
                </a:lnTo>
                <a:lnTo>
                  <a:pt x="186" y="537"/>
                </a:lnTo>
                <a:lnTo>
                  <a:pt x="186" y="540"/>
                </a:lnTo>
                <a:lnTo>
                  <a:pt x="186" y="540"/>
                </a:lnTo>
                <a:lnTo>
                  <a:pt x="188" y="572"/>
                </a:lnTo>
                <a:lnTo>
                  <a:pt x="188" y="589"/>
                </a:lnTo>
                <a:lnTo>
                  <a:pt x="188" y="595"/>
                </a:lnTo>
                <a:lnTo>
                  <a:pt x="186" y="596"/>
                </a:lnTo>
                <a:lnTo>
                  <a:pt x="186" y="597"/>
                </a:lnTo>
                <a:lnTo>
                  <a:pt x="186" y="597"/>
                </a:lnTo>
                <a:lnTo>
                  <a:pt x="178" y="598"/>
                </a:lnTo>
                <a:lnTo>
                  <a:pt x="163" y="602"/>
                </a:lnTo>
                <a:lnTo>
                  <a:pt x="141" y="609"/>
                </a:lnTo>
                <a:lnTo>
                  <a:pt x="141" y="609"/>
                </a:lnTo>
                <a:lnTo>
                  <a:pt x="139" y="608"/>
                </a:lnTo>
                <a:lnTo>
                  <a:pt x="131" y="607"/>
                </a:lnTo>
                <a:lnTo>
                  <a:pt x="120" y="607"/>
                </a:lnTo>
                <a:lnTo>
                  <a:pt x="115" y="607"/>
                </a:lnTo>
                <a:lnTo>
                  <a:pt x="109" y="609"/>
                </a:lnTo>
                <a:lnTo>
                  <a:pt x="109" y="609"/>
                </a:lnTo>
                <a:lnTo>
                  <a:pt x="104" y="612"/>
                </a:lnTo>
                <a:lnTo>
                  <a:pt x="101" y="615"/>
                </a:lnTo>
                <a:lnTo>
                  <a:pt x="98" y="619"/>
                </a:lnTo>
                <a:lnTo>
                  <a:pt x="96" y="622"/>
                </a:lnTo>
                <a:lnTo>
                  <a:pt x="94" y="629"/>
                </a:lnTo>
                <a:lnTo>
                  <a:pt x="94" y="633"/>
                </a:lnTo>
                <a:lnTo>
                  <a:pt x="94" y="633"/>
                </a:lnTo>
                <a:lnTo>
                  <a:pt x="91" y="637"/>
                </a:lnTo>
                <a:lnTo>
                  <a:pt x="87" y="641"/>
                </a:lnTo>
                <a:lnTo>
                  <a:pt x="85" y="644"/>
                </a:lnTo>
                <a:lnTo>
                  <a:pt x="84" y="648"/>
                </a:lnTo>
                <a:lnTo>
                  <a:pt x="84" y="652"/>
                </a:lnTo>
                <a:lnTo>
                  <a:pt x="85" y="658"/>
                </a:lnTo>
                <a:lnTo>
                  <a:pt x="85" y="658"/>
                </a:lnTo>
                <a:lnTo>
                  <a:pt x="88" y="663"/>
                </a:lnTo>
                <a:lnTo>
                  <a:pt x="90" y="667"/>
                </a:lnTo>
                <a:lnTo>
                  <a:pt x="96" y="675"/>
                </a:lnTo>
                <a:lnTo>
                  <a:pt x="102" y="679"/>
                </a:lnTo>
                <a:lnTo>
                  <a:pt x="106" y="682"/>
                </a:lnTo>
                <a:lnTo>
                  <a:pt x="106" y="682"/>
                </a:lnTo>
                <a:lnTo>
                  <a:pt x="110" y="683"/>
                </a:lnTo>
                <a:lnTo>
                  <a:pt x="120" y="682"/>
                </a:lnTo>
                <a:lnTo>
                  <a:pt x="134" y="682"/>
                </a:lnTo>
                <a:lnTo>
                  <a:pt x="170" y="673"/>
                </a:lnTo>
                <a:lnTo>
                  <a:pt x="170" y="673"/>
                </a:lnTo>
                <a:lnTo>
                  <a:pt x="126" y="852"/>
                </a:lnTo>
                <a:lnTo>
                  <a:pt x="126" y="852"/>
                </a:lnTo>
                <a:lnTo>
                  <a:pt x="116" y="890"/>
                </a:lnTo>
                <a:lnTo>
                  <a:pt x="107" y="930"/>
                </a:lnTo>
                <a:lnTo>
                  <a:pt x="101" y="968"/>
                </a:lnTo>
                <a:lnTo>
                  <a:pt x="98" y="984"/>
                </a:lnTo>
                <a:lnTo>
                  <a:pt x="97" y="998"/>
                </a:lnTo>
                <a:lnTo>
                  <a:pt x="97" y="998"/>
                </a:lnTo>
                <a:lnTo>
                  <a:pt x="97" y="1014"/>
                </a:lnTo>
                <a:lnTo>
                  <a:pt x="100" y="1035"/>
                </a:lnTo>
                <a:lnTo>
                  <a:pt x="104" y="1086"/>
                </a:lnTo>
                <a:lnTo>
                  <a:pt x="110" y="1134"/>
                </a:lnTo>
                <a:lnTo>
                  <a:pt x="114" y="1165"/>
                </a:lnTo>
                <a:lnTo>
                  <a:pt x="114" y="1165"/>
                </a:lnTo>
                <a:lnTo>
                  <a:pt x="113" y="1174"/>
                </a:lnTo>
                <a:lnTo>
                  <a:pt x="111" y="1185"/>
                </a:lnTo>
                <a:lnTo>
                  <a:pt x="107" y="1209"/>
                </a:lnTo>
                <a:lnTo>
                  <a:pt x="101" y="1237"/>
                </a:lnTo>
                <a:lnTo>
                  <a:pt x="109" y="1242"/>
                </a:lnTo>
                <a:lnTo>
                  <a:pt x="101" y="1257"/>
                </a:lnTo>
                <a:lnTo>
                  <a:pt x="101" y="1257"/>
                </a:lnTo>
                <a:lnTo>
                  <a:pt x="90" y="1273"/>
                </a:lnTo>
                <a:lnTo>
                  <a:pt x="83" y="1285"/>
                </a:lnTo>
                <a:lnTo>
                  <a:pt x="77" y="1291"/>
                </a:lnTo>
                <a:lnTo>
                  <a:pt x="77" y="1291"/>
                </a:lnTo>
                <a:lnTo>
                  <a:pt x="65" y="1292"/>
                </a:lnTo>
                <a:lnTo>
                  <a:pt x="42" y="1295"/>
                </a:lnTo>
                <a:lnTo>
                  <a:pt x="20" y="1300"/>
                </a:lnTo>
                <a:lnTo>
                  <a:pt x="10" y="1303"/>
                </a:lnTo>
                <a:lnTo>
                  <a:pt x="4" y="1306"/>
                </a:lnTo>
                <a:lnTo>
                  <a:pt x="4" y="1306"/>
                </a:lnTo>
                <a:lnTo>
                  <a:pt x="1" y="1311"/>
                </a:lnTo>
                <a:lnTo>
                  <a:pt x="0" y="1314"/>
                </a:lnTo>
                <a:lnTo>
                  <a:pt x="0" y="1318"/>
                </a:lnTo>
                <a:lnTo>
                  <a:pt x="2" y="1323"/>
                </a:lnTo>
                <a:lnTo>
                  <a:pt x="4" y="1326"/>
                </a:lnTo>
                <a:lnTo>
                  <a:pt x="8" y="1330"/>
                </a:lnTo>
                <a:lnTo>
                  <a:pt x="16" y="1335"/>
                </a:lnTo>
                <a:lnTo>
                  <a:pt x="16" y="1335"/>
                </a:lnTo>
                <a:lnTo>
                  <a:pt x="27" y="1336"/>
                </a:lnTo>
                <a:lnTo>
                  <a:pt x="51" y="1337"/>
                </a:lnTo>
                <a:lnTo>
                  <a:pt x="119" y="1337"/>
                </a:lnTo>
                <a:lnTo>
                  <a:pt x="215" y="1335"/>
                </a:lnTo>
                <a:lnTo>
                  <a:pt x="215" y="1335"/>
                </a:lnTo>
                <a:lnTo>
                  <a:pt x="215" y="1331"/>
                </a:lnTo>
                <a:lnTo>
                  <a:pt x="216" y="1320"/>
                </a:lnTo>
                <a:lnTo>
                  <a:pt x="215" y="1307"/>
                </a:lnTo>
                <a:lnTo>
                  <a:pt x="213" y="1300"/>
                </a:lnTo>
                <a:lnTo>
                  <a:pt x="210" y="1294"/>
                </a:lnTo>
                <a:lnTo>
                  <a:pt x="210" y="1294"/>
                </a:lnTo>
                <a:lnTo>
                  <a:pt x="205" y="1281"/>
                </a:lnTo>
                <a:lnTo>
                  <a:pt x="202" y="1268"/>
                </a:lnTo>
                <a:lnTo>
                  <a:pt x="199" y="1259"/>
                </a:lnTo>
                <a:lnTo>
                  <a:pt x="198" y="1254"/>
                </a:lnTo>
                <a:lnTo>
                  <a:pt x="198" y="1254"/>
                </a:lnTo>
                <a:lnTo>
                  <a:pt x="198" y="1253"/>
                </a:lnTo>
                <a:lnTo>
                  <a:pt x="198" y="1251"/>
                </a:lnTo>
                <a:lnTo>
                  <a:pt x="202" y="1250"/>
                </a:lnTo>
                <a:lnTo>
                  <a:pt x="204" y="1248"/>
                </a:lnTo>
                <a:lnTo>
                  <a:pt x="207" y="1245"/>
                </a:lnTo>
                <a:lnTo>
                  <a:pt x="207" y="1245"/>
                </a:lnTo>
                <a:lnTo>
                  <a:pt x="207" y="1242"/>
                </a:lnTo>
                <a:lnTo>
                  <a:pt x="207" y="1236"/>
                </a:lnTo>
                <a:lnTo>
                  <a:pt x="208" y="1223"/>
                </a:lnTo>
                <a:lnTo>
                  <a:pt x="210" y="1201"/>
                </a:lnTo>
                <a:lnTo>
                  <a:pt x="210" y="1201"/>
                </a:lnTo>
                <a:lnTo>
                  <a:pt x="211" y="1185"/>
                </a:lnTo>
                <a:lnTo>
                  <a:pt x="211" y="1163"/>
                </a:lnTo>
                <a:lnTo>
                  <a:pt x="209" y="1138"/>
                </a:lnTo>
                <a:lnTo>
                  <a:pt x="207" y="1113"/>
                </a:lnTo>
                <a:lnTo>
                  <a:pt x="201" y="1071"/>
                </a:lnTo>
                <a:lnTo>
                  <a:pt x="198" y="1050"/>
                </a:lnTo>
                <a:lnTo>
                  <a:pt x="198" y="1050"/>
                </a:lnTo>
                <a:lnTo>
                  <a:pt x="208" y="1042"/>
                </a:lnTo>
                <a:lnTo>
                  <a:pt x="213" y="1035"/>
                </a:lnTo>
                <a:lnTo>
                  <a:pt x="214" y="1031"/>
                </a:lnTo>
                <a:lnTo>
                  <a:pt x="215" y="1027"/>
                </a:lnTo>
                <a:lnTo>
                  <a:pt x="215" y="1027"/>
                </a:lnTo>
                <a:lnTo>
                  <a:pt x="210" y="995"/>
                </a:lnTo>
                <a:lnTo>
                  <a:pt x="207" y="966"/>
                </a:lnTo>
                <a:lnTo>
                  <a:pt x="207" y="966"/>
                </a:lnTo>
                <a:lnTo>
                  <a:pt x="208" y="961"/>
                </a:lnTo>
                <a:lnTo>
                  <a:pt x="213" y="952"/>
                </a:lnTo>
                <a:lnTo>
                  <a:pt x="224" y="928"/>
                </a:lnTo>
                <a:lnTo>
                  <a:pt x="247" y="889"/>
                </a:lnTo>
                <a:lnTo>
                  <a:pt x="247" y="889"/>
                </a:lnTo>
                <a:lnTo>
                  <a:pt x="249" y="884"/>
                </a:lnTo>
                <a:lnTo>
                  <a:pt x="252" y="874"/>
                </a:lnTo>
                <a:lnTo>
                  <a:pt x="259" y="852"/>
                </a:lnTo>
                <a:lnTo>
                  <a:pt x="267" y="820"/>
                </a:lnTo>
                <a:lnTo>
                  <a:pt x="267" y="820"/>
                </a:lnTo>
                <a:lnTo>
                  <a:pt x="299" y="872"/>
                </a:lnTo>
                <a:lnTo>
                  <a:pt x="323" y="915"/>
                </a:lnTo>
                <a:lnTo>
                  <a:pt x="334" y="934"/>
                </a:lnTo>
                <a:lnTo>
                  <a:pt x="340" y="949"/>
                </a:lnTo>
                <a:lnTo>
                  <a:pt x="340" y="949"/>
                </a:lnTo>
                <a:lnTo>
                  <a:pt x="347" y="965"/>
                </a:lnTo>
                <a:lnTo>
                  <a:pt x="355" y="983"/>
                </a:lnTo>
                <a:lnTo>
                  <a:pt x="376" y="1021"/>
                </a:lnTo>
                <a:lnTo>
                  <a:pt x="395" y="1053"/>
                </a:lnTo>
                <a:lnTo>
                  <a:pt x="402" y="1064"/>
                </a:lnTo>
                <a:lnTo>
                  <a:pt x="405" y="1067"/>
                </a:lnTo>
                <a:lnTo>
                  <a:pt x="405" y="1067"/>
                </a:lnTo>
                <a:lnTo>
                  <a:pt x="423" y="1079"/>
                </a:lnTo>
                <a:lnTo>
                  <a:pt x="459" y="1102"/>
                </a:lnTo>
                <a:lnTo>
                  <a:pt x="494" y="1127"/>
                </a:lnTo>
                <a:lnTo>
                  <a:pt x="515" y="1140"/>
                </a:lnTo>
                <a:lnTo>
                  <a:pt x="515" y="1140"/>
                </a:lnTo>
                <a:lnTo>
                  <a:pt x="565" y="1190"/>
                </a:lnTo>
                <a:lnTo>
                  <a:pt x="607" y="1234"/>
                </a:lnTo>
                <a:lnTo>
                  <a:pt x="628" y="1245"/>
                </a:lnTo>
                <a:lnTo>
                  <a:pt x="628" y="1245"/>
                </a:lnTo>
                <a:lnTo>
                  <a:pt x="631" y="1263"/>
                </a:lnTo>
                <a:lnTo>
                  <a:pt x="632" y="1276"/>
                </a:lnTo>
                <a:lnTo>
                  <a:pt x="632" y="1286"/>
                </a:lnTo>
                <a:lnTo>
                  <a:pt x="632" y="1286"/>
                </a:lnTo>
                <a:lnTo>
                  <a:pt x="630" y="1290"/>
                </a:lnTo>
                <a:lnTo>
                  <a:pt x="628" y="1294"/>
                </a:lnTo>
                <a:lnTo>
                  <a:pt x="619" y="1303"/>
                </a:lnTo>
                <a:lnTo>
                  <a:pt x="612" y="1312"/>
                </a:lnTo>
                <a:lnTo>
                  <a:pt x="611" y="1316"/>
                </a:lnTo>
                <a:lnTo>
                  <a:pt x="612" y="1318"/>
                </a:lnTo>
                <a:lnTo>
                  <a:pt x="612" y="1318"/>
                </a:lnTo>
                <a:lnTo>
                  <a:pt x="613" y="1319"/>
                </a:lnTo>
                <a:lnTo>
                  <a:pt x="617" y="1320"/>
                </a:lnTo>
                <a:lnTo>
                  <a:pt x="626" y="1320"/>
                </a:lnTo>
                <a:lnTo>
                  <a:pt x="638" y="1319"/>
                </a:lnTo>
                <a:lnTo>
                  <a:pt x="651" y="1318"/>
                </a:lnTo>
                <a:lnTo>
                  <a:pt x="678" y="1312"/>
                </a:lnTo>
                <a:lnTo>
                  <a:pt x="687" y="1310"/>
                </a:lnTo>
                <a:lnTo>
                  <a:pt x="693" y="1306"/>
                </a:lnTo>
                <a:lnTo>
                  <a:pt x="693" y="1306"/>
                </a:lnTo>
                <a:lnTo>
                  <a:pt x="695" y="1301"/>
                </a:lnTo>
                <a:lnTo>
                  <a:pt x="699" y="1291"/>
                </a:lnTo>
                <a:lnTo>
                  <a:pt x="707" y="1263"/>
                </a:lnTo>
                <a:lnTo>
                  <a:pt x="713" y="1235"/>
                </a:lnTo>
                <a:lnTo>
                  <a:pt x="717" y="1217"/>
                </a:lnTo>
                <a:lnTo>
                  <a:pt x="717" y="1217"/>
                </a:lnTo>
                <a:lnTo>
                  <a:pt x="718" y="1205"/>
                </a:lnTo>
                <a:lnTo>
                  <a:pt x="718" y="1188"/>
                </a:lnTo>
                <a:lnTo>
                  <a:pt x="717" y="1168"/>
                </a:lnTo>
                <a:lnTo>
                  <a:pt x="717" y="1168"/>
                </a:lnTo>
                <a:lnTo>
                  <a:pt x="688" y="1160"/>
                </a:lnTo>
                <a:lnTo>
                  <a:pt x="688" y="1160"/>
                </a:lnTo>
                <a:lnTo>
                  <a:pt x="681" y="1160"/>
                </a:lnTo>
                <a:lnTo>
                  <a:pt x="670" y="1160"/>
                </a:lnTo>
                <a:lnTo>
                  <a:pt x="656" y="1160"/>
                </a:lnTo>
                <a:lnTo>
                  <a:pt x="648" y="1119"/>
                </a:lnTo>
                <a:lnTo>
                  <a:pt x="648" y="1119"/>
                </a:lnTo>
                <a:lnTo>
                  <a:pt x="645" y="1121"/>
                </a:lnTo>
                <a:lnTo>
                  <a:pt x="643" y="1122"/>
                </a:lnTo>
                <a:lnTo>
                  <a:pt x="638" y="1121"/>
                </a:lnTo>
                <a:lnTo>
                  <a:pt x="632" y="1119"/>
                </a:lnTo>
                <a:lnTo>
                  <a:pt x="625" y="1116"/>
                </a:lnTo>
                <a:lnTo>
                  <a:pt x="617" y="1109"/>
                </a:lnTo>
                <a:lnTo>
                  <a:pt x="607" y="1099"/>
                </a:lnTo>
                <a:lnTo>
                  <a:pt x="607" y="1099"/>
                </a:lnTo>
                <a:lnTo>
                  <a:pt x="596" y="1087"/>
                </a:lnTo>
                <a:lnTo>
                  <a:pt x="581" y="1073"/>
                </a:lnTo>
                <a:lnTo>
                  <a:pt x="549" y="1043"/>
                </a:lnTo>
                <a:lnTo>
                  <a:pt x="521" y="1018"/>
                </a:lnTo>
                <a:lnTo>
                  <a:pt x="511" y="1009"/>
                </a:lnTo>
                <a:lnTo>
                  <a:pt x="506" y="1003"/>
                </a:lnTo>
                <a:lnTo>
                  <a:pt x="506" y="1003"/>
                </a:lnTo>
                <a:lnTo>
                  <a:pt x="497" y="986"/>
                </a:lnTo>
                <a:lnTo>
                  <a:pt x="480" y="961"/>
                </a:lnTo>
                <a:lnTo>
                  <a:pt x="458" y="929"/>
                </a:lnTo>
                <a:lnTo>
                  <a:pt x="458" y="929"/>
                </a:lnTo>
                <a:lnTo>
                  <a:pt x="450" y="871"/>
                </a:lnTo>
                <a:lnTo>
                  <a:pt x="444" y="829"/>
                </a:lnTo>
                <a:lnTo>
                  <a:pt x="442" y="808"/>
                </a:lnTo>
                <a:lnTo>
                  <a:pt x="442" y="808"/>
                </a:lnTo>
                <a:lnTo>
                  <a:pt x="441" y="803"/>
                </a:lnTo>
                <a:lnTo>
                  <a:pt x="442" y="796"/>
                </a:lnTo>
                <a:lnTo>
                  <a:pt x="447" y="776"/>
                </a:lnTo>
                <a:lnTo>
                  <a:pt x="452" y="754"/>
                </a:lnTo>
                <a:lnTo>
                  <a:pt x="454" y="739"/>
                </a:lnTo>
                <a:lnTo>
                  <a:pt x="454" y="739"/>
                </a:lnTo>
                <a:lnTo>
                  <a:pt x="453" y="730"/>
                </a:lnTo>
                <a:lnTo>
                  <a:pt x="452" y="717"/>
                </a:lnTo>
                <a:lnTo>
                  <a:pt x="447" y="685"/>
                </a:lnTo>
                <a:lnTo>
                  <a:pt x="441" y="656"/>
                </a:lnTo>
                <a:lnTo>
                  <a:pt x="437" y="641"/>
                </a:lnTo>
                <a:lnTo>
                  <a:pt x="437" y="641"/>
                </a:lnTo>
                <a:lnTo>
                  <a:pt x="436" y="635"/>
                </a:lnTo>
                <a:lnTo>
                  <a:pt x="437" y="623"/>
                </a:lnTo>
                <a:lnTo>
                  <a:pt x="437" y="609"/>
                </a:lnTo>
                <a:lnTo>
                  <a:pt x="437" y="609"/>
                </a:lnTo>
                <a:lnTo>
                  <a:pt x="447" y="604"/>
                </a:lnTo>
                <a:lnTo>
                  <a:pt x="452" y="601"/>
                </a:lnTo>
                <a:lnTo>
                  <a:pt x="454" y="598"/>
                </a:lnTo>
                <a:lnTo>
                  <a:pt x="454" y="597"/>
                </a:lnTo>
                <a:lnTo>
                  <a:pt x="454" y="597"/>
                </a:lnTo>
                <a:lnTo>
                  <a:pt x="453" y="595"/>
                </a:lnTo>
                <a:lnTo>
                  <a:pt x="454" y="594"/>
                </a:lnTo>
                <a:lnTo>
                  <a:pt x="455" y="591"/>
                </a:lnTo>
                <a:lnTo>
                  <a:pt x="456" y="589"/>
                </a:lnTo>
                <a:lnTo>
                  <a:pt x="456" y="584"/>
                </a:lnTo>
                <a:lnTo>
                  <a:pt x="455" y="577"/>
                </a:lnTo>
                <a:lnTo>
                  <a:pt x="454" y="569"/>
                </a:lnTo>
                <a:lnTo>
                  <a:pt x="454" y="569"/>
                </a:lnTo>
                <a:lnTo>
                  <a:pt x="452" y="552"/>
                </a:lnTo>
                <a:lnTo>
                  <a:pt x="448" y="527"/>
                </a:lnTo>
                <a:lnTo>
                  <a:pt x="442" y="464"/>
                </a:lnTo>
                <a:lnTo>
                  <a:pt x="437" y="402"/>
                </a:lnTo>
                <a:lnTo>
                  <a:pt x="434" y="365"/>
                </a:lnTo>
                <a:lnTo>
                  <a:pt x="434" y="365"/>
                </a:lnTo>
                <a:lnTo>
                  <a:pt x="433" y="347"/>
                </a:lnTo>
                <a:lnTo>
                  <a:pt x="433" y="327"/>
                </a:lnTo>
                <a:lnTo>
                  <a:pt x="433" y="318"/>
                </a:lnTo>
                <a:lnTo>
                  <a:pt x="431" y="308"/>
                </a:lnTo>
                <a:lnTo>
                  <a:pt x="429" y="300"/>
                </a:lnTo>
                <a:lnTo>
                  <a:pt x="425" y="293"/>
                </a:lnTo>
                <a:lnTo>
                  <a:pt x="425" y="293"/>
                </a:lnTo>
                <a:lnTo>
                  <a:pt x="412" y="276"/>
                </a:lnTo>
                <a:lnTo>
                  <a:pt x="396" y="256"/>
                </a:lnTo>
                <a:lnTo>
                  <a:pt x="380" y="238"/>
                </a:lnTo>
                <a:lnTo>
                  <a:pt x="373" y="227"/>
                </a:lnTo>
                <a:lnTo>
                  <a:pt x="373" y="227"/>
                </a:lnTo>
                <a:lnTo>
                  <a:pt x="367" y="220"/>
                </a:lnTo>
                <a:lnTo>
                  <a:pt x="358" y="210"/>
                </a:lnTo>
                <a:lnTo>
                  <a:pt x="345" y="195"/>
                </a:lnTo>
                <a:lnTo>
                  <a:pt x="348" y="175"/>
                </a:lnTo>
                <a:lnTo>
                  <a:pt x="333" y="163"/>
                </a:lnTo>
                <a:lnTo>
                  <a:pt x="333" y="163"/>
                </a:lnTo>
                <a:lnTo>
                  <a:pt x="336" y="157"/>
                </a:lnTo>
                <a:lnTo>
                  <a:pt x="345" y="143"/>
                </a:lnTo>
                <a:lnTo>
                  <a:pt x="353" y="125"/>
                </a:lnTo>
                <a:lnTo>
                  <a:pt x="355" y="117"/>
                </a:lnTo>
                <a:lnTo>
                  <a:pt x="356" y="110"/>
                </a:lnTo>
                <a:lnTo>
                  <a:pt x="356" y="110"/>
                </a:lnTo>
                <a:lnTo>
                  <a:pt x="356" y="99"/>
                </a:lnTo>
                <a:lnTo>
                  <a:pt x="359" y="87"/>
                </a:lnTo>
                <a:lnTo>
                  <a:pt x="359" y="76"/>
                </a:lnTo>
                <a:lnTo>
                  <a:pt x="358" y="70"/>
                </a:lnTo>
                <a:lnTo>
                  <a:pt x="356" y="66"/>
                </a:lnTo>
                <a:lnTo>
                  <a:pt x="356" y="66"/>
                </a:lnTo>
                <a:lnTo>
                  <a:pt x="351" y="54"/>
                </a:lnTo>
                <a:lnTo>
                  <a:pt x="343" y="41"/>
                </a:lnTo>
                <a:lnTo>
                  <a:pt x="336" y="31"/>
                </a:lnTo>
                <a:lnTo>
                  <a:pt x="333" y="25"/>
                </a:lnTo>
                <a:lnTo>
                  <a:pt x="333" y="25"/>
                </a:lnTo>
                <a:lnTo>
                  <a:pt x="332" y="24"/>
                </a:lnTo>
                <a:lnTo>
                  <a:pt x="332" y="23"/>
                </a:lnTo>
                <a:lnTo>
                  <a:pt x="333" y="20"/>
                </a:lnTo>
                <a:lnTo>
                  <a:pt x="333" y="19"/>
                </a:lnTo>
                <a:lnTo>
                  <a:pt x="332" y="17"/>
                </a:lnTo>
                <a:lnTo>
                  <a:pt x="329" y="16"/>
                </a:lnTo>
                <a:lnTo>
                  <a:pt x="324" y="13"/>
                </a:lnTo>
                <a:lnTo>
                  <a:pt x="324" y="13"/>
                </a:lnTo>
                <a:lnTo>
                  <a:pt x="302" y="4"/>
                </a:lnTo>
                <a:lnTo>
                  <a:pt x="291" y="0"/>
                </a:lnTo>
                <a:lnTo>
                  <a:pt x="291" y="0"/>
                </a:lnTo>
                <a:lnTo>
                  <a:pt x="289" y="0"/>
                </a:lnTo>
                <a:lnTo>
                  <a:pt x="279" y="0"/>
                </a:lnTo>
                <a:lnTo>
                  <a:pt x="279" y="0"/>
                </a:lnTo>
                <a:lnTo>
                  <a:pt x="273" y="1"/>
                </a:lnTo>
                <a:lnTo>
                  <a:pt x="267" y="0"/>
                </a:lnTo>
                <a:lnTo>
                  <a:pt x="263" y="0"/>
                </a:lnTo>
                <a:lnTo>
                  <a:pt x="259" y="0"/>
                </a:lnTo>
                <a:lnTo>
                  <a:pt x="259" y="0"/>
                </a:lnTo>
                <a:lnTo>
                  <a:pt x="254" y="3"/>
                </a:lnTo>
                <a:lnTo>
                  <a:pt x="248" y="4"/>
                </a:lnTo>
                <a:lnTo>
                  <a:pt x="239" y="5"/>
                </a:lnTo>
                <a:lnTo>
                  <a:pt x="239" y="5"/>
                </a:lnTo>
                <a:lnTo>
                  <a:pt x="228" y="5"/>
                </a:lnTo>
                <a:lnTo>
                  <a:pt x="219" y="6"/>
                </a:lnTo>
                <a:lnTo>
                  <a:pt x="207" y="8"/>
                </a:lnTo>
                <a:lnTo>
                  <a:pt x="207" y="8"/>
                </a:lnTo>
                <a:lnTo>
                  <a:pt x="202" y="10"/>
                </a:lnTo>
                <a:lnTo>
                  <a:pt x="198" y="13"/>
                </a:lnTo>
                <a:lnTo>
                  <a:pt x="190" y="20"/>
                </a:lnTo>
                <a:lnTo>
                  <a:pt x="190" y="20"/>
                </a:lnTo>
                <a:lnTo>
                  <a:pt x="185" y="26"/>
                </a:lnTo>
                <a:lnTo>
                  <a:pt x="182" y="31"/>
                </a:lnTo>
                <a:lnTo>
                  <a:pt x="179" y="37"/>
                </a:lnTo>
                <a:lnTo>
                  <a:pt x="178" y="41"/>
                </a:lnTo>
                <a:lnTo>
                  <a:pt x="178" y="41"/>
                </a:lnTo>
                <a:lnTo>
                  <a:pt x="182" y="47"/>
                </a:lnTo>
                <a:lnTo>
                  <a:pt x="186" y="55"/>
                </a:lnTo>
                <a:lnTo>
                  <a:pt x="195" y="66"/>
                </a:lnTo>
                <a:lnTo>
                  <a:pt x="195" y="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EBFBCBE5-5E95-49FF-9F11-6C549C5A385A}"/>
              </a:ext>
            </a:extLst>
          </p:cNvPr>
          <p:cNvSpPr>
            <a:spLocks/>
          </p:cNvSpPr>
          <p:nvPr/>
        </p:nvSpPr>
        <p:spPr bwMode="auto">
          <a:xfrm>
            <a:off x="8489351" y="2762391"/>
            <a:ext cx="502343" cy="1610168"/>
          </a:xfrm>
          <a:custGeom>
            <a:avLst/>
            <a:gdLst>
              <a:gd name="T0" fmla="*/ 138 w 414"/>
              <a:gd name="T1" fmla="*/ 12 h 1327"/>
              <a:gd name="T2" fmla="*/ 108 w 414"/>
              <a:gd name="T3" fmla="*/ 46 h 1327"/>
              <a:gd name="T4" fmla="*/ 100 w 414"/>
              <a:gd name="T5" fmla="*/ 70 h 1327"/>
              <a:gd name="T6" fmla="*/ 115 w 414"/>
              <a:gd name="T7" fmla="*/ 150 h 1327"/>
              <a:gd name="T8" fmla="*/ 119 w 414"/>
              <a:gd name="T9" fmla="*/ 183 h 1327"/>
              <a:gd name="T10" fmla="*/ 122 w 414"/>
              <a:gd name="T11" fmla="*/ 192 h 1327"/>
              <a:gd name="T12" fmla="*/ 103 w 414"/>
              <a:gd name="T13" fmla="*/ 220 h 1327"/>
              <a:gd name="T14" fmla="*/ 63 w 414"/>
              <a:gd name="T15" fmla="*/ 347 h 1327"/>
              <a:gd name="T16" fmla="*/ 62 w 414"/>
              <a:gd name="T17" fmla="*/ 489 h 1327"/>
              <a:gd name="T18" fmla="*/ 45 w 414"/>
              <a:gd name="T19" fmla="*/ 523 h 1327"/>
              <a:gd name="T20" fmla="*/ 38 w 414"/>
              <a:gd name="T21" fmla="*/ 635 h 1327"/>
              <a:gd name="T22" fmla="*/ 43 w 414"/>
              <a:gd name="T23" fmla="*/ 711 h 1327"/>
              <a:gd name="T24" fmla="*/ 118 w 414"/>
              <a:gd name="T25" fmla="*/ 759 h 1327"/>
              <a:gd name="T26" fmla="*/ 206 w 414"/>
              <a:gd name="T27" fmla="*/ 938 h 1327"/>
              <a:gd name="T28" fmla="*/ 94 w 414"/>
              <a:gd name="T29" fmla="*/ 1078 h 1327"/>
              <a:gd name="T30" fmla="*/ 25 w 414"/>
              <a:gd name="T31" fmla="*/ 1120 h 1327"/>
              <a:gd name="T32" fmla="*/ 0 w 414"/>
              <a:gd name="T33" fmla="*/ 1138 h 1327"/>
              <a:gd name="T34" fmla="*/ 46 w 414"/>
              <a:gd name="T35" fmla="*/ 1215 h 1327"/>
              <a:gd name="T36" fmla="*/ 79 w 414"/>
              <a:gd name="T37" fmla="*/ 1256 h 1327"/>
              <a:gd name="T38" fmla="*/ 121 w 414"/>
              <a:gd name="T39" fmla="*/ 1297 h 1327"/>
              <a:gd name="T40" fmla="*/ 137 w 414"/>
              <a:gd name="T41" fmla="*/ 1294 h 1327"/>
              <a:gd name="T42" fmla="*/ 127 w 414"/>
              <a:gd name="T43" fmla="*/ 1255 h 1327"/>
              <a:gd name="T44" fmla="*/ 129 w 414"/>
              <a:gd name="T45" fmla="*/ 1177 h 1327"/>
              <a:gd name="T46" fmla="*/ 185 w 414"/>
              <a:gd name="T47" fmla="*/ 1112 h 1327"/>
              <a:gd name="T48" fmla="*/ 206 w 414"/>
              <a:gd name="T49" fmla="*/ 1203 h 1327"/>
              <a:gd name="T50" fmla="*/ 200 w 414"/>
              <a:gd name="T51" fmla="*/ 1287 h 1327"/>
              <a:gd name="T52" fmla="*/ 203 w 414"/>
              <a:gd name="T53" fmla="*/ 1326 h 1327"/>
              <a:gd name="T54" fmla="*/ 252 w 414"/>
              <a:gd name="T55" fmla="*/ 1321 h 1327"/>
              <a:gd name="T56" fmla="*/ 336 w 414"/>
              <a:gd name="T57" fmla="*/ 1325 h 1327"/>
              <a:gd name="T58" fmla="*/ 409 w 414"/>
              <a:gd name="T59" fmla="*/ 1301 h 1327"/>
              <a:gd name="T60" fmla="*/ 409 w 414"/>
              <a:gd name="T61" fmla="*/ 1288 h 1327"/>
              <a:gd name="T62" fmla="*/ 363 w 414"/>
              <a:gd name="T63" fmla="*/ 1275 h 1327"/>
              <a:gd name="T64" fmla="*/ 322 w 414"/>
              <a:gd name="T65" fmla="*/ 1246 h 1327"/>
              <a:gd name="T66" fmla="*/ 304 w 414"/>
              <a:gd name="T67" fmla="*/ 1214 h 1327"/>
              <a:gd name="T68" fmla="*/ 294 w 414"/>
              <a:gd name="T69" fmla="*/ 1206 h 1327"/>
              <a:gd name="T70" fmla="*/ 317 w 414"/>
              <a:gd name="T71" fmla="*/ 1024 h 1327"/>
              <a:gd name="T72" fmla="*/ 343 w 414"/>
              <a:gd name="T73" fmla="*/ 946 h 1327"/>
              <a:gd name="T74" fmla="*/ 313 w 414"/>
              <a:gd name="T75" fmla="*/ 642 h 1327"/>
              <a:gd name="T76" fmla="*/ 329 w 414"/>
              <a:gd name="T77" fmla="*/ 666 h 1327"/>
              <a:gd name="T78" fmla="*/ 357 w 414"/>
              <a:gd name="T79" fmla="*/ 694 h 1327"/>
              <a:gd name="T80" fmla="*/ 371 w 414"/>
              <a:gd name="T81" fmla="*/ 715 h 1327"/>
              <a:gd name="T82" fmla="*/ 379 w 414"/>
              <a:gd name="T83" fmla="*/ 703 h 1327"/>
              <a:gd name="T84" fmla="*/ 372 w 414"/>
              <a:gd name="T85" fmla="*/ 668 h 1327"/>
              <a:gd name="T86" fmla="*/ 364 w 414"/>
              <a:gd name="T87" fmla="*/ 625 h 1327"/>
              <a:gd name="T88" fmla="*/ 329 w 414"/>
              <a:gd name="T89" fmla="*/ 583 h 1327"/>
              <a:gd name="T90" fmla="*/ 263 w 414"/>
              <a:gd name="T91" fmla="*/ 389 h 1327"/>
              <a:gd name="T92" fmla="*/ 250 w 414"/>
              <a:gd name="T93" fmla="*/ 180 h 1327"/>
              <a:gd name="T94" fmla="*/ 269 w 414"/>
              <a:gd name="T95" fmla="*/ 154 h 1327"/>
              <a:gd name="T96" fmla="*/ 270 w 414"/>
              <a:gd name="T97" fmla="*/ 107 h 1327"/>
              <a:gd name="T98" fmla="*/ 258 w 414"/>
              <a:gd name="T99" fmla="*/ 52 h 1327"/>
              <a:gd name="T100" fmla="*/ 258 w 414"/>
              <a:gd name="T101" fmla="*/ 28 h 1327"/>
              <a:gd name="T102" fmla="*/ 247 w 414"/>
              <a:gd name="T103" fmla="*/ 12 h 1327"/>
              <a:gd name="T104" fmla="*/ 228 w 414"/>
              <a:gd name="T105" fmla="*/ 8 h 1327"/>
              <a:gd name="T106" fmla="*/ 208 w 414"/>
              <a:gd name="T107" fmla="*/ 0 h 1327"/>
              <a:gd name="T108" fmla="*/ 172 w 414"/>
              <a:gd name="T109" fmla="*/ 2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4" h="1327">
                <a:moveTo>
                  <a:pt x="172" y="2"/>
                </a:moveTo>
                <a:lnTo>
                  <a:pt x="172" y="2"/>
                </a:lnTo>
                <a:lnTo>
                  <a:pt x="166" y="3"/>
                </a:lnTo>
                <a:lnTo>
                  <a:pt x="153" y="6"/>
                </a:lnTo>
                <a:lnTo>
                  <a:pt x="146" y="9"/>
                </a:lnTo>
                <a:lnTo>
                  <a:pt x="138" y="12"/>
                </a:lnTo>
                <a:lnTo>
                  <a:pt x="131" y="16"/>
                </a:lnTo>
                <a:lnTo>
                  <a:pt x="125" y="21"/>
                </a:lnTo>
                <a:lnTo>
                  <a:pt x="125" y="21"/>
                </a:lnTo>
                <a:lnTo>
                  <a:pt x="119" y="27"/>
                </a:lnTo>
                <a:lnTo>
                  <a:pt x="114" y="33"/>
                </a:lnTo>
                <a:lnTo>
                  <a:pt x="108" y="46"/>
                </a:lnTo>
                <a:lnTo>
                  <a:pt x="104" y="57"/>
                </a:lnTo>
                <a:lnTo>
                  <a:pt x="103" y="62"/>
                </a:lnTo>
                <a:lnTo>
                  <a:pt x="103" y="62"/>
                </a:lnTo>
                <a:lnTo>
                  <a:pt x="102" y="63"/>
                </a:lnTo>
                <a:lnTo>
                  <a:pt x="101" y="64"/>
                </a:lnTo>
                <a:lnTo>
                  <a:pt x="100" y="70"/>
                </a:lnTo>
                <a:lnTo>
                  <a:pt x="101" y="85"/>
                </a:lnTo>
                <a:lnTo>
                  <a:pt x="101" y="85"/>
                </a:lnTo>
                <a:lnTo>
                  <a:pt x="103" y="104"/>
                </a:lnTo>
                <a:lnTo>
                  <a:pt x="106" y="122"/>
                </a:lnTo>
                <a:lnTo>
                  <a:pt x="109" y="136"/>
                </a:lnTo>
                <a:lnTo>
                  <a:pt x="115" y="150"/>
                </a:lnTo>
                <a:lnTo>
                  <a:pt x="115" y="150"/>
                </a:lnTo>
                <a:lnTo>
                  <a:pt x="122" y="164"/>
                </a:lnTo>
                <a:lnTo>
                  <a:pt x="122" y="167"/>
                </a:lnTo>
                <a:lnTo>
                  <a:pt x="122" y="173"/>
                </a:lnTo>
                <a:lnTo>
                  <a:pt x="122" y="173"/>
                </a:lnTo>
                <a:lnTo>
                  <a:pt x="119" y="183"/>
                </a:lnTo>
                <a:lnTo>
                  <a:pt x="118" y="188"/>
                </a:lnTo>
                <a:lnTo>
                  <a:pt x="127" y="185"/>
                </a:lnTo>
                <a:lnTo>
                  <a:pt x="127" y="185"/>
                </a:lnTo>
                <a:lnTo>
                  <a:pt x="123" y="188"/>
                </a:lnTo>
                <a:lnTo>
                  <a:pt x="122" y="190"/>
                </a:lnTo>
                <a:lnTo>
                  <a:pt x="122" y="192"/>
                </a:lnTo>
                <a:lnTo>
                  <a:pt x="122" y="192"/>
                </a:lnTo>
                <a:lnTo>
                  <a:pt x="120" y="195"/>
                </a:lnTo>
                <a:lnTo>
                  <a:pt x="115" y="202"/>
                </a:lnTo>
                <a:lnTo>
                  <a:pt x="108" y="210"/>
                </a:lnTo>
                <a:lnTo>
                  <a:pt x="103" y="220"/>
                </a:lnTo>
                <a:lnTo>
                  <a:pt x="103" y="220"/>
                </a:lnTo>
                <a:lnTo>
                  <a:pt x="96" y="238"/>
                </a:lnTo>
                <a:lnTo>
                  <a:pt x="88" y="266"/>
                </a:lnTo>
                <a:lnTo>
                  <a:pt x="66" y="329"/>
                </a:lnTo>
                <a:lnTo>
                  <a:pt x="66" y="329"/>
                </a:lnTo>
                <a:lnTo>
                  <a:pt x="65" y="337"/>
                </a:lnTo>
                <a:lnTo>
                  <a:pt x="63" y="347"/>
                </a:lnTo>
                <a:lnTo>
                  <a:pt x="60" y="371"/>
                </a:lnTo>
                <a:lnTo>
                  <a:pt x="59" y="396"/>
                </a:lnTo>
                <a:lnTo>
                  <a:pt x="59" y="423"/>
                </a:lnTo>
                <a:lnTo>
                  <a:pt x="62" y="468"/>
                </a:lnTo>
                <a:lnTo>
                  <a:pt x="62" y="489"/>
                </a:lnTo>
                <a:lnTo>
                  <a:pt x="62" y="489"/>
                </a:lnTo>
                <a:lnTo>
                  <a:pt x="60" y="491"/>
                </a:lnTo>
                <a:lnTo>
                  <a:pt x="58" y="497"/>
                </a:lnTo>
                <a:lnTo>
                  <a:pt x="53" y="504"/>
                </a:lnTo>
                <a:lnTo>
                  <a:pt x="47" y="515"/>
                </a:lnTo>
                <a:lnTo>
                  <a:pt x="47" y="515"/>
                </a:lnTo>
                <a:lnTo>
                  <a:pt x="45" y="523"/>
                </a:lnTo>
                <a:lnTo>
                  <a:pt x="44" y="536"/>
                </a:lnTo>
                <a:lnTo>
                  <a:pt x="43" y="572"/>
                </a:lnTo>
                <a:lnTo>
                  <a:pt x="40" y="609"/>
                </a:lnTo>
                <a:lnTo>
                  <a:pt x="40" y="624"/>
                </a:lnTo>
                <a:lnTo>
                  <a:pt x="38" y="635"/>
                </a:lnTo>
                <a:lnTo>
                  <a:pt x="38" y="635"/>
                </a:lnTo>
                <a:lnTo>
                  <a:pt x="35" y="655"/>
                </a:lnTo>
                <a:lnTo>
                  <a:pt x="35" y="678"/>
                </a:lnTo>
                <a:lnTo>
                  <a:pt x="35" y="688"/>
                </a:lnTo>
                <a:lnTo>
                  <a:pt x="38" y="698"/>
                </a:lnTo>
                <a:lnTo>
                  <a:pt x="40" y="705"/>
                </a:lnTo>
                <a:lnTo>
                  <a:pt x="43" y="711"/>
                </a:lnTo>
                <a:lnTo>
                  <a:pt x="43" y="711"/>
                </a:lnTo>
                <a:lnTo>
                  <a:pt x="57" y="722"/>
                </a:lnTo>
                <a:lnTo>
                  <a:pt x="78" y="737"/>
                </a:lnTo>
                <a:lnTo>
                  <a:pt x="100" y="750"/>
                </a:lnTo>
                <a:lnTo>
                  <a:pt x="109" y="755"/>
                </a:lnTo>
                <a:lnTo>
                  <a:pt x="118" y="759"/>
                </a:lnTo>
                <a:lnTo>
                  <a:pt x="118" y="759"/>
                </a:lnTo>
                <a:lnTo>
                  <a:pt x="127" y="761"/>
                </a:lnTo>
                <a:lnTo>
                  <a:pt x="133" y="761"/>
                </a:lnTo>
                <a:lnTo>
                  <a:pt x="137" y="761"/>
                </a:lnTo>
                <a:lnTo>
                  <a:pt x="165" y="789"/>
                </a:lnTo>
                <a:lnTo>
                  <a:pt x="206" y="938"/>
                </a:lnTo>
                <a:lnTo>
                  <a:pt x="110" y="1059"/>
                </a:lnTo>
                <a:lnTo>
                  <a:pt x="110" y="1059"/>
                </a:lnTo>
                <a:lnTo>
                  <a:pt x="103" y="1064"/>
                </a:lnTo>
                <a:lnTo>
                  <a:pt x="97" y="1070"/>
                </a:lnTo>
                <a:lnTo>
                  <a:pt x="94" y="1078"/>
                </a:lnTo>
                <a:lnTo>
                  <a:pt x="94" y="1078"/>
                </a:lnTo>
                <a:lnTo>
                  <a:pt x="84" y="1100"/>
                </a:lnTo>
                <a:lnTo>
                  <a:pt x="71" y="1109"/>
                </a:lnTo>
                <a:lnTo>
                  <a:pt x="71" y="1109"/>
                </a:lnTo>
                <a:lnTo>
                  <a:pt x="62" y="1111"/>
                </a:lnTo>
                <a:lnTo>
                  <a:pt x="38" y="1117"/>
                </a:lnTo>
                <a:lnTo>
                  <a:pt x="25" y="1120"/>
                </a:lnTo>
                <a:lnTo>
                  <a:pt x="13" y="1125"/>
                </a:lnTo>
                <a:lnTo>
                  <a:pt x="5" y="1130"/>
                </a:lnTo>
                <a:lnTo>
                  <a:pt x="2" y="1132"/>
                </a:lnTo>
                <a:lnTo>
                  <a:pt x="0" y="1134"/>
                </a:lnTo>
                <a:lnTo>
                  <a:pt x="0" y="1134"/>
                </a:lnTo>
                <a:lnTo>
                  <a:pt x="0" y="1138"/>
                </a:lnTo>
                <a:lnTo>
                  <a:pt x="1" y="1143"/>
                </a:lnTo>
                <a:lnTo>
                  <a:pt x="5" y="1152"/>
                </a:lnTo>
                <a:lnTo>
                  <a:pt x="12" y="1165"/>
                </a:lnTo>
                <a:lnTo>
                  <a:pt x="21" y="1178"/>
                </a:lnTo>
                <a:lnTo>
                  <a:pt x="39" y="1205"/>
                </a:lnTo>
                <a:lnTo>
                  <a:pt x="46" y="1215"/>
                </a:lnTo>
                <a:lnTo>
                  <a:pt x="50" y="1222"/>
                </a:lnTo>
                <a:lnTo>
                  <a:pt x="50" y="1222"/>
                </a:lnTo>
                <a:lnTo>
                  <a:pt x="53" y="1228"/>
                </a:lnTo>
                <a:lnTo>
                  <a:pt x="58" y="1234"/>
                </a:lnTo>
                <a:lnTo>
                  <a:pt x="69" y="1245"/>
                </a:lnTo>
                <a:lnTo>
                  <a:pt x="79" y="1256"/>
                </a:lnTo>
                <a:lnTo>
                  <a:pt x="89" y="1265"/>
                </a:lnTo>
                <a:lnTo>
                  <a:pt x="89" y="1265"/>
                </a:lnTo>
                <a:lnTo>
                  <a:pt x="97" y="1276"/>
                </a:lnTo>
                <a:lnTo>
                  <a:pt x="109" y="1288"/>
                </a:lnTo>
                <a:lnTo>
                  <a:pt x="115" y="1294"/>
                </a:lnTo>
                <a:lnTo>
                  <a:pt x="121" y="1297"/>
                </a:lnTo>
                <a:lnTo>
                  <a:pt x="127" y="1300"/>
                </a:lnTo>
                <a:lnTo>
                  <a:pt x="129" y="1300"/>
                </a:lnTo>
                <a:lnTo>
                  <a:pt x="132" y="1299"/>
                </a:lnTo>
                <a:lnTo>
                  <a:pt x="132" y="1299"/>
                </a:lnTo>
                <a:lnTo>
                  <a:pt x="135" y="1296"/>
                </a:lnTo>
                <a:lnTo>
                  <a:pt x="137" y="1294"/>
                </a:lnTo>
                <a:lnTo>
                  <a:pt x="138" y="1290"/>
                </a:lnTo>
                <a:lnTo>
                  <a:pt x="138" y="1287"/>
                </a:lnTo>
                <a:lnTo>
                  <a:pt x="137" y="1277"/>
                </a:lnTo>
                <a:lnTo>
                  <a:pt x="132" y="1265"/>
                </a:lnTo>
                <a:lnTo>
                  <a:pt x="132" y="1265"/>
                </a:lnTo>
                <a:lnTo>
                  <a:pt x="127" y="1255"/>
                </a:lnTo>
                <a:lnTo>
                  <a:pt x="125" y="1246"/>
                </a:lnTo>
                <a:lnTo>
                  <a:pt x="125" y="1237"/>
                </a:lnTo>
                <a:lnTo>
                  <a:pt x="125" y="1237"/>
                </a:lnTo>
                <a:lnTo>
                  <a:pt x="127" y="1220"/>
                </a:lnTo>
                <a:lnTo>
                  <a:pt x="129" y="1206"/>
                </a:lnTo>
                <a:lnTo>
                  <a:pt x="129" y="1177"/>
                </a:lnTo>
                <a:lnTo>
                  <a:pt x="129" y="1177"/>
                </a:lnTo>
                <a:lnTo>
                  <a:pt x="152" y="1149"/>
                </a:lnTo>
                <a:lnTo>
                  <a:pt x="170" y="1128"/>
                </a:lnTo>
                <a:lnTo>
                  <a:pt x="179" y="1119"/>
                </a:lnTo>
                <a:lnTo>
                  <a:pt x="179" y="1119"/>
                </a:lnTo>
                <a:lnTo>
                  <a:pt x="185" y="1112"/>
                </a:lnTo>
                <a:lnTo>
                  <a:pt x="196" y="1101"/>
                </a:lnTo>
                <a:lnTo>
                  <a:pt x="210" y="1086"/>
                </a:lnTo>
                <a:lnTo>
                  <a:pt x="210" y="1086"/>
                </a:lnTo>
                <a:lnTo>
                  <a:pt x="206" y="1168"/>
                </a:lnTo>
                <a:lnTo>
                  <a:pt x="206" y="1168"/>
                </a:lnTo>
                <a:lnTo>
                  <a:pt x="206" y="1203"/>
                </a:lnTo>
                <a:lnTo>
                  <a:pt x="206" y="1237"/>
                </a:lnTo>
                <a:lnTo>
                  <a:pt x="206" y="1237"/>
                </a:lnTo>
                <a:lnTo>
                  <a:pt x="208" y="1260"/>
                </a:lnTo>
                <a:lnTo>
                  <a:pt x="208" y="1260"/>
                </a:lnTo>
                <a:lnTo>
                  <a:pt x="203" y="1275"/>
                </a:lnTo>
                <a:lnTo>
                  <a:pt x="200" y="1287"/>
                </a:lnTo>
                <a:lnTo>
                  <a:pt x="198" y="1299"/>
                </a:lnTo>
                <a:lnTo>
                  <a:pt x="198" y="1299"/>
                </a:lnTo>
                <a:lnTo>
                  <a:pt x="198" y="1309"/>
                </a:lnTo>
                <a:lnTo>
                  <a:pt x="200" y="1318"/>
                </a:lnTo>
                <a:lnTo>
                  <a:pt x="202" y="1324"/>
                </a:lnTo>
                <a:lnTo>
                  <a:pt x="203" y="1326"/>
                </a:lnTo>
                <a:lnTo>
                  <a:pt x="206" y="1327"/>
                </a:lnTo>
                <a:lnTo>
                  <a:pt x="206" y="1327"/>
                </a:lnTo>
                <a:lnTo>
                  <a:pt x="209" y="1327"/>
                </a:lnTo>
                <a:lnTo>
                  <a:pt x="216" y="1326"/>
                </a:lnTo>
                <a:lnTo>
                  <a:pt x="233" y="1324"/>
                </a:lnTo>
                <a:lnTo>
                  <a:pt x="252" y="1321"/>
                </a:lnTo>
                <a:lnTo>
                  <a:pt x="265" y="1320"/>
                </a:lnTo>
                <a:lnTo>
                  <a:pt x="265" y="1320"/>
                </a:lnTo>
                <a:lnTo>
                  <a:pt x="294" y="1324"/>
                </a:lnTo>
                <a:lnTo>
                  <a:pt x="315" y="1325"/>
                </a:lnTo>
                <a:lnTo>
                  <a:pt x="336" y="1325"/>
                </a:lnTo>
                <a:lnTo>
                  <a:pt x="336" y="1325"/>
                </a:lnTo>
                <a:lnTo>
                  <a:pt x="349" y="1322"/>
                </a:lnTo>
                <a:lnTo>
                  <a:pt x="363" y="1320"/>
                </a:lnTo>
                <a:lnTo>
                  <a:pt x="376" y="1316"/>
                </a:lnTo>
                <a:lnTo>
                  <a:pt x="389" y="1312"/>
                </a:lnTo>
                <a:lnTo>
                  <a:pt x="399" y="1307"/>
                </a:lnTo>
                <a:lnTo>
                  <a:pt x="409" y="1301"/>
                </a:lnTo>
                <a:lnTo>
                  <a:pt x="411" y="1299"/>
                </a:lnTo>
                <a:lnTo>
                  <a:pt x="412" y="1296"/>
                </a:lnTo>
                <a:lnTo>
                  <a:pt x="414" y="1294"/>
                </a:lnTo>
                <a:lnTo>
                  <a:pt x="412" y="1291"/>
                </a:lnTo>
                <a:lnTo>
                  <a:pt x="412" y="1291"/>
                </a:lnTo>
                <a:lnTo>
                  <a:pt x="409" y="1288"/>
                </a:lnTo>
                <a:lnTo>
                  <a:pt x="404" y="1284"/>
                </a:lnTo>
                <a:lnTo>
                  <a:pt x="398" y="1283"/>
                </a:lnTo>
                <a:lnTo>
                  <a:pt x="391" y="1281"/>
                </a:lnTo>
                <a:lnTo>
                  <a:pt x="376" y="1278"/>
                </a:lnTo>
                <a:lnTo>
                  <a:pt x="370" y="1277"/>
                </a:lnTo>
                <a:lnTo>
                  <a:pt x="363" y="1275"/>
                </a:lnTo>
                <a:lnTo>
                  <a:pt x="363" y="1275"/>
                </a:lnTo>
                <a:lnTo>
                  <a:pt x="351" y="1268"/>
                </a:lnTo>
                <a:lnTo>
                  <a:pt x="338" y="1259"/>
                </a:lnTo>
                <a:lnTo>
                  <a:pt x="328" y="1252"/>
                </a:lnTo>
                <a:lnTo>
                  <a:pt x="322" y="1246"/>
                </a:lnTo>
                <a:lnTo>
                  <a:pt x="322" y="1246"/>
                </a:lnTo>
                <a:lnTo>
                  <a:pt x="319" y="1237"/>
                </a:lnTo>
                <a:lnTo>
                  <a:pt x="313" y="1225"/>
                </a:lnTo>
                <a:lnTo>
                  <a:pt x="313" y="1225"/>
                </a:lnTo>
                <a:lnTo>
                  <a:pt x="309" y="1220"/>
                </a:lnTo>
                <a:lnTo>
                  <a:pt x="307" y="1216"/>
                </a:lnTo>
                <a:lnTo>
                  <a:pt x="304" y="1214"/>
                </a:lnTo>
                <a:lnTo>
                  <a:pt x="303" y="1213"/>
                </a:lnTo>
                <a:lnTo>
                  <a:pt x="303" y="1213"/>
                </a:lnTo>
                <a:lnTo>
                  <a:pt x="302" y="1212"/>
                </a:lnTo>
                <a:lnTo>
                  <a:pt x="298" y="1209"/>
                </a:lnTo>
                <a:lnTo>
                  <a:pt x="294" y="1206"/>
                </a:lnTo>
                <a:lnTo>
                  <a:pt x="294" y="1206"/>
                </a:lnTo>
                <a:lnTo>
                  <a:pt x="299" y="1180"/>
                </a:lnTo>
                <a:lnTo>
                  <a:pt x="304" y="1159"/>
                </a:lnTo>
                <a:lnTo>
                  <a:pt x="305" y="1146"/>
                </a:lnTo>
                <a:lnTo>
                  <a:pt x="305" y="1146"/>
                </a:lnTo>
                <a:lnTo>
                  <a:pt x="311" y="1082"/>
                </a:lnTo>
                <a:lnTo>
                  <a:pt x="317" y="1024"/>
                </a:lnTo>
                <a:lnTo>
                  <a:pt x="317" y="1024"/>
                </a:lnTo>
                <a:lnTo>
                  <a:pt x="328" y="995"/>
                </a:lnTo>
                <a:lnTo>
                  <a:pt x="336" y="974"/>
                </a:lnTo>
                <a:lnTo>
                  <a:pt x="341" y="957"/>
                </a:lnTo>
                <a:lnTo>
                  <a:pt x="341" y="957"/>
                </a:lnTo>
                <a:lnTo>
                  <a:pt x="343" y="946"/>
                </a:lnTo>
                <a:lnTo>
                  <a:pt x="345" y="935"/>
                </a:lnTo>
                <a:lnTo>
                  <a:pt x="345" y="926"/>
                </a:lnTo>
                <a:lnTo>
                  <a:pt x="343" y="921"/>
                </a:lnTo>
                <a:lnTo>
                  <a:pt x="343" y="921"/>
                </a:lnTo>
                <a:lnTo>
                  <a:pt x="317" y="763"/>
                </a:lnTo>
                <a:lnTo>
                  <a:pt x="313" y="642"/>
                </a:lnTo>
                <a:lnTo>
                  <a:pt x="313" y="642"/>
                </a:lnTo>
                <a:lnTo>
                  <a:pt x="320" y="653"/>
                </a:lnTo>
                <a:lnTo>
                  <a:pt x="324" y="660"/>
                </a:lnTo>
                <a:lnTo>
                  <a:pt x="327" y="663"/>
                </a:lnTo>
                <a:lnTo>
                  <a:pt x="327" y="663"/>
                </a:lnTo>
                <a:lnTo>
                  <a:pt x="329" y="666"/>
                </a:lnTo>
                <a:lnTo>
                  <a:pt x="333" y="673"/>
                </a:lnTo>
                <a:lnTo>
                  <a:pt x="338" y="680"/>
                </a:lnTo>
                <a:lnTo>
                  <a:pt x="343" y="687"/>
                </a:lnTo>
                <a:lnTo>
                  <a:pt x="343" y="687"/>
                </a:lnTo>
                <a:lnTo>
                  <a:pt x="349" y="692"/>
                </a:lnTo>
                <a:lnTo>
                  <a:pt x="357" y="694"/>
                </a:lnTo>
                <a:lnTo>
                  <a:pt x="360" y="697"/>
                </a:lnTo>
                <a:lnTo>
                  <a:pt x="363" y="699"/>
                </a:lnTo>
                <a:lnTo>
                  <a:pt x="363" y="699"/>
                </a:lnTo>
                <a:lnTo>
                  <a:pt x="365" y="703"/>
                </a:lnTo>
                <a:lnTo>
                  <a:pt x="367" y="709"/>
                </a:lnTo>
                <a:lnTo>
                  <a:pt x="371" y="715"/>
                </a:lnTo>
                <a:lnTo>
                  <a:pt x="373" y="716"/>
                </a:lnTo>
                <a:lnTo>
                  <a:pt x="374" y="716"/>
                </a:lnTo>
                <a:lnTo>
                  <a:pt x="374" y="716"/>
                </a:lnTo>
                <a:lnTo>
                  <a:pt x="377" y="715"/>
                </a:lnTo>
                <a:lnTo>
                  <a:pt x="378" y="711"/>
                </a:lnTo>
                <a:lnTo>
                  <a:pt x="379" y="703"/>
                </a:lnTo>
                <a:lnTo>
                  <a:pt x="379" y="687"/>
                </a:lnTo>
                <a:lnTo>
                  <a:pt x="379" y="687"/>
                </a:lnTo>
                <a:lnTo>
                  <a:pt x="379" y="682"/>
                </a:lnTo>
                <a:lnTo>
                  <a:pt x="377" y="678"/>
                </a:lnTo>
                <a:lnTo>
                  <a:pt x="374" y="673"/>
                </a:lnTo>
                <a:lnTo>
                  <a:pt x="372" y="668"/>
                </a:lnTo>
                <a:lnTo>
                  <a:pt x="372" y="668"/>
                </a:lnTo>
                <a:lnTo>
                  <a:pt x="372" y="656"/>
                </a:lnTo>
                <a:lnTo>
                  <a:pt x="370" y="642"/>
                </a:lnTo>
                <a:lnTo>
                  <a:pt x="370" y="642"/>
                </a:lnTo>
                <a:lnTo>
                  <a:pt x="367" y="634"/>
                </a:lnTo>
                <a:lnTo>
                  <a:pt x="364" y="625"/>
                </a:lnTo>
                <a:lnTo>
                  <a:pt x="359" y="617"/>
                </a:lnTo>
                <a:lnTo>
                  <a:pt x="353" y="611"/>
                </a:lnTo>
                <a:lnTo>
                  <a:pt x="353" y="611"/>
                </a:lnTo>
                <a:lnTo>
                  <a:pt x="339" y="596"/>
                </a:lnTo>
                <a:lnTo>
                  <a:pt x="332" y="587"/>
                </a:lnTo>
                <a:lnTo>
                  <a:pt x="329" y="583"/>
                </a:lnTo>
                <a:lnTo>
                  <a:pt x="329" y="583"/>
                </a:lnTo>
                <a:lnTo>
                  <a:pt x="326" y="574"/>
                </a:lnTo>
                <a:lnTo>
                  <a:pt x="319" y="558"/>
                </a:lnTo>
                <a:lnTo>
                  <a:pt x="308" y="535"/>
                </a:lnTo>
                <a:lnTo>
                  <a:pt x="270" y="436"/>
                </a:lnTo>
                <a:lnTo>
                  <a:pt x="263" y="389"/>
                </a:lnTo>
                <a:lnTo>
                  <a:pt x="236" y="324"/>
                </a:lnTo>
                <a:lnTo>
                  <a:pt x="227" y="279"/>
                </a:lnTo>
                <a:lnTo>
                  <a:pt x="215" y="232"/>
                </a:lnTo>
                <a:lnTo>
                  <a:pt x="239" y="183"/>
                </a:lnTo>
                <a:lnTo>
                  <a:pt x="239" y="183"/>
                </a:lnTo>
                <a:lnTo>
                  <a:pt x="250" y="180"/>
                </a:lnTo>
                <a:lnTo>
                  <a:pt x="258" y="179"/>
                </a:lnTo>
                <a:lnTo>
                  <a:pt x="260" y="177"/>
                </a:lnTo>
                <a:lnTo>
                  <a:pt x="263" y="176"/>
                </a:lnTo>
                <a:lnTo>
                  <a:pt x="263" y="176"/>
                </a:lnTo>
                <a:lnTo>
                  <a:pt x="265" y="167"/>
                </a:lnTo>
                <a:lnTo>
                  <a:pt x="269" y="154"/>
                </a:lnTo>
                <a:lnTo>
                  <a:pt x="271" y="142"/>
                </a:lnTo>
                <a:lnTo>
                  <a:pt x="272" y="133"/>
                </a:lnTo>
                <a:lnTo>
                  <a:pt x="272" y="133"/>
                </a:lnTo>
                <a:lnTo>
                  <a:pt x="271" y="119"/>
                </a:lnTo>
                <a:lnTo>
                  <a:pt x="270" y="111"/>
                </a:lnTo>
                <a:lnTo>
                  <a:pt x="270" y="107"/>
                </a:lnTo>
                <a:lnTo>
                  <a:pt x="270" y="107"/>
                </a:lnTo>
                <a:lnTo>
                  <a:pt x="269" y="101"/>
                </a:lnTo>
                <a:lnTo>
                  <a:pt x="266" y="91"/>
                </a:lnTo>
                <a:lnTo>
                  <a:pt x="263" y="78"/>
                </a:lnTo>
                <a:lnTo>
                  <a:pt x="258" y="52"/>
                </a:lnTo>
                <a:lnTo>
                  <a:pt x="258" y="52"/>
                </a:lnTo>
                <a:lnTo>
                  <a:pt x="264" y="46"/>
                </a:lnTo>
                <a:lnTo>
                  <a:pt x="266" y="41"/>
                </a:lnTo>
                <a:lnTo>
                  <a:pt x="267" y="39"/>
                </a:lnTo>
                <a:lnTo>
                  <a:pt x="267" y="38"/>
                </a:lnTo>
                <a:lnTo>
                  <a:pt x="258" y="28"/>
                </a:lnTo>
                <a:lnTo>
                  <a:pt x="258" y="28"/>
                </a:lnTo>
                <a:lnTo>
                  <a:pt x="253" y="25"/>
                </a:lnTo>
                <a:lnTo>
                  <a:pt x="250" y="22"/>
                </a:lnTo>
                <a:lnTo>
                  <a:pt x="248" y="19"/>
                </a:lnTo>
                <a:lnTo>
                  <a:pt x="248" y="19"/>
                </a:lnTo>
                <a:lnTo>
                  <a:pt x="248" y="15"/>
                </a:lnTo>
                <a:lnTo>
                  <a:pt x="247" y="12"/>
                </a:lnTo>
                <a:lnTo>
                  <a:pt x="247" y="9"/>
                </a:lnTo>
                <a:lnTo>
                  <a:pt x="245" y="8"/>
                </a:lnTo>
                <a:lnTo>
                  <a:pt x="242" y="7"/>
                </a:lnTo>
                <a:lnTo>
                  <a:pt x="239" y="7"/>
                </a:lnTo>
                <a:lnTo>
                  <a:pt x="239" y="7"/>
                </a:lnTo>
                <a:lnTo>
                  <a:pt x="228" y="8"/>
                </a:lnTo>
                <a:lnTo>
                  <a:pt x="225" y="7"/>
                </a:lnTo>
                <a:lnTo>
                  <a:pt x="225" y="7"/>
                </a:lnTo>
                <a:lnTo>
                  <a:pt x="219" y="3"/>
                </a:lnTo>
                <a:lnTo>
                  <a:pt x="213" y="0"/>
                </a:lnTo>
                <a:lnTo>
                  <a:pt x="213" y="0"/>
                </a:lnTo>
                <a:lnTo>
                  <a:pt x="208" y="0"/>
                </a:lnTo>
                <a:lnTo>
                  <a:pt x="203" y="0"/>
                </a:lnTo>
                <a:lnTo>
                  <a:pt x="203" y="0"/>
                </a:lnTo>
                <a:lnTo>
                  <a:pt x="197" y="0"/>
                </a:lnTo>
                <a:lnTo>
                  <a:pt x="187" y="1"/>
                </a:lnTo>
                <a:lnTo>
                  <a:pt x="172" y="2"/>
                </a:lnTo>
                <a:lnTo>
                  <a:pt x="172" y="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6">
            <a:extLst>
              <a:ext uri="{FF2B5EF4-FFF2-40B4-BE49-F238E27FC236}">
                <a16:creationId xmlns:a16="http://schemas.microsoft.com/office/drawing/2014/main" id="{FF359C9E-5695-400F-BE76-8211D649B8B2}"/>
              </a:ext>
            </a:extLst>
          </p:cNvPr>
          <p:cNvSpPr>
            <a:spLocks/>
          </p:cNvSpPr>
          <p:nvPr/>
        </p:nvSpPr>
        <p:spPr bwMode="auto">
          <a:xfrm>
            <a:off x="996933" y="4671287"/>
            <a:ext cx="583123" cy="1676480"/>
          </a:xfrm>
          <a:custGeom>
            <a:avLst/>
            <a:gdLst>
              <a:gd name="T0" fmla="*/ 85 w 456"/>
              <a:gd name="T1" fmla="*/ 25 h 1311"/>
              <a:gd name="T2" fmla="*/ 59 w 456"/>
              <a:gd name="T3" fmla="*/ 46 h 1311"/>
              <a:gd name="T4" fmla="*/ 68 w 456"/>
              <a:gd name="T5" fmla="*/ 91 h 1311"/>
              <a:gd name="T6" fmla="*/ 96 w 456"/>
              <a:gd name="T7" fmla="*/ 150 h 1311"/>
              <a:gd name="T8" fmla="*/ 103 w 456"/>
              <a:gd name="T9" fmla="*/ 180 h 1311"/>
              <a:gd name="T10" fmla="*/ 113 w 456"/>
              <a:gd name="T11" fmla="*/ 205 h 1311"/>
              <a:gd name="T12" fmla="*/ 161 w 456"/>
              <a:gd name="T13" fmla="*/ 238 h 1311"/>
              <a:gd name="T14" fmla="*/ 112 w 456"/>
              <a:gd name="T15" fmla="*/ 322 h 1311"/>
              <a:gd name="T16" fmla="*/ 86 w 456"/>
              <a:gd name="T17" fmla="*/ 421 h 1311"/>
              <a:gd name="T18" fmla="*/ 97 w 456"/>
              <a:gd name="T19" fmla="*/ 513 h 1311"/>
              <a:gd name="T20" fmla="*/ 88 w 456"/>
              <a:gd name="T21" fmla="*/ 599 h 1311"/>
              <a:gd name="T22" fmla="*/ 113 w 456"/>
              <a:gd name="T23" fmla="*/ 659 h 1311"/>
              <a:gd name="T24" fmla="*/ 143 w 456"/>
              <a:gd name="T25" fmla="*/ 664 h 1311"/>
              <a:gd name="T26" fmla="*/ 105 w 456"/>
              <a:gd name="T27" fmla="*/ 741 h 1311"/>
              <a:gd name="T28" fmla="*/ 61 w 456"/>
              <a:gd name="T29" fmla="*/ 820 h 1311"/>
              <a:gd name="T30" fmla="*/ 28 w 456"/>
              <a:gd name="T31" fmla="*/ 910 h 1311"/>
              <a:gd name="T32" fmla="*/ 43 w 456"/>
              <a:gd name="T33" fmla="*/ 1063 h 1311"/>
              <a:gd name="T34" fmla="*/ 69 w 456"/>
              <a:gd name="T35" fmla="*/ 1239 h 1311"/>
              <a:gd name="T36" fmla="*/ 34 w 456"/>
              <a:gd name="T37" fmla="*/ 1267 h 1311"/>
              <a:gd name="T38" fmla="*/ 0 w 456"/>
              <a:gd name="T39" fmla="*/ 1280 h 1311"/>
              <a:gd name="T40" fmla="*/ 9 w 456"/>
              <a:gd name="T41" fmla="*/ 1305 h 1311"/>
              <a:gd name="T42" fmla="*/ 53 w 456"/>
              <a:gd name="T43" fmla="*/ 1308 h 1311"/>
              <a:gd name="T44" fmla="*/ 187 w 456"/>
              <a:gd name="T45" fmla="*/ 1267 h 1311"/>
              <a:gd name="T46" fmla="*/ 219 w 456"/>
              <a:gd name="T47" fmla="*/ 1230 h 1311"/>
              <a:gd name="T48" fmla="*/ 181 w 456"/>
              <a:gd name="T49" fmla="*/ 1127 h 1311"/>
              <a:gd name="T50" fmla="*/ 172 w 456"/>
              <a:gd name="T51" fmla="*/ 1082 h 1311"/>
              <a:gd name="T52" fmla="*/ 161 w 456"/>
              <a:gd name="T53" fmla="*/ 988 h 1311"/>
              <a:gd name="T54" fmla="*/ 147 w 456"/>
              <a:gd name="T55" fmla="*/ 876 h 1311"/>
              <a:gd name="T56" fmla="*/ 241 w 456"/>
              <a:gd name="T57" fmla="*/ 820 h 1311"/>
              <a:gd name="T58" fmla="*/ 276 w 456"/>
              <a:gd name="T59" fmla="*/ 972 h 1311"/>
              <a:gd name="T60" fmla="*/ 307 w 456"/>
              <a:gd name="T61" fmla="*/ 1027 h 1311"/>
              <a:gd name="T62" fmla="*/ 329 w 456"/>
              <a:gd name="T63" fmla="*/ 1143 h 1311"/>
              <a:gd name="T64" fmla="*/ 332 w 456"/>
              <a:gd name="T65" fmla="*/ 1204 h 1311"/>
              <a:gd name="T66" fmla="*/ 299 w 456"/>
              <a:gd name="T67" fmla="*/ 1249 h 1311"/>
              <a:gd name="T68" fmla="*/ 253 w 456"/>
              <a:gd name="T69" fmla="*/ 1256 h 1311"/>
              <a:gd name="T70" fmla="*/ 232 w 456"/>
              <a:gd name="T71" fmla="*/ 1281 h 1311"/>
              <a:gd name="T72" fmla="*/ 245 w 456"/>
              <a:gd name="T73" fmla="*/ 1297 h 1311"/>
              <a:gd name="T74" fmla="*/ 338 w 456"/>
              <a:gd name="T75" fmla="*/ 1298 h 1311"/>
              <a:gd name="T76" fmla="*/ 430 w 456"/>
              <a:gd name="T77" fmla="*/ 1297 h 1311"/>
              <a:gd name="T78" fmla="*/ 443 w 456"/>
              <a:gd name="T79" fmla="*/ 1259 h 1311"/>
              <a:gd name="T80" fmla="*/ 424 w 456"/>
              <a:gd name="T81" fmla="*/ 1099 h 1311"/>
              <a:gd name="T82" fmla="*/ 380 w 456"/>
              <a:gd name="T83" fmla="*/ 926 h 1311"/>
              <a:gd name="T84" fmla="*/ 343 w 456"/>
              <a:gd name="T85" fmla="*/ 747 h 1311"/>
              <a:gd name="T86" fmla="*/ 357 w 456"/>
              <a:gd name="T87" fmla="*/ 589 h 1311"/>
              <a:gd name="T88" fmla="*/ 364 w 456"/>
              <a:gd name="T89" fmla="*/ 449 h 1311"/>
              <a:gd name="T90" fmla="*/ 361 w 456"/>
              <a:gd name="T91" fmla="*/ 314 h 1311"/>
              <a:gd name="T92" fmla="*/ 326 w 456"/>
              <a:gd name="T93" fmla="*/ 232 h 1311"/>
              <a:gd name="T94" fmla="*/ 244 w 456"/>
              <a:gd name="T95" fmla="*/ 173 h 1311"/>
              <a:gd name="T96" fmla="*/ 267 w 456"/>
              <a:gd name="T97" fmla="*/ 159 h 1311"/>
              <a:gd name="T98" fmla="*/ 267 w 456"/>
              <a:gd name="T99" fmla="*/ 125 h 1311"/>
              <a:gd name="T100" fmla="*/ 250 w 456"/>
              <a:gd name="T101" fmla="*/ 104 h 1311"/>
              <a:gd name="T102" fmla="*/ 260 w 456"/>
              <a:gd name="T103" fmla="*/ 71 h 1311"/>
              <a:gd name="T104" fmla="*/ 223 w 456"/>
              <a:gd name="T105" fmla="*/ 27 h 1311"/>
              <a:gd name="T106" fmla="*/ 168 w 456"/>
              <a:gd name="T107" fmla="*/ 2 h 1311"/>
              <a:gd name="T108" fmla="*/ 143 w 456"/>
              <a:gd name="T109" fmla="*/ 5 h 1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56" h="1311">
                <a:moveTo>
                  <a:pt x="121" y="23"/>
                </a:moveTo>
                <a:lnTo>
                  <a:pt x="121" y="23"/>
                </a:lnTo>
                <a:lnTo>
                  <a:pt x="113" y="22"/>
                </a:lnTo>
                <a:lnTo>
                  <a:pt x="105" y="22"/>
                </a:lnTo>
                <a:lnTo>
                  <a:pt x="96" y="23"/>
                </a:lnTo>
                <a:lnTo>
                  <a:pt x="85" y="25"/>
                </a:lnTo>
                <a:lnTo>
                  <a:pt x="74" y="29"/>
                </a:lnTo>
                <a:lnTo>
                  <a:pt x="69" y="31"/>
                </a:lnTo>
                <a:lnTo>
                  <a:pt x="66" y="35"/>
                </a:lnTo>
                <a:lnTo>
                  <a:pt x="62" y="40"/>
                </a:lnTo>
                <a:lnTo>
                  <a:pt x="59" y="46"/>
                </a:lnTo>
                <a:lnTo>
                  <a:pt x="59" y="46"/>
                </a:lnTo>
                <a:lnTo>
                  <a:pt x="56" y="50"/>
                </a:lnTo>
                <a:lnTo>
                  <a:pt x="56" y="56"/>
                </a:lnTo>
                <a:lnTo>
                  <a:pt x="56" y="62"/>
                </a:lnTo>
                <a:lnTo>
                  <a:pt x="57" y="68"/>
                </a:lnTo>
                <a:lnTo>
                  <a:pt x="61" y="80"/>
                </a:lnTo>
                <a:lnTo>
                  <a:pt x="68" y="91"/>
                </a:lnTo>
                <a:lnTo>
                  <a:pt x="75" y="100"/>
                </a:lnTo>
                <a:lnTo>
                  <a:pt x="81" y="107"/>
                </a:lnTo>
                <a:lnTo>
                  <a:pt x="88" y="115"/>
                </a:lnTo>
                <a:lnTo>
                  <a:pt x="88" y="115"/>
                </a:lnTo>
                <a:lnTo>
                  <a:pt x="91" y="128"/>
                </a:lnTo>
                <a:lnTo>
                  <a:pt x="96" y="150"/>
                </a:lnTo>
                <a:lnTo>
                  <a:pt x="96" y="150"/>
                </a:lnTo>
                <a:lnTo>
                  <a:pt x="96" y="165"/>
                </a:lnTo>
                <a:lnTo>
                  <a:pt x="96" y="169"/>
                </a:lnTo>
                <a:lnTo>
                  <a:pt x="103" y="176"/>
                </a:lnTo>
                <a:lnTo>
                  <a:pt x="103" y="176"/>
                </a:lnTo>
                <a:lnTo>
                  <a:pt x="103" y="180"/>
                </a:lnTo>
                <a:lnTo>
                  <a:pt x="104" y="188"/>
                </a:lnTo>
                <a:lnTo>
                  <a:pt x="105" y="193"/>
                </a:lnTo>
                <a:lnTo>
                  <a:pt x="107" y="198"/>
                </a:lnTo>
                <a:lnTo>
                  <a:pt x="110" y="203"/>
                </a:lnTo>
                <a:lnTo>
                  <a:pt x="113" y="205"/>
                </a:lnTo>
                <a:lnTo>
                  <a:pt x="113" y="205"/>
                </a:lnTo>
                <a:lnTo>
                  <a:pt x="118" y="207"/>
                </a:lnTo>
                <a:lnTo>
                  <a:pt x="124" y="209"/>
                </a:lnTo>
                <a:lnTo>
                  <a:pt x="136" y="211"/>
                </a:lnTo>
                <a:lnTo>
                  <a:pt x="150" y="212"/>
                </a:lnTo>
                <a:lnTo>
                  <a:pt x="161" y="238"/>
                </a:lnTo>
                <a:lnTo>
                  <a:pt x="161" y="238"/>
                </a:lnTo>
                <a:lnTo>
                  <a:pt x="154" y="245"/>
                </a:lnTo>
                <a:lnTo>
                  <a:pt x="148" y="254"/>
                </a:lnTo>
                <a:lnTo>
                  <a:pt x="140" y="266"/>
                </a:lnTo>
                <a:lnTo>
                  <a:pt x="130" y="281"/>
                </a:lnTo>
                <a:lnTo>
                  <a:pt x="121" y="300"/>
                </a:lnTo>
                <a:lnTo>
                  <a:pt x="112" y="322"/>
                </a:lnTo>
                <a:lnTo>
                  <a:pt x="106" y="346"/>
                </a:lnTo>
                <a:lnTo>
                  <a:pt x="106" y="346"/>
                </a:lnTo>
                <a:lnTo>
                  <a:pt x="98" y="387"/>
                </a:lnTo>
                <a:lnTo>
                  <a:pt x="92" y="408"/>
                </a:lnTo>
                <a:lnTo>
                  <a:pt x="88" y="415"/>
                </a:lnTo>
                <a:lnTo>
                  <a:pt x="86" y="421"/>
                </a:lnTo>
                <a:lnTo>
                  <a:pt x="76" y="435"/>
                </a:lnTo>
                <a:lnTo>
                  <a:pt x="62" y="456"/>
                </a:lnTo>
                <a:lnTo>
                  <a:pt x="103" y="489"/>
                </a:lnTo>
                <a:lnTo>
                  <a:pt x="103" y="489"/>
                </a:lnTo>
                <a:lnTo>
                  <a:pt x="100" y="495"/>
                </a:lnTo>
                <a:lnTo>
                  <a:pt x="97" y="513"/>
                </a:lnTo>
                <a:lnTo>
                  <a:pt x="91" y="538"/>
                </a:lnTo>
                <a:lnTo>
                  <a:pt x="90" y="553"/>
                </a:lnTo>
                <a:lnTo>
                  <a:pt x="88" y="569"/>
                </a:lnTo>
                <a:lnTo>
                  <a:pt x="88" y="569"/>
                </a:lnTo>
                <a:lnTo>
                  <a:pt x="87" y="584"/>
                </a:lnTo>
                <a:lnTo>
                  <a:pt x="88" y="599"/>
                </a:lnTo>
                <a:lnTo>
                  <a:pt x="91" y="613"/>
                </a:lnTo>
                <a:lnTo>
                  <a:pt x="93" y="626"/>
                </a:lnTo>
                <a:lnTo>
                  <a:pt x="97" y="637"/>
                </a:lnTo>
                <a:lnTo>
                  <a:pt x="101" y="646"/>
                </a:lnTo>
                <a:lnTo>
                  <a:pt x="107" y="655"/>
                </a:lnTo>
                <a:lnTo>
                  <a:pt x="113" y="659"/>
                </a:lnTo>
                <a:lnTo>
                  <a:pt x="113" y="659"/>
                </a:lnTo>
                <a:lnTo>
                  <a:pt x="119" y="663"/>
                </a:lnTo>
                <a:lnTo>
                  <a:pt x="125" y="665"/>
                </a:lnTo>
                <a:lnTo>
                  <a:pt x="131" y="666"/>
                </a:lnTo>
                <a:lnTo>
                  <a:pt x="136" y="666"/>
                </a:lnTo>
                <a:lnTo>
                  <a:pt x="143" y="664"/>
                </a:lnTo>
                <a:lnTo>
                  <a:pt x="147" y="663"/>
                </a:lnTo>
                <a:lnTo>
                  <a:pt x="147" y="663"/>
                </a:lnTo>
                <a:lnTo>
                  <a:pt x="135" y="684"/>
                </a:lnTo>
                <a:lnTo>
                  <a:pt x="113" y="725"/>
                </a:lnTo>
                <a:lnTo>
                  <a:pt x="113" y="725"/>
                </a:lnTo>
                <a:lnTo>
                  <a:pt x="105" y="741"/>
                </a:lnTo>
                <a:lnTo>
                  <a:pt x="98" y="752"/>
                </a:lnTo>
                <a:lnTo>
                  <a:pt x="93" y="759"/>
                </a:lnTo>
                <a:lnTo>
                  <a:pt x="88" y="769"/>
                </a:lnTo>
                <a:lnTo>
                  <a:pt x="88" y="769"/>
                </a:lnTo>
                <a:lnTo>
                  <a:pt x="78" y="788"/>
                </a:lnTo>
                <a:lnTo>
                  <a:pt x="61" y="820"/>
                </a:lnTo>
                <a:lnTo>
                  <a:pt x="52" y="839"/>
                </a:lnTo>
                <a:lnTo>
                  <a:pt x="43" y="859"/>
                </a:lnTo>
                <a:lnTo>
                  <a:pt x="35" y="879"/>
                </a:lnTo>
                <a:lnTo>
                  <a:pt x="30" y="900"/>
                </a:lnTo>
                <a:lnTo>
                  <a:pt x="30" y="900"/>
                </a:lnTo>
                <a:lnTo>
                  <a:pt x="28" y="910"/>
                </a:lnTo>
                <a:lnTo>
                  <a:pt x="27" y="923"/>
                </a:lnTo>
                <a:lnTo>
                  <a:pt x="28" y="939"/>
                </a:lnTo>
                <a:lnTo>
                  <a:pt x="28" y="955"/>
                </a:lnTo>
                <a:lnTo>
                  <a:pt x="31" y="990"/>
                </a:lnTo>
                <a:lnTo>
                  <a:pt x="37" y="1027"/>
                </a:lnTo>
                <a:lnTo>
                  <a:pt x="43" y="1063"/>
                </a:lnTo>
                <a:lnTo>
                  <a:pt x="50" y="1092"/>
                </a:lnTo>
                <a:lnTo>
                  <a:pt x="59" y="1129"/>
                </a:lnTo>
                <a:lnTo>
                  <a:pt x="59" y="1129"/>
                </a:lnTo>
                <a:lnTo>
                  <a:pt x="75" y="1172"/>
                </a:lnTo>
                <a:lnTo>
                  <a:pt x="88" y="1202"/>
                </a:lnTo>
                <a:lnTo>
                  <a:pt x="69" y="1239"/>
                </a:lnTo>
                <a:lnTo>
                  <a:pt x="69" y="1239"/>
                </a:lnTo>
                <a:lnTo>
                  <a:pt x="57" y="1249"/>
                </a:lnTo>
                <a:lnTo>
                  <a:pt x="46" y="1260"/>
                </a:lnTo>
                <a:lnTo>
                  <a:pt x="40" y="1264"/>
                </a:lnTo>
                <a:lnTo>
                  <a:pt x="34" y="1267"/>
                </a:lnTo>
                <a:lnTo>
                  <a:pt x="34" y="1267"/>
                </a:lnTo>
                <a:lnTo>
                  <a:pt x="27" y="1269"/>
                </a:lnTo>
                <a:lnTo>
                  <a:pt x="21" y="1271"/>
                </a:lnTo>
                <a:lnTo>
                  <a:pt x="10" y="1273"/>
                </a:lnTo>
                <a:lnTo>
                  <a:pt x="6" y="1275"/>
                </a:lnTo>
                <a:lnTo>
                  <a:pt x="3" y="1278"/>
                </a:lnTo>
                <a:lnTo>
                  <a:pt x="0" y="1280"/>
                </a:lnTo>
                <a:lnTo>
                  <a:pt x="0" y="1285"/>
                </a:lnTo>
                <a:lnTo>
                  <a:pt x="0" y="1285"/>
                </a:lnTo>
                <a:lnTo>
                  <a:pt x="2" y="1296"/>
                </a:lnTo>
                <a:lnTo>
                  <a:pt x="4" y="1299"/>
                </a:lnTo>
                <a:lnTo>
                  <a:pt x="6" y="1303"/>
                </a:lnTo>
                <a:lnTo>
                  <a:pt x="9" y="1305"/>
                </a:lnTo>
                <a:lnTo>
                  <a:pt x="13" y="1308"/>
                </a:lnTo>
                <a:lnTo>
                  <a:pt x="19" y="1310"/>
                </a:lnTo>
                <a:lnTo>
                  <a:pt x="27" y="1311"/>
                </a:lnTo>
                <a:lnTo>
                  <a:pt x="27" y="1311"/>
                </a:lnTo>
                <a:lnTo>
                  <a:pt x="37" y="1310"/>
                </a:lnTo>
                <a:lnTo>
                  <a:pt x="53" y="1308"/>
                </a:lnTo>
                <a:lnTo>
                  <a:pt x="92" y="1297"/>
                </a:lnTo>
                <a:lnTo>
                  <a:pt x="131" y="1285"/>
                </a:lnTo>
                <a:lnTo>
                  <a:pt x="157" y="1278"/>
                </a:lnTo>
                <a:lnTo>
                  <a:pt x="157" y="1278"/>
                </a:lnTo>
                <a:lnTo>
                  <a:pt x="173" y="1273"/>
                </a:lnTo>
                <a:lnTo>
                  <a:pt x="187" y="1267"/>
                </a:lnTo>
                <a:lnTo>
                  <a:pt x="199" y="1260"/>
                </a:lnTo>
                <a:lnTo>
                  <a:pt x="209" y="1253"/>
                </a:lnTo>
                <a:lnTo>
                  <a:pt x="209" y="1253"/>
                </a:lnTo>
                <a:lnTo>
                  <a:pt x="214" y="1245"/>
                </a:lnTo>
                <a:lnTo>
                  <a:pt x="217" y="1239"/>
                </a:lnTo>
                <a:lnTo>
                  <a:pt x="219" y="1230"/>
                </a:lnTo>
                <a:lnTo>
                  <a:pt x="198" y="1187"/>
                </a:lnTo>
                <a:lnTo>
                  <a:pt x="198" y="1168"/>
                </a:lnTo>
                <a:lnTo>
                  <a:pt x="182" y="1143"/>
                </a:lnTo>
                <a:lnTo>
                  <a:pt x="182" y="1143"/>
                </a:lnTo>
                <a:lnTo>
                  <a:pt x="182" y="1134"/>
                </a:lnTo>
                <a:lnTo>
                  <a:pt x="181" y="1127"/>
                </a:lnTo>
                <a:lnTo>
                  <a:pt x="179" y="1122"/>
                </a:lnTo>
                <a:lnTo>
                  <a:pt x="179" y="1122"/>
                </a:lnTo>
                <a:lnTo>
                  <a:pt x="178" y="1118"/>
                </a:lnTo>
                <a:lnTo>
                  <a:pt x="176" y="1114"/>
                </a:lnTo>
                <a:lnTo>
                  <a:pt x="174" y="1099"/>
                </a:lnTo>
                <a:lnTo>
                  <a:pt x="172" y="1082"/>
                </a:lnTo>
                <a:lnTo>
                  <a:pt x="172" y="1082"/>
                </a:lnTo>
                <a:lnTo>
                  <a:pt x="168" y="1039"/>
                </a:lnTo>
                <a:lnTo>
                  <a:pt x="166" y="1007"/>
                </a:lnTo>
                <a:lnTo>
                  <a:pt x="163" y="995"/>
                </a:lnTo>
                <a:lnTo>
                  <a:pt x="161" y="988"/>
                </a:lnTo>
                <a:lnTo>
                  <a:pt x="161" y="988"/>
                </a:lnTo>
                <a:lnTo>
                  <a:pt x="148" y="960"/>
                </a:lnTo>
                <a:lnTo>
                  <a:pt x="140" y="940"/>
                </a:lnTo>
                <a:lnTo>
                  <a:pt x="140" y="940"/>
                </a:lnTo>
                <a:lnTo>
                  <a:pt x="128" y="900"/>
                </a:lnTo>
                <a:lnTo>
                  <a:pt x="128" y="900"/>
                </a:lnTo>
                <a:lnTo>
                  <a:pt x="147" y="876"/>
                </a:lnTo>
                <a:lnTo>
                  <a:pt x="162" y="859"/>
                </a:lnTo>
                <a:lnTo>
                  <a:pt x="172" y="848"/>
                </a:lnTo>
                <a:lnTo>
                  <a:pt x="172" y="848"/>
                </a:lnTo>
                <a:lnTo>
                  <a:pt x="205" y="831"/>
                </a:lnTo>
                <a:lnTo>
                  <a:pt x="233" y="816"/>
                </a:lnTo>
                <a:lnTo>
                  <a:pt x="241" y="820"/>
                </a:lnTo>
                <a:lnTo>
                  <a:pt x="241" y="820"/>
                </a:lnTo>
                <a:lnTo>
                  <a:pt x="255" y="886"/>
                </a:lnTo>
                <a:lnTo>
                  <a:pt x="266" y="935"/>
                </a:lnTo>
                <a:lnTo>
                  <a:pt x="274" y="965"/>
                </a:lnTo>
                <a:lnTo>
                  <a:pt x="274" y="965"/>
                </a:lnTo>
                <a:lnTo>
                  <a:pt x="276" y="972"/>
                </a:lnTo>
                <a:lnTo>
                  <a:pt x="281" y="979"/>
                </a:lnTo>
                <a:lnTo>
                  <a:pt x="292" y="995"/>
                </a:lnTo>
                <a:lnTo>
                  <a:pt x="301" y="1011"/>
                </a:lnTo>
                <a:lnTo>
                  <a:pt x="305" y="1020"/>
                </a:lnTo>
                <a:lnTo>
                  <a:pt x="307" y="1027"/>
                </a:lnTo>
                <a:lnTo>
                  <a:pt x="307" y="1027"/>
                </a:lnTo>
                <a:lnTo>
                  <a:pt x="311" y="1049"/>
                </a:lnTo>
                <a:lnTo>
                  <a:pt x="318" y="1082"/>
                </a:lnTo>
                <a:lnTo>
                  <a:pt x="325" y="1116"/>
                </a:lnTo>
                <a:lnTo>
                  <a:pt x="327" y="1132"/>
                </a:lnTo>
                <a:lnTo>
                  <a:pt x="329" y="1143"/>
                </a:lnTo>
                <a:lnTo>
                  <a:pt x="329" y="1143"/>
                </a:lnTo>
                <a:lnTo>
                  <a:pt x="330" y="1176"/>
                </a:lnTo>
                <a:lnTo>
                  <a:pt x="331" y="1186"/>
                </a:lnTo>
                <a:lnTo>
                  <a:pt x="332" y="1195"/>
                </a:lnTo>
                <a:lnTo>
                  <a:pt x="332" y="1195"/>
                </a:lnTo>
                <a:lnTo>
                  <a:pt x="332" y="1199"/>
                </a:lnTo>
                <a:lnTo>
                  <a:pt x="332" y="1204"/>
                </a:lnTo>
                <a:lnTo>
                  <a:pt x="331" y="1217"/>
                </a:lnTo>
                <a:lnTo>
                  <a:pt x="329" y="1230"/>
                </a:lnTo>
                <a:lnTo>
                  <a:pt x="329" y="1230"/>
                </a:lnTo>
                <a:lnTo>
                  <a:pt x="318" y="1239"/>
                </a:lnTo>
                <a:lnTo>
                  <a:pt x="308" y="1245"/>
                </a:lnTo>
                <a:lnTo>
                  <a:pt x="299" y="1249"/>
                </a:lnTo>
                <a:lnTo>
                  <a:pt x="299" y="1249"/>
                </a:lnTo>
                <a:lnTo>
                  <a:pt x="289" y="1250"/>
                </a:lnTo>
                <a:lnTo>
                  <a:pt x="276" y="1250"/>
                </a:lnTo>
                <a:lnTo>
                  <a:pt x="268" y="1252"/>
                </a:lnTo>
                <a:lnTo>
                  <a:pt x="261" y="1253"/>
                </a:lnTo>
                <a:lnTo>
                  <a:pt x="253" y="1256"/>
                </a:lnTo>
                <a:lnTo>
                  <a:pt x="244" y="1260"/>
                </a:lnTo>
                <a:lnTo>
                  <a:pt x="244" y="1260"/>
                </a:lnTo>
                <a:lnTo>
                  <a:pt x="238" y="1265"/>
                </a:lnTo>
                <a:lnTo>
                  <a:pt x="235" y="1271"/>
                </a:lnTo>
                <a:lnTo>
                  <a:pt x="232" y="1277"/>
                </a:lnTo>
                <a:lnTo>
                  <a:pt x="232" y="1281"/>
                </a:lnTo>
                <a:lnTo>
                  <a:pt x="233" y="1287"/>
                </a:lnTo>
                <a:lnTo>
                  <a:pt x="236" y="1291"/>
                </a:lnTo>
                <a:lnTo>
                  <a:pt x="238" y="1294"/>
                </a:lnTo>
                <a:lnTo>
                  <a:pt x="241" y="1296"/>
                </a:lnTo>
                <a:lnTo>
                  <a:pt x="241" y="1296"/>
                </a:lnTo>
                <a:lnTo>
                  <a:pt x="245" y="1297"/>
                </a:lnTo>
                <a:lnTo>
                  <a:pt x="254" y="1297"/>
                </a:lnTo>
                <a:lnTo>
                  <a:pt x="277" y="1296"/>
                </a:lnTo>
                <a:lnTo>
                  <a:pt x="302" y="1296"/>
                </a:lnTo>
                <a:lnTo>
                  <a:pt x="322" y="1296"/>
                </a:lnTo>
                <a:lnTo>
                  <a:pt x="322" y="1296"/>
                </a:lnTo>
                <a:lnTo>
                  <a:pt x="338" y="1298"/>
                </a:lnTo>
                <a:lnTo>
                  <a:pt x="362" y="1299"/>
                </a:lnTo>
                <a:lnTo>
                  <a:pt x="385" y="1300"/>
                </a:lnTo>
                <a:lnTo>
                  <a:pt x="401" y="1300"/>
                </a:lnTo>
                <a:lnTo>
                  <a:pt x="401" y="1300"/>
                </a:lnTo>
                <a:lnTo>
                  <a:pt x="415" y="1299"/>
                </a:lnTo>
                <a:lnTo>
                  <a:pt x="430" y="1297"/>
                </a:lnTo>
                <a:lnTo>
                  <a:pt x="436" y="1296"/>
                </a:lnTo>
                <a:lnTo>
                  <a:pt x="440" y="1293"/>
                </a:lnTo>
                <a:lnTo>
                  <a:pt x="444" y="1290"/>
                </a:lnTo>
                <a:lnTo>
                  <a:pt x="445" y="1285"/>
                </a:lnTo>
                <a:lnTo>
                  <a:pt x="445" y="1285"/>
                </a:lnTo>
                <a:lnTo>
                  <a:pt x="443" y="1259"/>
                </a:lnTo>
                <a:lnTo>
                  <a:pt x="442" y="1242"/>
                </a:lnTo>
                <a:lnTo>
                  <a:pt x="456" y="1230"/>
                </a:lnTo>
                <a:lnTo>
                  <a:pt x="456" y="1230"/>
                </a:lnTo>
                <a:lnTo>
                  <a:pt x="445" y="1186"/>
                </a:lnTo>
                <a:lnTo>
                  <a:pt x="436" y="1145"/>
                </a:lnTo>
                <a:lnTo>
                  <a:pt x="424" y="1099"/>
                </a:lnTo>
                <a:lnTo>
                  <a:pt x="424" y="1099"/>
                </a:lnTo>
                <a:lnTo>
                  <a:pt x="411" y="1051"/>
                </a:lnTo>
                <a:lnTo>
                  <a:pt x="399" y="997"/>
                </a:lnTo>
                <a:lnTo>
                  <a:pt x="387" y="952"/>
                </a:lnTo>
                <a:lnTo>
                  <a:pt x="383" y="935"/>
                </a:lnTo>
                <a:lnTo>
                  <a:pt x="380" y="926"/>
                </a:lnTo>
                <a:lnTo>
                  <a:pt x="380" y="926"/>
                </a:lnTo>
                <a:lnTo>
                  <a:pt x="367" y="895"/>
                </a:lnTo>
                <a:lnTo>
                  <a:pt x="361" y="878"/>
                </a:lnTo>
                <a:lnTo>
                  <a:pt x="357" y="864"/>
                </a:lnTo>
                <a:lnTo>
                  <a:pt x="357" y="864"/>
                </a:lnTo>
                <a:lnTo>
                  <a:pt x="343" y="747"/>
                </a:lnTo>
                <a:lnTo>
                  <a:pt x="343" y="747"/>
                </a:lnTo>
                <a:lnTo>
                  <a:pt x="346" y="718"/>
                </a:lnTo>
                <a:lnTo>
                  <a:pt x="354" y="652"/>
                </a:lnTo>
                <a:lnTo>
                  <a:pt x="354" y="652"/>
                </a:lnTo>
                <a:lnTo>
                  <a:pt x="356" y="618"/>
                </a:lnTo>
                <a:lnTo>
                  <a:pt x="357" y="589"/>
                </a:lnTo>
                <a:lnTo>
                  <a:pt x="357" y="565"/>
                </a:lnTo>
                <a:lnTo>
                  <a:pt x="357" y="551"/>
                </a:lnTo>
                <a:lnTo>
                  <a:pt x="357" y="551"/>
                </a:lnTo>
                <a:lnTo>
                  <a:pt x="360" y="527"/>
                </a:lnTo>
                <a:lnTo>
                  <a:pt x="362" y="489"/>
                </a:lnTo>
                <a:lnTo>
                  <a:pt x="364" y="449"/>
                </a:lnTo>
                <a:lnTo>
                  <a:pt x="366" y="420"/>
                </a:lnTo>
                <a:lnTo>
                  <a:pt x="366" y="420"/>
                </a:lnTo>
                <a:lnTo>
                  <a:pt x="366" y="366"/>
                </a:lnTo>
                <a:lnTo>
                  <a:pt x="364" y="336"/>
                </a:lnTo>
                <a:lnTo>
                  <a:pt x="363" y="324"/>
                </a:lnTo>
                <a:lnTo>
                  <a:pt x="361" y="314"/>
                </a:lnTo>
                <a:lnTo>
                  <a:pt x="361" y="314"/>
                </a:lnTo>
                <a:lnTo>
                  <a:pt x="355" y="294"/>
                </a:lnTo>
                <a:lnTo>
                  <a:pt x="346" y="269"/>
                </a:lnTo>
                <a:lnTo>
                  <a:pt x="341" y="256"/>
                </a:lnTo>
                <a:lnTo>
                  <a:pt x="333" y="243"/>
                </a:lnTo>
                <a:lnTo>
                  <a:pt x="326" y="232"/>
                </a:lnTo>
                <a:lnTo>
                  <a:pt x="318" y="223"/>
                </a:lnTo>
                <a:lnTo>
                  <a:pt x="318" y="223"/>
                </a:lnTo>
                <a:lnTo>
                  <a:pt x="297" y="206"/>
                </a:lnTo>
                <a:lnTo>
                  <a:pt x="272" y="189"/>
                </a:lnTo>
                <a:lnTo>
                  <a:pt x="244" y="173"/>
                </a:lnTo>
                <a:lnTo>
                  <a:pt x="244" y="173"/>
                </a:lnTo>
                <a:lnTo>
                  <a:pt x="248" y="173"/>
                </a:lnTo>
                <a:lnTo>
                  <a:pt x="250" y="172"/>
                </a:lnTo>
                <a:lnTo>
                  <a:pt x="255" y="170"/>
                </a:lnTo>
                <a:lnTo>
                  <a:pt x="258" y="168"/>
                </a:lnTo>
                <a:lnTo>
                  <a:pt x="263" y="165"/>
                </a:lnTo>
                <a:lnTo>
                  <a:pt x="267" y="159"/>
                </a:lnTo>
                <a:lnTo>
                  <a:pt x="270" y="150"/>
                </a:lnTo>
                <a:lnTo>
                  <a:pt x="270" y="150"/>
                </a:lnTo>
                <a:lnTo>
                  <a:pt x="272" y="145"/>
                </a:lnTo>
                <a:lnTo>
                  <a:pt x="272" y="142"/>
                </a:lnTo>
                <a:lnTo>
                  <a:pt x="270" y="134"/>
                </a:lnTo>
                <a:lnTo>
                  <a:pt x="267" y="125"/>
                </a:lnTo>
                <a:lnTo>
                  <a:pt x="262" y="119"/>
                </a:lnTo>
                <a:lnTo>
                  <a:pt x="257" y="115"/>
                </a:lnTo>
                <a:lnTo>
                  <a:pt x="253" y="111"/>
                </a:lnTo>
                <a:lnTo>
                  <a:pt x="248" y="107"/>
                </a:lnTo>
                <a:lnTo>
                  <a:pt x="248" y="107"/>
                </a:lnTo>
                <a:lnTo>
                  <a:pt x="250" y="104"/>
                </a:lnTo>
                <a:lnTo>
                  <a:pt x="255" y="98"/>
                </a:lnTo>
                <a:lnTo>
                  <a:pt x="257" y="92"/>
                </a:lnTo>
                <a:lnTo>
                  <a:pt x="258" y="86"/>
                </a:lnTo>
                <a:lnTo>
                  <a:pt x="260" y="79"/>
                </a:lnTo>
                <a:lnTo>
                  <a:pt x="260" y="71"/>
                </a:lnTo>
                <a:lnTo>
                  <a:pt x="260" y="71"/>
                </a:lnTo>
                <a:lnTo>
                  <a:pt x="257" y="62"/>
                </a:lnTo>
                <a:lnTo>
                  <a:pt x="255" y="55"/>
                </a:lnTo>
                <a:lnTo>
                  <a:pt x="250" y="49"/>
                </a:lnTo>
                <a:lnTo>
                  <a:pt x="245" y="44"/>
                </a:lnTo>
                <a:lnTo>
                  <a:pt x="235" y="36"/>
                </a:lnTo>
                <a:lnTo>
                  <a:pt x="223" y="27"/>
                </a:lnTo>
                <a:lnTo>
                  <a:pt x="223" y="27"/>
                </a:lnTo>
                <a:lnTo>
                  <a:pt x="210" y="18"/>
                </a:lnTo>
                <a:lnTo>
                  <a:pt x="195" y="10"/>
                </a:lnTo>
                <a:lnTo>
                  <a:pt x="181" y="4"/>
                </a:lnTo>
                <a:lnTo>
                  <a:pt x="175" y="3"/>
                </a:lnTo>
                <a:lnTo>
                  <a:pt x="168" y="2"/>
                </a:lnTo>
                <a:lnTo>
                  <a:pt x="168" y="2"/>
                </a:lnTo>
                <a:lnTo>
                  <a:pt x="159" y="0"/>
                </a:lnTo>
                <a:lnTo>
                  <a:pt x="153" y="0"/>
                </a:lnTo>
                <a:lnTo>
                  <a:pt x="148" y="2"/>
                </a:lnTo>
                <a:lnTo>
                  <a:pt x="143" y="5"/>
                </a:lnTo>
                <a:lnTo>
                  <a:pt x="143" y="5"/>
                </a:lnTo>
                <a:lnTo>
                  <a:pt x="135" y="10"/>
                </a:lnTo>
                <a:lnTo>
                  <a:pt x="129" y="16"/>
                </a:lnTo>
                <a:lnTo>
                  <a:pt x="121" y="23"/>
                </a:lnTo>
                <a:lnTo>
                  <a:pt x="121" y="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2">
            <a:extLst>
              <a:ext uri="{FF2B5EF4-FFF2-40B4-BE49-F238E27FC236}">
                <a16:creationId xmlns:a16="http://schemas.microsoft.com/office/drawing/2014/main" id="{A934E484-8228-4EDB-879B-724C496A7961}"/>
              </a:ext>
            </a:extLst>
          </p:cNvPr>
          <p:cNvSpPr>
            <a:spLocks/>
          </p:cNvSpPr>
          <p:nvPr/>
        </p:nvSpPr>
        <p:spPr bwMode="auto">
          <a:xfrm>
            <a:off x="6484517" y="4734144"/>
            <a:ext cx="528942" cy="1613623"/>
          </a:xfrm>
          <a:custGeom>
            <a:avLst/>
            <a:gdLst>
              <a:gd name="T0" fmla="*/ 8 w 454"/>
              <a:gd name="T1" fmla="*/ 68 h 1385"/>
              <a:gd name="T2" fmla="*/ 21 w 454"/>
              <a:gd name="T3" fmla="*/ 81 h 1385"/>
              <a:gd name="T4" fmla="*/ 76 w 454"/>
              <a:gd name="T5" fmla="*/ 102 h 1385"/>
              <a:gd name="T6" fmla="*/ 64 w 454"/>
              <a:gd name="T7" fmla="*/ 133 h 1385"/>
              <a:gd name="T8" fmla="*/ 63 w 454"/>
              <a:gd name="T9" fmla="*/ 143 h 1385"/>
              <a:gd name="T10" fmla="*/ 72 w 454"/>
              <a:gd name="T11" fmla="*/ 167 h 1385"/>
              <a:gd name="T12" fmla="*/ 73 w 454"/>
              <a:gd name="T13" fmla="*/ 199 h 1385"/>
              <a:gd name="T14" fmla="*/ 101 w 454"/>
              <a:gd name="T15" fmla="*/ 208 h 1385"/>
              <a:gd name="T16" fmla="*/ 115 w 454"/>
              <a:gd name="T17" fmla="*/ 320 h 1385"/>
              <a:gd name="T18" fmla="*/ 104 w 454"/>
              <a:gd name="T19" fmla="*/ 408 h 1385"/>
              <a:gd name="T20" fmla="*/ 101 w 454"/>
              <a:gd name="T21" fmla="*/ 475 h 1385"/>
              <a:gd name="T22" fmla="*/ 52 w 454"/>
              <a:gd name="T23" fmla="*/ 512 h 1385"/>
              <a:gd name="T24" fmla="*/ 27 w 454"/>
              <a:gd name="T25" fmla="*/ 512 h 1385"/>
              <a:gd name="T26" fmla="*/ 8 w 454"/>
              <a:gd name="T27" fmla="*/ 522 h 1385"/>
              <a:gd name="T28" fmla="*/ 0 w 454"/>
              <a:gd name="T29" fmla="*/ 544 h 1385"/>
              <a:gd name="T30" fmla="*/ 13 w 454"/>
              <a:gd name="T31" fmla="*/ 559 h 1385"/>
              <a:gd name="T32" fmla="*/ 8 w 454"/>
              <a:gd name="T33" fmla="*/ 570 h 1385"/>
              <a:gd name="T34" fmla="*/ 22 w 454"/>
              <a:gd name="T35" fmla="*/ 579 h 1385"/>
              <a:gd name="T36" fmla="*/ 69 w 454"/>
              <a:gd name="T37" fmla="*/ 601 h 1385"/>
              <a:gd name="T38" fmla="*/ 89 w 454"/>
              <a:gd name="T39" fmla="*/ 673 h 1385"/>
              <a:gd name="T40" fmla="*/ 90 w 454"/>
              <a:gd name="T41" fmla="*/ 785 h 1385"/>
              <a:gd name="T42" fmla="*/ 101 w 454"/>
              <a:gd name="T43" fmla="*/ 821 h 1385"/>
              <a:gd name="T44" fmla="*/ 96 w 454"/>
              <a:gd name="T45" fmla="*/ 1004 h 1385"/>
              <a:gd name="T46" fmla="*/ 109 w 454"/>
              <a:gd name="T47" fmla="*/ 1038 h 1385"/>
              <a:gd name="T48" fmla="*/ 191 w 454"/>
              <a:gd name="T49" fmla="*/ 1116 h 1385"/>
              <a:gd name="T50" fmla="*/ 197 w 454"/>
              <a:gd name="T51" fmla="*/ 1189 h 1385"/>
              <a:gd name="T52" fmla="*/ 212 w 454"/>
              <a:gd name="T53" fmla="*/ 1204 h 1385"/>
              <a:gd name="T54" fmla="*/ 220 w 454"/>
              <a:gd name="T55" fmla="*/ 1216 h 1385"/>
              <a:gd name="T56" fmla="*/ 198 w 454"/>
              <a:gd name="T57" fmla="*/ 1308 h 1385"/>
              <a:gd name="T58" fmla="*/ 158 w 454"/>
              <a:gd name="T59" fmla="*/ 1345 h 1385"/>
              <a:gd name="T60" fmla="*/ 152 w 454"/>
              <a:gd name="T61" fmla="*/ 1363 h 1385"/>
              <a:gd name="T62" fmla="*/ 172 w 454"/>
              <a:gd name="T63" fmla="*/ 1382 h 1385"/>
              <a:gd name="T64" fmla="*/ 208 w 454"/>
              <a:gd name="T65" fmla="*/ 1382 h 1385"/>
              <a:gd name="T66" fmla="*/ 264 w 454"/>
              <a:gd name="T67" fmla="*/ 1371 h 1385"/>
              <a:gd name="T68" fmla="*/ 299 w 454"/>
              <a:gd name="T69" fmla="*/ 1369 h 1385"/>
              <a:gd name="T70" fmla="*/ 342 w 454"/>
              <a:gd name="T71" fmla="*/ 1361 h 1385"/>
              <a:gd name="T72" fmla="*/ 342 w 454"/>
              <a:gd name="T73" fmla="*/ 1319 h 1385"/>
              <a:gd name="T74" fmla="*/ 367 w 454"/>
              <a:gd name="T75" fmla="*/ 1276 h 1385"/>
              <a:gd name="T76" fmla="*/ 409 w 454"/>
              <a:gd name="T77" fmla="*/ 1243 h 1385"/>
              <a:gd name="T78" fmla="*/ 452 w 454"/>
              <a:gd name="T79" fmla="*/ 1198 h 1385"/>
              <a:gd name="T80" fmla="*/ 447 w 454"/>
              <a:gd name="T81" fmla="*/ 1180 h 1385"/>
              <a:gd name="T82" fmla="*/ 386 w 454"/>
              <a:gd name="T83" fmla="*/ 1151 h 1385"/>
              <a:gd name="T84" fmla="*/ 342 w 454"/>
              <a:gd name="T85" fmla="*/ 1112 h 1385"/>
              <a:gd name="T86" fmla="*/ 299 w 454"/>
              <a:gd name="T87" fmla="*/ 1053 h 1385"/>
              <a:gd name="T88" fmla="*/ 323 w 454"/>
              <a:gd name="T89" fmla="*/ 965 h 1385"/>
              <a:gd name="T90" fmla="*/ 327 w 454"/>
              <a:gd name="T91" fmla="*/ 905 h 1385"/>
              <a:gd name="T92" fmla="*/ 347 w 454"/>
              <a:gd name="T93" fmla="*/ 793 h 1385"/>
              <a:gd name="T94" fmla="*/ 366 w 454"/>
              <a:gd name="T95" fmla="*/ 791 h 1385"/>
              <a:gd name="T96" fmla="*/ 359 w 454"/>
              <a:gd name="T97" fmla="*/ 726 h 1385"/>
              <a:gd name="T98" fmla="*/ 347 w 454"/>
              <a:gd name="T99" fmla="*/ 566 h 1385"/>
              <a:gd name="T100" fmla="*/ 339 w 454"/>
              <a:gd name="T101" fmla="*/ 368 h 1385"/>
              <a:gd name="T102" fmla="*/ 320 w 454"/>
              <a:gd name="T103" fmla="*/ 293 h 1385"/>
              <a:gd name="T104" fmla="*/ 283 w 454"/>
              <a:gd name="T105" fmla="*/ 224 h 1385"/>
              <a:gd name="T106" fmla="*/ 220 w 454"/>
              <a:gd name="T107" fmla="*/ 169 h 1385"/>
              <a:gd name="T108" fmla="*/ 237 w 454"/>
              <a:gd name="T109" fmla="*/ 107 h 1385"/>
              <a:gd name="T110" fmla="*/ 233 w 454"/>
              <a:gd name="T111" fmla="*/ 54 h 1385"/>
              <a:gd name="T112" fmla="*/ 204 w 454"/>
              <a:gd name="T113" fmla="*/ 14 h 1385"/>
              <a:gd name="T114" fmla="*/ 166 w 454"/>
              <a:gd name="T115" fmla="*/ 0 h 1385"/>
              <a:gd name="T116" fmla="*/ 113 w 454"/>
              <a:gd name="T117" fmla="*/ 7 h 1385"/>
              <a:gd name="T118" fmla="*/ 72 w 454"/>
              <a:gd name="T119" fmla="*/ 49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54" h="1385">
                <a:moveTo>
                  <a:pt x="72" y="49"/>
                </a:moveTo>
                <a:lnTo>
                  <a:pt x="4" y="57"/>
                </a:lnTo>
                <a:lnTo>
                  <a:pt x="4" y="57"/>
                </a:lnTo>
                <a:lnTo>
                  <a:pt x="6" y="61"/>
                </a:lnTo>
                <a:lnTo>
                  <a:pt x="8" y="68"/>
                </a:lnTo>
                <a:lnTo>
                  <a:pt x="10" y="71"/>
                </a:lnTo>
                <a:lnTo>
                  <a:pt x="13" y="76"/>
                </a:lnTo>
                <a:lnTo>
                  <a:pt x="16" y="79"/>
                </a:lnTo>
                <a:lnTo>
                  <a:pt x="21" y="81"/>
                </a:lnTo>
                <a:lnTo>
                  <a:pt x="21" y="81"/>
                </a:lnTo>
                <a:lnTo>
                  <a:pt x="34" y="85"/>
                </a:lnTo>
                <a:lnTo>
                  <a:pt x="53" y="87"/>
                </a:lnTo>
                <a:lnTo>
                  <a:pt x="76" y="89"/>
                </a:lnTo>
                <a:lnTo>
                  <a:pt x="76" y="89"/>
                </a:lnTo>
                <a:lnTo>
                  <a:pt x="76" y="102"/>
                </a:lnTo>
                <a:lnTo>
                  <a:pt x="75" y="113"/>
                </a:lnTo>
                <a:lnTo>
                  <a:pt x="73" y="118"/>
                </a:lnTo>
                <a:lnTo>
                  <a:pt x="72" y="121"/>
                </a:lnTo>
                <a:lnTo>
                  <a:pt x="72" y="121"/>
                </a:lnTo>
                <a:lnTo>
                  <a:pt x="64" y="133"/>
                </a:lnTo>
                <a:lnTo>
                  <a:pt x="60" y="138"/>
                </a:lnTo>
                <a:lnTo>
                  <a:pt x="60" y="140"/>
                </a:lnTo>
                <a:lnTo>
                  <a:pt x="60" y="140"/>
                </a:lnTo>
                <a:lnTo>
                  <a:pt x="60" y="140"/>
                </a:lnTo>
                <a:lnTo>
                  <a:pt x="63" y="143"/>
                </a:lnTo>
                <a:lnTo>
                  <a:pt x="65" y="146"/>
                </a:lnTo>
                <a:lnTo>
                  <a:pt x="69" y="152"/>
                </a:lnTo>
                <a:lnTo>
                  <a:pt x="69" y="152"/>
                </a:lnTo>
                <a:lnTo>
                  <a:pt x="70" y="159"/>
                </a:lnTo>
                <a:lnTo>
                  <a:pt x="72" y="167"/>
                </a:lnTo>
                <a:lnTo>
                  <a:pt x="72" y="176"/>
                </a:lnTo>
                <a:lnTo>
                  <a:pt x="72" y="176"/>
                </a:lnTo>
                <a:lnTo>
                  <a:pt x="71" y="193"/>
                </a:lnTo>
                <a:lnTo>
                  <a:pt x="72" y="198"/>
                </a:lnTo>
                <a:lnTo>
                  <a:pt x="73" y="199"/>
                </a:lnTo>
                <a:lnTo>
                  <a:pt x="76" y="201"/>
                </a:lnTo>
                <a:lnTo>
                  <a:pt x="76" y="201"/>
                </a:lnTo>
                <a:lnTo>
                  <a:pt x="83" y="203"/>
                </a:lnTo>
                <a:lnTo>
                  <a:pt x="91" y="206"/>
                </a:lnTo>
                <a:lnTo>
                  <a:pt x="101" y="208"/>
                </a:lnTo>
                <a:lnTo>
                  <a:pt x="140" y="232"/>
                </a:lnTo>
                <a:lnTo>
                  <a:pt x="128" y="264"/>
                </a:lnTo>
                <a:lnTo>
                  <a:pt x="128" y="264"/>
                </a:lnTo>
                <a:lnTo>
                  <a:pt x="124" y="281"/>
                </a:lnTo>
                <a:lnTo>
                  <a:pt x="115" y="320"/>
                </a:lnTo>
                <a:lnTo>
                  <a:pt x="110" y="343"/>
                </a:lnTo>
                <a:lnTo>
                  <a:pt x="107" y="366"/>
                </a:lnTo>
                <a:lnTo>
                  <a:pt x="104" y="389"/>
                </a:lnTo>
                <a:lnTo>
                  <a:pt x="104" y="408"/>
                </a:lnTo>
                <a:lnTo>
                  <a:pt x="104" y="408"/>
                </a:lnTo>
                <a:lnTo>
                  <a:pt x="104" y="437"/>
                </a:lnTo>
                <a:lnTo>
                  <a:pt x="103" y="458"/>
                </a:lnTo>
                <a:lnTo>
                  <a:pt x="101" y="471"/>
                </a:lnTo>
                <a:lnTo>
                  <a:pt x="101" y="475"/>
                </a:lnTo>
                <a:lnTo>
                  <a:pt x="101" y="475"/>
                </a:lnTo>
                <a:lnTo>
                  <a:pt x="83" y="487"/>
                </a:lnTo>
                <a:lnTo>
                  <a:pt x="69" y="496"/>
                </a:lnTo>
                <a:lnTo>
                  <a:pt x="60" y="503"/>
                </a:lnTo>
                <a:lnTo>
                  <a:pt x="60" y="503"/>
                </a:lnTo>
                <a:lnTo>
                  <a:pt x="52" y="512"/>
                </a:lnTo>
                <a:lnTo>
                  <a:pt x="48" y="515"/>
                </a:lnTo>
                <a:lnTo>
                  <a:pt x="48" y="515"/>
                </a:lnTo>
                <a:lnTo>
                  <a:pt x="45" y="514"/>
                </a:lnTo>
                <a:lnTo>
                  <a:pt x="38" y="513"/>
                </a:lnTo>
                <a:lnTo>
                  <a:pt x="27" y="512"/>
                </a:lnTo>
                <a:lnTo>
                  <a:pt x="22" y="513"/>
                </a:lnTo>
                <a:lnTo>
                  <a:pt x="16" y="515"/>
                </a:lnTo>
                <a:lnTo>
                  <a:pt x="16" y="515"/>
                </a:lnTo>
                <a:lnTo>
                  <a:pt x="11" y="517"/>
                </a:lnTo>
                <a:lnTo>
                  <a:pt x="8" y="522"/>
                </a:lnTo>
                <a:lnTo>
                  <a:pt x="4" y="526"/>
                </a:lnTo>
                <a:lnTo>
                  <a:pt x="2" y="531"/>
                </a:lnTo>
                <a:lnTo>
                  <a:pt x="1" y="535"/>
                </a:lnTo>
                <a:lnTo>
                  <a:pt x="0" y="540"/>
                </a:lnTo>
                <a:lnTo>
                  <a:pt x="0" y="544"/>
                </a:lnTo>
                <a:lnTo>
                  <a:pt x="1" y="547"/>
                </a:lnTo>
                <a:lnTo>
                  <a:pt x="1" y="547"/>
                </a:lnTo>
                <a:lnTo>
                  <a:pt x="4" y="552"/>
                </a:lnTo>
                <a:lnTo>
                  <a:pt x="8" y="556"/>
                </a:lnTo>
                <a:lnTo>
                  <a:pt x="13" y="559"/>
                </a:lnTo>
                <a:lnTo>
                  <a:pt x="13" y="559"/>
                </a:lnTo>
                <a:lnTo>
                  <a:pt x="11" y="560"/>
                </a:lnTo>
                <a:lnTo>
                  <a:pt x="9" y="564"/>
                </a:lnTo>
                <a:lnTo>
                  <a:pt x="8" y="566"/>
                </a:lnTo>
                <a:lnTo>
                  <a:pt x="8" y="570"/>
                </a:lnTo>
                <a:lnTo>
                  <a:pt x="9" y="572"/>
                </a:lnTo>
                <a:lnTo>
                  <a:pt x="13" y="575"/>
                </a:lnTo>
                <a:lnTo>
                  <a:pt x="13" y="575"/>
                </a:lnTo>
                <a:lnTo>
                  <a:pt x="17" y="577"/>
                </a:lnTo>
                <a:lnTo>
                  <a:pt x="22" y="579"/>
                </a:lnTo>
                <a:lnTo>
                  <a:pt x="33" y="582"/>
                </a:lnTo>
                <a:lnTo>
                  <a:pt x="45" y="583"/>
                </a:lnTo>
                <a:lnTo>
                  <a:pt x="45" y="583"/>
                </a:lnTo>
                <a:lnTo>
                  <a:pt x="58" y="594"/>
                </a:lnTo>
                <a:lnTo>
                  <a:pt x="69" y="601"/>
                </a:lnTo>
                <a:lnTo>
                  <a:pt x="73" y="603"/>
                </a:lnTo>
                <a:lnTo>
                  <a:pt x="76" y="603"/>
                </a:lnTo>
                <a:lnTo>
                  <a:pt x="88" y="595"/>
                </a:lnTo>
                <a:lnTo>
                  <a:pt x="88" y="595"/>
                </a:lnTo>
                <a:lnTo>
                  <a:pt x="89" y="673"/>
                </a:lnTo>
                <a:lnTo>
                  <a:pt x="89" y="732"/>
                </a:lnTo>
                <a:lnTo>
                  <a:pt x="88" y="766"/>
                </a:lnTo>
                <a:lnTo>
                  <a:pt x="88" y="766"/>
                </a:lnTo>
                <a:lnTo>
                  <a:pt x="88" y="778"/>
                </a:lnTo>
                <a:lnTo>
                  <a:pt x="90" y="785"/>
                </a:lnTo>
                <a:lnTo>
                  <a:pt x="91" y="789"/>
                </a:lnTo>
                <a:lnTo>
                  <a:pt x="92" y="790"/>
                </a:lnTo>
                <a:lnTo>
                  <a:pt x="104" y="790"/>
                </a:lnTo>
                <a:lnTo>
                  <a:pt x="104" y="790"/>
                </a:lnTo>
                <a:lnTo>
                  <a:pt x="101" y="821"/>
                </a:lnTo>
                <a:lnTo>
                  <a:pt x="96" y="893"/>
                </a:lnTo>
                <a:lnTo>
                  <a:pt x="95" y="935"/>
                </a:lnTo>
                <a:lnTo>
                  <a:pt x="94" y="973"/>
                </a:lnTo>
                <a:lnTo>
                  <a:pt x="95" y="990"/>
                </a:lnTo>
                <a:lnTo>
                  <a:pt x="96" y="1004"/>
                </a:lnTo>
                <a:lnTo>
                  <a:pt x="97" y="1016"/>
                </a:lnTo>
                <a:lnTo>
                  <a:pt x="101" y="1024"/>
                </a:lnTo>
                <a:lnTo>
                  <a:pt x="101" y="1024"/>
                </a:lnTo>
                <a:lnTo>
                  <a:pt x="104" y="1031"/>
                </a:lnTo>
                <a:lnTo>
                  <a:pt x="109" y="1038"/>
                </a:lnTo>
                <a:lnTo>
                  <a:pt x="121" y="1054"/>
                </a:lnTo>
                <a:lnTo>
                  <a:pt x="136" y="1069"/>
                </a:lnTo>
                <a:lnTo>
                  <a:pt x="152" y="1084"/>
                </a:lnTo>
                <a:lnTo>
                  <a:pt x="179" y="1106"/>
                </a:lnTo>
                <a:lnTo>
                  <a:pt x="191" y="1116"/>
                </a:lnTo>
                <a:lnTo>
                  <a:pt x="191" y="1116"/>
                </a:lnTo>
                <a:lnTo>
                  <a:pt x="192" y="1128"/>
                </a:lnTo>
                <a:lnTo>
                  <a:pt x="192" y="1153"/>
                </a:lnTo>
                <a:lnTo>
                  <a:pt x="195" y="1179"/>
                </a:lnTo>
                <a:lnTo>
                  <a:pt x="197" y="1189"/>
                </a:lnTo>
                <a:lnTo>
                  <a:pt x="199" y="1195"/>
                </a:lnTo>
                <a:lnTo>
                  <a:pt x="199" y="1195"/>
                </a:lnTo>
                <a:lnTo>
                  <a:pt x="203" y="1199"/>
                </a:lnTo>
                <a:lnTo>
                  <a:pt x="207" y="1200"/>
                </a:lnTo>
                <a:lnTo>
                  <a:pt x="212" y="1204"/>
                </a:lnTo>
                <a:lnTo>
                  <a:pt x="215" y="1206"/>
                </a:lnTo>
                <a:lnTo>
                  <a:pt x="217" y="1209"/>
                </a:lnTo>
                <a:lnTo>
                  <a:pt x="218" y="1211"/>
                </a:lnTo>
                <a:lnTo>
                  <a:pt x="220" y="1216"/>
                </a:lnTo>
                <a:lnTo>
                  <a:pt x="220" y="1216"/>
                </a:lnTo>
                <a:lnTo>
                  <a:pt x="218" y="1234"/>
                </a:lnTo>
                <a:lnTo>
                  <a:pt x="216" y="1262"/>
                </a:lnTo>
                <a:lnTo>
                  <a:pt x="211" y="1299"/>
                </a:lnTo>
                <a:lnTo>
                  <a:pt x="211" y="1299"/>
                </a:lnTo>
                <a:lnTo>
                  <a:pt x="198" y="1308"/>
                </a:lnTo>
                <a:lnTo>
                  <a:pt x="186" y="1318"/>
                </a:lnTo>
                <a:lnTo>
                  <a:pt x="176" y="1327"/>
                </a:lnTo>
                <a:lnTo>
                  <a:pt x="176" y="1327"/>
                </a:lnTo>
                <a:lnTo>
                  <a:pt x="166" y="1336"/>
                </a:lnTo>
                <a:lnTo>
                  <a:pt x="158" y="1345"/>
                </a:lnTo>
                <a:lnTo>
                  <a:pt x="154" y="1350"/>
                </a:lnTo>
                <a:lnTo>
                  <a:pt x="152" y="1354"/>
                </a:lnTo>
                <a:lnTo>
                  <a:pt x="151" y="1358"/>
                </a:lnTo>
                <a:lnTo>
                  <a:pt x="152" y="1363"/>
                </a:lnTo>
                <a:lnTo>
                  <a:pt x="152" y="1363"/>
                </a:lnTo>
                <a:lnTo>
                  <a:pt x="154" y="1369"/>
                </a:lnTo>
                <a:lnTo>
                  <a:pt x="155" y="1374"/>
                </a:lnTo>
                <a:lnTo>
                  <a:pt x="157" y="1376"/>
                </a:lnTo>
                <a:lnTo>
                  <a:pt x="160" y="1377"/>
                </a:lnTo>
                <a:lnTo>
                  <a:pt x="172" y="1382"/>
                </a:lnTo>
                <a:lnTo>
                  <a:pt x="172" y="1382"/>
                </a:lnTo>
                <a:lnTo>
                  <a:pt x="177" y="1383"/>
                </a:lnTo>
                <a:lnTo>
                  <a:pt x="182" y="1385"/>
                </a:lnTo>
                <a:lnTo>
                  <a:pt x="193" y="1385"/>
                </a:lnTo>
                <a:lnTo>
                  <a:pt x="208" y="1382"/>
                </a:lnTo>
                <a:lnTo>
                  <a:pt x="221" y="1380"/>
                </a:lnTo>
                <a:lnTo>
                  <a:pt x="246" y="1374"/>
                </a:lnTo>
                <a:lnTo>
                  <a:pt x="259" y="1370"/>
                </a:lnTo>
                <a:lnTo>
                  <a:pt x="259" y="1370"/>
                </a:lnTo>
                <a:lnTo>
                  <a:pt x="264" y="1371"/>
                </a:lnTo>
                <a:lnTo>
                  <a:pt x="267" y="1371"/>
                </a:lnTo>
                <a:lnTo>
                  <a:pt x="273" y="1371"/>
                </a:lnTo>
                <a:lnTo>
                  <a:pt x="283" y="1370"/>
                </a:lnTo>
                <a:lnTo>
                  <a:pt x="283" y="1370"/>
                </a:lnTo>
                <a:lnTo>
                  <a:pt x="299" y="1369"/>
                </a:lnTo>
                <a:lnTo>
                  <a:pt x="318" y="1368"/>
                </a:lnTo>
                <a:lnTo>
                  <a:pt x="328" y="1367"/>
                </a:lnTo>
                <a:lnTo>
                  <a:pt x="335" y="1364"/>
                </a:lnTo>
                <a:lnTo>
                  <a:pt x="340" y="1362"/>
                </a:lnTo>
                <a:lnTo>
                  <a:pt x="342" y="1361"/>
                </a:lnTo>
                <a:lnTo>
                  <a:pt x="342" y="1358"/>
                </a:lnTo>
                <a:lnTo>
                  <a:pt x="342" y="1358"/>
                </a:lnTo>
                <a:lnTo>
                  <a:pt x="343" y="1349"/>
                </a:lnTo>
                <a:lnTo>
                  <a:pt x="343" y="1335"/>
                </a:lnTo>
                <a:lnTo>
                  <a:pt x="342" y="1319"/>
                </a:lnTo>
                <a:lnTo>
                  <a:pt x="342" y="1319"/>
                </a:lnTo>
                <a:lnTo>
                  <a:pt x="346" y="1312"/>
                </a:lnTo>
                <a:lnTo>
                  <a:pt x="354" y="1295"/>
                </a:lnTo>
                <a:lnTo>
                  <a:pt x="360" y="1286"/>
                </a:lnTo>
                <a:lnTo>
                  <a:pt x="367" y="1276"/>
                </a:lnTo>
                <a:lnTo>
                  <a:pt x="377" y="1267"/>
                </a:lnTo>
                <a:lnTo>
                  <a:pt x="386" y="1260"/>
                </a:lnTo>
                <a:lnTo>
                  <a:pt x="386" y="1260"/>
                </a:lnTo>
                <a:lnTo>
                  <a:pt x="398" y="1251"/>
                </a:lnTo>
                <a:lnTo>
                  <a:pt x="409" y="1243"/>
                </a:lnTo>
                <a:lnTo>
                  <a:pt x="421" y="1234"/>
                </a:lnTo>
                <a:lnTo>
                  <a:pt x="430" y="1224"/>
                </a:lnTo>
                <a:lnTo>
                  <a:pt x="440" y="1214"/>
                </a:lnTo>
                <a:lnTo>
                  <a:pt x="447" y="1206"/>
                </a:lnTo>
                <a:lnTo>
                  <a:pt x="452" y="1198"/>
                </a:lnTo>
                <a:lnTo>
                  <a:pt x="454" y="1192"/>
                </a:lnTo>
                <a:lnTo>
                  <a:pt x="454" y="1192"/>
                </a:lnTo>
                <a:lnTo>
                  <a:pt x="454" y="1188"/>
                </a:lnTo>
                <a:lnTo>
                  <a:pt x="452" y="1186"/>
                </a:lnTo>
                <a:lnTo>
                  <a:pt x="447" y="1180"/>
                </a:lnTo>
                <a:lnTo>
                  <a:pt x="438" y="1173"/>
                </a:lnTo>
                <a:lnTo>
                  <a:pt x="429" y="1167"/>
                </a:lnTo>
                <a:lnTo>
                  <a:pt x="411" y="1156"/>
                </a:lnTo>
                <a:lnTo>
                  <a:pt x="403" y="1151"/>
                </a:lnTo>
                <a:lnTo>
                  <a:pt x="386" y="1151"/>
                </a:lnTo>
                <a:lnTo>
                  <a:pt x="391" y="1140"/>
                </a:lnTo>
                <a:lnTo>
                  <a:pt x="391" y="1140"/>
                </a:lnTo>
                <a:lnTo>
                  <a:pt x="368" y="1126"/>
                </a:lnTo>
                <a:lnTo>
                  <a:pt x="342" y="1112"/>
                </a:lnTo>
                <a:lnTo>
                  <a:pt x="342" y="1112"/>
                </a:lnTo>
                <a:lnTo>
                  <a:pt x="340" y="1109"/>
                </a:lnTo>
                <a:lnTo>
                  <a:pt x="334" y="1101"/>
                </a:lnTo>
                <a:lnTo>
                  <a:pt x="320" y="1081"/>
                </a:lnTo>
                <a:lnTo>
                  <a:pt x="299" y="1053"/>
                </a:lnTo>
                <a:lnTo>
                  <a:pt x="299" y="1053"/>
                </a:lnTo>
                <a:lnTo>
                  <a:pt x="311" y="1012"/>
                </a:lnTo>
                <a:lnTo>
                  <a:pt x="320" y="983"/>
                </a:lnTo>
                <a:lnTo>
                  <a:pt x="322" y="972"/>
                </a:lnTo>
                <a:lnTo>
                  <a:pt x="323" y="965"/>
                </a:lnTo>
                <a:lnTo>
                  <a:pt x="323" y="965"/>
                </a:lnTo>
                <a:lnTo>
                  <a:pt x="323" y="936"/>
                </a:lnTo>
                <a:lnTo>
                  <a:pt x="324" y="918"/>
                </a:lnTo>
                <a:lnTo>
                  <a:pt x="325" y="911"/>
                </a:lnTo>
                <a:lnTo>
                  <a:pt x="327" y="905"/>
                </a:lnTo>
                <a:lnTo>
                  <a:pt x="327" y="905"/>
                </a:lnTo>
                <a:lnTo>
                  <a:pt x="329" y="897"/>
                </a:lnTo>
                <a:lnTo>
                  <a:pt x="331" y="883"/>
                </a:lnTo>
                <a:lnTo>
                  <a:pt x="339" y="845"/>
                </a:lnTo>
                <a:lnTo>
                  <a:pt x="347" y="793"/>
                </a:lnTo>
                <a:lnTo>
                  <a:pt x="347" y="793"/>
                </a:lnTo>
                <a:lnTo>
                  <a:pt x="349" y="795"/>
                </a:lnTo>
                <a:lnTo>
                  <a:pt x="356" y="796"/>
                </a:lnTo>
                <a:lnTo>
                  <a:pt x="360" y="795"/>
                </a:lnTo>
                <a:lnTo>
                  <a:pt x="364" y="793"/>
                </a:lnTo>
                <a:lnTo>
                  <a:pt x="366" y="791"/>
                </a:lnTo>
                <a:lnTo>
                  <a:pt x="367" y="785"/>
                </a:lnTo>
                <a:lnTo>
                  <a:pt x="367" y="785"/>
                </a:lnTo>
                <a:lnTo>
                  <a:pt x="366" y="773"/>
                </a:lnTo>
                <a:lnTo>
                  <a:pt x="364" y="759"/>
                </a:lnTo>
                <a:lnTo>
                  <a:pt x="359" y="726"/>
                </a:lnTo>
                <a:lnTo>
                  <a:pt x="359" y="726"/>
                </a:lnTo>
                <a:lnTo>
                  <a:pt x="352" y="651"/>
                </a:lnTo>
                <a:lnTo>
                  <a:pt x="348" y="603"/>
                </a:lnTo>
                <a:lnTo>
                  <a:pt x="347" y="583"/>
                </a:lnTo>
                <a:lnTo>
                  <a:pt x="347" y="566"/>
                </a:lnTo>
                <a:lnTo>
                  <a:pt x="347" y="566"/>
                </a:lnTo>
                <a:lnTo>
                  <a:pt x="347" y="517"/>
                </a:lnTo>
                <a:lnTo>
                  <a:pt x="344" y="443"/>
                </a:lnTo>
                <a:lnTo>
                  <a:pt x="342" y="403"/>
                </a:lnTo>
                <a:lnTo>
                  <a:pt x="339" y="368"/>
                </a:lnTo>
                <a:lnTo>
                  <a:pt x="335" y="339"/>
                </a:lnTo>
                <a:lnTo>
                  <a:pt x="333" y="328"/>
                </a:lnTo>
                <a:lnTo>
                  <a:pt x="330" y="320"/>
                </a:lnTo>
                <a:lnTo>
                  <a:pt x="330" y="320"/>
                </a:lnTo>
                <a:lnTo>
                  <a:pt x="320" y="293"/>
                </a:lnTo>
                <a:lnTo>
                  <a:pt x="308" y="266"/>
                </a:lnTo>
                <a:lnTo>
                  <a:pt x="296" y="243"/>
                </a:lnTo>
                <a:lnTo>
                  <a:pt x="287" y="228"/>
                </a:lnTo>
                <a:lnTo>
                  <a:pt x="287" y="228"/>
                </a:lnTo>
                <a:lnTo>
                  <a:pt x="283" y="224"/>
                </a:lnTo>
                <a:lnTo>
                  <a:pt x="277" y="219"/>
                </a:lnTo>
                <a:lnTo>
                  <a:pt x="264" y="209"/>
                </a:lnTo>
                <a:lnTo>
                  <a:pt x="247" y="201"/>
                </a:lnTo>
                <a:lnTo>
                  <a:pt x="228" y="169"/>
                </a:lnTo>
                <a:lnTo>
                  <a:pt x="220" y="169"/>
                </a:lnTo>
                <a:lnTo>
                  <a:pt x="223" y="125"/>
                </a:lnTo>
                <a:lnTo>
                  <a:pt x="235" y="125"/>
                </a:lnTo>
                <a:lnTo>
                  <a:pt x="235" y="125"/>
                </a:lnTo>
                <a:lnTo>
                  <a:pt x="236" y="120"/>
                </a:lnTo>
                <a:lnTo>
                  <a:pt x="237" y="107"/>
                </a:lnTo>
                <a:lnTo>
                  <a:pt x="239" y="89"/>
                </a:lnTo>
                <a:lnTo>
                  <a:pt x="237" y="77"/>
                </a:lnTo>
                <a:lnTo>
                  <a:pt x="235" y="65"/>
                </a:lnTo>
                <a:lnTo>
                  <a:pt x="235" y="65"/>
                </a:lnTo>
                <a:lnTo>
                  <a:pt x="233" y="54"/>
                </a:lnTo>
                <a:lnTo>
                  <a:pt x="228" y="43"/>
                </a:lnTo>
                <a:lnTo>
                  <a:pt x="223" y="35"/>
                </a:lnTo>
                <a:lnTo>
                  <a:pt x="217" y="26"/>
                </a:lnTo>
                <a:lnTo>
                  <a:pt x="211" y="20"/>
                </a:lnTo>
                <a:lnTo>
                  <a:pt x="204" y="14"/>
                </a:lnTo>
                <a:lnTo>
                  <a:pt x="196" y="10"/>
                </a:lnTo>
                <a:lnTo>
                  <a:pt x="187" y="6"/>
                </a:lnTo>
                <a:lnTo>
                  <a:pt x="187" y="6"/>
                </a:lnTo>
                <a:lnTo>
                  <a:pt x="178" y="2"/>
                </a:lnTo>
                <a:lnTo>
                  <a:pt x="166" y="0"/>
                </a:lnTo>
                <a:lnTo>
                  <a:pt x="154" y="0"/>
                </a:lnTo>
                <a:lnTo>
                  <a:pt x="142" y="1"/>
                </a:lnTo>
                <a:lnTo>
                  <a:pt x="130" y="2"/>
                </a:lnTo>
                <a:lnTo>
                  <a:pt x="121" y="5"/>
                </a:lnTo>
                <a:lnTo>
                  <a:pt x="113" y="7"/>
                </a:lnTo>
                <a:lnTo>
                  <a:pt x="108" y="10"/>
                </a:lnTo>
                <a:lnTo>
                  <a:pt x="108" y="10"/>
                </a:lnTo>
                <a:lnTo>
                  <a:pt x="99" y="19"/>
                </a:lnTo>
                <a:lnTo>
                  <a:pt x="88" y="32"/>
                </a:lnTo>
                <a:lnTo>
                  <a:pt x="72" y="49"/>
                </a:lnTo>
                <a:lnTo>
                  <a:pt x="72" y="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8">
            <a:extLst>
              <a:ext uri="{FF2B5EF4-FFF2-40B4-BE49-F238E27FC236}">
                <a16:creationId xmlns:a16="http://schemas.microsoft.com/office/drawing/2014/main" id="{E14883E4-74D4-406F-A4AA-AE18F759F30A}"/>
              </a:ext>
            </a:extLst>
          </p:cNvPr>
          <p:cNvSpPr>
            <a:spLocks/>
          </p:cNvSpPr>
          <p:nvPr/>
        </p:nvSpPr>
        <p:spPr bwMode="auto">
          <a:xfrm>
            <a:off x="2543324" y="4671287"/>
            <a:ext cx="1023536" cy="1672728"/>
          </a:xfrm>
          <a:custGeom>
            <a:avLst/>
            <a:gdLst>
              <a:gd name="T0" fmla="*/ 390 w 823"/>
              <a:gd name="T1" fmla="*/ 21 h 1345"/>
              <a:gd name="T2" fmla="*/ 353 w 823"/>
              <a:gd name="T3" fmla="*/ 52 h 1345"/>
              <a:gd name="T4" fmla="*/ 324 w 823"/>
              <a:gd name="T5" fmla="*/ 96 h 1345"/>
              <a:gd name="T6" fmla="*/ 323 w 823"/>
              <a:gd name="T7" fmla="*/ 159 h 1345"/>
              <a:gd name="T8" fmla="*/ 346 w 823"/>
              <a:gd name="T9" fmla="*/ 179 h 1345"/>
              <a:gd name="T10" fmla="*/ 357 w 823"/>
              <a:gd name="T11" fmla="*/ 217 h 1345"/>
              <a:gd name="T12" fmla="*/ 333 w 823"/>
              <a:gd name="T13" fmla="*/ 265 h 1345"/>
              <a:gd name="T14" fmla="*/ 315 w 823"/>
              <a:gd name="T15" fmla="*/ 333 h 1345"/>
              <a:gd name="T16" fmla="*/ 304 w 823"/>
              <a:gd name="T17" fmla="*/ 378 h 1345"/>
              <a:gd name="T18" fmla="*/ 158 w 823"/>
              <a:gd name="T19" fmla="*/ 399 h 1345"/>
              <a:gd name="T20" fmla="*/ 112 w 823"/>
              <a:gd name="T21" fmla="*/ 400 h 1345"/>
              <a:gd name="T22" fmla="*/ 95 w 823"/>
              <a:gd name="T23" fmla="*/ 395 h 1345"/>
              <a:gd name="T24" fmla="*/ 42 w 823"/>
              <a:gd name="T25" fmla="*/ 377 h 1345"/>
              <a:gd name="T26" fmla="*/ 11 w 823"/>
              <a:gd name="T27" fmla="*/ 386 h 1345"/>
              <a:gd name="T28" fmla="*/ 2 w 823"/>
              <a:gd name="T29" fmla="*/ 412 h 1345"/>
              <a:gd name="T30" fmla="*/ 18 w 823"/>
              <a:gd name="T31" fmla="*/ 438 h 1345"/>
              <a:gd name="T32" fmla="*/ 118 w 823"/>
              <a:gd name="T33" fmla="*/ 444 h 1345"/>
              <a:gd name="T34" fmla="*/ 274 w 823"/>
              <a:gd name="T35" fmla="*/ 474 h 1345"/>
              <a:gd name="T36" fmla="*/ 271 w 823"/>
              <a:gd name="T37" fmla="*/ 780 h 1345"/>
              <a:gd name="T38" fmla="*/ 263 w 823"/>
              <a:gd name="T39" fmla="*/ 906 h 1345"/>
              <a:gd name="T40" fmla="*/ 268 w 823"/>
              <a:gd name="T41" fmla="*/ 987 h 1345"/>
              <a:gd name="T42" fmla="*/ 237 w 823"/>
              <a:gd name="T43" fmla="*/ 1104 h 1345"/>
              <a:gd name="T44" fmla="*/ 198 w 823"/>
              <a:gd name="T45" fmla="*/ 1230 h 1345"/>
              <a:gd name="T46" fmla="*/ 204 w 823"/>
              <a:gd name="T47" fmla="*/ 1274 h 1345"/>
              <a:gd name="T48" fmla="*/ 152 w 823"/>
              <a:gd name="T49" fmla="*/ 1308 h 1345"/>
              <a:gd name="T50" fmla="*/ 132 w 823"/>
              <a:gd name="T51" fmla="*/ 1328 h 1345"/>
              <a:gd name="T52" fmla="*/ 313 w 823"/>
              <a:gd name="T53" fmla="*/ 1332 h 1345"/>
              <a:gd name="T54" fmla="*/ 340 w 823"/>
              <a:gd name="T55" fmla="*/ 1315 h 1345"/>
              <a:gd name="T56" fmla="*/ 329 w 823"/>
              <a:gd name="T57" fmla="*/ 1229 h 1345"/>
              <a:gd name="T58" fmla="*/ 345 w 823"/>
              <a:gd name="T59" fmla="*/ 1178 h 1345"/>
              <a:gd name="T60" fmla="*/ 362 w 823"/>
              <a:gd name="T61" fmla="*/ 1070 h 1345"/>
              <a:gd name="T62" fmla="*/ 425 w 823"/>
              <a:gd name="T63" fmla="*/ 917 h 1345"/>
              <a:gd name="T64" fmla="*/ 552 w 823"/>
              <a:gd name="T65" fmla="*/ 1103 h 1345"/>
              <a:gd name="T66" fmla="*/ 665 w 823"/>
              <a:gd name="T67" fmla="*/ 1231 h 1345"/>
              <a:gd name="T68" fmla="*/ 677 w 823"/>
              <a:gd name="T69" fmla="*/ 1269 h 1345"/>
              <a:gd name="T70" fmla="*/ 634 w 823"/>
              <a:gd name="T71" fmla="*/ 1306 h 1345"/>
              <a:gd name="T72" fmla="*/ 633 w 823"/>
              <a:gd name="T73" fmla="*/ 1328 h 1345"/>
              <a:gd name="T74" fmla="*/ 718 w 823"/>
              <a:gd name="T75" fmla="*/ 1329 h 1345"/>
              <a:gd name="T76" fmla="*/ 803 w 823"/>
              <a:gd name="T77" fmla="*/ 1254 h 1345"/>
              <a:gd name="T78" fmla="*/ 818 w 823"/>
              <a:gd name="T79" fmla="*/ 1214 h 1345"/>
              <a:gd name="T80" fmla="*/ 778 w 823"/>
              <a:gd name="T81" fmla="*/ 1178 h 1345"/>
              <a:gd name="T82" fmla="*/ 741 w 823"/>
              <a:gd name="T83" fmla="*/ 1141 h 1345"/>
              <a:gd name="T84" fmla="*/ 712 w 823"/>
              <a:gd name="T85" fmla="*/ 1111 h 1345"/>
              <a:gd name="T86" fmla="*/ 632 w 823"/>
              <a:gd name="T87" fmla="*/ 999 h 1345"/>
              <a:gd name="T88" fmla="*/ 549 w 823"/>
              <a:gd name="T89" fmla="*/ 901 h 1345"/>
              <a:gd name="T90" fmla="*/ 531 w 823"/>
              <a:gd name="T91" fmla="*/ 761 h 1345"/>
              <a:gd name="T92" fmla="*/ 552 w 823"/>
              <a:gd name="T93" fmla="*/ 661 h 1345"/>
              <a:gd name="T94" fmla="*/ 613 w 823"/>
              <a:gd name="T95" fmla="*/ 685 h 1345"/>
              <a:gd name="T96" fmla="*/ 661 w 823"/>
              <a:gd name="T97" fmla="*/ 656 h 1345"/>
              <a:gd name="T98" fmla="*/ 689 w 823"/>
              <a:gd name="T99" fmla="*/ 644 h 1345"/>
              <a:gd name="T100" fmla="*/ 688 w 823"/>
              <a:gd name="T101" fmla="*/ 558 h 1345"/>
              <a:gd name="T102" fmla="*/ 608 w 823"/>
              <a:gd name="T103" fmla="*/ 366 h 1345"/>
              <a:gd name="T104" fmla="*/ 586 w 823"/>
              <a:gd name="T105" fmla="*/ 333 h 1345"/>
              <a:gd name="T106" fmla="*/ 566 w 823"/>
              <a:gd name="T107" fmla="*/ 333 h 1345"/>
              <a:gd name="T108" fmla="*/ 516 w 823"/>
              <a:gd name="T109" fmla="*/ 242 h 1345"/>
              <a:gd name="T110" fmla="*/ 475 w 823"/>
              <a:gd name="T111" fmla="*/ 171 h 1345"/>
              <a:gd name="T112" fmla="*/ 511 w 823"/>
              <a:gd name="T113" fmla="*/ 91 h 1345"/>
              <a:gd name="T114" fmla="*/ 516 w 823"/>
              <a:gd name="T115" fmla="*/ 57 h 1345"/>
              <a:gd name="T116" fmla="*/ 491 w 823"/>
              <a:gd name="T117" fmla="*/ 28 h 1345"/>
              <a:gd name="T118" fmla="*/ 440 w 823"/>
              <a:gd name="T119" fmla="*/ 0 h 1345"/>
              <a:gd name="T120" fmla="*/ 415 w 823"/>
              <a:gd name="T121" fmla="*/ 0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23" h="1345">
                <a:moveTo>
                  <a:pt x="415" y="0"/>
                </a:moveTo>
                <a:lnTo>
                  <a:pt x="415" y="0"/>
                </a:lnTo>
                <a:lnTo>
                  <a:pt x="413" y="0"/>
                </a:lnTo>
                <a:lnTo>
                  <a:pt x="409" y="3"/>
                </a:lnTo>
                <a:lnTo>
                  <a:pt x="401" y="10"/>
                </a:lnTo>
                <a:lnTo>
                  <a:pt x="390" y="21"/>
                </a:lnTo>
                <a:lnTo>
                  <a:pt x="390" y="21"/>
                </a:lnTo>
                <a:lnTo>
                  <a:pt x="372" y="22"/>
                </a:lnTo>
                <a:lnTo>
                  <a:pt x="360" y="23"/>
                </a:lnTo>
                <a:lnTo>
                  <a:pt x="357" y="24"/>
                </a:lnTo>
                <a:lnTo>
                  <a:pt x="354" y="26"/>
                </a:lnTo>
                <a:lnTo>
                  <a:pt x="354" y="26"/>
                </a:lnTo>
                <a:lnTo>
                  <a:pt x="354" y="42"/>
                </a:lnTo>
                <a:lnTo>
                  <a:pt x="353" y="52"/>
                </a:lnTo>
                <a:lnTo>
                  <a:pt x="351" y="54"/>
                </a:lnTo>
                <a:lnTo>
                  <a:pt x="350" y="57"/>
                </a:lnTo>
                <a:lnTo>
                  <a:pt x="350" y="57"/>
                </a:lnTo>
                <a:lnTo>
                  <a:pt x="344" y="60"/>
                </a:lnTo>
                <a:lnTo>
                  <a:pt x="335" y="67"/>
                </a:lnTo>
                <a:lnTo>
                  <a:pt x="324" y="76"/>
                </a:lnTo>
                <a:lnTo>
                  <a:pt x="324" y="96"/>
                </a:lnTo>
                <a:lnTo>
                  <a:pt x="324" y="96"/>
                </a:lnTo>
                <a:lnTo>
                  <a:pt x="322" y="106"/>
                </a:lnTo>
                <a:lnTo>
                  <a:pt x="320" y="116"/>
                </a:lnTo>
                <a:lnTo>
                  <a:pt x="320" y="132"/>
                </a:lnTo>
                <a:lnTo>
                  <a:pt x="320" y="132"/>
                </a:lnTo>
                <a:lnTo>
                  <a:pt x="321" y="148"/>
                </a:lnTo>
                <a:lnTo>
                  <a:pt x="323" y="159"/>
                </a:lnTo>
                <a:lnTo>
                  <a:pt x="327" y="169"/>
                </a:lnTo>
                <a:lnTo>
                  <a:pt x="328" y="171"/>
                </a:lnTo>
                <a:lnTo>
                  <a:pt x="329" y="171"/>
                </a:lnTo>
                <a:lnTo>
                  <a:pt x="329" y="171"/>
                </a:lnTo>
                <a:lnTo>
                  <a:pt x="334" y="173"/>
                </a:lnTo>
                <a:lnTo>
                  <a:pt x="340" y="176"/>
                </a:lnTo>
                <a:lnTo>
                  <a:pt x="346" y="179"/>
                </a:lnTo>
                <a:lnTo>
                  <a:pt x="350" y="182"/>
                </a:lnTo>
                <a:lnTo>
                  <a:pt x="350" y="182"/>
                </a:lnTo>
                <a:lnTo>
                  <a:pt x="353" y="188"/>
                </a:lnTo>
                <a:lnTo>
                  <a:pt x="358" y="198"/>
                </a:lnTo>
                <a:lnTo>
                  <a:pt x="365" y="212"/>
                </a:lnTo>
                <a:lnTo>
                  <a:pt x="365" y="212"/>
                </a:lnTo>
                <a:lnTo>
                  <a:pt x="357" y="217"/>
                </a:lnTo>
                <a:lnTo>
                  <a:pt x="351" y="222"/>
                </a:lnTo>
                <a:lnTo>
                  <a:pt x="345" y="228"/>
                </a:lnTo>
                <a:lnTo>
                  <a:pt x="345" y="228"/>
                </a:lnTo>
                <a:lnTo>
                  <a:pt x="342" y="231"/>
                </a:lnTo>
                <a:lnTo>
                  <a:pt x="340" y="236"/>
                </a:lnTo>
                <a:lnTo>
                  <a:pt x="335" y="250"/>
                </a:lnTo>
                <a:lnTo>
                  <a:pt x="333" y="265"/>
                </a:lnTo>
                <a:lnTo>
                  <a:pt x="329" y="273"/>
                </a:lnTo>
                <a:lnTo>
                  <a:pt x="329" y="273"/>
                </a:lnTo>
                <a:lnTo>
                  <a:pt x="327" y="284"/>
                </a:lnTo>
                <a:lnTo>
                  <a:pt x="322" y="303"/>
                </a:lnTo>
                <a:lnTo>
                  <a:pt x="318" y="322"/>
                </a:lnTo>
                <a:lnTo>
                  <a:pt x="316" y="329"/>
                </a:lnTo>
                <a:lnTo>
                  <a:pt x="315" y="333"/>
                </a:lnTo>
                <a:lnTo>
                  <a:pt x="315" y="333"/>
                </a:lnTo>
                <a:lnTo>
                  <a:pt x="313" y="335"/>
                </a:lnTo>
                <a:lnTo>
                  <a:pt x="313" y="339"/>
                </a:lnTo>
                <a:lnTo>
                  <a:pt x="313" y="347"/>
                </a:lnTo>
                <a:lnTo>
                  <a:pt x="315" y="358"/>
                </a:lnTo>
                <a:lnTo>
                  <a:pt x="315" y="358"/>
                </a:lnTo>
                <a:lnTo>
                  <a:pt x="304" y="378"/>
                </a:lnTo>
                <a:lnTo>
                  <a:pt x="296" y="391"/>
                </a:lnTo>
                <a:lnTo>
                  <a:pt x="292" y="396"/>
                </a:lnTo>
                <a:lnTo>
                  <a:pt x="290" y="399"/>
                </a:lnTo>
                <a:lnTo>
                  <a:pt x="290" y="399"/>
                </a:lnTo>
                <a:lnTo>
                  <a:pt x="230" y="397"/>
                </a:lnTo>
                <a:lnTo>
                  <a:pt x="188" y="397"/>
                </a:lnTo>
                <a:lnTo>
                  <a:pt x="158" y="399"/>
                </a:lnTo>
                <a:lnTo>
                  <a:pt x="158" y="399"/>
                </a:lnTo>
                <a:lnTo>
                  <a:pt x="143" y="399"/>
                </a:lnTo>
                <a:lnTo>
                  <a:pt x="132" y="399"/>
                </a:lnTo>
                <a:lnTo>
                  <a:pt x="124" y="399"/>
                </a:lnTo>
                <a:lnTo>
                  <a:pt x="124" y="399"/>
                </a:lnTo>
                <a:lnTo>
                  <a:pt x="116" y="400"/>
                </a:lnTo>
                <a:lnTo>
                  <a:pt x="112" y="400"/>
                </a:lnTo>
                <a:lnTo>
                  <a:pt x="108" y="399"/>
                </a:lnTo>
                <a:lnTo>
                  <a:pt x="108" y="399"/>
                </a:lnTo>
                <a:lnTo>
                  <a:pt x="104" y="397"/>
                </a:lnTo>
                <a:lnTo>
                  <a:pt x="101" y="397"/>
                </a:lnTo>
                <a:lnTo>
                  <a:pt x="97" y="399"/>
                </a:lnTo>
                <a:lnTo>
                  <a:pt x="97" y="399"/>
                </a:lnTo>
                <a:lnTo>
                  <a:pt x="95" y="395"/>
                </a:lnTo>
                <a:lnTo>
                  <a:pt x="86" y="389"/>
                </a:lnTo>
                <a:lnTo>
                  <a:pt x="80" y="386"/>
                </a:lnTo>
                <a:lnTo>
                  <a:pt x="75" y="382"/>
                </a:lnTo>
                <a:lnTo>
                  <a:pt x="66" y="380"/>
                </a:lnTo>
                <a:lnTo>
                  <a:pt x="58" y="378"/>
                </a:lnTo>
                <a:lnTo>
                  <a:pt x="58" y="378"/>
                </a:lnTo>
                <a:lnTo>
                  <a:pt x="42" y="377"/>
                </a:lnTo>
                <a:lnTo>
                  <a:pt x="33" y="375"/>
                </a:lnTo>
                <a:lnTo>
                  <a:pt x="24" y="375"/>
                </a:lnTo>
                <a:lnTo>
                  <a:pt x="21" y="376"/>
                </a:lnTo>
                <a:lnTo>
                  <a:pt x="17" y="378"/>
                </a:lnTo>
                <a:lnTo>
                  <a:pt x="17" y="378"/>
                </a:lnTo>
                <a:lnTo>
                  <a:pt x="14" y="382"/>
                </a:lnTo>
                <a:lnTo>
                  <a:pt x="11" y="386"/>
                </a:lnTo>
                <a:lnTo>
                  <a:pt x="6" y="393"/>
                </a:lnTo>
                <a:lnTo>
                  <a:pt x="4" y="400"/>
                </a:lnTo>
                <a:lnTo>
                  <a:pt x="2" y="403"/>
                </a:lnTo>
                <a:lnTo>
                  <a:pt x="2" y="403"/>
                </a:lnTo>
                <a:lnTo>
                  <a:pt x="0" y="406"/>
                </a:lnTo>
                <a:lnTo>
                  <a:pt x="0" y="409"/>
                </a:lnTo>
                <a:lnTo>
                  <a:pt x="2" y="412"/>
                </a:lnTo>
                <a:lnTo>
                  <a:pt x="2" y="413"/>
                </a:lnTo>
                <a:lnTo>
                  <a:pt x="2" y="413"/>
                </a:lnTo>
                <a:lnTo>
                  <a:pt x="6" y="421"/>
                </a:lnTo>
                <a:lnTo>
                  <a:pt x="12" y="433"/>
                </a:lnTo>
                <a:lnTo>
                  <a:pt x="12" y="433"/>
                </a:lnTo>
                <a:lnTo>
                  <a:pt x="15" y="436"/>
                </a:lnTo>
                <a:lnTo>
                  <a:pt x="18" y="438"/>
                </a:lnTo>
                <a:lnTo>
                  <a:pt x="29" y="442"/>
                </a:lnTo>
                <a:lnTo>
                  <a:pt x="40" y="443"/>
                </a:lnTo>
                <a:lnTo>
                  <a:pt x="47" y="444"/>
                </a:lnTo>
                <a:lnTo>
                  <a:pt x="72" y="444"/>
                </a:lnTo>
                <a:lnTo>
                  <a:pt x="92" y="444"/>
                </a:lnTo>
                <a:lnTo>
                  <a:pt x="118" y="444"/>
                </a:lnTo>
                <a:lnTo>
                  <a:pt x="118" y="444"/>
                </a:lnTo>
                <a:lnTo>
                  <a:pt x="127" y="448"/>
                </a:lnTo>
                <a:lnTo>
                  <a:pt x="149" y="455"/>
                </a:lnTo>
                <a:lnTo>
                  <a:pt x="176" y="464"/>
                </a:lnTo>
                <a:lnTo>
                  <a:pt x="191" y="467"/>
                </a:lnTo>
                <a:lnTo>
                  <a:pt x="204" y="469"/>
                </a:lnTo>
                <a:lnTo>
                  <a:pt x="204" y="469"/>
                </a:lnTo>
                <a:lnTo>
                  <a:pt x="274" y="474"/>
                </a:lnTo>
                <a:lnTo>
                  <a:pt x="274" y="635"/>
                </a:lnTo>
                <a:lnTo>
                  <a:pt x="279" y="635"/>
                </a:lnTo>
                <a:lnTo>
                  <a:pt x="279" y="635"/>
                </a:lnTo>
                <a:lnTo>
                  <a:pt x="269" y="761"/>
                </a:lnTo>
                <a:lnTo>
                  <a:pt x="269" y="761"/>
                </a:lnTo>
                <a:lnTo>
                  <a:pt x="269" y="773"/>
                </a:lnTo>
                <a:lnTo>
                  <a:pt x="271" y="780"/>
                </a:lnTo>
                <a:lnTo>
                  <a:pt x="273" y="789"/>
                </a:lnTo>
                <a:lnTo>
                  <a:pt x="274" y="801"/>
                </a:lnTo>
                <a:lnTo>
                  <a:pt x="274" y="801"/>
                </a:lnTo>
                <a:lnTo>
                  <a:pt x="273" y="812"/>
                </a:lnTo>
                <a:lnTo>
                  <a:pt x="272" y="832"/>
                </a:lnTo>
                <a:lnTo>
                  <a:pt x="266" y="879"/>
                </a:lnTo>
                <a:lnTo>
                  <a:pt x="263" y="906"/>
                </a:lnTo>
                <a:lnTo>
                  <a:pt x="262" y="931"/>
                </a:lnTo>
                <a:lnTo>
                  <a:pt x="262" y="951"/>
                </a:lnTo>
                <a:lnTo>
                  <a:pt x="262" y="960"/>
                </a:lnTo>
                <a:lnTo>
                  <a:pt x="263" y="967"/>
                </a:lnTo>
                <a:lnTo>
                  <a:pt x="263" y="967"/>
                </a:lnTo>
                <a:lnTo>
                  <a:pt x="267" y="979"/>
                </a:lnTo>
                <a:lnTo>
                  <a:pt x="268" y="987"/>
                </a:lnTo>
                <a:lnTo>
                  <a:pt x="269" y="994"/>
                </a:lnTo>
                <a:lnTo>
                  <a:pt x="269" y="1000"/>
                </a:lnTo>
                <a:lnTo>
                  <a:pt x="267" y="1010"/>
                </a:lnTo>
                <a:lnTo>
                  <a:pt x="263" y="1017"/>
                </a:lnTo>
                <a:lnTo>
                  <a:pt x="263" y="1017"/>
                </a:lnTo>
                <a:lnTo>
                  <a:pt x="254" y="1047"/>
                </a:lnTo>
                <a:lnTo>
                  <a:pt x="237" y="1104"/>
                </a:lnTo>
                <a:lnTo>
                  <a:pt x="219" y="1162"/>
                </a:lnTo>
                <a:lnTo>
                  <a:pt x="208" y="1194"/>
                </a:lnTo>
                <a:lnTo>
                  <a:pt x="208" y="1194"/>
                </a:lnTo>
                <a:lnTo>
                  <a:pt x="204" y="1205"/>
                </a:lnTo>
                <a:lnTo>
                  <a:pt x="200" y="1216"/>
                </a:lnTo>
                <a:lnTo>
                  <a:pt x="198" y="1226"/>
                </a:lnTo>
                <a:lnTo>
                  <a:pt x="198" y="1230"/>
                </a:lnTo>
                <a:lnTo>
                  <a:pt x="199" y="1233"/>
                </a:lnTo>
                <a:lnTo>
                  <a:pt x="199" y="1233"/>
                </a:lnTo>
                <a:lnTo>
                  <a:pt x="201" y="1243"/>
                </a:lnTo>
                <a:lnTo>
                  <a:pt x="204" y="1255"/>
                </a:lnTo>
                <a:lnTo>
                  <a:pt x="205" y="1267"/>
                </a:lnTo>
                <a:lnTo>
                  <a:pt x="205" y="1272"/>
                </a:lnTo>
                <a:lnTo>
                  <a:pt x="204" y="1274"/>
                </a:lnTo>
                <a:lnTo>
                  <a:pt x="204" y="1274"/>
                </a:lnTo>
                <a:lnTo>
                  <a:pt x="197" y="1281"/>
                </a:lnTo>
                <a:lnTo>
                  <a:pt x="185" y="1291"/>
                </a:lnTo>
                <a:lnTo>
                  <a:pt x="168" y="1304"/>
                </a:lnTo>
                <a:lnTo>
                  <a:pt x="168" y="1304"/>
                </a:lnTo>
                <a:lnTo>
                  <a:pt x="163" y="1305"/>
                </a:lnTo>
                <a:lnTo>
                  <a:pt x="152" y="1308"/>
                </a:lnTo>
                <a:lnTo>
                  <a:pt x="146" y="1310"/>
                </a:lnTo>
                <a:lnTo>
                  <a:pt x="140" y="1312"/>
                </a:lnTo>
                <a:lnTo>
                  <a:pt x="136" y="1316"/>
                </a:lnTo>
                <a:lnTo>
                  <a:pt x="133" y="1320"/>
                </a:lnTo>
                <a:lnTo>
                  <a:pt x="133" y="1320"/>
                </a:lnTo>
                <a:lnTo>
                  <a:pt x="132" y="1323"/>
                </a:lnTo>
                <a:lnTo>
                  <a:pt x="132" y="1328"/>
                </a:lnTo>
                <a:lnTo>
                  <a:pt x="134" y="1336"/>
                </a:lnTo>
                <a:lnTo>
                  <a:pt x="137" y="1342"/>
                </a:lnTo>
                <a:lnTo>
                  <a:pt x="138" y="1345"/>
                </a:lnTo>
                <a:lnTo>
                  <a:pt x="138" y="1345"/>
                </a:lnTo>
                <a:lnTo>
                  <a:pt x="226" y="1339"/>
                </a:lnTo>
                <a:lnTo>
                  <a:pt x="290" y="1334"/>
                </a:lnTo>
                <a:lnTo>
                  <a:pt x="313" y="1332"/>
                </a:lnTo>
                <a:lnTo>
                  <a:pt x="324" y="1329"/>
                </a:lnTo>
                <a:lnTo>
                  <a:pt x="324" y="1329"/>
                </a:lnTo>
                <a:lnTo>
                  <a:pt x="333" y="1326"/>
                </a:lnTo>
                <a:lnTo>
                  <a:pt x="336" y="1322"/>
                </a:lnTo>
                <a:lnTo>
                  <a:pt x="339" y="1317"/>
                </a:lnTo>
                <a:lnTo>
                  <a:pt x="340" y="1315"/>
                </a:lnTo>
                <a:lnTo>
                  <a:pt x="340" y="1315"/>
                </a:lnTo>
                <a:lnTo>
                  <a:pt x="341" y="1304"/>
                </a:lnTo>
                <a:lnTo>
                  <a:pt x="341" y="1298"/>
                </a:lnTo>
                <a:lnTo>
                  <a:pt x="340" y="1294"/>
                </a:lnTo>
                <a:lnTo>
                  <a:pt x="340" y="1294"/>
                </a:lnTo>
                <a:lnTo>
                  <a:pt x="338" y="1285"/>
                </a:lnTo>
                <a:lnTo>
                  <a:pt x="334" y="1266"/>
                </a:lnTo>
                <a:lnTo>
                  <a:pt x="329" y="1229"/>
                </a:lnTo>
                <a:lnTo>
                  <a:pt x="329" y="1229"/>
                </a:lnTo>
                <a:lnTo>
                  <a:pt x="329" y="1223"/>
                </a:lnTo>
                <a:lnTo>
                  <a:pt x="330" y="1216"/>
                </a:lnTo>
                <a:lnTo>
                  <a:pt x="335" y="1201"/>
                </a:lnTo>
                <a:lnTo>
                  <a:pt x="340" y="1188"/>
                </a:lnTo>
                <a:lnTo>
                  <a:pt x="345" y="1178"/>
                </a:lnTo>
                <a:lnTo>
                  <a:pt x="345" y="1178"/>
                </a:lnTo>
                <a:lnTo>
                  <a:pt x="350" y="1162"/>
                </a:lnTo>
                <a:lnTo>
                  <a:pt x="357" y="1132"/>
                </a:lnTo>
                <a:lnTo>
                  <a:pt x="363" y="1103"/>
                </a:lnTo>
                <a:lnTo>
                  <a:pt x="364" y="1094"/>
                </a:lnTo>
                <a:lnTo>
                  <a:pt x="365" y="1088"/>
                </a:lnTo>
                <a:lnTo>
                  <a:pt x="365" y="1088"/>
                </a:lnTo>
                <a:lnTo>
                  <a:pt x="362" y="1070"/>
                </a:lnTo>
                <a:lnTo>
                  <a:pt x="360" y="1059"/>
                </a:lnTo>
                <a:lnTo>
                  <a:pt x="359" y="1053"/>
                </a:lnTo>
                <a:lnTo>
                  <a:pt x="359" y="1053"/>
                </a:lnTo>
                <a:lnTo>
                  <a:pt x="400" y="962"/>
                </a:lnTo>
                <a:lnTo>
                  <a:pt x="400" y="962"/>
                </a:lnTo>
                <a:lnTo>
                  <a:pt x="425" y="917"/>
                </a:lnTo>
                <a:lnTo>
                  <a:pt x="425" y="917"/>
                </a:lnTo>
                <a:lnTo>
                  <a:pt x="445" y="950"/>
                </a:lnTo>
                <a:lnTo>
                  <a:pt x="463" y="978"/>
                </a:lnTo>
                <a:lnTo>
                  <a:pt x="481" y="1003"/>
                </a:lnTo>
                <a:lnTo>
                  <a:pt x="481" y="1003"/>
                </a:lnTo>
                <a:lnTo>
                  <a:pt x="500" y="1030"/>
                </a:lnTo>
                <a:lnTo>
                  <a:pt x="524" y="1062"/>
                </a:lnTo>
                <a:lnTo>
                  <a:pt x="552" y="1103"/>
                </a:lnTo>
                <a:lnTo>
                  <a:pt x="552" y="1103"/>
                </a:lnTo>
                <a:lnTo>
                  <a:pt x="598" y="1162"/>
                </a:lnTo>
                <a:lnTo>
                  <a:pt x="632" y="1204"/>
                </a:lnTo>
                <a:lnTo>
                  <a:pt x="645" y="1218"/>
                </a:lnTo>
                <a:lnTo>
                  <a:pt x="652" y="1224"/>
                </a:lnTo>
                <a:lnTo>
                  <a:pt x="652" y="1224"/>
                </a:lnTo>
                <a:lnTo>
                  <a:pt x="665" y="1231"/>
                </a:lnTo>
                <a:lnTo>
                  <a:pt x="670" y="1233"/>
                </a:lnTo>
                <a:lnTo>
                  <a:pt x="672" y="1233"/>
                </a:lnTo>
                <a:lnTo>
                  <a:pt x="672" y="1233"/>
                </a:lnTo>
                <a:lnTo>
                  <a:pt x="674" y="1238"/>
                </a:lnTo>
                <a:lnTo>
                  <a:pt x="675" y="1249"/>
                </a:lnTo>
                <a:lnTo>
                  <a:pt x="677" y="1269"/>
                </a:lnTo>
                <a:lnTo>
                  <a:pt x="677" y="1269"/>
                </a:lnTo>
                <a:lnTo>
                  <a:pt x="676" y="1274"/>
                </a:lnTo>
                <a:lnTo>
                  <a:pt x="675" y="1281"/>
                </a:lnTo>
                <a:lnTo>
                  <a:pt x="672" y="1290"/>
                </a:lnTo>
                <a:lnTo>
                  <a:pt x="672" y="1290"/>
                </a:lnTo>
                <a:lnTo>
                  <a:pt x="652" y="1297"/>
                </a:lnTo>
                <a:lnTo>
                  <a:pt x="639" y="1303"/>
                </a:lnTo>
                <a:lnTo>
                  <a:pt x="634" y="1306"/>
                </a:lnTo>
                <a:lnTo>
                  <a:pt x="632" y="1310"/>
                </a:lnTo>
                <a:lnTo>
                  <a:pt x="632" y="1310"/>
                </a:lnTo>
                <a:lnTo>
                  <a:pt x="629" y="1316"/>
                </a:lnTo>
                <a:lnTo>
                  <a:pt x="628" y="1321"/>
                </a:lnTo>
                <a:lnTo>
                  <a:pt x="628" y="1323"/>
                </a:lnTo>
                <a:lnTo>
                  <a:pt x="629" y="1326"/>
                </a:lnTo>
                <a:lnTo>
                  <a:pt x="633" y="1328"/>
                </a:lnTo>
                <a:lnTo>
                  <a:pt x="637" y="1329"/>
                </a:lnTo>
                <a:lnTo>
                  <a:pt x="637" y="1329"/>
                </a:lnTo>
                <a:lnTo>
                  <a:pt x="644" y="1330"/>
                </a:lnTo>
                <a:lnTo>
                  <a:pt x="656" y="1332"/>
                </a:lnTo>
                <a:lnTo>
                  <a:pt x="682" y="1332"/>
                </a:lnTo>
                <a:lnTo>
                  <a:pt x="718" y="1329"/>
                </a:lnTo>
                <a:lnTo>
                  <a:pt x="718" y="1329"/>
                </a:lnTo>
                <a:lnTo>
                  <a:pt x="733" y="1312"/>
                </a:lnTo>
                <a:lnTo>
                  <a:pt x="747" y="1299"/>
                </a:lnTo>
                <a:lnTo>
                  <a:pt x="757" y="1290"/>
                </a:lnTo>
                <a:lnTo>
                  <a:pt x="757" y="1290"/>
                </a:lnTo>
                <a:lnTo>
                  <a:pt x="785" y="1269"/>
                </a:lnTo>
                <a:lnTo>
                  <a:pt x="803" y="1254"/>
                </a:lnTo>
                <a:lnTo>
                  <a:pt x="803" y="1254"/>
                </a:lnTo>
                <a:lnTo>
                  <a:pt x="814" y="1243"/>
                </a:lnTo>
                <a:lnTo>
                  <a:pt x="821" y="1233"/>
                </a:lnTo>
                <a:lnTo>
                  <a:pt x="822" y="1229"/>
                </a:lnTo>
                <a:lnTo>
                  <a:pt x="823" y="1224"/>
                </a:lnTo>
                <a:lnTo>
                  <a:pt x="823" y="1224"/>
                </a:lnTo>
                <a:lnTo>
                  <a:pt x="822" y="1218"/>
                </a:lnTo>
                <a:lnTo>
                  <a:pt x="818" y="1214"/>
                </a:lnTo>
                <a:lnTo>
                  <a:pt x="812" y="1211"/>
                </a:lnTo>
                <a:lnTo>
                  <a:pt x="803" y="1204"/>
                </a:lnTo>
                <a:lnTo>
                  <a:pt x="803" y="1204"/>
                </a:lnTo>
                <a:lnTo>
                  <a:pt x="785" y="1188"/>
                </a:lnTo>
                <a:lnTo>
                  <a:pt x="780" y="1182"/>
                </a:lnTo>
                <a:lnTo>
                  <a:pt x="778" y="1178"/>
                </a:lnTo>
                <a:lnTo>
                  <a:pt x="778" y="1178"/>
                </a:lnTo>
                <a:lnTo>
                  <a:pt x="773" y="1168"/>
                </a:lnTo>
                <a:lnTo>
                  <a:pt x="769" y="1161"/>
                </a:lnTo>
                <a:lnTo>
                  <a:pt x="762" y="1153"/>
                </a:lnTo>
                <a:lnTo>
                  <a:pt x="762" y="1153"/>
                </a:lnTo>
                <a:lnTo>
                  <a:pt x="755" y="1149"/>
                </a:lnTo>
                <a:lnTo>
                  <a:pt x="747" y="1145"/>
                </a:lnTo>
                <a:lnTo>
                  <a:pt x="741" y="1141"/>
                </a:lnTo>
                <a:lnTo>
                  <a:pt x="738" y="1140"/>
                </a:lnTo>
                <a:lnTo>
                  <a:pt x="737" y="1138"/>
                </a:lnTo>
                <a:lnTo>
                  <a:pt x="737" y="1138"/>
                </a:lnTo>
                <a:lnTo>
                  <a:pt x="733" y="1134"/>
                </a:lnTo>
                <a:lnTo>
                  <a:pt x="726" y="1128"/>
                </a:lnTo>
                <a:lnTo>
                  <a:pt x="718" y="1117"/>
                </a:lnTo>
                <a:lnTo>
                  <a:pt x="712" y="1111"/>
                </a:lnTo>
                <a:lnTo>
                  <a:pt x="707" y="1103"/>
                </a:lnTo>
                <a:lnTo>
                  <a:pt x="707" y="1103"/>
                </a:lnTo>
                <a:lnTo>
                  <a:pt x="694" y="1083"/>
                </a:lnTo>
                <a:lnTo>
                  <a:pt x="680" y="1061"/>
                </a:lnTo>
                <a:lnTo>
                  <a:pt x="662" y="1037"/>
                </a:lnTo>
                <a:lnTo>
                  <a:pt x="662" y="1037"/>
                </a:lnTo>
                <a:lnTo>
                  <a:pt x="632" y="999"/>
                </a:lnTo>
                <a:lnTo>
                  <a:pt x="596" y="952"/>
                </a:lnTo>
                <a:lnTo>
                  <a:pt x="596" y="952"/>
                </a:lnTo>
                <a:lnTo>
                  <a:pt x="590" y="944"/>
                </a:lnTo>
                <a:lnTo>
                  <a:pt x="582" y="936"/>
                </a:lnTo>
                <a:lnTo>
                  <a:pt x="566" y="921"/>
                </a:lnTo>
                <a:lnTo>
                  <a:pt x="566" y="921"/>
                </a:lnTo>
                <a:lnTo>
                  <a:pt x="549" y="901"/>
                </a:lnTo>
                <a:lnTo>
                  <a:pt x="541" y="889"/>
                </a:lnTo>
                <a:lnTo>
                  <a:pt x="536" y="882"/>
                </a:lnTo>
                <a:lnTo>
                  <a:pt x="536" y="882"/>
                </a:lnTo>
                <a:lnTo>
                  <a:pt x="535" y="860"/>
                </a:lnTo>
                <a:lnTo>
                  <a:pt x="533" y="820"/>
                </a:lnTo>
                <a:lnTo>
                  <a:pt x="531" y="761"/>
                </a:lnTo>
                <a:lnTo>
                  <a:pt x="531" y="761"/>
                </a:lnTo>
                <a:lnTo>
                  <a:pt x="541" y="734"/>
                </a:lnTo>
                <a:lnTo>
                  <a:pt x="547" y="711"/>
                </a:lnTo>
                <a:lnTo>
                  <a:pt x="552" y="695"/>
                </a:lnTo>
                <a:lnTo>
                  <a:pt x="552" y="695"/>
                </a:lnTo>
                <a:lnTo>
                  <a:pt x="552" y="685"/>
                </a:lnTo>
                <a:lnTo>
                  <a:pt x="552" y="673"/>
                </a:lnTo>
                <a:lnTo>
                  <a:pt x="552" y="661"/>
                </a:lnTo>
                <a:lnTo>
                  <a:pt x="552" y="661"/>
                </a:lnTo>
                <a:lnTo>
                  <a:pt x="573" y="671"/>
                </a:lnTo>
                <a:lnTo>
                  <a:pt x="592" y="680"/>
                </a:lnTo>
                <a:lnTo>
                  <a:pt x="607" y="686"/>
                </a:lnTo>
                <a:lnTo>
                  <a:pt x="607" y="686"/>
                </a:lnTo>
                <a:lnTo>
                  <a:pt x="609" y="686"/>
                </a:lnTo>
                <a:lnTo>
                  <a:pt x="613" y="685"/>
                </a:lnTo>
                <a:lnTo>
                  <a:pt x="621" y="682"/>
                </a:lnTo>
                <a:lnTo>
                  <a:pt x="629" y="677"/>
                </a:lnTo>
                <a:lnTo>
                  <a:pt x="637" y="671"/>
                </a:lnTo>
                <a:lnTo>
                  <a:pt x="651" y="661"/>
                </a:lnTo>
                <a:lnTo>
                  <a:pt x="657" y="655"/>
                </a:lnTo>
                <a:lnTo>
                  <a:pt x="657" y="655"/>
                </a:lnTo>
                <a:lnTo>
                  <a:pt x="661" y="656"/>
                </a:lnTo>
                <a:lnTo>
                  <a:pt x="670" y="656"/>
                </a:lnTo>
                <a:lnTo>
                  <a:pt x="675" y="656"/>
                </a:lnTo>
                <a:lnTo>
                  <a:pt x="681" y="655"/>
                </a:lnTo>
                <a:lnTo>
                  <a:pt x="684" y="653"/>
                </a:lnTo>
                <a:lnTo>
                  <a:pt x="687" y="650"/>
                </a:lnTo>
                <a:lnTo>
                  <a:pt x="687" y="650"/>
                </a:lnTo>
                <a:lnTo>
                  <a:pt x="689" y="644"/>
                </a:lnTo>
                <a:lnTo>
                  <a:pt x="690" y="635"/>
                </a:lnTo>
                <a:lnTo>
                  <a:pt x="693" y="610"/>
                </a:lnTo>
                <a:lnTo>
                  <a:pt x="694" y="585"/>
                </a:lnTo>
                <a:lnTo>
                  <a:pt x="694" y="576"/>
                </a:lnTo>
                <a:lnTo>
                  <a:pt x="692" y="570"/>
                </a:lnTo>
                <a:lnTo>
                  <a:pt x="692" y="570"/>
                </a:lnTo>
                <a:lnTo>
                  <a:pt x="688" y="558"/>
                </a:lnTo>
                <a:lnTo>
                  <a:pt x="687" y="554"/>
                </a:lnTo>
                <a:lnTo>
                  <a:pt x="672" y="444"/>
                </a:lnTo>
                <a:lnTo>
                  <a:pt x="607" y="374"/>
                </a:lnTo>
                <a:lnTo>
                  <a:pt x="607" y="374"/>
                </a:lnTo>
                <a:lnTo>
                  <a:pt x="607" y="372"/>
                </a:lnTo>
                <a:lnTo>
                  <a:pt x="608" y="371"/>
                </a:lnTo>
                <a:lnTo>
                  <a:pt x="608" y="366"/>
                </a:lnTo>
                <a:lnTo>
                  <a:pt x="607" y="358"/>
                </a:lnTo>
                <a:lnTo>
                  <a:pt x="607" y="358"/>
                </a:lnTo>
                <a:lnTo>
                  <a:pt x="602" y="348"/>
                </a:lnTo>
                <a:lnTo>
                  <a:pt x="597" y="341"/>
                </a:lnTo>
                <a:lnTo>
                  <a:pt x="591" y="336"/>
                </a:lnTo>
                <a:lnTo>
                  <a:pt x="586" y="333"/>
                </a:lnTo>
                <a:lnTo>
                  <a:pt x="586" y="333"/>
                </a:lnTo>
                <a:lnTo>
                  <a:pt x="584" y="333"/>
                </a:lnTo>
                <a:lnTo>
                  <a:pt x="582" y="333"/>
                </a:lnTo>
                <a:lnTo>
                  <a:pt x="577" y="334"/>
                </a:lnTo>
                <a:lnTo>
                  <a:pt x="571" y="335"/>
                </a:lnTo>
                <a:lnTo>
                  <a:pt x="568" y="334"/>
                </a:lnTo>
                <a:lnTo>
                  <a:pt x="566" y="333"/>
                </a:lnTo>
                <a:lnTo>
                  <a:pt x="566" y="333"/>
                </a:lnTo>
                <a:lnTo>
                  <a:pt x="549" y="313"/>
                </a:lnTo>
                <a:lnTo>
                  <a:pt x="541" y="299"/>
                </a:lnTo>
                <a:lnTo>
                  <a:pt x="536" y="292"/>
                </a:lnTo>
                <a:lnTo>
                  <a:pt x="536" y="292"/>
                </a:lnTo>
                <a:lnTo>
                  <a:pt x="525" y="268"/>
                </a:lnTo>
                <a:lnTo>
                  <a:pt x="519" y="253"/>
                </a:lnTo>
                <a:lnTo>
                  <a:pt x="516" y="242"/>
                </a:lnTo>
                <a:lnTo>
                  <a:pt x="516" y="242"/>
                </a:lnTo>
                <a:lnTo>
                  <a:pt x="515" y="238"/>
                </a:lnTo>
                <a:lnTo>
                  <a:pt x="510" y="231"/>
                </a:lnTo>
                <a:lnTo>
                  <a:pt x="498" y="212"/>
                </a:lnTo>
                <a:lnTo>
                  <a:pt x="481" y="187"/>
                </a:lnTo>
                <a:lnTo>
                  <a:pt x="475" y="171"/>
                </a:lnTo>
                <a:lnTo>
                  <a:pt x="475" y="171"/>
                </a:lnTo>
                <a:lnTo>
                  <a:pt x="488" y="159"/>
                </a:lnTo>
                <a:lnTo>
                  <a:pt x="497" y="150"/>
                </a:lnTo>
                <a:lnTo>
                  <a:pt x="499" y="145"/>
                </a:lnTo>
                <a:lnTo>
                  <a:pt x="500" y="142"/>
                </a:lnTo>
                <a:lnTo>
                  <a:pt x="500" y="142"/>
                </a:lnTo>
                <a:lnTo>
                  <a:pt x="506" y="116"/>
                </a:lnTo>
                <a:lnTo>
                  <a:pt x="511" y="91"/>
                </a:lnTo>
                <a:lnTo>
                  <a:pt x="511" y="91"/>
                </a:lnTo>
                <a:lnTo>
                  <a:pt x="512" y="84"/>
                </a:lnTo>
                <a:lnTo>
                  <a:pt x="516" y="76"/>
                </a:lnTo>
                <a:lnTo>
                  <a:pt x="517" y="66"/>
                </a:lnTo>
                <a:lnTo>
                  <a:pt x="517" y="61"/>
                </a:lnTo>
                <a:lnTo>
                  <a:pt x="516" y="57"/>
                </a:lnTo>
                <a:lnTo>
                  <a:pt x="516" y="57"/>
                </a:lnTo>
                <a:lnTo>
                  <a:pt x="512" y="49"/>
                </a:lnTo>
                <a:lnTo>
                  <a:pt x="509" y="45"/>
                </a:lnTo>
                <a:lnTo>
                  <a:pt x="505" y="41"/>
                </a:lnTo>
                <a:lnTo>
                  <a:pt x="500" y="36"/>
                </a:lnTo>
                <a:lnTo>
                  <a:pt x="500" y="36"/>
                </a:lnTo>
                <a:lnTo>
                  <a:pt x="497" y="31"/>
                </a:lnTo>
                <a:lnTo>
                  <a:pt x="491" y="28"/>
                </a:lnTo>
                <a:lnTo>
                  <a:pt x="484" y="26"/>
                </a:lnTo>
                <a:lnTo>
                  <a:pt x="475" y="21"/>
                </a:lnTo>
                <a:lnTo>
                  <a:pt x="475" y="21"/>
                </a:lnTo>
                <a:lnTo>
                  <a:pt x="467" y="16"/>
                </a:lnTo>
                <a:lnTo>
                  <a:pt x="458" y="14"/>
                </a:lnTo>
                <a:lnTo>
                  <a:pt x="450" y="11"/>
                </a:lnTo>
                <a:lnTo>
                  <a:pt x="440" y="0"/>
                </a:lnTo>
                <a:lnTo>
                  <a:pt x="440" y="0"/>
                </a:lnTo>
                <a:lnTo>
                  <a:pt x="437" y="0"/>
                </a:lnTo>
                <a:lnTo>
                  <a:pt x="429" y="2"/>
                </a:lnTo>
                <a:lnTo>
                  <a:pt x="420" y="2"/>
                </a:lnTo>
                <a:lnTo>
                  <a:pt x="418" y="2"/>
                </a:lnTo>
                <a:lnTo>
                  <a:pt x="415" y="0"/>
                </a:lnTo>
                <a:lnTo>
                  <a:pt x="415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D57FD870-E72F-4552-9FF5-059C4D1027FF}"/>
              </a:ext>
            </a:extLst>
          </p:cNvPr>
          <p:cNvSpPr>
            <a:spLocks noEditPoints="1"/>
          </p:cNvSpPr>
          <p:nvPr/>
        </p:nvSpPr>
        <p:spPr bwMode="auto">
          <a:xfrm>
            <a:off x="4497713" y="4701162"/>
            <a:ext cx="860620" cy="1621987"/>
          </a:xfrm>
          <a:custGeom>
            <a:avLst/>
            <a:gdLst>
              <a:gd name="T0" fmla="*/ 293 w 659"/>
              <a:gd name="T1" fmla="*/ 163 h 1242"/>
              <a:gd name="T2" fmla="*/ 272 w 659"/>
              <a:gd name="T3" fmla="*/ 209 h 1242"/>
              <a:gd name="T4" fmla="*/ 222 w 659"/>
              <a:gd name="T5" fmla="*/ 291 h 1242"/>
              <a:gd name="T6" fmla="*/ 206 w 659"/>
              <a:gd name="T7" fmla="*/ 418 h 1242"/>
              <a:gd name="T8" fmla="*/ 172 w 659"/>
              <a:gd name="T9" fmla="*/ 497 h 1242"/>
              <a:gd name="T10" fmla="*/ 137 w 659"/>
              <a:gd name="T11" fmla="*/ 696 h 1242"/>
              <a:gd name="T12" fmla="*/ 143 w 659"/>
              <a:gd name="T13" fmla="*/ 734 h 1242"/>
              <a:gd name="T14" fmla="*/ 155 w 659"/>
              <a:gd name="T15" fmla="*/ 726 h 1242"/>
              <a:gd name="T16" fmla="*/ 170 w 659"/>
              <a:gd name="T17" fmla="*/ 718 h 1242"/>
              <a:gd name="T18" fmla="*/ 178 w 659"/>
              <a:gd name="T19" fmla="*/ 710 h 1242"/>
              <a:gd name="T20" fmla="*/ 193 w 659"/>
              <a:gd name="T21" fmla="*/ 626 h 1242"/>
              <a:gd name="T22" fmla="*/ 221 w 659"/>
              <a:gd name="T23" fmla="*/ 588 h 1242"/>
              <a:gd name="T24" fmla="*/ 217 w 659"/>
              <a:gd name="T25" fmla="*/ 654 h 1242"/>
              <a:gd name="T26" fmla="*/ 241 w 659"/>
              <a:gd name="T27" fmla="*/ 852 h 1242"/>
              <a:gd name="T28" fmla="*/ 221 w 659"/>
              <a:gd name="T29" fmla="*/ 878 h 1242"/>
              <a:gd name="T30" fmla="*/ 64 w 659"/>
              <a:gd name="T31" fmla="*/ 1069 h 1242"/>
              <a:gd name="T32" fmla="*/ 2 w 659"/>
              <a:gd name="T33" fmla="*/ 1137 h 1242"/>
              <a:gd name="T34" fmla="*/ 81 w 659"/>
              <a:gd name="T35" fmla="*/ 1228 h 1242"/>
              <a:gd name="T36" fmla="*/ 127 w 659"/>
              <a:gd name="T37" fmla="*/ 1242 h 1242"/>
              <a:gd name="T38" fmla="*/ 164 w 659"/>
              <a:gd name="T39" fmla="*/ 1230 h 1242"/>
              <a:gd name="T40" fmla="*/ 123 w 659"/>
              <a:gd name="T41" fmla="*/ 1209 h 1242"/>
              <a:gd name="T42" fmla="*/ 142 w 659"/>
              <a:gd name="T43" fmla="*/ 1122 h 1242"/>
              <a:gd name="T44" fmla="*/ 161 w 659"/>
              <a:gd name="T45" fmla="*/ 1080 h 1242"/>
              <a:gd name="T46" fmla="*/ 283 w 659"/>
              <a:gd name="T47" fmla="*/ 951 h 1242"/>
              <a:gd name="T48" fmla="*/ 352 w 659"/>
              <a:gd name="T49" fmla="*/ 841 h 1242"/>
              <a:gd name="T50" fmla="*/ 409 w 659"/>
              <a:gd name="T51" fmla="*/ 981 h 1242"/>
              <a:gd name="T52" fmla="*/ 460 w 659"/>
              <a:gd name="T53" fmla="*/ 1151 h 1242"/>
              <a:gd name="T54" fmla="*/ 465 w 659"/>
              <a:gd name="T55" fmla="*/ 1208 h 1242"/>
              <a:gd name="T56" fmla="*/ 560 w 659"/>
              <a:gd name="T57" fmla="*/ 1215 h 1242"/>
              <a:gd name="T58" fmla="*/ 633 w 659"/>
              <a:gd name="T59" fmla="*/ 1196 h 1242"/>
              <a:gd name="T60" fmla="*/ 658 w 659"/>
              <a:gd name="T61" fmla="*/ 1169 h 1242"/>
              <a:gd name="T62" fmla="*/ 607 w 659"/>
              <a:gd name="T63" fmla="*/ 1162 h 1242"/>
              <a:gd name="T64" fmla="*/ 540 w 659"/>
              <a:gd name="T65" fmla="*/ 1099 h 1242"/>
              <a:gd name="T66" fmla="*/ 511 w 659"/>
              <a:gd name="T67" fmla="*/ 919 h 1242"/>
              <a:gd name="T68" fmla="*/ 614 w 659"/>
              <a:gd name="T69" fmla="*/ 784 h 1242"/>
              <a:gd name="T70" fmla="*/ 603 w 659"/>
              <a:gd name="T71" fmla="*/ 660 h 1242"/>
              <a:gd name="T72" fmla="*/ 509 w 659"/>
              <a:gd name="T73" fmla="*/ 575 h 1242"/>
              <a:gd name="T74" fmla="*/ 502 w 659"/>
              <a:gd name="T75" fmla="*/ 547 h 1242"/>
              <a:gd name="T76" fmla="*/ 479 w 659"/>
              <a:gd name="T77" fmla="*/ 520 h 1242"/>
              <a:gd name="T78" fmla="*/ 416 w 659"/>
              <a:gd name="T79" fmla="*/ 396 h 1242"/>
              <a:gd name="T80" fmla="*/ 411 w 659"/>
              <a:gd name="T81" fmla="*/ 319 h 1242"/>
              <a:gd name="T82" fmla="*/ 377 w 659"/>
              <a:gd name="T83" fmla="*/ 192 h 1242"/>
              <a:gd name="T84" fmla="*/ 391 w 659"/>
              <a:gd name="T85" fmla="*/ 167 h 1242"/>
              <a:gd name="T86" fmla="*/ 422 w 659"/>
              <a:gd name="T87" fmla="*/ 150 h 1242"/>
              <a:gd name="T88" fmla="*/ 435 w 659"/>
              <a:gd name="T89" fmla="*/ 127 h 1242"/>
              <a:gd name="T90" fmla="*/ 422 w 659"/>
              <a:gd name="T91" fmla="*/ 95 h 1242"/>
              <a:gd name="T92" fmla="*/ 438 w 659"/>
              <a:gd name="T93" fmla="*/ 77 h 1242"/>
              <a:gd name="T94" fmla="*/ 427 w 659"/>
              <a:gd name="T95" fmla="*/ 33 h 1242"/>
              <a:gd name="T96" fmla="*/ 362 w 659"/>
              <a:gd name="T97" fmla="*/ 1 h 1242"/>
              <a:gd name="T98" fmla="*/ 314 w 659"/>
              <a:gd name="T99" fmla="*/ 6 h 1242"/>
              <a:gd name="T100" fmla="*/ 281 w 659"/>
              <a:gd name="T101" fmla="*/ 52 h 1242"/>
              <a:gd name="T102" fmla="*/ 287 w 659"/>
              <a:gd name="T103" fmla="*/ 114 h 1242"/>
              <a:gd name="T104" fmla="*/ 322 w 659"/>
              <a:gd name="T105" fmla="*/ 137 h 1242"/>
              <a:gd name="T106" fmla="*/ 480 w 659"/>
              <a:gd name="T107" fmla="*/ 603 h 1242"/>
              <a:gd name="T108" fmla="*/ 445 w 659"/>
              <a:gd name="T109" fmla="*/ 622 h 1242"/>
              <a:gd name="T110" fmla="*/ 440 w 659"/>
              <a:gd name="T111" fmla="*/ 585 h 1242"/>
              <a:gd name="T112" fmla="*/ 507 w 659"/>
              <a:gd name="T113" fmla="*/ 846 h 1242"/>
              <a:gd name="T114" fmla="*/ 492 w 659"/>
              <a:gd name="T115" fmla="*/ 890 h 1242"/>
              <a:gd name="T116" fmla="*/ 480 w 659"/>
              <a:gd name="T117" fmla="*/ 856 h 1242"/>
              <a:gd name="T118" fmla="*/ 479 w 659"/>
              <a:gd name="T119" fmla="*/ 824 h 1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59" h="1242">
                <a:moveTo>
                  <a:pt x="322" y="137"/>
                </a:moveTo>
                <a:lnTo>
                  <a:pt x="309" y="154"/>
                </a:lnTo>
                <a:lnTo>
                  <a:pt x="309" y="154"/>
                </a:lnTo>
                <a:lnTo>
                  <a:pt x="301" y="156"/>
                </a:lnTo>
                <a:lnTo>
                  <a:pt x="295" y="158"/>
                </a:lnTo>
                <a:lnTo>
                  <a:pt x="293" y="160"/>
                </a:lnTo>
                <a:lnTo>
                  <a:pt x="293" y="163"/>
                </a:lnTo>
                <a:lnTo>
                  <a:pt x="293" y="163"/>
                </a:lnTo>
                <a:lnTo>
                  <a:pt x="295" y="167"/>
                </a:lnTo>
                <a:lnTo>
                  <a:pt x="296" y="173"/>
                </a:lnTo>
                <a:lnTo>
                  <a:pt x="295" y="179"/>
                </a:lnTo>
                <a:lnTo>
                  <a:pt x="292" y="187"/>
                </a:lnTo>
                <a:lnTo>
                  <a:pt x="292" y="187"/>
                </a:lnTo>
                <a:lnTo>
                  <a:pt x="272" y="209"/>
                </a:lnTo>
                <a:lnTo>
                  <a:pt x="251" y="235"/>
                </a:lnTo>
                <a:lnTo>
                  <a:pt x="251" y="235"/>
                </a:lnTo>
                <a:lnTo>
                  <a:pt x="242" y="246"/>
                </a:lnTo>
                <a:lnTo>
                  <a:pt x="236" y="258"/>
                </a:lnTo>
                <a:lnTo>
                  <a:pt x="229" y="272"/>
                </a:lnTo>
                <a:lnTo>
                  <a:pt x="222" y="291"/>
                </a:lnTo>
                <a:lnTo>
                  <a:pt x="222" y="291"/>
                </a:lnTo>
                <a:lnTo>
                  <a:pt x="220" y="302"/>
                </a:lnTo>
                <a:lnTo>
                  <a:pt x="217" y="313"/>
                </a:lnTo>
                <a:lnTo>
                  <a:pt x="215" y="335"/>
                </a:lnTo>
                <a:lnTo>
                  <a:pt x="214" y="357"/>
                </a:lnTo>
                <a:lnTo>
                  <a:pt x="212" y="377"/>
                </a:lnTo>
                <a:lnTo>
                  <a:pt x="212" y="377"/>
                </a:lnTo>
                <a:lnTo>
                  <a:pt x="206" y="418"/>
                </a:lnTo>
                <a:lnTo>
                  <a:pt x="203" y="435"/>
                </a:lnTo>
                <a:lnTo>
                  <a:pt x="200" y="443"/>
                </a:lnTo>
                <a:lnTo>
                  <a:pt x="197" y="447"/>
                </a:lnTo>
                <a:lnTo>
                  <a:pt x="197" y="447"/>
                </a:lnTo>
                <a:lnTo>
                  <a:pt x="193" y="454"/>
                </a:lnTo>
                <a:lnTo>
                  <a:pt x="187" y="466"/>
                </a:lnTo>
                <a:lnTo>
                  <a:pt x="172" y="497"/>
                </a:lnTo>
                <a:lnTo>
                  <a:pt x="153" y="540"/>
                </a:lnTo>
                <a:lnTo>
                  <a:pt x="161" y="554"/>
                </a:lnTo>
                <a:lnTo>
                  <a:pt x="145" y="669"/>
                </a:lnTo>
                <a:lnTo>
                  <a:pt x="145" y="669"/>
                </a:lnTo>
                <a:lnTo>
                  <a:pt x="141" y="681"/>
                </a:lnTo>
                <a:lnTo>
                  <a:pt x="137" y="696"/>
                </a:lnTo>
                <a:lnTo>
                  <a:pt x="137" y="696"/>
                </a:lnTo>
                <a:lnTo>
                  <a:pt x="139" y="704"/>
                </a:lnTo>
                <a:lnTo>
                  <a:pt x="141" y="712"/>
                </a:lnTo>
                <a:lnTo>
                  <a:pt x="141" y="712"/>
                </a:lnTo>
                <a:lnTo>
                  <a:pt x="142" y="716"/>
                </a:lnTo>
                <a:lnTo>
                  <a:pt x="141" y="725"/>
                </a:lnTo>
                <a:lnTo>
                  <a:pt x="142" y="732"/>
                </a:lnTo>
                <a:lnTo>
                  <a:pt x="143" y="734"/>
                </a:lnTo>
                <a:lnTo>
                  <a:pt x="145" y="735"/>
                </a:lnTo>
                <a:lnTo>
                  <a:pt x="145" y="735"/>
                </a:lnTo>
                <a:lnTo>
                  <a:pt x="148" y="733"/>
                </a:lnTo>
                <a:lnTo>
                  <a:pt x="152" y="728"/>
                </a:lnTo>
                <a:lnTo>
                  <a:pt x="155" y="721"/>
                </a:lnTo>
                <a:lnTo>
                  <a:pt x="155" y="721"/>
                </a:lnTo>
                <a:lnTo>
                  <a:pt x="155" y="726"/>
                </a:lnTo>
                <a:lnTo>
                  <a:pt x="156" y="729"/>
                </a:lnTo>
                <a:lnTo>
                  <a:pt x="159" y="732"/>
                </a:lnTo>
                <a:lnTo>
                  <a:pt x="159" y="732"/>
                </a:lnTo>
                <a:lnTo>
                  <a:pt x="161" y="732"/>
                </a:lnTo>
                <a:lnTo>
                  <a:pt x="162" y="731"/>
                </a:lnTo>
                <a:lnTo>
                  <a:pt x="166" y="726"/>
                </a:lnTo>
                <a:lnTo>
                  <a:pt x="170" y="718"/>
                </a:lnTo>
                <a:lnTo>
                  <a:pt x="170" y="718"/>
                </a:lnTo>
                <a:lnTo>
                  <a:pt x="170" y="720"/>
                </a:lnTo>
                <a:lnTo>
                  <a:pt x="171" y="720"/>
                </a:lnTo>
                <a:lnTo>
                  <a:pt x="174" y="719"/>
                </a:lnTo>
                <a:lnTo>
                  <a:pt x="174" y="719"/>
                </a:lnTo>
                <a:lnTo>
                  <a:pt x="175" y="715"/>
                </a:lnTo>
                <a:lnTo>
                  <a:pt x="178" y="710"/>
                </a:lnTo>
                <a:lnTo>
                  <a:pt x="180" y="699"/>
                </a:lnTo>
                <a:lnTo>
                  <a:pt x="184" y="682"/>
                </a:lnTo>
                <a:lnTo>
                  <a:pt x="184" y="682"/>
                </a:lnTo>
                <a:lnTo>
                  <a:pt x="185" y="677"/>
                </a:lnTo>
                <a:lnTo>
                  <a:pt x="185" y="668"/>
                </a:lnTo>
                <a:lnTo>
                  <a:pt x="185" y="668"/>
                </a:lnTo>
                <a:lnTo>
                  <a:pt x="193" y="626"/>
                </a:lnTo>
                <a:lnTo>
                  <a:pt x="200" y="599"/>
                </a:lnTo>
                <a:lnTo>
                  <a:pt x="205" y="583"/>
                </a:lnTo>
                <a:lnTo>
                  <a:pt x="205" y="583"/>
                </a:lnTo>
                <a:lnTo>
                  <a:pt x="211" y="570"/>
                </a:lnTo>
                <a:lnTo>
                  <a:pt x="214" y="563"/>
                </a:lnTo>
                <a:lnTo>
                  <a:pt x="221" y="588"/>
                </a:lnTo>
                <a:lnTo>
                  <a:pt x="221" y="588"/>
                </a:lnTo>
                <a:lnTo>
                  <a:pt x="221" y="600"/>
                </a:lnTo>
                <a:lnTo>
                  <a:pt x="217" y="622"/>
                </a:lnTo>
                <a:lnTo>
                  <a:pt x="215" y="644"/>
                </a:lnTo>
                <a:lnTo>
                  <a:pt x="216" y="651"/>
                </a:lnTo>
                <a:lnTo>
                  <a:pt x="216" y="653"/>
                </a:lnTo>
                <a:lnTo>
                  <a:pt x="217" y="654"/>
                </a:lnTo>
                <a:lnTo>
                  <a:pt x="217" y="654"/>
                </a:lnTo>
                <a:lnTo>
                  <a:pt x="223" y="656"/>
                </a:lnTo>
                <a:lnTo>
                  <a:pt x="230" y="656"/>
                </a:lnTo>
                <a:lnTo>
                  <a:pt x="241" y="656"/>
                </a:lnTo>
                <a:lnTo>
                  <a:pt x="258" y="687"/>
                </a:lnTo>
                <a:lnTo>
                  <a:pt x="262" y="691"/>
                </a:lnTo>
                <a:lnTo>
                  <a:pt x="241" y="852"/>
                </a:lnTo>
                <a:lnTo>
                  <a:pt x="241" y="852"/>
                </a:lnTo>
                <a:lnTo>
                  <a:pt x="237" y="856"/>
                </a:lnTo>
                <a:lnTo>
                  <a:pt x="234" y="859"/>
                </a:lnTo>
                <a:lnTo>
                  <a:pt x="231" y="866"/>
                </a:lnTo>
                <a:lnTo>
                  <a:pt x="231" y="866"/>
                </a:lnTo>
                <a:lnTo>
                  <a:pt x="228" y="871"/>
                </a:lnTo>
                <a:lnTo>
                  <a:pt x="224" y="875"/>
                </a:lnTo>
                <a:lnTo>
                  <a:pt x="221" y="878"/>
                </a:lnTo>
                <a:lnTo>
                  <a:pt x="215" y="884"/>
                </a:lnTo>
                <a:lnTo>
                  <a:pt x="215" y="884"/>
                </a:lnTo>
                <a:lnTo>
                  <a:pt x="190" y="916"/>
                </a:lnTo>
                <a:lnTo>
                  <a:pt x="140" y="976"/>
                </a:lnTo>
                <a:lnTo>
                  <a:pt x="90" y="1037"/>
                </a:lnTo>
                <a:lnTo>
                  <a:pt x="64" y="1069"/>
                </a:lnTo>
                <a:lnTo>
                  <a:pt x="64" y="1069"/>
                </a:lnTo>
                <a:lnTo>
                  <a:pt x="55" y="1083"/>
                </a:lnTo>
                <a:lnTo>
                  <a:pt x="53" y="1088"/>
                </a:lnTo>
                <a:lnTo>
                  <a:pt x="53" y="1088"/>
                </a:lnTo>
                <a:lnTo>
                  <a:pt x="29" y="1111"/>
                </a:lnTo>
                <a:lnTo>
                  <a:pt x="11" y="1127"/>
                </a:lnTo>
                <a:lnTo>
                  <a:pt x="5" y="1133"/>
                </a:lnTo>
                <a:lnTo>
                  <a:pt x="2" y="1137"/>
                </a:lnTo>
                <a:lnTo>
                  <a:pt x="2" y="1137"/>
                </a:lnTo>
                <a:lnTo>
                  <a:pt x="0" y="1144"/>
                </a:lnTo>
                <a:lnTo>
                  <a:pt x="2" y="1151"/>
                </a:lnTo>
                <a:lnTo>
                  <a:pt x="2" y="1151"/>
                </a:lnTo>
                <a:lnTo>
                  <a:pt x="13" y="1164"/>
                </a:lnTo>
                <a:lnTo>
                  <a:pt x="38" y="1188"/>
                </a:lnTo>
                <a:lnTo>
                  <a:pt x="81" y="1228"/>
                </a:lnTo>
                <a:lnTo>
                  <a:pt x="81" y="1228"/>
                </a:lnTo>
                <a:lnTo>
                  <a:pt x="89" y="1233"/>
                </a:lnTo>
                <a:lnTo>
                  <a:pt x="97" y="1237"/>
                </a:lnTo>
                <a:lnTo>
                  <a:pt x="105" y="1239"/>
                </a:lnTo>
                <a:lnTo>
                  <a:pt x="115" y="1240"/>
                </a:lnTo>
                <a:lnTo>
                  <a:pt x="115" y="1240"/>
                </a:lnTo>
                <a:lnTo>
                  <a:pt x="127" y="1242"/>
                </a:lnTo>
                <a:lnTo>
                  <a:pt x="142" y="1242"/>
                </a:lnTo>
                <a:lnTo>
                  <a:pt x="149" y="1240"/>
                </a:lnTo>
                <a:lnTo>
                  <a:pt x="156" y="1238"/>
                </a:lnTo>
                <a:lnTo>
                  <a:pt x="161" y="1234"/>
                </a:lnTo>
                <a:lnTo>
                  <a:pt x="162" y="1232"/>
                </a:lnTo>
                <a:lnTo>
                  <a:pt x="164" y="1230"/>
                </a:lnTo>
                <a:lnTo>
                  <a:pt x="164" y="1230"/>
                </a:lnTo>
                <a:lnTo>
                  <a:pt x="162" y="1227"/>
                </a:lnTo>
                <a:lnTo>
                  <a:pt x="162" y="1225"/>
                </a:lnTo>
                <a:lnTo>
                  <a:pt x="158" y="1221"/>
                </a:lnTo>
                <a:lnTo>
                  <a:pt x="152" y="1218"/>
                </a:lnTo>
                <a:lnTo>
                  <a:pt x="143" y="1215"/>
                </a:lnTo>
                <a:lnTo>
                  <a:pt x="129" y="1212"/>
                </a:lnTo>
                <a:lnTo>
                  <a:pt x="123" y="1209"/>
                </a:lnTo>
                <a:lnTo>
                  <a:pt x="122" y="1208"/>
                </a:lnTo>
                <a:lnTo>
                  <a:pt x="122" y="1207"/>
                </a:lnTo>
                <a:lnTo>
                  <a:pt x="122" y="1207"/>
                </a:lnTo>
                <a:lnTo>
                  <a:pt x="123" y="1193"/>
                </a:lnTo>
                <a:lnTo>
                  <a:pt x="127" y="1168"/>
                </a:lnTo>
                <a:lnTo>
                  <a:pt x="131" y="1132"/>
                </a:lnTo>
                <a:lnTo>
                  <a:pt x="142" y="1122"/>
                </a:lnTo>
                <a:lnTo>
                  <a:pt x="142" y="1122"/>
                </a:lnTo>
                <a:lnTo>
                  <a:pt x="145" y="1119"/>
                </a:lnTo>
                <a:lnTo>
                  <a:pt x="146" y="1114"/>
                </a:lnTo>
                <a:lnTo>
                  <a:pt x="147" y="1109"/>
                </a:lnTo>
                <a:lnTo>
                  <a:pt x="147" y="1109"/>
                </a:lnTo>
                <a:lnTo>
                  <a:pt x="152" y="1097"/>
                </a:lnTo>
                <a:lnTo>
                  <a:pt x="161" y="1080"/>
                </a:lnTo>
                <a:lnTo>
                  <a:pt x="170" y="1062"/>
                </a:lnTo>
                <a:lnTo>
                  <a:pt x="175" y="1053"/>
                </a:lnTo>
                <a:lnTo>
                  <a:pt x="175" y="1053"/>
                </a:lnTo>
                <a:lnTo>
                  <a:pt x="227" y="1003"/>
                </a:lnTo>
                <a:lnTo>
                  <a:pt x="262" y="969"/>
                </a:lnTo>
                <a:lnTo>
                  <a:pt x="283" y="951"/>
                </a:lnTo>
                <a:lnTo>
                  <a:pt x="283" y="951"/>
                </a:lnTo>
                <a:lnTo>
                  <a:pt x="299" y="937"/>
                </a:lnTo>
                <a:lnTo>
                  <a:pt x="312" y="925"/>
                </a:lnTo>
                <a:lnTo>
                  <a:pt x="312" y="925"/>
                </a:lnTo>
                <a:lnTo>
                  <a:pt x="321" y="910"/>
                </a:lnTo>
                <a:lnTo>
                  <a:pt x="334" y="882"/>
                </a:lnTo>
                <a:lnTo>
                  <a:pt x="352" y="841"/>
                </a:lnTo>
                <a:lnTo>
                  <a:pt x="352" y="841"/>
                </a:lnTo>
                <a:lnTo>
                  <a:pt x="378" y="882"/>
                </a:lnTo>
                <a:lnTo>
                  <a:pt x="395" y="913"/>
                </a:lnTo>
                <a:lnTo>
                  <a:pt x="401" y="924"/>
                </a:lnTo>
                <a:lnTo>
                  <a:pt x="403" y="931"/>
                </a:lnTo>
                <a:lnTo>
                  <a:pt x="403" y="931"/>
                </a:lnTo>
                <a:lnTo>
                  <a:pt x="404" y="950"/>
                </a:lnTo>
                <a:lnTo>
                  <a:pt x="409" y="981"/>
                </a:lnTo>
                <a:lnTo>
                  <a:pt x="414" y="1014"/>
                </a:lnTo>
                <a:lnTo>
                  <a:pt x="417" y="1027"/>
                </a:lnTo>
                <a:lnTo>
                  <a:pt x="420" y="1038"/>
                </a:lnTo>
                <a:lnTo>
                  <a:pt x="420" y="1038"/>
                </a:lnTo>
                <a:lnTo>
                  <a:pt x="442" y="1102"/>
                </a:lnTo>
                <a:lnTo>
                  <a:pt x="460" y="1151"/>
                </a:lnTo>
                <a:lnTo>
                  <a:pt x="460" y="1151"/>
                </a:lnTo>
                <a:lnTo>
                  <a:pt x="460" y="1169"/>
                </a:lnTo>
                <a:lnTo>
                  <a:pt x="460" y="1182"/>
                </a:lnTo>
                <a:lnTo>
                  <a:pt x="463" y="1189"/>
                </a:lnTo>
                <a:lnTo>
                  <a:pt x="463" y="1189"/>
                </a:lnTo>
                <a:lnTo>
                  <a:pt x="464" y="1193"/>
                </a:lnTo>
                <a:lnTo>
                  <a:pt x="465" y="1199"/>
                </a:lnTo>
                <a:lnTo>
                  <a:pt x="465" y="1208"/>
                </a:lnTo>
                <a:lnTo>
                  <a:pt x="465" y="1208"/>
                </a:lnTo>
                <a:lnTo>
                  <a:pt x="468" y="1209"/>
                </a:lnTo>
                <a:lnTo>
                  <a:pt x="477" y="1211"/>
                </a:lnTo>
                <a:lnTo>
                  <a:pt x="502" y="1213"/>
                </a:lnTo>
                <a:lnTo>
                  <a:pt x="546" y="1214"/>
                </a:lnTo>
                <a:lnTo>
                  <a:pt x="546" y="1214"/>
                </a:lnTo>
                <a:lnTo>
                  <a:pt x="560" y="1215"/>
                </a:lnTo>
                <a:lnTo>
                  <a:pt x="580" y="1214"/>
                </a:lnTo>
                <a:lnTo>
                  <a:pt x="591" y="1213"/>
                </a:lnTo>
                <a:lnTo>
                  <a:pt x="602" y="1212"/>
                </a:lnTo>
                <a:lnTo>
                  <a:pt x="611" y="1209"/>
                </a:lnTo>
                <a:lnTo>
                  <a:pt x="619" y="1206"/>
                </a:lnTo>
                <a:lnTo>
                  <a:pt x="619" y="1206"/>
                </a:lnTo>
                <a:lnTo>
                  <a:pt x="633" y="1196"/>
                </a:lnTo>
                <a:lnTo>
                  <a:pt x="646" y="1187"/>
                </a:lnTo>
                <a:lnTo>
                  <a:pt x="652" y="1182"/>
                </a:lnTo>
                <a:lnTo>
                  <a:pt x="657" y="1177"/>
                </a:lnTo>
                <a:lnTo>
                  <a:pt x="659" y="1174"/>
                </a:lnTo>
                <a:lnTo>
                  <a:pt x="659" y="1170"/>
                </a:lnTo>
                <a:lnTo>
                  <a:pt x="659" y="1170"/>
                </a:lnTo>
                <a:lnTo>
                  <a:pt x="658" y="1169"/>
                </a:lnTo>
                <a:lnTo>
                  <a:pt x="657" y="1168"/>
                </a:lnTo>
                <a:lnTo>
                  <a:pt x="652" y="1165"/>
                </a:lnTo>
                <a:lnTo>
                  <a:pt x="638" y="1164"/>
                </a:lnTo>
                <a:lnTo>
                  <a:pt x="621" y="1164"/>
                </a:lnTo>
                <a:lnTo>
                  <a:pt x="613" y="1163"/>
                </a:lnTo>
                <a:lnTo>
                  <a:pt x="607" y="1162"/>
                </a:lnTo>
                <a:lnTo>
                  <a:pt x="607" y="1162"/>
                </a:lnTo>
                <a:lnTo>
                  <a:pt x="595" y="1155"/>
                </a:lnTo>
                <a:lnTo>
                  <a:pt x="580" y="1146"/>
                </a:lnTo>
                <a:lnTo>
                  <a:pt x="561" y="1134"/>
                </a:lnTo>
                <a:lnTo>
                  <a:pt x="561" y="1134"/>
                </a:lnTo>
                <a:lnTo>
                  <a:pt x="557" y="1128"/>
                </a:lnTo>
                <a:lnTo>
                  <a:pt x="549" y="1115"/>
                </a:lnTo>
                <a:lnTo>
                  <a:pt x="540" y="1099"/>
                </a:lnTo>
                <a:lnTo>
                  <a:pt x="511" y="1020"/>
                </a:lnTo>
                <a:lnTo>
                  <a:pt x="496" y="976"/>
                </a:lnTo>
                <a:lnTo>
                  <a:pt x="489" y="933"/>
                </a:lnTo>
                <a:lnTo>
                  <a:pt x="489" y="933"/>
                </a:lnTo>
                <a:lnTo>
                  <a:pt x="499" y="927"/>
                </a:lnTo>
                <a:lnTo>
                  <a:pt x="508" y="922"/>
                </a:lnTo>
                <a:lnTo>
                  <a:pt x="511" y="919"/>
                </a:lnTo>
                <a:lnTo>
                  <a:pt x="514" y="915"/>
                </a:lnTo>
                <a:lnTo>
                  <a:pt x="514" y="915"/>
                </a:lnTo>
                <a:lnTo>
                  <a:pt x="517" y="908"/>
                </a:lnTo>
                <a:lnTo>
                  <a:pt x="521" y="894"/>
                </a:lnTo>
                <a:lnTo>
                  <a:pt x="529" y="857"/>
                </a:lnTo>
                <a:lnTo>
                  <a:pt x="541" y="807"/>
                </a:lnTo>
                <a:lnTo>
                  <a:pt x="614" y="784"/>
                </a:lnTo>
                <a:lnTo>
                  <a:pt x="614" y="784"/>
                </a:lnTo>
                <a:lnTo>
                  <a:pt x="610" y="741"/>
                </a:lnTo>
                <a:lnTo>
                  <a:pt x="608" y="707"/>
                </a:lnTo>
                <a:lnTo>
                  <a:pt x="607" y="683"/>
                </a:lnTo>
                <a:lnTo>
                  <a:pt x="607" y="683"/>
                </a:lnTo>
                <a:lnTo>
                  <a:pt x="605" y="674"/>
                </a:lnTo>
                <a:lnTo>
                  <a:pt x="603" y="660"/>
                </a:lnTo>
                <a:lnTo>
                  <a:pt x="595" y="633"/>
                </a:lnTo>
                <a:lnTo>
                  <a:pt x="584" y="600"/>
                </a:lnTo>
                <a:lnTo>
                  <a:pt x="521" y="600"/>
                </a:lnTo>
                <a:lnTo>
                  <a:pt x="521" y="600"/>
                </a:lnTo>
                <a:lnTo>
                  <a:pt x="517" y="590"/>
                </a:lnTo>
                <a:lnTo>
                  <a:pt x="513" y="582"/>
                </a:lnTo>
                <a:lnTo>
                  <a:pt x="509" y="575"/>
                </a:lnTo>
                <a:lnTo>
                  <a:pt x="509" y="575"/>
                </a:lnTo>
                <a:lnTo>
                  <a:pt x="501" y="565"/>
                </a:lnTo>
                <a:lnTo>
                  <a:pt x="496" y="559"/>
                </a:lnTo>
                <a:lnTo>
                  <a:pt x="496" y="559"/>
                </a:lnTo>
                <a:lnTo>
                  <a:pt x="499" y="554"/>
                </a:lnTo>
                <a:lnTo>
                  <a:pt x="502" y="550"/>
                </a:lnTo>
                <a:lnTo>
                  <a:pt x="502" y="547"/>
                </a:lnTo>
                <a:lnTo>
                  <a:pt x="501" y="546"/>
                </a:lnTo>
                <a:lnTo>
                  <a:pt x="501" y="546"/>
                </a:lnTo>
                <a:lnTo>
                  <a:pt x="493" y="539"/>
                </a:lnTo>
                <a:lnTo>
                  <a:pt x="489" y="533"/>
                </a:lnTo>
                <a:lnTo>
                  <a:pt x="484" y="526"/>
                </a:lnTo>
                <a:lnTo>
                  <a:pt x="484" y="526"/>
                </a:lnTo>
                <a:lnTo>
                  <a:pt x="479" y="520"/>
                </a:lnTo>
                <a:lnTo>
                  <a:pt x="472" y="513"/>
                </a:lnTo>
                <a:lnTo>
                  <a:pt x="452" y="496"/>
                </a:lnTo>
                <a:lnTo>
                  <a:pt x="433" y="482"/>
                </a:lnTo>
                <a:lnTo>
                  <a:pt x="427" y="476"/>
                </a:lnTo>
                <a:lnTo>
                  <a:pt x="424" y="473"/>
                </a:lnTo>
                <a:lnTo>
                  <a:pt x="429" y="412"/>
                </a:lnTo>
                <a:lnTo>
                  <a:pt x="416" y="396"/>
                </a:lnTo>
                <a:lnTo>
                  <a:pt x="416" y="396"/>
                </a:lnTo>
                <a:lnTo>
                  <a:pt x="416" y="388"/>
                </a:lnTo>
                <a:lnTo>
                  <a:pt x="417" y="369"/>
                </a:lnTo>
                <a:lnTo>
                  <a:pt x="417" y="357"/>
                </a:lnTo>
                <a:lnTo>
                  <a:pt x="416" y="344"/>
                </a:lnTo>
                <a:lnTo>
                  <a:pt x="415" y="332"/>
                </a:lnTo>
                <a:lnTo>
                  <a:pt x="411" y="319"/>
                </a:lnTo>
                <a:lnTo>
                  <a:pt x="411" y="319"/>
                </a:lnTo>
                <a:lnTo>
                  <a:pt x="408" y="307"/>
                </a:lnTo>
                <a:lnTo>
                  <a:pt x="405" y="295"/>
                </a:lnTo>
                <a:lnTo>
                  <a:pt x="401" y="269"/>
                </a:lnTo>
                <a:lnTo>
                  <a:pt x="398" y="241"/>
                </a:lnTo>
                <a:lnTo>
                  <a:pt x="390" y="213"/>
                </a:lnTo>
                <a:lnTo>
                  <a:pt x="377" y="192"/>
                </a:lnTo>
                <a:lnTo>
                  <a:pt x="379" y="173"/>
                </a:lnTo>
                <a:lnTo>
                  <a:pt x="379" y="173"/>
                </a:lnTo>
                <a:lnTo>
                  <a:pt x="378" y="172"/>
                </a:lnTo>
                <a:lnTo>
                  <a:pt x="380" y="171"/>
                </a:lnTo>
                <a:lnTo>
                  <a:pt x="384" y="169"/>
                </a:lnTo>
                <a:lnTo>
                  <a:pt x="384" y="169"/>
                </a:lnTo>
                <a:lnTo>
                  <a:pt x="391" y="167"/>
                </a:lnTo>
                <a:lnTo>
                  <a:pt x="402" y="167"/>
                </a:lnTo>
                <a:lnTo>
                  <a:pt x="411" y="167"/>
                </a:lnTo>
                <a:lnTo>
                  <a:pt x="417" y="166"/>
                </a:lnTo>
                <a:lnTo>
                  <a:pt x="417" y="166"/>
                </a:lnTo>
                <a:lnTo>
                  <a:pt x="418" y="165"/>
                </a:lnTo>
                <a:lnTo>
                  <a:pt x="420" y="160"/>
                </a:lnTo>
                <a:lnTo>
                  <a:pt x="422" y="150"/>
                </a:lnTo>
                <a:lnTo>
                  <a:pt x="424" y="133"/>
                </a:lnTo>
                <a:lnTo>
                  <a:pt x="424" y="133"/>
                </a:lnTo>
                <a:lnTo>
                  <a:pt x="428" y="134"/>
                </a:lnTo>
                <a:lnTo>
                  <a:pt x="432" y="133"/>
                </a:lnTo>
                <a:lnTo>
                  <a:pt x="434" y="129"/>
                </a:lnTo>
                <a:lnTo>
                  <a:pt x="434" y="129"/>
                </a:lnTo>
                <a:lnTo>
                  <a:pt x="435" y="127"/>
                </a:lnTo>
                <a:lnTo>
                  <a:pt x="434" y="125"/>
                </a:lnTo>
                <a:lnTo>
                  <a:pt x="433" y="121"/>
                </a:lnTo>
                <a:lnTo>
                  <a:pt x="429" y="116"/>
                </a:lnTo>
                <a:lnTo>
                  <a:pt x="426" y="109"/>
                </a:lnTo>
                <a:lnTo>
                  <a:pt x="426" y="109"/>
                </a:lnTo>
                <a:lnTo>
                  <a:pt x="422" y="98"/>
                </a:lnTo>
                <a:lnTo>
                  <a:pt x="422" y="95"/>
                </a:lnTo>
                <a:lnTo>
                  <a:pt x="422" y="90"/>
                </a:lnTo>
                <a:lnTo>
                  <a:pt x="422" y="90"/>
                </a:lnTo>
                <a:lnTo>
                  <a:pt x="429" y="71"/>
                </a:lnTo>
                <a:lnTo>
                  <a:pt x="429" y="71"/>
                </a:lnTo>
                <a:lnTo>
                  <a:pt x="433" y="75"/>
                </a:lnTo>
                <a:lnTo>
                  <a:pt x="436" y="77"/>
                </a:lnTo>
                <a:lnTo>
                  <a:pt x="438" y="77"/>
                </a:lnTo>
                <a:lnTo>
                  <a:pt x="438" y="77"/>
                </a:lnTo>
                <a:lnTo>
                  <a:pt x="439" y="67"/>
                </a:lnTo>
                <a:lnTo>
                  <a:pt x="439" y="58"/>
                </a:lnTo>
                <a:lnTo>
                  <a:pt x="439" y="58"/>
                </a:lnTo>
                <a:lnTo>
                  <a:pt x="435" y="50"/>
                </a:lnTo>
                <a:lnTo>
                  <a:pt x="427" y="33"/>
                </a:lnTo>
                <a:lnTo>
                  <a:pt x="427" y="33"/>
                </a:lnTo>
                <a:lnTo>
                  <a:pt x="423" y="28"/>
                </a:lnTo>
                <a:lnTo>
                  <a:pt x="417" y="25"/>
                </a:lnTo>
                <a:lnTo>
                  <a:pt x="403" y="15"/>
                </a:lnTo>
                <a:lnTo>
                  <a:pt x="385" y="7"/>
                </a:lnTo>
                <a:lnTo>
                  <a:pt x="385" y="7"/>
                </a:lnTo>
                <a:lnTo>
                  <a:pt x="373" y="3"/>
                </a:lnTo>
                <a:lnTo>
                  <a:pt x="362" y="1"/>
                </a:lnTo>
                <a:lnTo>
                  <a:pt x="352" y="0"/>
                </a:lnTo>
                <a:lnTo>
                  <a:pt x="352" y="0"/>
                </a:lnTo>
                <a:lnTo>
                  <a:pt x="341" y="0"/>
                </a:lnTo>
                <a:lnTo>
                  <a:pt x="328" y="2"/>
                </a:lnTo>
                <a:lnTo>
                  <a:pt x="317" y="4"/>
                </a:lnTo>
                <a:lnTo>
                  <a:pt x="314" y="6"/>
                </a:lnTo>
                <a:lnTo>
                  <a:pt x="314" y="6"/>
                </a:lnTo>
                <a:lnTo>
                  <a:pt x="311" y="10"/>
                </a:lnTo>
                <a:lnTo>
                  <a:pt x="306" y="20"/>
                </a:lnTo>
                <a:lnTo>
                  <a:pt x="301" y="29"/>
                </a:lnTo>
                <a:lnTo>
                  <a:pt x="297" y="33"/>
                </a:lnTo>
                <a:lnTo>
                  <a:pt x="297" y="33"/>
                </a:lnTo>
                <a:lnTo>
                  <a:pt x="290" y="41"/>
                </a:lnTo>
                <a:lnTo>
                  <a:pt x="281" y="52"/>
                </a:lnTo>
                <a:lnTo>
                  <a:pt x="281" y="52"/>
                </a:lnTo>
                <a:lnTo>
                  <a:pt x="281" y="56"/>
                </a:lnTo>
                <a:lnTo>
                  <a:pt x="281" y="63"/>
                </a:lnTo>
                <a:lnTo>
                  <a:pt x="284" y="82"/>
                </a:lnTo>
                <a:lnTo>
                  <a:pt x="286" y="102"/>
                </a:lnTo>
                <a:lnTo>
                  <a:pt x="287" y="114"/>
                </a:lnTo>
                <a:lnTo>
                  <a:pt x="287" y="114"/>
                </a:lnTo>
                <a:lnTo>
                  <a:pt x="287" y="119"/>
                </a:lnTo>
                <a:lnTo>
                  <a:pt x="289" y="123"/>
                </a:lnTo>
                <a:lnTo>
                  <a:pt x="291" y="128"/>
                </a:lnTo>
                <a:lnTo>
                  <a:pt x="291" y="128"/>
                </a:lnTo>
                <a:lnTo>
                  <a:pt x="296" y="131"/>
                </a:lnTo>
                <a:lnTo>
                  <a:pt x="306" y="133"/>
                </a:lnTo>
                <a:lnTo>
                  <a:pt x="322" y="137"/>
                </a:lnTo>
                <a:lnTo>
                  <a:pt x="322" y="137"/>
                </a:lnTo>
                <a:close/>
                <a:moveTo>
                  <a:pt x="442" y="575"/>
                </a:moveTo>
                <a:lnTo>
                  <a:pt x="480" y="578"/>
                </a:lnTo>
                <a:lnTo>
                  <a:pt x="478" y="602"/>
                </a:lnTo>
                <a:lnTo>
                  <a:pt x="478" y="602"/>
                </a:lnTo>
                <a:lnTo>
                  <a:pt x="480" y="602"/>
                </a:lnTo>
                <a:lnTo>
                  <a:pt x="480" y="603"/>
                </a:lnTo>
                <a:lnTo>
                  <a:pt x="478" y="607"/>
                </a:lnTo>
                <a:lnTo>
                  <a:pt x="478" y="607"/>
                </a:lnTo>
                <a:lnTo>
                  <a:pt x="470" y="614"/>
                </a:lnTo>
                <a:lnTo>
                  <a:pt x="465" y="616"/>
                </a:lnTo>
                <a:lnTo>
                  <a:pt x="458" y="619"/>
                </a:lnTo>
                <a:lnTo>
                  <a:pt x="458" y="619"/>
                </a:lnTo>
                <a:lnTo>
                  <a:pt x="445" y="622"/>
                </a:lnTo>
                <a:lnTo>
                  <a:pt x="439" y="622"/>
                </a:lnTo>
                <a:lnTo>
                  <a:pt x="439" y="622"/>
                </a:lnTo>
                <a:lnTo>
                  <a:pt x="440" y="608"/>
                </a:lnTo>
                <a:lnTo>
                  <a:pt x="441" y="596"/>
                </a:lnTo>
                <a:lnTo>
                  <a:pt x="441" y="589"/>
                </a:lnTo>
                <a:lnTo>
                  <a:pt x="441" y="589"/>
                </a:lnTo>
                <a:lnTo>
                  <a:pt x="440" y="585"/>
                </a:lnTo>
                <a:lnTo>
                  <a:pt x="441" y="581"/>
                </a:lnTo>
                <a:lnTo>
                  <a:pt x="442" y="575"/>
                </a:lnTo>
                <a:lnTo>
                  <a:pt x="442" y="575"/>
                </a:lnTo>
                <a:close/>
                <a:moveTo>
                  <a:pt x="511" y="809"/>
                </a:moveTo>
                <a:lnTo>
                  <a:pt x="511" y="809"/>
                </a:lnTo>
                <a:lnTo>
                  <a:pt x="509" y="831"/>
                </a:lnTo>
                <a:lnTo>
                  <a:pt x="507" y="846"/>
                </a:lnTo>
                <a:lnTo>
                  <a:pt x="504" y="857"/>
                </a:lnTo>
                <a:lnTo>
                  <a:pt x="504" y="857"/>
                </a:lnTo>
                <a:lnTo>
                  <a:pt x="501" y="865"/>
                </a:lnTo>
                <a:lnTo>
                  <a:pt x="498" y="876"/>
                </a:lnTo>
                <a:lnTo>
                  <a:pt x="495" y="885"/>
                </a:lnTo>
                <a:lnTo>
                  <a:pt x="493" y="888"/>
                </a:lnTo>
                <a:lnTo>
                  <a:pt x="492" y="890"/>
                </a:lnTo>
                <a:lnTo>
                  <a:pt x="492" y="890"/>
                </a:lnTo>
                <a:lnTo>
                  <a:pt x="489" y="890"/>
                </a:lnTo>
                <a:lnTo>
                  <a:pt x="485" y="890"/>
                </a:lnTo>
                <a:lnTo>
                  <a:pt x="483" y="889"/>
                </a:lnTo>
                <a:lnTo>
                  <a:pt x="483" y="889"/>
                </a:lnTo>
                <a:lnTo>
                  <a:pt x="480" y="856"/>
                </a:lnTo>
                <a:lnTo>
                  <a:pt x="480" y="856"/>
                </a:lnTo>
                <a:lnTo>
                  <a:pt x="480" y="849"/>
                </a:lnTo>
                <a:lnTo>
                  <a:pt x="482" y="843"/>
                </a:lnTo>
                <a:lnTo>
                  <a:pt x="482" y="839"/>
                </a:lnTo>
                <a:lnTo>
                  <a:pt x="482" y="837"/>
                </a:lnTo>
                <a:lnTo>
                  <a:pt x="482" y="837"/>
                </a:lnTo>
                <a:lnTo>
                  <a:pt x="480" y="832"/>
                </a:lnTo>
                <a:lnTo>
                  <a:pt x="479" y="824"/>
                </a:lnTo>
                <a:lnTo>
                  <a:pt x="478" y="812"/>
                </a:lnTo>
                <a:lnTo>
                  <a:pt x="511" y="80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FBA70F15-CF33-4DBA-8ED8-A95E44C2C81D}"/>
              </a:ext>
            </a:extLst>
          </p:cNvPr>
          <p:cNvSpPr>
            <a:spLocks/>
          </p:cNvSpPr>
          <p:nvPr/>
        </p:nvSpPr>
        <p:spPr bwMode="auto">
          <a:xfrm>
            <a:off x="8459561" y="4671287"/>
            <a:ext cx="532133" cy="1674535"/>
          </a:xfrm>
          <a:custGeom>
            <a:avLst/>
            <a:gdLst>
              <a:gd name="T0" fmla="*/ 150 w 395"/>
              <a:gd name="T1" fmla="*/ 114 h 1243"/>
              <a:gd name="T2" fmla="*/ 152 w 395"/>
              <a:gd name="T3" fmla="*/ 47 h 1243"/>
              <a:gd name="T4" fmla="*/ 190 w 395"/>
              <a:gd name="T5" fmla="*/ 10 h 1243"/>
              <a:gd name="T6" fmla="*/ 241 w 395"/>
              <a:gd name="T7" fmla="*/ 1 h 1243"/>
              <a:gd name="T8" fmla="*/ 282 w 395"/>
              <a:gd name="T9" fmla="*/ 10 h 1243"/>
              <a:gd name="T10" fmla="*/ 313 w 395"/>
              <a:gd name="T11" fmla="*/ 49 h 1243"/>
              <a:gd name="T12" fmla="*/ 309 w 395"/>
              <a:gd name="T13" fmla="*/ 61 h 1243"/>
              <a:gd name="T14" fmla="*/ 307 w 395"/>
              <a:gd name="T15" fmla="*/ 86 h 1243"/>
              <a:gd name="T16" fmla="*/ 316 w 395"/>
              <a:gd name="T17" fmla="*/ 124 h 1243"/>
              <a:gd name="T18" fmla="*/ 309 w 395"/>
              <a:gd name="T19" fmla="*/ 130 h 1243"/>
              <a:gd name="T20" fmla="*/ 303 w 395"/>
              <a:gd name="T21" fmla="*/ 184 h 1243"/>
              <a:gd name="T22" fmla="*/ 265 w 395"/>
              <a:gd name="T23" fmla="*/ 194 h 1243"/>
              <a:gd name="T24" fmla="*/ 251 w 395"/>
              <a:gd name="T25" fmla="*/ 211 h 1243"/>
              <a:gd name="T26" fmla="*/ 272 w 395"/>
              <a:gd name="T27" fmla="*/ 286 h 1243"/>
              <a:gd name="T28" fmla="*/ 291 w 395"/>
              <a:gd name="T29" fmla="*/ 398 h 1243"/>
              <a:gd name="T30" fmla="*/ 315 w 395"/>
              <a:gd name="T31" fmla="*/ 574 h 1243"/>
              <a:gd name="T32" fmla="*/ 328 w 395"/>
              <a:gd name="T33" fmla="*/ 675 h 1243"/>
              <a:gd name="T34" fmla="*/ 301 w 395"/>
              <a:gd name="T35" fmla="*/ 686 h 1243"/>
              <a:gd name="T36" fmla="*/ 293 w 395"/>
              <a:gd name="T37" fmla="*/ 696 h 1243"/>
              <a:gd name="T38" fmla="*/ 337 w 395"/>
              <a:gd name="T39" fmla="*/ 865 h 1243"/>
              <a:gd name="T40" fmla="*/ 334 w 395"/>
              <a:gd name="T41" fmla="*/ 919 h 1243"/>
              <a:gd name="T42" fmla="*/ 268 w 395"/>
              <a:gd name="T43" fmla="*/ 974 h 1243"/>
              <a:gd name="T44" fmla="*/ 276 w 395"/>
              <a:gd name="T45" fmla="*/ 1096 h 1243"/>
              <a:gd name="T46" fmla="*/ 290 w 395"/>
              <a:gd name="T47" fmla="*/ 1165 h 1243"/>
              <a:gd name="T48" fmla="*/ 310 w 395"/>
              <a:gd name="T49" fmla="*/ 1178 h 1243"/>
              <a:gd name="T50" fmla="*/ 375 w 395"/>
              <a:gd name="T51" fmla="*/ 1193 h 1243"/>
              <a:gd name="T52" fmla="*/ 389 w 395"/>
              <a:gd name="T53" fmla="*/ 1204 h 1243"/>
              <a:gd name="T54" fmla="*/ 395 w 395"/>
              <a:gd name="T55" fmla="*/ 1221 h 1243"/>
              <a:gd name="T56" fmla="*/ 346 w 395"/>
              <a:gd name="T57" fmla="*/ 1237 h 1243"/>
              <a:gd name="T58" fmla="*/ 258 w 395"/>
              <a:gd name="T59" fmla="*/ 1237 h 1243"/>
              <a:gd name="T60" fmla="*/ 194 w 395"/>
              <a:gd name="T61" fmla="*/ 1237 h 1243"/>
              <a:gd name="T62" fmla="*/ 196 w 395"/>
              <a:gd name="T63" fmla="*/ 1205 h 1243"/>
              <a:gd name="T64" fmla="*/ 182 w 395"/>
              <a:gd name="T65" fmla="*/ 1187 h 1243"/>
              <a:gd name="T66" fmla="*/ 177 w 395"/>
              <a:gd name="T67" fmla="*/ 1148 h 1243"/>
              <a:gd name="T68" fmla="*/ 120 w 395"/>
              <a:gd name="T69" fmla="*/ 1111 h 1243"/>
              <a:gd name="T70" fmla="*/ 107 w 395"/>
              <a:gd name="T71" fmla="*/ 1134 h 1243"/>
              <a:gd name="T72" fmla="*/ 109 w 395"/>
              <a:gd name="T73" fmla="*/ 1206 h 1243"/>
              <a:gd name="T74" fmla="*/ 84 w 395"/>
              <a:gd name="T75" fmla="*/ 1208 h 1243"/>
              <a:gd name="T76" fmla="*/ 52 w 395"/>
              <a:gd name="T77" fmla="*/ 1165 h 1243"/>
              <a:gd name="T78" fmla="*/ 29 w 395"/>
              <a:gd name="T79" fmla="*/ 1100 h 1243"/>
              <a:gd name="T80" fmla="*/ 0 w 395"/>
              <a:gd name="T81" fmla="*/ 1044 h 1243"/>
              <a:gd name="T82" fmla="*/ 33 w 395"/>
              <a:gd name="T83" fmla="*/ 1036 h 1243"/>
              <a:gd name="T84" fmla="*/ 114 w 395"/>
              <a:gd name="T85" fmla="*/ 975 h 1243"/>
              <a:gd name="T86" fmla="*/ 171 w 395"/>
              <a:gd name="T87" fmla="*/ 898 h 1243"/>
              <a:gd name="T88" fmla="*/ 163 w 395"/>
              <a:gd name="T89" fmla="*/ 838 h 1243"/>
              <a:gd name="T90" fmla="*/ 151 w 395"/>
              <a:gd name="T91" fmla="*/ 763 h 1243"/>
              <a:gd name="T92" fmla="*/ 114 w 395"/>
              <a:gd name="T93" fmla="*/ 694 h 1243"/>
              <a:gd name="T94" fmla="*/ 96 w 395"/>
              <a:gd name="T95" fmla="*/ 686 h 1243"/>
              <a:gd name="T96" fmla="*/ 84 w 395"/>
              <a:gd name="T97" fmla="*/ 669 h 1243"/>
              <a:gd name="T98" fmla="*/ 79 w 395"/>
              <a:gd name="T99" fmla="*/ 567 h 1243"/>
              <a:gd name="T100" fmla="*/ 67 w 395"/>
              <a:gd name="T101" fmla="*/ 501 h 1243"/>
              <a:gd name="T102" fmla="*/ 95 w 395"/>
              <a:gd name="T103" fmla="*/ 407 h 1243"/>
              <a:gd name="T104" fmla="*/ 103 w 395"/>
              <a:gd name="T105" fmla="*/ 306 h 1243"/>
              <a:gd name="T106" fmla="*/ 120 w 395"/>
              <a:gd name="T107" fmla="*/ 238 h 1243"/>
              <a:gd name="T108" fmla="*/ 144 w 395"/>
              <a:gd name="T109" fmla="*/ 215 h 1243"/>
              <a:gd name="T110" fmla="*/ 153 w 395"/>
              <a:gd name="T111" fmla="*/ 188 h 1243"/>
              <a:gd name="T112" fmla="*/ 165 w 395"/>
              <a:gd name="T113" fmla="*/ 161 h 1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95" h="1243">
                <a:moveTo>
                  <a:pt x="159" y="166"/>
                </a:moveTo>
                <a:lnTo>
                  <a:pt x="159" y="166"/>
                </a:lnTo>
                <a:lnTo>
                  <a:pt x="157" y="153"/>
                </a:lnTo>
                <a:lnTo>
                  <a:pt x="152" y="130"/>
                </a:lnTo>
                <a:lnTo>
                  <a:pt x="152" y="130"/>
                </a:lnTo>
                <a:lnTo>
                  <a:pt x="150" y="114"/>
                </a:lnTo>
                <a:lnTo>
                  <a:pt x="146" y="93"/>
                </a:lnTo>
                <a:lnTo>
                  <a:pt x="145" y="82"/>
                </a:lnTo>
                <a:lnTo>
                  <a:pt x="146" y="69"/>
                </a:lnTo>
                <a:lnTo>
                  <a:pt x="148" y="59"/>
                </a:lnTo>
                <a:lnTo>
                  <a:pt x="152" y="47"/>
                </a:lnTo>
                <a:lnTo>
                  <a:pt x="152" y="47"/>
                </a:lnTo>
                <a:lnTo>
                  <a:pt x="158" y="37"/>
                </a:lnTo>
                <a:lnTo>
                  <a:pt x="164" y="30"/>
                </a:lnTo>
                <a:lnTo>
                  <a:pt x="170" y="23"/>
                </a:lnTo>
                <a:lnTo>
                  <a:pt x="177" y="18"/>
                </a:lnTo>
                <a:lnTo>
                  <a:pt x="183" y="13"/>
                </a:lnTo>
                <a:lnTo>
                  <a:pt x="190" y="10"/>
                </a:lnTo>
                <a:lnTo>
                  <a:pt x="206" y="4"/>
                </a:lnTo>
                <a:lnTo>
                  <a:pt x="206" y="4"/>
                </a:lnTo>
                <a:lnTo>
                  <a:pt x="215" y="1"/>
                </a:lnTo>
                <a:lnTo>
                  <a:pt x="224" y="0"/>
                </a:lnTo>
                <a:lnTo>
                  <a:pt x="233" y="0"/>
                </a:lnTo>
                <a:lnTo>
                  <a:pt x="241" y="1"/>
                </a:lnTo>
                <a:lnTo>
                  <a:pt x="254" y="4"/>
                </a:lnTo>
                <a:lnTo>
                  <a:pt x="259" y="5"/>
                </a:lnTo>
                <a:lnTo>
                  <a:pt x="259" y="5"/>
                </a:lnTo>
                <a:lnTo>
                  <a:pt x="264" y="6"/>
                </a:lnTo>
                <a:lnTo>
                  <a:pt x="276" y="7"/>
                </a:lnTo>
                <a:lnTo>
                  <a:pt x="282" y="10"/>
                </a:lnTo>
                <a:lnTo>
                  <a:pt x="289" y="13"/>
                </a:lnTo>
                <a:lnTo>
                  <a:pt x="295" y="18"/>
                </a:lnTo>
                <a:lnTo>
                  <a:pt x="301" y="24"/>
                </a:lnTo>
                <a:lnTo>
                  <a:pt x="301" y="24"/>
                </a:lnTo>
                <a:lnTo>
                  <a:pt x="309" y="38"/>
                </a:lnTo>
                <a:lnTo>
                  <a:pt x="313" y="49"/>
                </a:lnTo>
                <a:lnTo>
                  <a:pt x="315" y="56"/>
                </a:lnTo>
                <a:lnTo>
                  <a:pt x="315" y="60"/>
                </a:lnTo>
                <a:lnTo>
                  <a:pt x="307" y="53"/>
                </a:lnTo>
                <a:lnTo>
                  <a:pt x="307" y="53"/>
                </a:lnTo>
                <a:lnTo>
                  <a:pt x="309" y="57"/>
                </a:lnTo>
                <a:lnTo>
                  <a:pt x="309" y="61"/>
                </a:lnTo>
                <a:lnTo>
                  <a:pt x="309" y="63"/>
                </a:lnTo>
                <a:lnTo>
                  <a:pt x="309" y="63"/>
                </a:lnTo>
                <a:lnTo>
                  <a:pt x="308" y="66"/>
                </a:lnTo>
                <a:lnTo>
                  <a:pt x="307" y="70"/>
                </a:lnTo>
                <a:lnTo>
                  <a:pt x="306" y="76"/>
                </a:lnTo>
                <a:lnTo>
                  <a:pt x="307" y="86"/>
                </a:lnTo>
                <a:lnTo>
                  <a:pt x="307" y="86"/>
                </a:lnTo>
                <a:lnTo>
                  <a:pt x="310" y="103"/>
                </a:lnTo>
                <a:lnTo>
                  <a:pt x="313" y="113"/>
                </a:lnTo>
                <a:lnTo>
                  <a:pt x="313" y="113"/>
                </a:lnTo>
                <a:lnTo>
                  <a:pt x="316" y="122"/>
                </a:lnTo>
                <a:lnTo>
                  <a:pt x="316" y="124"/>
                </a:lnTo>
                <a:lnTo>
                  <a:pt x="315" y="125"/>
                </a:lnTo>
                <a:lnTo>
                  <a:pt x="315" y="125"/>
                </a:lnTo>
                <a:lnTo>
                  <a:pt x="312" y="128"/>
                </a:lnTo>
                <a:lnTo>
                  <a:pt x="309" y="129"/>
                </a:lnTo>
                <a:lnTo>
                  <a:pt x="309" y="130"/>
                </a:lnTo>
                <a:lnTo>
                  <a:pt x="309" y="130"/>
                </a:lnTo>
                <a:lnTo>
                  <a:pt x="303" y="166"/>
                </a:lnTo>
                <a:lnTo>
                  <a:pt x="303" y="166"/>
                </a:lnTo>
                <a:lnTo>
                  <a:pt x="303" y="172"/>
                </a:lnTo>
                <a:lnTo>
                  <a:pt x="303" y="178"/>
                </a:lnTo>
                <a:lnTo>
                  <a:pt x="303" y="181"/>
                </a:lnTo>
                <a:lnTo>
                  <a:pt x="303" y="184"/>
                </a:lnTo>
                <a:lnTo>
                  <a:pt x="302" y="186"/>
                </a:lnTo>
                <a:lnTo>
                  <a:pt x="299" y="188"/>
                </a:lnTo>
                <a:lnTo>
                  <a:pt x="299" y="188"/>
                </a:lnTo>
                <a:lnTo>
                  <a:pt x="289" y="191"/>
                </a:lnTo>
                <a:lnTo>
                  <a:pt x="276" y="192"/>
                </a:lnTo>
                <a:lnTo>
                  <a:pt x="265" y="194"/>
                </a:lnTo>
                <a:lnTo>
                  <a:pt x="260" y="195"/>
                </a:lnTo>
                <a:lnTo>
                  <a:pt x="258" y="197"/>
                </a:lnTo>
                <a:lnTo>
                  <a:pt x="258" y="197"/>
                </a:lnTo>
                <a:lnTo>
                  <a:pt x="254" y="200"/>
                </a:lnTo>
                <a:lnTo>
                  <a:pt x="253" y="205"/>
                </a:lnTo>
                <a:lnTo>
                  <a:pt x="251" y="211"/>
                </a:lnTo>
                <a:lnTo>
                  <a:pt x="272" y="244"/>
                </a:lnTo>
                <a:lnTo>
                  <a:pt x="268" y="261"/>
                </a:lnTo>
                <a:lnTo>
                  <a:pt x="268" y="261"/>
                </a:lnTo>
                <a:lnTo>
                  <a:pt x="268" y="265"/>
                </a:lnTo>
                <a:lnTo>
                  <a:pt x="269" y="270"/>
                </a:lnTo>
                <a:lnTo>
                  <a:pt x="272" y="286"/>
                </a:lnTo>
                <a:lnTo>
                  <a:pt x="278" y="309"/>
                </a:lnTo>
                <a:lnTo>
                  <a:pt x="278" y="309"/>
                </a:lnTo>
                <a:lnTo>
                  <a:pt x="279" y="312"/>
                </a:lnTo>
                <a:lnTo>
                  <a:pt x="282" y="323"/>
                </a:lnTo>
                <a:lnTo>
                  <a:pt x="282" y="323"/>
                </a:lnTo>
                <a:lnTo>
                  <a:pt x="291" y="398"/>
                </a:lnTo>
                <a:lnTo>
                  <a:pt x="297" y="448"/>
                </a:lnTo>
                <a:lnTo>
                  <a:pt x="299" y="474"/>
                </a:lnTo>
                <a:lnTo>
                  <a:pt x="299" y="474"/>
                </a:lnTo>
                <a:lnTo>
                  <a:pt x="300" y="485"/>
                </a:lnTo>
                <a:lnTo>
                  <a:pt x="305" y="507"/>
                </a:lnTo>
                <a:lnTo>
                  <a:pt x="315" y="574"/>
                </a:lnTo>
                <a:lnTo>
                  <a:pt x="327" y="641"/>
                </a:lnTo>
                <a:lnTo>
                  <a:pt x="330" y="663"/>
                </a:lnTo>
                <a:lnTo>
                  <a:pt x="331" y="669"/>
                </a:lnTo>
                <a:lnTo>
                  <a:pt x="330" y="673"/>
                </a:lnTo>
                <a:lnTo>
                  <a:pt x="330" y="673"/>
                </a:lnTo>
                <a:lnTo>
                  <a:pt x="328" y="675"/>
                </a:lnTo>
                <a:lnTo>
                  <a:pt x="325" y="677"/>
                </a:lnTo>
                <a:lnTo>
                  <a:pt x="318" y="679"/>
                </a:lnTo>
                <a:lnTo>
                  <a:pt x="309" y="679"/>
                </a:lnTo>
                <a:lnTo>
                  <a:pt x="299" y="679"/>
                </a:lnTo>
                <a:lnTo>
                  <a:pt x="299" y="679"/>
                </a:lnTo>
                <a:lnTo>
                  <a:pt x="301" y="686"/>
                </a:lnTo>
                <a:lnTo>
                  <a:pt x="302" y="691"/>
                </a:lnTo>
                <a:lnTo>
                  <a:pt x="302" y="693"/>
                </a:lnTo>
                <a:lnTo>
                  <a:pt x="301" y="694"/>
                </a:lnTo>
                <a:lnTo>
                  <a:pt x="301" y="694"/>
                </a:lnTo>
                <a:lnTo>
                  <a:pt x="293" y="696"/>
                </a:lnTo>
                <a:lnTo>
                  <a:pt x="293" y="696"/>
                </a:lnTo>
                <a:lnTo>
                  <a:pt x="313" y="761"/>
                </a:lnTo>
                <a:lnTo>
                  <a:pt x="326" y="811"/>
                </a:lnTo>
                <a:lnTo>
                  <a:pt x="332" y="831"/>
                </a:lnTo>
                <a:lnTo>
                  <a:pt x="334" y="846"/>
                </a:lnTo>
                <a:lnTo>
                  <a:pt x="334" y="846"/>
                </a:lnTo>
                <a:lnTo>
                  <a:pt x="337" y="865"/>
                </a:lnTo>
                <a:lnTo>
                  <a:pt x="339" y="885"/>
                </a:lnTo>
                <a:lnTo>
                  <a:pt x="339" y="894"/>
                </a:lnTo>
                <a:lnTo>
                  <a:pt x="338" y="904"/>
                </a:lnTo>
                <a:lnTo>
                  <a:pt x="337" y="912"/>
                </a:lnTo>
                <a:lnTo>
                  <a:pt x="334" y="919"/>
                </a:lnTo>
                <a:lnTo>
                  <a:pt x="334" y="919"/>
                </a:lnTo>
                <a:lnTo>
                  <a:pt x="328" y="928"/>
                </a:lnTo>
                <a:lnTo>
                  <a:pt x="320" y="937"/>
                </a:lnTo>
                <a:lnTo>
                  <a:pt x="309" y="946"/>
                </a:lnTo>
                <a:lnTo>
                  <a:pt x="297" y="954"/>
                </a:lnTo>
                <a:lnTo>
                  <a:pt x="277" y="968"/>
                </a:lnTo>
                <a:lnTo>
                  <a:pt x="268" y="974"/>
                </a:lnTo>
                <a:lnTo>
                  <a:pt x="268" y="974"/>
                </a:lnTo>
                <a:lnTo>
                  <a:pt x="270" y="1030"/>
                </a:lnTo>
                <a:lnTo>
                  <a:pt x="272" y="1072"/>
                </a:lnTo>
                <a:lnTo>
                  <a:pt x="275" y="1087"/>
                </a:lnTo>
                <a:lnTo>
                  <a:pt x="276" y="1096"/>
                </a:lnTo>
                <a:lnTo>
                  <a:pt x="276" y="1096"/>
                </a:lnTo>
                <a:lnTo>
                  <a:pt x="285" y="1124"/>
                </a:lnTo>
                <a:lnTo>
                  <a:pt x="293" y="1150"/>
                </a:lnTo>
                <a:lnTo>
                  <a:pt x="293" y="1150"/>
                </a:lnTo>
                <a:lnTo>
                  <a:pt x="294" y="1156"/>
                </a:lnTo>
                <a:lnTo>
                  <a:pt x="293" y="1161"/>
                </a:lnTo>
                <a:lnTo>
                  <a:pt x="290" y="1165"/>
                </a:lnTo>
                <a:lnTo>
                  <a:pt x="290" y="1165"/>
                </a:lnTo>
                <a:lnTo>
                  <a:pt x="295" y="1166"/>
                </a:lnTo>
                <a:lnTo>
                  <a:pt x="299" y="1169"/>
                </a:lnTo>
                <a:lnTo>
                  <a:pt x="303" y="1173"/>
                </a:lnTo>
                <a:lnTo>
                  <a:pt x="303" y="1173"/>
                </a:lnTo>
                <a:lnTo>
                  <a:pt x="310" y="1178"/>
                </a:lnTo>
                <a:lnTo>
                  <a:pt x="321" y="1184"/>
                </a:lnTo>
                <a:lnTo>
                  <a:pt x="334" y="1190"/>
                </a:lnTo>
                <a:lnTo>
                  <a:pt x="334" y="1190"/>
                </a:lnTo>
                <a:lnTo>
                  <a:pt x="353" y="1191"/>
                </a:lnTo>
                <a:lnTo>
                  <a:pt x="368" y="1192"/>
                </a:lnTo>
                <a:lnTo>
                  <a:pt x="375" y="1193"/>
                </a:lnTo>
                <a:lnTo>
                  <a:pt x="375" y="1193"/>
                </a:lnTo>
                <a:lnTo>
                  <a:pt x="380" y="1194"/>
                </a:lnTo>
                <a:lnTo>
                  <a:pt x="384" y="1197"/>
                </a:lnTo>
                <a:lnTo>
                  <a:pt x="387" y="1199"/>
                </a:lnTo>
                <a:lnTo>
                  <a:pt x="388" y="1202"/>
                </a:lnTo>
                <a:lnTo>
                  <a:pt x="389" y="1204"/>
                </a:lnTo>
                <a:lnTo>
                  <a:pt x="389" y="1208"/>
                </a:lnTo>
                <a:lnTo>
                  <a:pt x="389" y="1208"/>
                </a:lnTo>
                <a:lnTo>
                  <a:pt x="390" y="1212"/>
                </a:lnTo>
                <a:lnTo>
                  <a:pt x="391" y="1215"/>
                </a:lnTo>
                <a:lnTo>
                  <a:pt x="395" y="1220"/>
                </a:lnTo>
                <a:lnTo>
                  <a:pt x="395" y="1221"/>
                </a:lnTo>
                <a:lnTo>
                  <a:pt x="394" y="1222"/>
                </a:lnTo>
                <a:lnTo>
                  <a:pt x="390" y="1224"/>
                </a:lnTo>
                <a:lnTo>
                  <a:pt x="383" y="1227"/>
                </a:lnTo>
                <a:lnTo>
                  <a:pt x="383" y="1227"/>
                </a:lnTo>
                <a:lnTo>
                  <a:pt x="365" y="1233"/>
                </a:lnTo>
                <a:lnTo>
                  <a:pt x="346" y="1237"/>
                </a:lnTo>
                <a:lnTo>
                  <a:pt x="328" y="1242"/>
                </a:lnTo>
                <a:lnTo>
                  <a:pt x="315" y="1243"/>
                </a:lnTo>
                <a:lnTo>
                  <a:pt x="315" y="1243"/>
                </a:lnTo>
                <a:lnTo>
                  <a:pt x="303" y="1242"/>
                </a:lnTo>
                <a:lnTo>
                  <a:pt x="287" y="1241"/>
                </a:lnTo>
                <a:lnTo>
                  <a:pt x="258" y="1237"/>
                </a:lnTo>
                <a:lnTo>
                  <a:pt x="258" y="1237"/>
                </a:lnTo>
                <a:lnTo>
                  <a:pt x="243" y="1237"/>
                </a:lnTo>
                <a:lnTo>
                  <a:pt x="221" y="1237"/>
                </a:lnTo>
                <a:lnTo>
                  <a:pt x="203" y="1239"/>
                </a:lnTo>
                <a:lnTo>
                  <a:pt x="197" y="1239"/>
                </a:lnTo>
                <a:lnTo>
                  <a:pt x="194" y="1237"/>
                </a:lnTo>
                <a:lnTo>
                  <a:pt x="194" y="1237"/>
                </a:lnTo>
                <a:lnTo>
                  <a:pt x="193" y="1235"/>
                </a:lnTo>
                <a:lnTo>
                  <a:pt x="193" y="1230"/>
                </a:lnTo>
                <a:lnTo>
                  <a:pt x="194" y="1220"/>
                </a:lnTo>
                <a:lnTo>
                  <a:pt x="196" y="1209"/>
                </a:lnTo>
                <a:lnTo>
                  <a:pt x="196" y="1205"/>
                </a:lnTo>
                <a:lnTo>
                  <a:pt x="196" y="1204"/>
                </a:lnTo>
                <a:lnTo>
                  <a:pt x="196" y="1204"/>
                </a:lnTo>
                <a:lnTo>
                  <a:pt x="188" y="1198"/>
                </a:lnTo>
                <a:lnTo>
                  <a:pt x="182" y="1193"/>
                </a:lnTo>
                <a:lnTo>
                  <a:pt x="182" y="1193"/>
                </a:lnTo>
                <a:lnTo>
                  <a:pt x="182" y="1187"/>
                </a:lnTo>
                <a:lnTo>
                  <a:pt x="182" y="1173"/>
                </a:lnTo>
                <a:lnTo>
                  <a:pt x="182" y="1173"/>
                </a:lnTo>
                <a:lnTo>
                  <a:pt x="181" y="1166"/>
                </a:lnTo>
                <a:lnTo>
                  <a:pt x="178" y="1159"/>
                </a:lnTo>
                <a:lnTo>
                  <a:pt x="177" y="1153"/>
                </a:lnTo>
                <a:lnTo>
                  <a:pt x="177" y="1148"/>
                </a:lnTo>
                <a:lnTo>
                  <a:pt x="177" y="1148"/>
                </a:lnTo>
                <a:lnTo>
                  <a:pt x="177" y="1135"/>
                </a:lnTo>
                <a:lnTo>
                  <a:pt x="175" y="1111"/>
                </a:lnTo>
                <a:lnTo>
                  <a:pt x="171" y="1079"/>
                </a:lnTo>
                <a:lnTo>
                  <a:pt x="128" y="1117"/>
                </a:lnTo>
                <a:lnTo>
                  <a:pt x="120" y="1111"/>
                </a:lnTo>
                <a:lnTo>
                  <a:pt x="120" y="1111"/>
                </a:lnTo>
                <a:lnTo>
                  <a:pt x="112" y="1115"/>
                </a:lnTo>
                <a:lnTo>
                  <a:pt x="107" y="1118"/>
                </a:lnTo>
                <a:lnTo>
                  <a:pt x="106" y="1121"/>
                </a:lnTo>
                <a:lnTo>
                  <a:pt x="106" y="1121"/>
                </a:lnTo>
                <a:lnTo>
                  <a:pt x="107" y="1134"/>
                </a:lnTo>
                <a:lnTo>
                  <a:pt x="110" y="1160"/>
                </a:lnTo>
                <a:lnTo>
                  <a:pt x="113" y="1189"/>
                </a:lnTo>
                <a:lnTo>
                  <a:pt x="113" y="1198"/>
                </a:lnTo>
                <a:lnTo>
                  <a:pt x="112" y="1204"/>
                </a:lnTo>
                <a:lnTo>
                  <a:pt x="112" y="1204"/>
                </a:lnTo>
                <a:lnTo>
                  <a:pt x="109" y="1206"/>
                </a:lnTo>
                <a:lnTo>
                  <a:pt x="107" y="1209"/>
                </a:lnTo>
                <a:lnTo>
                  <a:pt x="100" y="1211"/>
                </a:lnTo>
                <a:lnTo>
                  <a:pt x="95" y="1211"/>
                </a:lnTo>
                <a:lnTo>
                  <a:pt x="91" y="1211"/>
                </a:lnTo>
                <a:lnTo>
                  <a:pt x="88" y="1210"/>
                </a:lnTo>
                <a:lnTo>
                  <a:pt x="84" y="1208"/>
                </a:lnTo>
                <a:lnTo>
                  <a:pt x="84" y="1208"/>
                </a:lnTo>
                <a:lnTo>
                  <a:pt x="76" y="1200"/>
                </a:lnTo>
                <a:lnTo>
                  <a:pt x="65" y="1189"/>
                </a:lnTo>
                <a:lnTo>
                  <a:pt x="56" y="1175"/>
                </a:lnTo>
                <a:lnTo>
                  <a:pt x="53" y="1169"/>
                </a:lnTo>
                <a:lnTo>
                  <a:pt x="52" y="1165"/>
                </a:lnTo>
                <a:lnTo>
                  <a:pt x="52" y="1165"/>
                </a:lnTo>
                <a:lnTo>
                  <a:pt x="48" y="1152"/>
                </a:lnTo>
                <a:lnTo>
                  <a:pt x="44" y="1134"/>
                </a:lnTo>
                <a:lnTo>
                  <a:pt x="37" y="1115"/>
                </a:lnTo>
                <a:lnTo>
                  <a:pt x="33" y="1106"/>
                </a:lnTo>
                <a:lnTo>
                  <a:pt x="29" y="1100"/>
                </a:lnTo>
                <a:lnTo>
                  <a:pt x="29" y="1100"/>
                </a:lnTo>
                <a:lnTo>
                  <a:pt x="19" y="1086"/>
                </a:lnTo>
                <a:lnTo>
                  <a:pt x="9" y="1069"/>
                </a:lnTo>
                <a:lnTo>
                  <a:pt x="2" y="1054"/>
                </a:lnTo>
                <a:lnTo>
                  <a:pt x="0" y="1048"/>
                </a:lnTo>
                <a:lnTo>
                  <a:pt x="0" y="1044"/>
                </a:lnTo>
                <a:lnTo>
                  <a:pt x="0" y="1044"/>
                </a:lnTo>
                <a:lnTo>
                  <a:pt x="2" y="1042"/>
                </a:lnTo>
                <a:lnTo>
                  <a:pt x="6" y="1040"/>
                </a:lnTo>
                <a:lnTo>
                  <a:pt x="15" y="1039"/>
                </a:lnTo>
                <a:lnTo>
                  <a:pt x="26" y="1037"/>
                </a:lnTo>
                <a:lnTo>
                  <a:pt x="33" y="1036"/>
                </a:lnTo>
                <a:lnTo>
                  <a:pt x="58" y="1028"/>
                </a:lnTo>
                <a:lnTo>
                  <a:pt x="56" y="1022"/>
                </a:lnTo>
                <a:lnTo>
                  <a:pt x="56" y="1022"/>
                </a:lnTo>
                <a:lnTo>
                  <a:pt x="81" y="1003"/>
                </a:lnTo>
                <a:lnTo>
                  <a:pt x="100" y="988"/>
                </a:lnTo>
                <a:lnTo>
                  <a:pt x="114" y="975"/>
                </a:lnTo>
                <a:lnTo>
                  <a:pt x="114" y="975"/>
                </a:lnTo>
                <a:lnTo>
                  <a:pt x="127" y="960"/>
                </a:lnTo>
                <a:lnTo>
                  <a:pt x="147" y="935"/>
                </a:lnTo>
                <a:lnTo>
                  <a:pt x="158" y="921"/>
                </a:lnTo>
                <a:lnTo>
                  <a:pt x="165" y="909"/>
                </a:lnTo>
                <a:lnTo>
                  <a:pt x="171" y="898"/>
                </a:lnTo>
                <a:lnTo>
                  <a:pt x="172" y="894"/>
                </a:lnTo>
                <a:lnTo>
                  <a:pt x="173" y="891"/>
                </a:lnTo>
                <a:lnTo>
                  <a:pt x="173" y="891"/>
                </a:lnTo>
                <a:lnTo>
                  <a:pt x="171" y="877"/>
                </a:lnTo>
                <a:lnTo>
                  <a:pt x="169" y="861"/>
                </a:lnTo>
                <a:lnTo>
                  <a:pt x="163" y="838"/>
                </a:lnTo>
                <a:lnTo>
                  <a:pt x="163" y="838"/>
                </a:lnTo>
                <a:lnTo>
                  <a:pt x="158" y="804"/>
                </a:lnTo>
                <a:lnTo>
                  <a:pt x="156" y="780"/>
                </a:lnTo>
                <a:lnTo>
                  <a:pt x="152" y="767"/>
                </a:lnTo>
                <a:lnTo>
                  <a:pt x="152" y="767"/>
                </a:lnTo>
                <a:lnTo>
                  <a:pt x="151" y="763"/>
                </a:lnTo>
                <a:lnTo>
                  <a:pt x="148" y="761"/>
                </a:lnTo>
                <a:lnTo>
                  <a:pt x="143" y="753"/>
                </a:lnTo>
                <a:lnTo>
                  <a:pt x="132" y="734"/>
                </a:lnTo>
                <a:lnTo>
                  <a:pt x="132" y="734"/>
                </a:lnTo>
                <a:lnTo>
                  <a:pt x="121" y="710"/>
                </a:lnTo>
                <a:lnTo>
                  <a:pt x="114" y="694"/>
                </a:lnTo>
                <a:lnTo>
                  <a:pt x="112" y="685"/>
                </a:lnTo>
                <a:lnTo>
                  <a:pt x="112" y="681"/>
                </a:lnTo>
                <a:lnTo>
                  <a:pt x="112" y="681"/>
                </a:lnTo>
                <a:lnTo>
                  <a:pt x="108" y="682"/>
                </a:lnTo>
                <a:lnTo>
                  <a:pt x="100" y="685"/>
                </a:lnTo>
                <a:lnTo>
                  <a:pt x="96" y="686"/>
                </a:lnTo>
                <a:lnTo>
                  <a:pt x="91" y="686"/>
                </a:lnTo>
                <a:lnTo>
                  <a:pt x="89" y="684"/>
                </a:lnTo>
                <a:lnTo>
                  <a:pt x="87" y="681"/>
                </a:lnTo>
                <a:lnTo>
                  <a:pt x="87" y="681"/>
                </a:lnTo>
                <a:lnTo>
                  <a:pt x="84" y="675"/>
                </a:lnTo>
                <a:lnTo>
                  <a:pt x="84" y="669"/>
                </a:lnTo>
                <a:lnTo>
                  <a:pt x="83" y="644"/>
                </a:lnTo>
                <a:lnTo>
                  <a:pt x="83" y="644"/>
                </a:lnTo>
                <a:lnTo>
                  <a:pt x="81" y="609"/>
                </a:lnTo>
                <a:lnTo>
                  <a:pt x="81" y="575"/>
                </a:lnTo>
                <a:lnTo>
                  <a:pt x="81" y="575"/>
                </a:lnTo>
                <a:lnTo>
                  <a:pt x="79" y="567"/>
                </a:lnTo>
                <a:lnTo>
                  <a:pt x="78" y="557"/>
                </a:lnTo>
                <a:lnTo>
                  <a:pt x="73" y="538"/>
                </a:lnTo>
                <a:lnTo>
                  <a:pt x="70" y="519"/>
                </a:lnTo>
                <a:lnTo>
                  <a:pt x="69" y="510"/>
                </a:lnTo>
                <a:lnTo>
                  <a:pt x="67" y="501"/>
                </a:lnTo>
                <a:lnTo>
                  <a:pt x="67" y="501"/>
                </a:lnTo>
                <a:lnTo>
                  <a:pt x="70" y="491"/>
                </a:lnTo>
                <a:lnTo>
                  <a:pt x="72" y="479"/>
                </a:lnTo>
                <a:lnTo>
                  <a:pt x="81" y="453"/>
                </a:lnTo>
                <a:lnTo>
                  <a:pt x="90" y="428"/>
                </a:lnTo>
                <a:lnTo>
                  <a:pt x="94" y="416"/>
                </a:lnTo>
                <a:lnTo>
                  <a:pt x="95" y="407"/>
                </a:lnTo>
                <a:lnTo>
                  <a:pt x="95" y="407"/>
                </a:lnTo>
                <a:lnTo>
                  <a:pt x="96" y="386"/>
                </a:lnTo>
                <a:lnTo>
                  <a:pt x="97" y="356"/>
                </a:lnTo>
                <a:lnTo>
                  <a:pt x="100" y="326"/>
                </a:lnTo>
                <a:lnTo>
                  <a:pt x="101" y="315"/>
                </a:lnTo>
                <a:lnTo>
                  <a:pt x="103" y="306"/>
                </a:lnTo>
                <a:lnTo>
                  <a:pt x="103" y="306"/>
                </a:lnTo>
                <a:lnTo>
                  <a:pt x="106" y="298"/>
                </a:lnTo>
                <a:lnTo>
                  <a:pt x="108" y="287"/>
                </a:lnTo>
                <a:lnTo>
                  <a:pt x="114" y="262"/>
                </a:lnTo>
                <a:lnTo>
                  <a:pt x="116" y="249"/>
                </a:lnTo>
                <a:lnTo>
                  <a:pt x="120" y="238"/>
                </a:lnTo>
                <a:lnTo>
                  <a:pt x="123" y="230"/>
                </a:lnTo>
                <a:lnTo>
                  <a:pt x="126" y="228"/>
                </a:lnTo>
                <a:lnTo>
                  <a:pt x="128" y="225"/>
                </a:lnTo>
                <a:lnTo>
                  <a:pt x="128" y="225"/>
                </a:lnTo>
                <a:lnTo>
                  <a:pt x="144" y="215"/>
                </a:lnTo>
                <a:lnTo>
                  <a:pt x="144" y="215"/>
                </a:lnTo>
                <a:lnTo>
                  <a:pt x="143" y="212"/>
                </a:lnTo>
                <a:lnTo>
                  <a:pt x="143" y="209"/>
                </a:lnTo>
                <a:lnTo>
                  <a:pt x="143" y="206"/>
                </a:lnTo>
                <a:lnTo>
                  <a:pt x="143" y="206"/>
                </a:lnTo>
                <a:lnTo>
                  <a:pt x="148" y="195"/>
                </a:lnTo>
                <a:lnTo>
                  <a:pt x="153" y="188"/>
                </a:lnTo>
                <a:lnTo>
                  <a:pt x="159" y="181"/>
                </a:lnTo>
                <a:lnTo>
                  <a:pt x="159" y="181"/>
                </a:lnTo>
                <a:lnTo>
                  <a:pt x="168" y="174"/>
                </a:lnTo>
                <a:lnTo>
                  <a:pt x="171" y="172"/>
                </a:lnTo>
                <a:lnTo>
                  <a:pt x="169" y="166"/>
                </a:lnTo>
                <a:lnTo>
                  <a:pt x="165" y="161"/>
                </a:lnTo>
                <a:lnTo>
                  <a:pt x="159" y="1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">
            <a:extLst>
              <a:ext uri="{FF2B5EF4-FFF2-40B4-BE49-F238E27FC236}">
                <a16:creationId xmlns:a16="http://schemas.microsoft.com/office/drawing/2014/main" id="{2649D306-4655-4B5A-888B-F9393912320F}"/>
              </a:ext>
            </a:extLst>
          </p:cNvPr>
          <p:cNvSpPr>
            <a:spLocks/>
          </p:cNvSpPr>
          <p:nvPr/>
        </p:nvSpPr>
        <p:spPr bwMode="auto">
          <a:xfrm>
            <a:off x="857545" y="818710"/>
            <a:ext cx="742348" cy="1586768"/>
          </a:xfrm>
          <a:custGeom>
            <a:avLst/>
            <a:gdLst>
              <a:gd name="T0" fmla="*/ 277 w 640"/>
              <a:gd name="T1" fmla="*/ 20 h 1368"/>
              <a:gd name="T2" fmla="*/ 250 w 640"/>
              <a:gd name="T3" fmla="*/ 65 h 1368"/>
              <a:gd name="T4" fmla="*/ 246 w 640"/>
              <a:gd name="T5" fmla="*/ 128 h 1368"/>
              <a:gd name="T6" fmla="*/ 224 w 640"/>
              <a:gd name="T7" fmla="*/ 126 h 1368"/>
              <a:gd name="T8" fmla="*/ 118 w 640"/>
              <a:gd name="T9" fmla="*/ 192 h 1368"/>
              <a:gd name="T10" fmla="*/ 97 w 640"/>
              <a:gd name="T11" fmla="*/ 262 h 1368"/>
              <a:gd name="T12" fmla="*/ 60 w 640"/>
              <a:gd name="T13" fmla="*/ 278 h 1368"/>
              <a:gd name="T14" fmla="*/ 31 w 640"/>
              <a:gd name="T15" fmla="*/ 352 h 1368"/>
              <a:gd name="T16" fmla="*/ 3 w 640"/>
              <a:gd name="T17" fmla="*/ 450 h 1368"/>
              <a:gd name="T18" fmla="*/ 11 w 640"/>
              <a:gd name="T19" fmla="*/ 485 h 1368"/>
              <a:gd name="T20" fmla="*/ 10 w 640"/>
              <a:gd name="T21" fmla="*/ 518 h 1368"/>
              <a:gd name="T22" fmla="*/ 26 w 640"/>
              <a:gd name="T23" fmla="*/ 583 h 1368"/>
              <a:gd name="T24" fmla="*/ 90 w 640"/>
              <a:gd name="T25" fmla="*/ 643 h 1368"/>
              <a:gd name="T26" fmla="*/ 157 w 640"/>
              <a:gd name="T27" fmla="*/ 650 h 1368"/>
              <a:gd name="T28" fmla="*/ 123 w 640"/>
              <a:gd name="T29" fmla="*/ 714 h 1368"/>
              <a:gd name="T30" fmla="*/ 138 w 640"/>
              <a:gd name="T31" fmla="*/ 768 h 1368"/>
              <a:gd name="T32" fmla="*/ 167 w 640"/>
              <a:gd name="T33" fmla="*/ 787 h 1368"/>
              <a:gd name="T34" fmla="*/ 156 w 640"/>
              <a:gd name="T35" fmla="*/ 942 h 1368"/>
              <a:gd name="T36" fmla="*/ 131 w 640"/>
              <a:gd name="T37" fmla="*/ 1014 h 1368"/>
              <a:gd name="T38" fmla="*/ 108 w 640"/>
              <a:gd name="T39" fmla="*/ 1161 h 1368"/>
              <a:gd name="T40" fmla="*/ 103 w 640"/>
              <a:gd name="T41" fmla="*/ 1294 h 1368"/>
              <a:gd name="T42" fmla="*/ 82 w 640"/>
              <a:gd name="T43" fmla="*/ 1356 h 1368"/>
              <a:gd name="T44" fmla="*/ 109 w 640"/>
              <a:gd name="T45" fmla="*/ 1367 h 1368"/>
              <a:gd name="T46" fmla="*/ 229 w 640"/>
              <a:gd name="T47" fmla="*/ 1358 h 1368"/>
              <a:gd name="T48" fmla="*/ 266 w 640"/>
              <a:gd name="T49" fmla="*/ 1334 h 1368"/>
              <a:gd name="T50" fmla="*/ 252 w 640"/>
              <a:gd name="T51" fmla="*/ 1310 h 1368"/>
              <a:gd name="T52" fmla="*/ 206 w 640"/>
              <a:gd name="T53" fmla="*/ 1278 h 1368"/>
              <a:gd name="T54" fmla="*/ 187 w 640"/>
              <a:gd name="T55" fmla="*/ 1215 h 1368"/>
              <a:gd name="T56" fmla="*/ 208 w 640"/>
              <a:gd name="T57" fmla="*/ 1091 h 1368"/>
              <a:gd name="T58" fmla="*/ 237 w 640"/>
              <a:gd name="T59" fmla="*/ 1025 h 1368"/>
              <a:gd name="T60" fmla="*/ 268 w 640"/>
              <a:gd name="T61" fmla="*/ 925 h 1368"/>
              <a:gd name="T62" fmla="*/ 374 w 640"/>
              <a:gd name="T63" fmla="*/ 901 h 1368"/>
              <a:gd name="T64" fmla="*/ 402 w 640"/>
              <a:gd name="T65" fmla="*/ 952 h 1368"/>
              <a:gd name="T66" fmla="*/ 418 w 640"/>
              <a:gd name="T67" fmla="*/ 1225 h 1368"/>
              <a:gd name="T68" fmla="*/ 433 w 640"/>
              <a:gd name="T69" fmla="*/ 1284 h 1368"/>
              <a:gd name="T70" fmla="*/ 428 w 640"/>
              <a:gd name="T71" fmla="*/ 1334 h 1368"/>
              <a:gd name="T72" fmla="*/ 590 w 640"/>
              <a:gd name="T73" fmla="*/ 1309 h 1368"/>
              <a:gd name="T74" fmla="*/ 636 w 640"/>
              <a:gd name="T75" fmla="*/ 1292 h 1368"/>
              <a:gd name="T76" fmla="*/ 635 w 640"/>
              <a:gd name="T77" fmla="*/ 1270 h 1368"/>
              <a:gd name="T78" fmla="*/ 580 w 640"/>
              <a:gd name="T79" fmla="*/ 1250 h 1368"/>
              <a:gd name="T80" fmla="*/ 512 w 640"/>
              <a:gd name="T81" fmla="*/ 1028 h 1368"/>
              <a:gd name="T82" fmla="*/ 499 w 640"/>
              <a:gd name="T83" fmla="*/ 925 h 1368"/>
              <a:gd name="T84" fmla="*/ 475 w 640"/>
              <a:gd name="T85" fmla="*/ 811 h 1368"/>
              <a:gd name="T86" fmla="*/ 455 w 640"/>
              <a:gd name="T87" fmla="*/ 737 h 1368"/>
              <a:gd name="T88" fmla="*/ 408 w 640"/>
              <a:gd name="T89" fmla="*/ 666 h 1368"/>
              <a:gd name="T90" fmla="*/ 421 w 640"/>
              <a:gd name="T91" fmla="*/ 635 h 1368"/>
              <a:gd name="T92" fmla="*/ 408 w 640"/>
              <a:gd name="T93" fmla="*/ 535 h 1368"/>
              <a:gd name="T94" fmla="*/ 387 w 640"/>
              <a:gd name="T95" fmla="*/ 428 h 1368"/>
              <a:gd name="T96" fmla="*/ 389 w 640"/>
              <a:gd name="T97" fmla="*/ 305 h 1368"/>
              <a:gd name="T98" fmla="*/ 379 w 640"/>
              <a:gd name="T99" fmla="*/ 231 h 1368"/>
              <a:gd name="T100" fmla="*/ 412 w 640"/>
              <a:gd name="T101" fmla="*/ 180 h 1368"/>
              <a:gd name="T102" fmla="*/ 406 w 640"/>
              <a:gd name="T103" fmla="*/ 161 h 1368"/>
              <a:gd name="T104" fmla="*/ 417 w 640"/>
              <a:gd name="T105" fmla="*/ 132 h 1368"/>
              <a:gd name="T106" fmla="*/ 425 w 640"/>
              <a:gd name="T107" fmla="*/ 71 h 1368"/>
              <a:gd name="T108" fmla="*/ 396 w 640"/>
              <a:gd name="T109" fmla="*/ 30 h 1368"/>
              <a:gd name="T110" fmla="*/ 349 w 640"/>
              <a:gd name="T111" fmla="*/ 0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40" h="1368">
                <a:moveTo>
                  <a:pt x="325" y="0"/>
                </a:moveTo>
                <a:lnTo>
                  <a:pt x="325" y="0"/>
                </a:lnTo>
                <a:lnTo>
                  <a:pt x="318" y="3"/>
                </a:lnTo>
                <a:lnTo>
                  <a:pt x="302" y="7"/>
                </a:lnTo>
                <a:lnTo>
                  <a:pt x="285" y="15"/>
                </a:lnTo>
                <a:lnTo>
                  <a:pt x="277" y="20"/>
                </a:lnTo>
                <a:lnTo>
                  <a:pt x="270" y="25"/>
                </a:lnTo>
                <a:lnTo>
                  <a:pt x="270" y="25"/>
                </a:lnTo>
                <a:lnTo>
                  <a:pt x="266" y="31"/>
                </a:lnTo>
                <a:lnTo>
                  <a:pt x="262" y="37"/>
                </a:lnTo>
                <a:lnTo>
                  <a:pt x="254" y="51"/>
                </a:lnTo>
                <a:lnTo>
                  <a:pt x="250" y="65"/>
                </a:lnTo>
                <a:lnTo>
                  <a:pt x="246" y="79"/>
                </a:lnTo>
                <a:lnTo>
                  <a:pt x="246" y="79"/>
                </a:lnTo>
                <a:lnTo>
                  <a:pt x="245" y="94"/>
                </a:lnTo>
                <a:lnTo>
                  <a:pt x="245" y="110"/>
                </a:lnTo>
                <a:lnTo>
                  <a:pt x="246" y="128"/>
                </a:lnTo>
                <a:lnTo>
                  <a:pt x="246" y="128"/>
                </a:lnTo>
                <a:lnTo>
                  <a:pt x="238" y="131"/>
                </a:lnTo>
                <a:lnTo>
                  <a:pt x="232" y="131"/>
                </a:lnTo>
                <a:lnTo>
                  <a:pt x="229" y="129"/>
                </a:lnTo>
                <a:lnTo>
                  <a:pt x="226" y="128"/>
                </a:lnTo>
                <a:lnTo>
                  <a:pt x="226" y="128"/>
                </a:lnTo>
                <a:lnTo>
                  <a:pt x="224" y="126"/>
                </a:lnTo>
                <a:lnTo>
                  <a:pt x="219" y="124"/>
                </a:lnTo>
                <a:lnTo>
                  <a:pt x="209" y="121"/>
                </a:lnTo>
                <a:lnTo>
                  <a:pt x="197" y="118"/>
                </a:lnTo>
                <a:lnTo>
                  <a:pt x="197" y="138"/>
                </a:lnTo>
                <a:lnTo>
                  <a:pt x="162" y="143"/>
                </a:lnTo>
                <a:lnTo>
                  <a:pt x="118" y="192"/>
                </a:lnTo>
                <a:lnTo>
                  <a:pt x="118" y="192"/>
                </a:lnTo>
                <a:lnTo>
                  <a:pt x="112" y="208"/>
                </a:lnTo>
                <a:lnTo>
                  <a:pt x="107" y="222"/>
                </a:lnTo>
                <a:lnTo>
                  <a:pt x="103" y="236"/>
                </a:lnTo>
                <a:lnTo>
                  <a:pt x="103" y="236"/>
                </a:lnTo>
                <a:lnTo>
                  <a:pt x="97" y="262"/>
                </a:lnTo>
                <a:lnTo>
                  <a:pt x="93" y="276"/>
                </a:lnTo>
                <a:lnTo>
                  <a:pt x="93" y="276"/>
                </a:lnTo>
                <a:lnTo>
                  <a:pt x="88" y="276"/>
                </a:lnTo>
                <a:lnTo>
                  <a:pt x="75" y="274"/>
                </a:lnTo>
                <a:lnTo>
                  <a:pt x="67" y="276"/>
                </a:lnTo>
                <a:lnTo>
                  <a:pt x="60" y="278"/>
                </a:lnTo>
                <a:lnTo>
                  <a:pt x="54" y="281"/>
                </a:lnTo>
                <a:lnTo>
                  <a:pt x="49" y="285"/>
                </a:lnTo>
                <a:lnTo>
                  <a:pt x="49" y="285"/>
                </a:lnTo>
                <a:lnTo>
                  <a:pt x="45" y="295"/>
                </a:lnTo>
                <a:lnTo>
                  <a:pt x="40" y="310"/>
                </a:lnTo>
                <a:lnTo>
                  <a:pt x="31" y="352"/>
                </a:lnTo>
                <a:lnTo>
                  <a:pt x="22" y="394"/>
                </a:lnTo>
                <a:lnTo>
                  <a:pt x="18" y="408"/>
                </a:lnTo>
                <a:lnTo>
                  <a:pt x="15" y="418"/>
                </a:lnTo>
                <a:lnTo>
                  <a:pt x="15" y="418"/>
                </a:lnTo>
                <a:lnTo>
                  <a:pt x="8" y="433"/>
                </a:lnTo>
                <a:lnTo>
                  <a:pt x="3" y="450"/>
                </a:lnTo>
                <a:lnTo>
                  <a:pt x="0" y="465"/>
                </a:lnTo>
                <a:lnTo>
                  <a:pt x="0" y="470"/>
                </a:lnTo>
                <a:lnTo>
                  <a:pt x="0" y="472"/>
                </a:lnTo>
                <a:lnTo>
                  <a:pt x="0" y="472"/>
                </a:lnTo>
                <a:lnTo>
                  <a:pt x="7" y="481"/>
                </a:lnTo>
                <a:lnTo>
                  <a:pt x="11" y="485"/>
                </a:lnTo>
                <a:lnTo>
                  <a:pt x="15" y="487"/>
                </a:lnTo>
                <a:lnTo>
                  <a:pt x="15" y="487"/>
                </a:lnTo>
                <a:lnTo>
                  <a:pt x="15" y="488"/>
                </a:lnTo>
                <a:lnTo>
                  <a:pt x="15" y="493"/>
                </a:lnTo>
                <a:lnTo>
                  <a:pt x="11" y="508"/>
                </a:lnTo>
                <a:lnTo>
                  <a:pt x="10" y="518"/>
                </a:lnTo>
                <a:lnTo>
                  <a:pt x="10" y="530"/>
                </a:lnTo>
                <a:lnTo>
                  <a:pt x="11" y="543"/>
                </a:lnTo>
                <a:lnTo>
                  <a:pt x="15" y="556"/>
                </a:lnTo>
                <a:lnTo>
                  <a:pt x="15" y="556"/>
                </a:lnTo>
                <a:lnTo>
                  <a:pt x="19" y="570"/>
                </a:lnTo>
                <a:lnTo>
                  <a:pt x="26" y="583"/>
                </a:lnTo>
                <a:lnTo>
                  <a:pt x="38" y="607"/>
                </a:lnTo>
                <a:lnTo>
                  <a:pt x="54" y="635"/>
                </a:lnTo>
                <a:lnTo>
                  <a:pt x="54" y="635"/>
                </a:lnTo>
                <a:lnTo>
                  <a:pt x="58" y="637"/>
                </a:lnTo>
                <a:lnTo>
                  <a:pt x="65" y="640"/>
                </a:lnTo>
                <a:lnTo>
                  <a:pt x="90" y="643"/>
                </a:lnTo>
                <a:lnTo>
                  <a:pt x="115" y="647"/>
                </a:lnTo>
                <a:lnTo>
                  <a:pt x="133" y="650"/>
                </a:lnTo>
                <a:lnTo>
                  <a:pt x="133" y="650"/>
                </a:lnTo>
                <a:lnTo>
                  <a:pt x="150" y="650"/>
                </a:lnTo>
                <a:lnTo>
                  <a:pt x="157" y="650"/>
                </a:lnTo>
                <a:lnTo>
                  <a:pt x="157" y="650"/>
                </a:lnTo>
                <a:lnTo>
                  <a:pt x="151" y="657"/>
                </a:lnTo>
                <a:lnTo>
                  <a:pt x="140" y="674"/>
                </a:lnTo>
                <a:lnTo>
                  <a:pt x="133" y="685"/>
                </a:lnTo>
                <a:lnTo>
                  <a:pt x="128" y="696"/>
                </a:lnTo>
                <a:lnTo>
                  <a:pt x="124" y="705"/>
                </a:lnTo>
                <a:lnTo>
                  <a:pt x="123" y="714"/>
                </a:lnTo>
                <a:lnTo>
                  <a:pt x="123" y="714"/>
                </a:lnTo>
                <a:lnTo>
                  <a:pt x="125" y="730"/>
                </a:lnTo>
                <a:lnTo>
                  <a:pt x="129" y="748"/>
                </a:lnTo>
                <a:lnTo>
                  <a:pt x="134" y="763"/>
                </a:lnTo>
                <a:lnTo>
                  <a:pt x="136" y="766"/>
                </a:lnTo>
                <a:lnTo>
                  <a:pt x="138" y="768"/>
                </a:lnTo>
                <a:lnTo>
                  <a:pt x="138" y="768"/>
                </a:lnTo>
                <a:lnTo>
                  <a:pt x="140" y="768"/>
                </a:lnTo>
                <a:lnTo>
                  <a:pt x="144" y="770"/>
                </a:lnTo>
                <a:lnTo>
                  <a:pt x="154" y="778"/>
                </a:lnTo>
                <a:lnTo>
                  <a:pt x="167" y="787"/>
                </a:lnTo>
                <a:lnTo>
                  <a:pt x="167" y="787"/>
                </a:lnTo>
                <a:lnTo>
                  <a:pt x="163" y="864"/>
                </a:lnTo>
                <a:lnTo>
                  <a:pt x="161" y="915"/>
                </a:lnTo>
                <a:lnTo>
                  <a:pt x="158" y="933"/>
                </a:lnTo>
                <a:lnTo>
                  <a:pt x="157" y="940"/>
                </a:lnTo>
                <a:lnTo>
                  <a:pt x="157" y="940"/>
                </a:lnTo>
                <a:lnTo>
                  <a:pt x="156" y="942"/>
                </a:lnTo>
                <a:lnTo>
                  <a:pt x="154" y="946"/>
                </a:lnTo>
                <a:lnTo>
                  <a:pt x="149" y="960"/>
                </a:lnTo>
                <a:lnTo>
                  <a:pt x="143" y="979"/>
                </a:lnTo>
                <a:lnTo>
                  <a:pt x="143" y="979"/>
                </a:lnTo>
                <a:lnTo>
                  <a:pt x="136" y="995"/>
                </a:lnTo>
                <a:lnTo>
                  <a:pt x="131" y="1014"/>
                </a:lnTo>
                <a:lnTo>
                  <a:pt x="125" y="1038"/>
                </a:lnTo>
                <a:lnTo>
                  <a:pt x="118" y="1065"/>
                </a:lnTo>
                <a:lnTo>
                  <a:pt x="113" y="1096"/>
                </a:lnTo>
                <a:lnTo>
                  <a:pt x="109" y="1129"/>
                </a:lnTo>
                <a:lnTo>
                  <a:pt x="108" y="1145"/>
                </a:lnTo>
                <a:lnTo>
                  <a:pt x="108" y="1161"/>
                </a:lnTo>
                <a:lnTo>
                  <a:pt x="108" y="1161"/>
                </a:lnTo>
                <a:lnTo>
                  <a:pt x="109" y="1218"/>
                </a:lnTo>
                <a:lnTo>
                  <a:pt x="108" y="1257"/>
                </a:lnTo>
                <a:lnTo>
                  <a:pt x="107" y="1283"/>
                </a:lnTo>
                <a:lnTo>
                  <a:pt x="106" y="1290"/>
                </a:lnTo>
                <a:lnTo>
                  <a:pt x="103" y="1294"/>
                </a:lnTo>
                <a:lnTo>
                  <a:pt x="103" y="1294"/>
                </a:lnTo>
                <a:lnTo>
                  <a:pt x="101" y="1299"/>
                </a:lnTo>
                <a:lnTo>
                  <a:pt x="96" y="1308"/>
                </a:lnTo>
                <a:lnTo>
                  <a:pt x="88" y="1332"/>
                </a:lnTo>
                <a:lnTo>
                  <a:pt x="85" y="1345"/>
                </a:lnTo>
                <a:lnTo>
                  <a:pt x="82" y="1356"/>
                </a:lnTo>
                <a:lnTo>
                  <a:pt x="81" y="1364"/>
                </a:lnTo>
                <a:lnTo>
                  <a:pt x="82" y="1367"/>
                </a:lnTo>
                <a:lnTo>
                  <a:pt x="83" y="1368"/>
                </a:lnTo>
                <a:lnTo>
                  <a:pt x="83" y="1368"/>
                </a:lnTo>
                <a:lnTo>
                  <a:pt x="92" y="1368"/>
                </a:lnTo>
                <a:lnTo>
                  <a:pt x="109" y="1367"/>
                </a:lnTo>
                <a:lnTo>
                  <a:pt x="157" y="1363"/>
                </a:lnTo>
                <a:lnTo>
                  <a:pt x="204" y="1358"/>
                </a:lnTo>
                <a:lnTo>
                  <a:pt x="220" y="1358"/>
                </a:lnTo>
                <a:lnTo>
                  <a:pt x="226" y="1358"/>
                </a:lnTo>
                <a:lnTo>
                  <a:pt x="226" y="1358"/>
                </a:lnTo>
                <a:lnTo>
                  <a:pt x="229" y="1358"/>
                </a:lnTo>
                <a:lnTo>
                  <a:pt x="235" y="1357"/>
                </a:lnTo>
                <a:lnTo>
                  <a:pt x="242" y="1353"/>
                </a:lnTo>
                <a:lnTo>
                  <a:pt x="250" y="1350"/>
                </a:lnTo>
                <a:lnTo>
                  <a:pt x="258" y="1343"/>
                </a:lnTo>
                <a:lnTo>
                  <a:pt x="264" y="1337"/>
                </a:lnTo>
                <a:lnTo>
                  <a:pt x="266" y="1334"/>
                </a:lnTo>
                <a:lnTo>
                  <a:pt x="267" y="1331"/>
                </a:lnTo>
                <a:lnTo>
                  <a:pt x="267" y="1327"/>
                </a:lnTo>
                <a:lnTo>
                  <a:pt x="266" y="1324"/>
                </a:lnTo>
                <a:lnTo>
                  <a:pt x="266" y="1324"/>
                </a:lnTo>
                <a:lnTo>
                  <a:pt x="261" y="1316"/>
                </a:lnTo>
                <a:lnTo>
                  <a:pt x="252" y="1310"/>
                </a:lnTo>
                <a:lnTo>
                  <a:pt x="242" y="1303"/>
                </a:lnTo>
                <a:lnTo>
                  <a:pt x="232" y="1297"/>
                </a:lnTo>
                <a:lnTo>
                  <a:pt x="214" y="1288"/>
                </a:lnTo>
                <a:lnTo>
                  <a:pt x="206" y="1284"/>
                </a:lnTo>
                <a:lnTo>
                  <a:pt x="206" y="1284"/>
                </a:lnTo>
                <a:lnTo>
                  <a:pt x="206" y="1278"/>
                </a:lnTo>
                <a:lnTo>
                  <a:pt x="206" y="1270"/>
                </a:lnTo>
                <a:lnTo>
                  <a:pt x="206" y="1270"/>
                </a:lnTo>
                <a:lnTo>
                  <a:pt x="204" y="1265"/>
                </a:lnTo>
                <a:lnTo>
                  <a:pt x="199" y="1260"/>
                </a:lnTo>
                <a:lnTo>
                  <a:pt x="192" y="1255"/>
                </a:lnTo>
                <a:lnTo>
                  <a:pt x="187" y="1215"/>
                </a:lnTo>
                <a:lnTo>
                  <a:pt x="187" y="1215"/>
                </a:lnTo>
                <a:lnTo>
                  <a:pt x="194" y="1172"/>
                </a:lnTo>
                <a:lnTo>
                  <a:pt x="202" y="1127"/>
                </a:lnTo>
                <a:lnTo>
                  <a:pt x="202" y="1127"/>
                </a:lnTo>
                <a:lnTo>
                  <a:pt x="203" y="1115"/>
                </a:lnTo>
                <a:lnTo>
                  <a:pt x="208" y="1091"/>
                </a:lnTo>
                <a:lnTo>
                  <a:pt x="210" y="1076"/>
                </a:lnTo>
                <a:lnTo>
                  <a:pt x="215" y="1063"/>
                </a:lnTo>
                <a:lnTo>
                  <a:pt x="220" y="1049"/>
                </a:lnTo>
                <a:lnTo>
                  <a:pt x="226" y="1038"/>
                </a:lnTo>
                <a:lnTo>
                  <a:pt x="226" y="1038"/>
                </a:lnTo>
                <a:lnTo>
                  <a:pt x="237" y="1025"/>
                </a:lnTo>
                <a:lnTo>
                  <a:pt x="245" y="1017"/>
                </a:lnTo>
                <a:lnTo>
                  <a:pt x="248" y="1012"/>
                </a:lnTo>
                <a:lnTo>
                  <a:pt x="251" y="1004"/>
                </a:lnTo>
                <a:lnTo>
                  <a:pt x="251" y="1004"/>
                </a:lnTo>
                <a:lnTo>
                  <a:pt x="262" y="953"/>
                </a:lnTo>
                <a:lnTo>
                  <a:pt x="268" y="925"/>
                </a:lnTo>
                <a:lnTo>
                  <a:pt x="270" y="910"/>
                </a:lnTo>
                <a:lnTo>
                  <a:pt x="270" y="910"/>
                </a:lnTo>
                <a:lnTo>
                  <a:pt x="275" y="893"/>
                </a:lnTo>
                <a:lnTo>
                  <a:pt x="285" y="861"/>
                </a:lnTo>
                <a:lnTo>
                  <a:pt x="300" y="817"/>
                </a:lnTo>
                <a:lnTo>
                  <a:pt x="374" y="901"/>
                </a:lnTo>
                <a:lnTo>
                  <a:pt x="374" y="901"/>
                </a:lnTo>
                <a:lnTo>
                  <a:pt x="380" y="913"/>
                </a:lnTo>
                <a:lnTo>
                  <a:pt x="389" y="930"/>
                </a:lnTo>
                <a:lnTo>
                  <a:pt x="389" y="930"/>
                </a:lnTo>
                <a:lnTo>
                  <a:pt x="397" y="945"/>
                </a:lnTo>
                <a:lnTo>
                  <a:pt x="402" y="952"/>
                </a:lnTo>
                <a:lnTo>
                  <a:pt x="403" y="955"/>
                </a:lnTo>
                <a:lnTo>
                  <a:pt x="403" y="955"/>
                </a:lnTo>
                <a:lnTo>
                  <a:pt x="411" y="1087"/>
                </a:lnTo>
                <a:lnTo>
                  <a:pt x="416" y="1181"/>
                </a:lnTo>
                <a:lnTo>
                  <a:pt x="418" y="1225"/>
                </a:lnTo>
                <a:lnTo>
                  <a:pt x="418" y="1225"/>
                </a:lnTo>
                <a:lnTo>
                  <a:pt x="418" y="1231"/>
                </a:lnTo>
                <a:lnTo>
                  <a:pt x="418" y="1241"/>
                </a:lnTo>
                <a:lnTo>
                  <a:pt x="418" y="1255"/>
                </a:lnTo>
                <a:lnTo>
                  <a:pt x="433" y="1250"/>
                </a:lnTo>
                <a:lnTo>
                  <a:pt x="433" y="1284"/>
                </a:lnTo>
                <a:lnTo>
                  <a:pt x="433" y="1284"/>
                </a:lnTo>
                <a:lnTo>
                  <a:pt x="432" y="1295"/>
                </a:lnTo>
                <a:lnTo>
                  <a:pt x="428" y="1314"/>
                </a:lnTo>
                <a:lnTo>
                  <a:pt x="428" y="1314"/>
                </a:lnTo>
                <a:lnTo>
                  <a:pt x="427" y="1321"/>
                </a:lnTo>
                <a:lnTo>
                  <a:pt x="427" y="1327"/>
                </a:lnTo>
                <a:lnTo>
                  <a:pt x="428" y="1334"/>
                </a:lnTo>
                <a:lnTo>
                  <a:pt x="507" y="1334"/>
                </a:lnTo>
                <a:lnTo>
                  <a:pt x="517" y="1314"/>
                </a:lnTo>
                <a:lnTo>
                  <a:pt x="517" y="1314"/>
                </a:lnTo>
                <a:lnTo>
                  <a:pt x="542" y="1313"/>
                </a:lnTo>
                <a:lnTo>
                  <a:pt x="567" y="1311"/>
                </a:lnTo>
                <a:lnTo>
                  <a:pt x="590" y="1309"/>
                </a:lnTo>
                <a:lnTo>
                  <a:pt x="590" y="1309"/>
                </a:lnTo>
                <a:lnTo>
                  <a:pt x="610" y="1305"/>
                </a:lnTo>
                <a:lnTo>
                  <a:pt x="619" y="1303"/>
                </a:lnTo>
                <a:lnTo>
                  <a:pt x="625" y="1299"/>
                </a:lnTo>
                <a:lnTo>
                  <a:pt x="631" y="1295"/>
                </a:lnTo>
                <a:lnTo>
                  <a:pt x="636" y="1292"/>
                </a:lnTo>
                <a:lnTo>
                  <a:pt x="638" y="1286"/>
                </a:lnTo>
                <a:lnTo>
                  <a:pt x="640" y="1279"/>
                </a:lnTo>
                <a:lnTo>
                  <a:pt x="640" y="1279"/>
                </a:lnTo>
                <a:lnTo>
                  <a:pt x="640" y="1276"/>
                </a:lnTo>
                <a:lnTo>
                  <a:pt x="637" y="1273"/>
                </a:lnTo>
                <a:lnTo>
                  <a:pt x="635" y="1270"/>
                </a:lnTo>
                <a:lnTo>
                  <a:pt x="631" y="1267"/>
                </a:lnTo>
                <a:lnTo>
                  <a:pt x="621" y="1262"/>
                </a:lnTo>
                <a:lnTo>
                  <a:pt x="610" y="1257"/>
                </a:lnTo>
                <a:lnTo>
                  <a:pt x="590" y="1252"/>
                </a:lnTo>
                <a:lnTo>
                  <a:pt x="580" y="1250"/>
                </a:lnTo>
                <a:lnTo>
                  <a:pt x="580" y="1250"/>
                </a:lnTo>
                <a:lnTo>
                  <a:pt x="556" y="1235"/>
                </a:lnTo>
                <a:lnTo>
                  <a:pt x="556" y="1235"/>
                </a:lnTo>
                <a:lnTo>
                  <a:pt x="526" y="1215"/>
                </a:lnTo>
                <a:lnTo>
                  <a:pt x="512" y="1211"/>
                </a:lnTo>
                <a:lnTo>
                  <a:pt x="512" y="1028"/>
                </a:lnTo>
                <a:lnTo>
                  <a:pt x="512" y="1028"/>
                </a:lnTo>
                <a:lnTo>
                  <a:pt x="507" y="989"/>
                </a:lnTo>
                <a:lnTo>
                  <a:pt x="503" y="960"/>
                </a:lnTo>
                <a:lnTo>
                  <a:pt x="502" y="940"/>
                </a:lnTo>
                <a:lnTo>
                  <a:pt x="502" y="940"/>
                </a:lnTo>
                <a:lnTo>
                  <a:pt x="501" y="934"/>
                </a:lnTo>
                <a:lnTo>
                  <a:pt x="499" y="925"/>
                </a:lnTo>
                <a:lnTo>
                  <a:pt x="494" y="909"/>
                </a:lnTo>
                <a:lnTo>
                  <a:pt x="489" y="893"/>
                </a:lnTo>
                <a:lnTo>
                  <a:pt x="487" y="886"/>
                </a:lnTo>
                <a:lnTo>
                  <a:pt x="487" y="886"/>
                </a:lnTo>
                <a:lnTo>
                  <a:pt x="483" y="861"/>
                </a:lnTo>
                <a:lnTo>
                  <a:pt x="475" y="811"/>
                </a:lnTo>
                <a:lnTo>
                  <a:pt x="465" y="760"/>
                </a:lnTo>
                <a:lnTo>
                  <a:pt x="461" y="744"/>
                </a:lnTo>
                <a:lnTo>
                  <a:pt x="459" y="739"/>
                </a:lnTo>
                <a:lnTo>
                  <a:pt x="457" y="738"/>
                </a:lnTo>
                <a:lnTo>
                  <a:pt x="457" y="738"/>
                </a:lnTo>
                <a:lnTo>
                  <a:pt x="455" y="737"/>
                </a:lnTo>
                <a:lnTo>
                  <a:pt x="453" y="736"/>
                </a:lnTo>
                <a:lnTo>
                  <a:pt x="445" y="727"/>
                </a:lnTo>
                <a:lnTo>
                  <a:pt x="425" y="704"/>
                </a:lnTo>
                <a:lnTo>
                  <a:pt x="398" y="669"/>
                </a:lnTo>
                <a:lnTo>
                  <a:pt x="398" y="669"/>
                </a:lnTo>
                <a:lnTo>
                  <a:pt x="408" y="666"/>
                </a:lnTo>
                <a:lnTo>
                  <a:pt x="416" y="663"/>
                </a:lnTo>
                <a:lnTo>
                  <a:pt x="418" y="661"/>
                </a:lnTo>
                <a:lnTo>
                  <a:pt x="418" y="659"/>
                </a:lnTo>
                <a:lnTo>
                  <a:pt x="418" y="659"/>
                </a:lnTo>
                <a:lnTo>
                  <a:pt x="418" y="651"/>
                </a:lnTo>
                <a:lnTo>
                  <a:pt x="421" y="635"/>
                </a:lnTo>
                <a:lnTo>
                  <a:pt x="422" y="618"/>
                </a:lnTo>
                <a:lnTo>
                  <a:pt x="423" y="605"/>
                </a:lnTo>
                <a:lnTo>
                  <a:pt x="423" y="605"/>
                </a:lnTo>
                <a:lnTo>
                  <a:pt x="422" y="597"/>
                </a:lnTo>
                <a:lnTo>
                  <a:pt x="418" y="579"/>
                </a:lnTo>
                <a:lnTo>
                  <a:pt x="408" y="535"/>
                </a:lnTo>
                <a:lnTo>
                  <a:pt x="393" y="472"/>
                </a:lnTo>
                <a:lnTo>
                  <a:pt x="393" y="472"/>
                </a:lnTo>
                <a:lnTo>
                  <a:pt x="392" y="468"/>
                </a:lnTo>
                <a:lnTo>
                  <a:pt x="390" y="455"/>
                </a:lnTo>
                <a:lnTo>
                  <a:pt x="387" y="438"/>
                </a:lnTo>
                <a:lnTo>
                  <a:pt x="387" y="428"/>
                </a:lnTo>
                <a:lnTo>
                  <a:pt x="389" y="418"/>
                </a:lnTo>
                <a:lnTo>
                  <a:pt x="389" y="418"/>
                </a:lnTo>
                <a:lnTo>
                  <a:pt x="391" y="391"/>
                </a:lnTo>
                <a:lnTo>
                  <a:pt x="391" y="356"/>
                </a:lnTo>
                <a:lnTo>
                  <a:pt x="390" y="324"/>
                </a:lnTo>
                <a:lnTo>
                  <a:pt x="389" y="305"/>
                </a:lnTo>
                <a:lnTo>
                  <a:pt x="389" y="305"/>
                </a:lnTo>
                <a:lnTo>
                  <a:pt x="381" y="266"/>
                </a:lnTo>
                <a:lnTo>
                  <a:pt x="379" y="244"/>
                </a:lnTo>
                <a:lnTo>
                  <a:pt x="377" y="235"/>
                </a:lnTo>
                <a:lnTo>
                  <a:pt x="379" y="231"/>
                </a:lnTo>
                <a:lnTo>
                  <a:pt x="379" y="231"/>
                </a:lnTo>
                <a:lnTo>
                  <a:pt x="398" y="208"/>
                </a:lnTo>
                <a:lnTo>
                  <a:pt x="409" y="193"/>
                </a:lnTo>
                <a:lnTo>
                  <a:pt x="412" y="187"/>
                </a:lnTo>
                <a:lnTo>
                  <a:pt x="413" y="182"/>
                </a:lnTo>
                <a:lnTo>
                  <a:pt x="413" y="182"/>
                </a:lnTo>
                <a:lnTo>
                  <a:pt x="412" y="180"/>
                </a:lnTo>
                <a:lnTo>
                  <a:pt x="409" y="177"/>
                </a:lnTo>
                <a:lnTo>
                  <a:pt x="405" y="176"/>
                </a:lnTo>
                <a:lnTo>
                  <a:pt x="401" y="177"/>
                </a:lnTo>
                <a:lnTo>
                  <a:pt x="398" y="177"/>
                </a:lnTo>
                <a:lnTo>
                  <a:pt x="398" y="177"/>
                </a:lnTo>
                <a:lnTo>
                  <a:pt x="406" y="161"/>
                </a:lnTo>
                <a:lnTo>
                  <a:pt x="412" y="150"/>
                </a:lnTo>
                <a:lnTo>
                  <a:pt x="413" y="145"/>
                </a:lnTo>
                <a:lnTo>
                  <a:pt x="413" y="143"/>
                </a:lnTo>
                <a:lnTo>
                  <a:pt x="413" y="143"/>
                </a:lnTo>
                <a:lnTo>
                  <a:pt x="414" y="139"/>
                </a:lnTo>
                <a:lnTo>
                  <a:pt x="417" y="132"/>
                </a:lnTo>
                <a:lnTo>
                  <a:pt x="424" y="110"/>
                </a:lnTo>
                <a:lnTo>
                  <a:pt x="427" y="97"/>
                </a:lnTo>
                <a:lnTo>
                  <a:pt x="429" y="86"/>
                </a:lnTo>
                <a:lnTo>
                  <a:pt x="428" y="80"/>
                </a:lnTo>
                <a:lnTo>
                  <a:pt x="428" y="76"/>
                </a:lnTo>
                <a:lnTo>
                  <a:pt x="425" y="71"/>
                </a:lnTo>
                <a:lnTo>
                  <a:pt x="423" y="69"/>
                </a:lnTo>
                <a:lnTo>
                  <a:pt x="423" y="69"/>
                </a:lnTo>
                <a:lnTo>
                  <a:pt x="417" y="63"/>
                </a:lnTo>
                <a:lnTo>
                  <a:pt x="411" y="57"/>
                </a:lnTo>
                <a:lnTo>
                  <a:pt x="402" y="42"/>
                </a:lnTo>
                <a:lnTo>
                  <a:pt x="396" y="30"/>
                </a:lnTo>
                <a:lnTo>
                  <a:pt x="393" y="25"/>
                </a:lnTo>
                <a:lnTo>
                  <a:pt x="369" y="5"/>
                </a:lnTo>
                <a:lnTo>
                  <a:pt x="369" y="5"/>
                </a:lnTo>
                <a:lnTo>
                  <a:pt x="360" y="3"/>
                </a:lnTo>
                <a:lnTo>
                  <a:pt x="349" y="0"/>
                </a:lnTo>
                <a:lnTo>
                  <a:pt x="349" y="0"/>
                </a:lnTo>
                <a:lnTo>
                  <a:pt x="345" y="0"/>
                </a:lnTo>
                <a:lnTo>
                  <a:pt x="341" y="3"/>
                </a:lnTo>
                <a:lnTo>
                  <a:pt x="334" y="5"/>
                </a:lnTo>
                <a:lnTo>
                  <a:pt x="325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6CECBAF6-F7E5-40DB-8DBF-246041D3C95D}"/>
              </a:ext>
            </a:extLst>
          </p:cNvPr>
          <p:cNvSpPr>
            <a:spLocks/>
          </p:cNvSpPr>
          <p:nvPr/>
        </p:nvSpPr>
        <p:spPr bwMode="auto">
          <a:xfrm>
            <a:off x="2612740" y="833514"/>
            <a:ext cx="899416" cy="1596500"/>
          </a:xfrm>
          <a:custGeom>
            <a:avLst/>
            <a:gdLst>
              <a:gd name="T0" fmla="*/ 313 w 609"/>
              <a:gd name="T1" fmla="*/ 192 h 1081"/>
              <a:gd name="T2" fmla="*/ 288 w 609"/>
              <a:gd name="T3" fmla="*/ 229 h 1081"/>
              <a:gd name="T4" fmla="*/ 249 w 609"/>
              <a:gd name="T5" fmla="*/ 360 h 1081"/>
              <a:gd name="T6" fmla="*/ 229 w 609"/>
              <a:gd name="T7" fmla="*/ 435 h 1081"/>
              <a:gd name="T8" fmla="*/ 125 w 609"/>
              <a:gd name="T9" fmla="*/ 554 h 1081"/>
              <a:gd name="T10" fmla="*/ 116 w 609"/>
              <a:gd name="T11" fmla="*/ 588 h 1081"/>
              <a:gd name="T12" fmla="*/ 138 w 609"/>
              <a:gd name="T13" fmla="*/ 603 h 1081"/>
              <a:gd name="T14" fmla="*/ 166 w 609"/>
              <a:gd name="T15" fmla="*/ 598 h 1081"/>
              <a:gd name="T16" fmla="*/ 193 w 609"/>
              <a:gd name="T17" fmla="*/ 551 h 1081"/>
              <a:gd name="T18" fmla="*/ 242 w 609"/>
              <a:gd name="T19" fmla="*/ 501 h 1081"/>
              <a:gd name="T20" fmla="*/ 243 w 609"/>
              <a:gd name="T21" fmla="*/ 555 h 1081"/>
              <a:gd name="T22" fmla="*/ 243 w 609"/>
              <a:gd name="T23" fmla="*/ 710 h 1081"/>
              <a:gd name="T24" fmla="*/ 224 w 609"/>
              <a:gd name="T25" fmla="*/ 775 h 1081"/>
              <a:gd name="T26" fmla="*/ 124 w 609"/>
              <a:gd name="T27" fmla="*/ 860 h 1081"/>
              <a:gd name="T28" fmla="*/ 79 w 609"/>
              <a:gd name="T29" fmla="*/ 920 h 1081"/>
              <a:gd name="T30" fmla="*/ 18 w 609"/>
              <a:gd name="T31" fmla="*/ 935 h 1081"/>
              <a:gd name="T32" fmla="*/ 2 w 609"/>
              <a:gd name="T33" fmla="*/ 944 h 1081"/>
              <a:gd name="T34" fmla="*/ 11 w 609"/>
              <a:gd name="T35" fmla="*/ 991 h 1081"/>
              <a:gd name="T36" fmla="*/ 24 w 609"/>
              <a:gd name="T37" fmla="*/ 1039 h 1081"/>
              <a:gd name="T38" fmla="*/ 54 w 609"/>
              <a:gd name="T39" fmla="*/ 1063 h 1081"/>
              <a:gd name="T40" fmla="*/ 125 w 609"/>
              <a:gd name="T41" fmla="*/ 1067 h 1081"/>
              <a:gd name="T42" fmla="*/ 130 w 609"/>
              <a:gd name="T43" fmla="*/ 1053 h 1081"/>
              <a:gd name="T44" fmla="*/ 93 w 609"/>
              <a:gd name="T45" fmla="*/ 1021 h 1081"/>
              <a:gd name="T46" fmla="*/ 94 w 609"/>
              <a:gd name="T47" fmla="*/ 997 h 1081"/>
              <a:gd name="T48" fmla="*/ 122 w 609"/>
              <a:gd name="T49" fmla="*/ 955 h 1081"/>
              <a:gd name="T50" fmla="*/ 144 w 609"/>
              <a:gd name="T51" fmla="*/ 937 h 1081"/>
              <a:gd name="T52" fmla="*/ 187 w 609"/>
              <a:gd name="T53" fmla="*/ 915 h 1081"/>
              <a:gd name="T54" fmla="*/ 336 w 609"/>
              <a:gd name="T55" fmla="*/ 789 h 1081"/>
              <a:gd name="T56" fmla="*/ 385 w 609"/>
              <a:gd name="T57" fmla="*/ 774 h 1081"/>
              <a:gd name="T58" fmla="*/ 389 w 609"/>
              <a:gd name="T59" fmla="*/ 811 h 1081"/>
              <a:gd name="T60" fmla="*/ 395 w 609"/>
              <a:gd name="T61" fmla="*/ 878 h 1081"/>
              <a:gd name="T62" fmla="*/ 417 w 609"/>
              <a:gd name="T63" fmla="*/ 1029 h 1081"/>
              <a:gd name="T64" fmla="*/ 413 w 609"/>
              <a:gd name="T65" fmla="*/ 1073 h 1081"/>
              <a:gd name="T66" fmla="*/ 459 w 609"/>
              <a:gd name="T67" fmla="*/ 1080 h 1081"/>
              <a:gd name="T68" fmla="*/ 560 w 609"/>
              <a:gd name="T69" fmla="*/ 1071 h 1081"/>
              <a:gd name="T70" fmla="*/ 574 w 609"/>
              <a:gd name="T71" fmla="*/ 1046 h 1081"/>
              <a:gd name="T72" fmla="*/ 526 w 609"/>
              <a:gd name="T73" fmla="*/ 1044 h 1081"/>
              <a:gd name="T74" fmla="*/ 479 w 609"/>
              <a:gd name="T75" fmla="*/ 1002 h 1081"/>
              <a:gd name="T76" fmla="*/ 464 w 609"/>
              <a:gd name="T77" fmla="*/ 984 h 1081"/>
              <a:gd name="T78" fmla="*/ 485 w 609"/>
              <a:gd name="T79" fmla="*/ 819 h 1081"/>
              <a:gd name="T80" fmla="*/ 479 w 609"/>
              <a:gd name="T81" fmla="*/ 739 h 1081"/>
              <a:gd name="T82" fmla="*/ 426 w 609"/>
              <a:gd name="T83" fmla="*/ 583 h 1081"/>
              <a:gd name="T84" fmla="*/ 495 w 609"/>
              <a:gd name="T85" fmla="*/ 520 h 1081"/>
              <a:gd name="T86" fmla="*/ 543 w 609"/>
              <a:gd name="T87" fmla="*/ 562 h 1081"/>
              <a:gd name="T88" fmla="*/ 561 w 609"/>
              <a:gd name="T89" fmla="*/ 590 h 1081"/>
              <a:gd name="T90" fmla="*/ 573 w 609"/>
              <a:gd name="T91" fmla="*/ 598 h 1081"/>
              <a:gd name="T92" fmla="*/ 597 w 609"/>
              <a:gd name="T93" fmla="*/ 591 h 1081"/>
              <a:gd name="T94" fmla="*/ 608 w 609"/>
              <a:gd name="T95" fmla="*/ 549 h 1081"/>
              <a:gd name="T96" fmla="*/ 572 w 609"/>
              <a:gd name="T97" fmla="*/ 527 h 1081"/>
              <a:gd name="T98" fmla="*/ 450 w 609"/>
              <a:gd name="T99" fmla="*/ 346 h 1081"/>
              <a:gd name="T100" fmla="*/ 466 w 609"/>
              <a:gd name="T101" fmla="*/ 271 h 1081"/>
              <a:gd name="T102" fmla="*/ 429 w 609"/>
              <a:gd name="T103" fmla="*/ 202 h 1081"/>
              <a:gd name="T104" fmla="*/ 446 w 609"/>
              <a:gd name="T105" fmla="*/ 164 h 1081"/>
              <a:gd name="T106" fmla="*/ 460 w 609"/>
              <a:gd name="T107" fmla="*/ 136 h 1081"/>
              <a:gd name="T108" fmla="*/ 463 w 609"/>
              <a:gd name="T109" fmla="*/ 103 h 1081"/>
              <a:gd name="T110" fmla="*/ 448 w 609"/>
              <a:gd name="T111" fmla="*/ 90 h 1081"/>
              <a:gd name="T112" fmla="*/ 450 w 609"/>
              <a:gd name="T113" fmla="*/ 42 h 1081"/>
              <a:gd name="T114" fmla="*/ 382 w 609"/>
              <a:gd name="T115" fmla="*/ 0 h 1081"/>
              <a:gd name="T116" fmla="*/ 335 w 609"/>
              <a:gd name="T117" fmla="*/ 16 h 1081"/>
              <a:gd name="T118" fmla="*/ 322 w 609"/>
              <a:gd name="T119" fmla="*/ 56 h 1081"/>
              <a:gd name="T120" fmla="*/ 335 w 609"/>
              <a:gd name="T121" fmla="*/ 142 h 10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09" h="1081">
                <a:moveTo>
                  <a:pt x="342" y="151"/>
                </a:moveTo>
                <a:lnTo>
                  <a:pt x="342" y="176"/>
                </a:lnTo>
                <a:lnTo>
                  <a:pt x="342" y="176"/>
                </a:lnTo>
                <a:lnTo>
                  <a:pt x="336" y="180"/>
                </a:lnTo>
                <a:lnTo>
                  <a:pt x="322" y="187"/>
                </a:lnTo>
                <a:lnTo>
                  <a:pt x="313" y="192"/>
                </a:lnTo>
                <a:lnTo>
                  <a:pt x="306" y="196"/>
                </a:lnTo>
                <a:lnTo>
                  <a:pt x="299" y="202"/>
                </a:lnTo>
                <a:lnTo>
                  <a:pt x="295" y="208"/>
                </a:lnTo>
                <a:lnTo>
                  <a:pt x="295" y="208"/>
                </a:lnTo>
                <a:lnTo>
                  <a:pt x="292" y="217"/>
                </a:lnTo>
                <a:lnTo>
                  <a:pt x="288" y="229"/>
                </a:lnTo>
                <a:lnTo>
                  <a:pt x="280" y="260"/>
                </a:lnTo>
                <a:lnTo>
                  <a:pt x="271" y="290"/>
                </a:lnTo>
                <a:lnTo>
                  <a:pt x="266" y="308"/>
                </a:lnTo>
                <a:lnTo>
                  <a:pt x="266" y="308"/>
                </a:lnTo>
                <a:lnTo>
                  <a:pt x="255" y="341"/>
                </a:lnTo>
                <a:lnTo>
                  <a:pt x="249" y="360"/>
                </a:lnTo>
                <a:lnTo>
                  <a:pt x="248" y="372"/>
                </a:lnTo>
                <a:lnTo>
                  <a:pt x="248" y="372"/>
                </a:lnTo>
                <a:lnTo>
                  <a:pt x="246" y="384"/>
                </a:lnTo>
                <a:lnTo>
                  <a:pt x="240" y="403"/>
                </a:lnTo>
                <a:lnTo>
                  <a:pt x="234" y="424"/>
                </a:lnTo>
                <a:lnTo>
                  <a:pt x="229" y="435"/>
                </a:lnTo>
                <a:lnTo>
                  <a:pt x="229" y="435"/>
                </a:lnTo>
                <a:lnTo>
                  <a:pt x="181" y="494"/>
                </a:lnTo>
                <a:lnTo>
                  <a:pt x="138" y="548"/>
                </a:lnTo>
                <a:lnTo>
                  <a:pt x="138" y="548"/>
                </a:lnTo>
                <a:lnTo>
                  <a:pt x="130" y="550"/>
                </a:lnTo>
                <a:lnTo>
                  <a:pt x="125" y="554"/>
                </a:lnTo>
                <a:lnTo>
                  <a:pt x="121" y="559"/>
                </a:lnTo>
                <a:lnTo>
                  <a:pt x="121" y="559"/>
                </a:lnTo>
                <a:lnTo>
                  <a:pt x="118" y="566"/>
                </a:lnTo>
                <a:lnTo>
                  <a:pt x="116" y="573"/>
                </a:lnTo>
                <a:lnTo>
                  <a:pt x="116" y="580"/>
                </a:lnTo>
                <a:lnTo>
                  <a:pt x="116" y="588"/>
                </a:lnTo>
                <a:lnTo>
                  <a:pt x="116" y="588"/>
                </a:lnTo>
                <a:lnTo>
                  <a:pt x="117" y="591"/>
                </a:lnTo>
                <a:lnTo>
                  <a:pt x="119" y="594"/>
                </a:lnTo>
                <a:lnTo>
                  <a:pt x="125" y="597"/>
                </a:lnTo>
                <a:lnTo>
                  <a:pt x="132" y="601"/>
                </a:lnTo>
                <a:lnTo>
                  <a:pt x="138" y="603"/>
                </a:lnTo>
                <a:lnTo>
                  <a:pt x="138" y="603"/>
                </a:lnTo>
                <a:lnTo>
                  <a:pt x="139" y="604"/>
                </a:lnTo>
                <a:lnTo>
                  <a:pt x="142" y="604"/>
                </a:lnTo>
                <a:lnTo>
                  <a:pt x="152" y="603"/>
                </a:lnTo>
                <a:lnTo>
                  <a:pt x="166" y="598"/>
                </a:lnTo>
                <a:lnTo>
                  <a:pt x="166" y="598"/>
                </a:lnTo>
                <a:lnTo>
                  <a:pt x="168" y="597"/>
                </a:lnTo>
                <a:lnTo>
                  <a:pt x="170" y="594"/>
                </a:lnTo>
                <a:lnTo>
                  <a:pt x="174" y="583"/>
                </a:lnTo>
                <a:lnTo>
                  <a:pt x="182" y="563"/>
                </a:lnTo>
                <a:lnTo>
                  <a:pt x="182" y="563"/>
                </a:lnTo>
                <a:lnTo>
                  <a:pt x="193" y="551"/>
                </a:lnTo>
                <a:lnTo>
                  <a:pt x="213" y="529"/>
                </a:lnTo>
                <a:lnTo>
                  <a:pt x="234" y="507"/>
                </a:lnTo>
                <a:lnTo>
                  <a:pt x="240" y="502"/>
                </a:lnTo>
                <a:lnTo>
                  <a:pt x="242" y="501"/>
                </a:lnTo>
                <a:lnTo>
                  <a:pt x="242" y="501"/>
                </a:lnTo>
                <a:lnTo>
                  <a:pt x="242" y="501"/>
                </a:lnTo>
                <a:lnTo>
                  <a:pt x="243" y="509"/>
                </a:lnTo>
                <a:lnTo>
                  <a:pt x="246" y="523"/>
                </a:lnTo>
                <a:lnTo>
                  <a:pt x="247" y="536"/>
                </a:lnTo>
                <a:lnTo>
                  <a:pt x="248" y="543"/>
                </a:lnTo>
                <a:lnTo>
                  <a:pt x="248" y="543"/>
                </a:lnTo>
                <a:lnTo>
                  <a:pt x="243" y="555"/>
                </a:lnTo>
                <a:lnTo>
                  <a:pt x="242" y="562"/>
                </a:lnTo>
                <a:lnTo>
                  <a:pt x="242" y="567"/>
                </a:lnTo>
                <a:lnTo>
                  <a:pt x="242" y="567"/>
                </a:lnTo>
                <a:lnTo>
                  <a:pt x="243" y="594"/>
                </a:lnTo>
                <a:lnTo>
                  <a:pt x="243" y="649"/>
                </a:lnTo>
                <a:lnTo>
                  <a:pt x="243" y="710"/>
                </a:lnTo>
                <a:lnTo>
                  <a:pt x="242" y="733"/>
                </a:lnTo>
                <a:lnTo>
                  <a:pt x="240" y="749"/>
                </a:lnTo>
                <a:lnTo>
                  <a:pt x="240" y="749"/>
                </a:lnTo>
                <a:lnTo>
                  <a:pt x="236" y="758"/>
                </a:lnTo>
                <a:lnTo>
                  <a:pt x="230" y="767"/>
                </a:lnTo>
                <a:lnTo>
                  <a:pt x="224" y="775"/>
                </a:lnTo>
                <a:lnTo>
                  <a:pt x="217" y="784"/>
                </a:lnTo>
                <a:lnTo>
                  <a:pt x="203" y="797"/>
                </a:lnTo>
                <a:lnTo>
                  <a:pt x="189" y="807"/>
                </a:lnTo>
                <a:lnTo>
                  <a:pt x="189" y="807"/>
                </a:lnTo>
                <a:lnTo>
                  <a:pt x="152" y="835"/>
                </a:lnTo>
                <a:lnTo>
                  <a:pt x="124" y="860"/>
                </a:lnTo>
                <a:lnTo>
                  <a:pt x="124" y="860"/>
                </a:lnTo>
                <a:lnTo>
                  <a:pt x="123" y="862"/>
                </a:lnTo>
                <a:lnTo>
                  <a:pt x="122" y="867"/>
                </a:lnTo>
                <a:lnTo>
                  <a:pt x="121" y="873"/>
                </a:lnTo>
                <a:lnTo>
                  <a:pt x="124" y="888"/>
                </a:lnTo>
                <a:lnTo>
                  <a:pt x="79" y="920"/>
                </a:lnTo>
                <a:lnTo>
                  <a:pt x="79" y="920"/>
                </a:lnTo>
                <a:lnTo>
                  <a:pt x="68" y="922"/>
                </a:lnTo>
                <a:lnTo>
                  <a:pt x="52" y="926"/>
                </a:lnTo>
                <a:lnTo>
                  <a:pt x="52" y="926"/>
                </a:lnTo>
                <a:lnTo>
                  <a:pt x="18" y="935"/>
                </a:lnTo>
                <a:lnTo>
                  <a:pt x="18" y="935"/>
                </a:lnTo>
                <a:lnTo>
                  <a:pt x="16" y="935"/>
                </a:lnTo>
                <a:lnTo>
                  <a:pt x="12" y="935"/>
                </a:lnTo>
                <a:lnTo>
                  <a:pt x="8" y="939"/>
                </a:lnTo>
                <a:lnTo>
                  <a:pt x="8" y="939"/>
                </a:lnTo>
                <a:lnTo>
                  <a:pt x="4" y="941"/>
                </a:lnTo>
                <a:lnTo>
                  <a:pt x="2" y="944"/>
                </a:lnTo>
                <a:lnTo>
                  <a:pt x="0" y="946"/>
                </a:lnTo>
                <a:lnTo>
                  <a:pt x="0" y="952"/>
                </a:lnTo>
                <a:lnTo>
                  <a:pt x="0" y="952"/>
                </a:lnTo>
                <a:lnTo>
                  <a:pt x="0" y="957"/>
                </a:lnTo>
                <a:lnTo>
                  <a:pt x="3" y="967"/>
                </a:lnTo>
                <a:lnTo>
                  <a:pt x="11" y="991"/>
                </a:lnTo>
                <a:lnTo>
                  <a:pt x="27" y="1028"/>
                </a:lnTo>
                <a:lnTo>
                  <a:pt x="27" y="1028"/>
                </a:lnTo>
                <a:lnTo>
                  <a:pt x="27" y="1032"/>
                </a:lnTo>
                <a:lnTo>
                  <a:pt x="26" y="1034"/>
                </a:lnTo>
                <a:lnTo>
                  <a:pt x="24" y="1036"/>
                </a:lnTo>
                <a:lnTo>
                  <a:pt x="24" y="1039"/>
                </a:lnTo>
                <a:lnTo>
                  <a:pt x="26" y="1043"/>
                </a:lnTo>
                <a:lnTo>
                  <a:pt x="29" y="1047"/>
                </a:lnTo>
                <a:lnTo>
                  <a:pt x="36" y="1052"/>
                </a:lnTo>
                <a:lnTo>
                  <a:pt x="47" y="1059"/>
                </a:lnTo>
                <a:lnTo>
                  <a:pt x="47" y="1059"/>
                </a:lnTo>
                <a:lnTo>
                  <a:pt x="54" y="1063"/>
                </a:lnTo>
                <a:lnTo>
                  <a:pt x="62" y="1067"/>
                </a:lnTo>
                <a:lnTo>
                  <a:pt x="76" y="1070"/>
                </a:lnTo>
                <a:lnTo>
                  <a:pt x="91" y="1071"/>
                </a:lnTo>
                <a:lnTo>
                  <a:pt x="104" y="1071"/>
                </a:lnTo>
                <a:lnTo>
                  <a:pt x="116" y="1069"/>
                </a:lnTo>
                <a:lnTo>
                  <a:pt x="125" y="1067"/>
                </a:lnTo>
                <a:lnTo>
                  <a:pt x="132" y="1063"/>
                </a:lnTo>
                <a:lnTo>
                  <a:pt x="134" y="1059"/>
                </a:lnTo>
                <a:lnTo>
                  <a:pt x="134" y="1059"/>
                </a:lnTo>
                <a:lnTo>
                  <a:pt x="134" y="1058"/>
                </a:lnTo>
                <a:lnTo>
                  <a:pt x="134" y="1057"/>
                </a:lnTo>
                <a:lnTo>
                  <a:pt x="130" y="1053"/>
                </a:lnTo>
                <a:lnTo>
                  <a:pt x="118" y="1047"/>
                </a:lnTo>
                <a:lnTo>
                  <a:pt x="106" y="1040"/>
                </a:lnTo>
                <a:lnTo>
                  <a:pt x="100" y="1035"/>
                </a:lnTo>
                <a:lnTo>
                  <a:pt x="98" y="1030"/>
                </a:lnTo>
                <a:lnTo>
                  <a:pt x="98" y="1030"/>
                </a:lnTo>
                <a:lnTo>
                  <a:pt x="93" y="1021"/>
                </a:lnTo>
                <a:lnTo>
                  <a:pt x="91" y="1011"/>
                </a:lnTo>
                <a:lnTo>
                  <a:pt x="89" y="1008"/>
                </a:lnTo>
                <a:lnTo>
                  <a:pt x="91" y="1003"/>
                </a:lnTo>
                <a:lnTo>
                  <a:pt x="92" y="999"/>
                </a:lnTo>
                <a:lnTo>
                  <a:pt x="94" y="997"/>
                </a:lnTo>
                <a:lnTo>
                  <a:pt x="94" y="997"/>
                </a:lnTo>
                <a:lnTo>
                  <a:pt x="99" y="993"/>
                </a:lnTo>
                <a:lnTo>
                  <a:pt x="103" y="988"/>
                </a:lnTo>
                <a:lnTo>
                  <a:pt x="110" y="978"/>
                </a:lnTo>
                <a:lnTo>
                  <a:pt x="118" y="962"/>
                </a:lnTo>
                <a:lnTo>
                  <a:pt x="118" y="962"/>
                </a:lnTo>
                <a:lnTo>
                  <a:pt x="122" y="955"/>
                </a:lnTo>
                <a:lnTo>
                  <a:pt x="124" y="951"/>
                </a:lnTo>
                <a:lnTo>
                  <a:pt x="125" y="950"/>
                </a:lnTo>
                <a:lnTo>
                  <a:pt x="127" y="949"/>
                </a:lnTo>
                <a:lnTo>
                  <a:pt x="127" y="949"/>
                </a:lnTo>
                <a:lnTo>
                  <a:pt x="133" y="945"/>
                </a:lnTo>
                <a:lnTo>
                  <a:pt x="144" y="937"/>
                </a:lnTo>
                <a:lnTo>
                  <a:pt x="158" y="926"/>
                </a:lnTo>
                <a:lnTo>
                  <a:pt x="180" y="928"/>
                </a:lnTo>
                <a:lnTo>
                  <a:pt x="180" y="928"/>
                </a:lnTo>
                <a:lnTo>
                  <a:pt x="182" y="922"/>
                </a:lnTo>
                <a:lnTo>
                  <a:pt x="184" y="917"/>
                </a:lnTo>
                <a:lnTo>
                  <a:pt x="187" y="915"/>
                </a:lnTo>
                <a:lnTo>
                  <a:pt x="187" y="915"/>
                </a:lnTo>
                <a:lnTo>
                  <a:pt x="306" y="833"/>
                </a:lnTo>
                <a:lnTo>
                  <a:pt x="306" y="833"/>
                </a:lnTo>
                <a:lnTo>
                  <a:pt x="312" y="826"/>
                </a:lnTo>
                <a:lnTo>
                  <a:pt x="319" y="816"/>
                </a:lnTo>
                <a:lnTo>
                  <a:pt x="336" y="789"/>
                </a:lnTo>
                <a:lnTo>
                  <a:pt x="351" y="762"/>
                </a:lnTo>
                <a:lnTo>
                  <a:pt x="355" y="751"/>
                </a:lnTo>
                <a:lnTo>
                  <a:pt x="355" y="751"/>
                </a:lnTo>
                <a:lnTo>
                  <a:pt x="370" y="761"/>
                </a:lnTo>
                <a:lnTo>
                  <a:pt x="381" y="769"/>
                </a:lnTo>
                <a:lnTo>
                  <a:pt x="385" y="774"/>
                </a:lnTo>
                <a:lnTo>
                  <a:pt x="388" y="778"/>
                </a:lnTo>
                <a:lnTo>
                  <a:pt x="388" y="778"/>
                </a:lnTo>
                <a:lnTo>
                  <a:pt x="388" y="781"/>
                </a:lnTo>
                <a:lnTo>
                  <a:pt x="389" y="785"/>
                </a:lnTo>
                <a:lnTo>
                  <a:pt x="389" y="796"/>
                </a:lnTo>
                <a:lnTo>
                  <a:pt x="389" y="811"/>
                </a:lnTo>
                <a:lnTo>
                  <a:pt x="393" y="833"/>
                </a:lnTo>
                <a:lnTo>
                  <a:pt x="393" y="833"/>
                </a:lnTo>
                <a:lnTo>
                  <a:pt x="396" y="855"/>
                </a:lnTo>
                <a:lnTo>
                  <a:pt x="396" y="868"/>
                </a:lnTo>
                <a:lnTo>
                  <a:pt x="395" y="875"/>
                </a:lnTo>
                <a:lnTo>
                  <a:pt x="395" y="878"/>
                </a:lnTo>
                <a:lnTo>
                  <a:pt x="395" y="878"/>
                </a:lnTo>
                <a:lnTo>
                  <a:pt x="406" y="897"/>
                </a:lnTo>
                <a:lnTo>
                  <a:pt x="426" y="1002"/>
                </a:lnTo>
                <a:lnTo>
                  <a:pt x="426" y="1002"/>
                </a:lnTo>
                <a:lnTo>
                  <a:pt x="420" y="1016"/>
                </a:lnTo>
                <a:lnTo>
                  <a:pt x="417" y="1029"/>
                </a:lnTo>
                <a:lnTo>
                  <a:pt x="413" y="1041"/>
                </a:lnTo>
                <a:lnTo>
                  <a:pt x="413" y="1041"/>
                </a:lnTo>
                <a:lnTo>
                  <a:pt x="413" y="1051"/>
                </a:lnTo>
                <a:lnTo>
                  <a:pt x="413" y="1061"/>
                </a:lnTo>
                <a:lnTo>
                  <a:pt x="413" y="1073"/>
                </a:lnTo>
                <a:lnTo>
                  <a:pt x="413" y="1073"/>
                </a:lnTo>
                <a:lnTo>
                  <a:pt x="417" y="1075"/>
                </a:lnTo>
                <a:lnTo>
                  <a:pt x="423" y="1077"/>
                </a:lnTo>
                <a:lnTo>
                  <a:pt x="432" y="1080"/>
                </a:lnTo>
                <a:lnTo>
                  <a:pt x="446" y="1081"/>
                </a:lnTo>
                <a:lnTo>
                  <a:pt x="446" y="1081"/>
                </a:lnTo>
                <a:lnTo>
                  <a:pt x="459" y="1080"/>
                </a:lnTo>
                <a:lnTo>
                  <a:pt x="475" y="1079"/>
                </a:lnTo>
                <a:lnTo>
                  <a:pt x="496" y="1076"/>
                </a:lnTo>
                <a:lnTo>
                  <a:pt x="530" y="1075"/>
                </a:lnTo>
                <a:lnTo>
                  <a:pt x="530" y="1075"/>
                </a:lnTo>
                <a:lnTo>
                  <a:pt x="547" y="1075"/>
                </a:lnTo>
                <a:lnTo>
                  <a:pt x="560" y="1071"/>
                </a:lnTo>
                <a:lnTo>
                  <a:pt x="570" y="1068"/>
                </a:lnTo>
                <a:lnTo>
                  <a:pt x="574" y="1063"/>
                </a:lnTo>
                <a:lnTo>
                  <a:pt x="578" y="1058"/>
                </a:lnTo>
                <a:lnTo>
                  <a:pt x="578" y="1053"/>
                </a:lnTo>
                <a:lnTo>
                  <a:pt x="577" y="1050"/>
                </a:lnTo>
                <a:lnTo>
                  <a:pt x="574" y="1046"/>
                </a:lnTo>
                <a:lnTo>
                  <a:pt x="574" y="1046"/>
                </a:lnTo>
                <a:lnTo>
                  <a:pt x="571" y="1045"/>
                </a:lnTo>
                <a:lnTo>
                  <a:pt x="565" y="1045"/>
                </a:lnTo>
                <a:lnTo>
                  <a:pt x="549" y="1045"/>
                </a:lnTo>
                <a:lnTo>
                  <a:pt x="534" y="1045"/>
                </a:lnTo>
                <a:lnTo>
                  <a:pt x="526" y="1044"/>
                </a:lnTo>
                <a:lnTo>
                  <a:pt x="522" y="1041"/>
                </a:lnTo>
                <a:lnTo>
                  <a:pt x="522" y="1041"/>
                </a:lnTo>
                <a:lnTo>
                  <a:pt x="512" y="1033"/>
                </a:lnTo>
                <a:lnTo>
                  <a:pt x="499" y="1020"/>
                </a:lnTo>
                <a:lnTo>
                  <a:pt x="487" y="1009"/>
                </a:lnTo>
                <a:lnTo>
                  <a:pt x="479" y="1002"/>
                </a:lnTo>
                <a:lnTo>
                  <a:pt x="479" y="1002"/>
                </a:lnTo>
                <a:lnTo>
                  <a:pt x="475" y="998"/>
                </a:lnTo>
                <a:lnTo>
                  <a:pt x="470" y="992"/>
                </a:lnTo>
                <a:lnTo>
                  <a:pt x="466" y="986"/>
                </a:lnTo>
                <a:lnTo>
                  <a:pt x="464" y="984"/>
                </a:lnTo>
                <a:lnTo>
                  <a:pt x="464" y="984"/>
                </a:lnTo>
                <a:lnTo>
                  <a:pt x="475" y="886"/>
                </a:lnTo>
                <a:lnTo>
                  <a:pt x="479" y="880"/>
                </a:lnTo>
                <a:lnTo>
                  <a:pt x="479" y="880"/>
                </a:lnTo>
                <a:lnTo>
                  <a:pt x="477" y="864"/>
                </a:lnTo>
                <a:lnTo>
                  <a:pt x="477" y="864"/>
                </a:lnTo>
                <a:lnTo>
                  <a:pt x="485" y="819"/>
                </a:lnTo>
                <a:lnTo>
                  <a:pt x="491" y="786"/>
                </a:lnTo>
                <a:lnTo>
                  <a:pt x="493" y="774"/>
                </a:lnTo>
                <a:lnTo>
                  <a:pt x="493" y="767"/>
                </a:lnTo>
                <a:lnTo>
                  <a:pt x="493" y="767"/>
                </a:lnTo>
                <a:lnTo>
                  <a:pt x="488" y="756"/>
                </a:lnTo>
                <a:lnTo>
                  <a:pt x="479" y="739"/>
                </a:lnTo>
                <a:lnTo>
                  <a:pt x="466" y="718"/>
                </a:lnTo>
                <a:lnTo>
                  <a:pt x="466" y="718"/>
                </a:lnTo>
                <a:lnTo>
                  <a:pt x="426" y="603"/>
                </a:lnTo>
                <a:lnTo>
                  <a:pt x="426" y="603"/>
                </a:lnTo>
                <a:lnTo>
                  <a:pt x="426" y="596"/>
                </a:lnTo>
                <a:lnTo>
                  <a:pt x="426" y="583"/>
                </a:lnTo>
                <a:lnTo>
                  <a:pt x="426" y="583"/>
                </a:lnTo>
                <a:lnTo>
                  <a:pt x="440" y="485"/>
                </a:lnTo>
                <a:lnTo>
                  <a:pt x="440" y="485"/>
                </a:lnTo>
                <a:lnTo>
                  <a:pt x="449" y="490"/>
                </a:lnTo>
                <a:lnTo>
                  <a:pt x="470" y="503"/>
                </a:lnTo>
                <a:lnTo>
                  <a:pt x="495" y="520"/>
                </a:lnTo>
                <a:lnTo>
                  <a:pt x="506" y="530"/>
                </a:lnTo>
                <a:lnTo>
                  <a:pt x="514" y="538"/>
                </a:lnTo>
                <a:lnTo>
                  <a:pt x="514" y="538"/>
                </a:lnTo>
                <a:lnTo>
                  <a:pt x="522" y="545"/>
                </a:lnTo>
                <a:lnTo>
                  <a:pt x="529" y="551"/>
                </a:lnTo>
                <a:lnTo>
                  <a:pt x="543" y="562"/>
                </a:lnTo>
                <a:lnTo>
                  <a:pt x="554" y="569"/>
                </a:lnTo>
                <a:lnTo>
                  <a:pt x="559" y="572"/>
                </a:lnTo>
                <a:lnTo>
                  <a:pt x="559" y="572"/>
                </a:lnTo>
                <a:lnTo>
                  <a:pt x="559" y="579"/>
                </a:lnTo>
                <a:lnTo>
                  <a:pt x="561" y="590"/>
                </a:lnTo>
                <a:lnTo>
                  <a:pt x="561" y="590"/>
                </a:lnTo>
                <a:lnTo>
                  <a:pt x="562" y="592"/>
                </a:lnTo>
                <a:lnTo>
                  <a:pt x="565" y="594"/>
                </a:lnTo>
                <a:lnTo>
                  <a:pt x="567" y="595"/>
                </a:lnTo>
                <a:lnTo>
                  <a:pt x="570" y="596"/>
                </a:lnTo>
                <a:lnTo>
                  <a:pt x="570" y="596"/>
                </a:lnTo>
                <a:lnTo>
                  <a:pt x="573" y="598"/>
                </a:lnTo>
                <a:lnTo>
                  <a:pt x="580" y="600"/>
                </a:lnTo>
                <a:lnTo>
                  <a:pt x="588" y="600"/>
                </a:lnTo>
                <a:lnTo>
                  <a:pt x="591" y="600"/>
                </a:lnTo>
                <a:lnTo>
                  <a:pt x="593" y="598"/>
                </a:lnTo>
                <a:lnTo>
                  <a:pt x="593" y="598"/>
                </a:lnTo>
                <a:lnTo>
                  <a:pt x="597" y="591"/>
                </a:lnTo>
                <a:lnTo>
                  <a:pt x="602" y="579"/>
                </a:lnTo>
                <a:lnTo>
                  <a:pt x="607" y="565"/>
                </a:lnTo>
                <a:lnTo>
                  <a:pt x="608" y="559"/>
                </a:lnTo>
                <a:lnTo>
                  <a:pt x="609" y="554"/>
                </a:lnTo>
                <a:lnTo>
                  <a:pt x="609" y="554"/>
                </a:lnTo>
                <a:lnTo>
                  <a:pt x="608" y="549"/>
                </a:lnTo>
                <a:lnTo>
                  <a:pt x="605" y="545"/>
                </a:lnTo>
                <a:lnTo>
                  <a:pt x="601" y="542"/>
                </a:lnTo>
                <a:lnTo>
                  <a:pt x="595" y="539"/>
                </a:lnTo>
                <a:lnTo>
                  <a:pt x="583" y="533"/>
                </a:lnTo>
                <a:lnTo>
                  <a:pt x="572" y="527"/>
                </a:lnTo>
                <a:lnTo>
                  <a:pt x="572" y="527"/>
                </a:lnTo>
                <a:lnTo>
                  <a:pt x="558" y="515"/>
                </a:lnTo>
                <a:lnTo>
                  <a:pt x="538" y="498"/>
                </a:lnTo>
                <a:lnTo>
                  <a:pt x="514" y="477"/>
                </a:lnTo>
                <a:lnTo>
                  <a:pt x="453" y="401"/>
                </a:lnTo>
                <a:lnTo>
                  <a:pt x="450" y="346"/>
                </a:lnTo>
                <a:lnTo>
                  <a:pt x="450" y="346"/>
                </a:lnTo>
                <a:lnTo>
                  <a:pt x="454" y="336"/>
                </a:lnTo>
                <a:lnTo>
                  <a:pt x="460" y="314"/>
                </a:lnTo>
                <a:lnTo>
                  <a:pt x="466" y="289"/>
                </a:lnTo>
                <a:lnTo>
                  <a:pt x="467" y="279"/>
                </a:lnTo>
                <a:lnTo>
                  <a:pt x="466" y="271"/>
                </a:lnTo>
                <a:lnTo>
                  <a:pt x="466" y="271"/>
                </a:lnTo>
                <a:lnTo>
                  <a:pt x="461" y="258"/>
                </a:lnTo>
                <a:lnTo>
                  <a:pt x="455" y="243"/>
                </a:lnTo>
                <a:lnTo>
                  <a:pt x="448" y="230"/>
                </a:lnTo>
                <a:lnTo>
                  <a:pt x="443" y="222"/>
                </a:lnTo>
                <a:lnTo>
                  <a:pt x="443" y="222"/>
                </a:lnTo>
                <a:lnTo>
                  <a:pt x="429" y="202"/>
                </a:lnTo>
                <a:lnTo>
                  <a:pt x="419" y="189"/>
                </a:lnTo>
                <a:lnTo>
                  <a:pt x="422" y="169"/>
                </a:lnTo>
                <a:lnTo>
                  <a:pt x="422" y="169"/>
                </a:lnTo>
                <a:lnTo>
                  <a:pt x="426" y="167"/>
                </a:lnTo>
                <a:lnTo>
                  <a:pt x="438" y="165"/>
                </a:lnTo>
                <a:lnTo>
                  <a:pt x="446" y="164"/>
                </a:lnTo>
                <a:lnTo>
                  <a:pt x="452" y="160"/>
                </a:lnTo>
                <a:lnTo>
                  <a:pt x="457" y="155"/>
                </a:lnTo>
                <a:lnTo>
                  <a:pt x="459" y="151"/>
                </a:lnTo>
                <a:lnTo>
                  <a:pt x="459" y="151"/>
                </a:lnTo>
                <a:lnTo>
                  <a:pt x="459" y="143"/>
                </a:lnTo>
                <a:lnTo>
                  <a:pt x="460" y="136"/>
                </a:lnTo>
                <a:lnTo>
                  <a:pt x="459" y="123"/>
                </a:lnTo>
                <a:lnTo>
                  <a:pt x="455" y="109"/>
                </a:lnTo>
                <a:lnTo>
                  <a:pt x="455" y="109"/>
                </a:lnTo>
                <a:lnTo>
                  <a:pt x="460" y="106"/>
                </a:lnTo>
                <a:lnTo>
                  <a:pt x="463" y="104"/>
                </a:lnTo>
                <a:lnTo>
                  <a:pt x="463" y="103"/>
                </a:lnTo>
                <a:lnTo>
                  <a:pt x="461" y="100"/>
                </a:lnTo>
                <a:lnTo>
                  <a:pt x="461" y="100"/>
                </a:lnTo>
                <a:lnTo>
                  <a:pt x="458" y="96"/>
                </a:lnTo>
                <a:lnTo>
                  <a:pt x="453" y="94"/>
                </a:lnTo>
                <a:lnTo>
                  <a:pt x="449" y="92"/>
                </a:lnTo>
                <a:lnTo>
                  <a:pt x="448" y="90"/>
                </a:lnTo>
                <a:lnTo>
                  <a:pt x="448" y="89"/>
                </a:lnTo>
                <a:lnTo>
                  <a:pt x="448" y="89"/>
                </a:lnTo>
                <a:lnTo>
                  <a:pt x="447" y="81"/>
                </a:lnTo>
                <a:lnTo>
                  <a:pt x="444" y="68"/>
                </a:lnTo>
                <a:lnTo>
                  <a:pt x="440" y="47"/>
                </a:lnTo>
                <a:lnTo>
                  <a:pt x="450" y="42"/>
                </a:lnTo>
                <a:lnTo>
                  <a:pt x="440" y="31"/>
                </a:lnTo>
                <a:lnTo>
                  <a:pt x="440" y="21"/>
                </a:lnTo>
                <a:lnTo>
                  <a:pt x="430" y="13"/>
                </a:lnTo>
                <a:lnTo>
                  <a:pt x="422" y="0"/>
                </a:lnTo>
                <a:lnTo>
                  <a:pt x="406" y="3"/>
                </a:lnTo>
                <a:lnTo>
                  <a:pt x="382" y="0"/>
                </a:lnTo>
                <a:lnTo>
                  <a:pt x="382" y="0"/>
                </a:lnTo>
                <a:lnTo>
                  <a:pt x="355" y="7"/>
                </a:lnTo>
                <a:lnTo>
                  <a:pt x="355" y="7"/>
                </a:lnTo>
                <a:lnTo>
                  <a:pt x="346" y="12"/>
                </a:lnTo>
                <a:lnTo>
                  <a:pt x="335" y="16"/>
                </a:lnTo>
                <a:lnTo>
                  <a:pt x="335" y="16"/>
                </a:lnTo>
                <a:lnTo>
                  <a:pt x="331" y="21"/>
                </a:lnTo>
                <a:lnTo>
                  <a:pt x="327" y="33"/>
                </a:lnTo>
                <a:lnTo>
                  <a:pt x="323" y="46"/>
                </a:lnTo>
                <a:lnTo>
                  <a:pt x="322" y="52"/>
                </a:lnTo>
                <a:lnTo>
                  <a:pt x="322" y="56"/>
                </a:lnTo>
                <a:lnTo>
                  <a:pt x="322" y="56"/>
                </a:lnTo>
                <a:lnTo>
                  <a:pt x="320" y="65"/>
                </a:lnTo>
                <a:lnTo>
                  <a:pt x="319" y="82"/>
                </a:lnTo>
                <a:lnTo>
                  <a:pt x="316" y="103"/>
                </a:lnTo>
                <a:lnTo>
                  <a:pt x="324" y="124"/>
                </a:lnTo>
                <a:lnTo>
                  <a:pt x="333" y="121"/>
                </a:lnTo>
                <a:lnTo>
                  <a:pt x="335" y="142"/>
                </a:lnTo>
                <a:lnTo>
                  <a:pt x="340" y="140"/>
                </a:lnTo>
                <a:lnTo>
                  <a:pt x="342" y="15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8716133D-ABEF-49ED-84BF-C7ACDF8A982D}"/>
              </a:ext>
            </a:extLst>
          </p:cNvPr>
          <p:cNvSpPr>
            <a:spLocks/>
          </p:cNvSpPr>
          <p:nvPr/>
        </p:nvSpPr>
        <p:spPr bwMode="auto">
          <a:xfrm>
            <a:off x="6528175" y="876465"/>
            <a:ext cx="736078" cy="1568225"/>
          </a:xfrm>
          <a:custGeom>
            <a:avLst/>
            <a:gdLst>
              <a:gd name="T0" fmla="*/ 68 w 544"/>
              <a:gd name="T1" fmla="*/ 52 h 1159"/>
              <a:gd name="T2" fmla="*/ 108 w 544"/>
              <a:gd name="T3" fmla="*/ 78 h 1159"/>
              <a:gd name="T4" fmla="*/ 102 w 544"/>
              <a:gd name="T5" fmla="*/ 108 h 1159"/>
              <a:gd name="T6" fmla="*/ 110 w 544"/>
              <a:gd name="T7" fmla="*/ 144 h 1159"/>
              <a:gd name="T8" fmla="*/ 147 w 544"/>
              <a:gd name="T9" fmla="*/ 161 h 1159"/>
              <a:gd name="T10" fmla="*/ 161 w 544"/>
              <a:gd name="T11" fmla="*/ 197 h 1159"/>
              <a:gd name="T12" fmla="*/ 154 w 544"/>
              <a:gd name="T13" fmla="*/ 225 h 1159"/>
              <a:gd name="T14" fmla="*/ 149 w 544"/>
              <a:gd name="T15" fmla="*/ 286 h 1159"/>
              <a:gd name="T16" fmla="*/ 129 w 544"/>
              <a:gd name="T17" fmla="*/ 446 h 1159"/>
              <a:gd name="T18" fmla="*/ 43 w 544"/>
              <a:gd name="T19" fmla="*/ 522 h 1159"/>
              <a:gd name="T20" fmla="*/ 1 w 544"/>
              <a:gd name="T21" fmla="*/ 581 h 1159"/>
              <a:gd name="T22" fmla="*/ 16 w 544"/>
              <a:gd name="T23" fmla="*/ 613 h 1159"/>
              <a:gd name="T24" fmla="*/ 45 w 544"/>
              <a:gd name="T25" fmla="*/ 609 h 1159"/>
              <a:gd name="T26" fmla="*/ 54 w 544"/>
              <a:gd name="T27" fmla="*/ 573 h 1159"/>
              <a:gd name="T28" fmla="*/ 78 w 544"/>
              <a:gd name="T29" fmla="*/ 540 h 1159"/>
              <a:gd name="T30" fmla="*/ 134 w 544"/>
              <a:gd name="T31" fmla="*/ 496 h 1159"/>
              <a:gd name="T32" fmla="*/ 124 w 544"/>
              <a:gd name="T33" fmla="*/ 575 h 1159"/>
              <a:gd name="T34" fmla="*/ 98 w 544"/>
              <a:gd name="T35" fmla="*/ 649 h 1159"/>
              <a:gd name="T36" fmla="*/ 57 w 544"/>
              <a:gd name="T37" fmla="*/ 783 h 1159"/>
              <a:gd name="T38" fmla="*/ 89 w 544"/>
              <a:gd name="T39" fmla="*/ 887 h 1159"/>
              <a:gd name="T40" fmla="*/ 105 w 544"/>
              <a:gd name="T41" fmla="*/ 1065 h 1159"/>
              <a:gd name="T42" fmla="*/ 70 w 544"/>
              <a:gd name="T43" fmla="*/ 1106 h 1159"/>
              <a:gd name="T44" fmla="*/ 15 w 544"/>
              <a:gd name="T45" fmla="*/ 1134 h 1159"/>
              <a:gd name="T46" fmla="*/ 16 w 544"/>
              <a:gd name="T47" fmla="*/ 1154 h 1159"/>
              <a:gd name="T48" fmla="*/ 89 w 544"/>
              <a:gd name="T49" fmla="*/ 1154 h 1159"/>
              <a:gd name="T50" fmla="*/ 187 w 544"/>
              <a:gd name="T51" fmla="*/ 1151 h 1159"/>
              <a:gd name="T52" fmla="*/ 194 w 544"/>
              <a:gd name="T53" fmla="*/ 1113 h 1159"/>
              <a:gd name="T54" fmla="*/ 173 w 544"/>
              <a:gd name="T55" fmla="*/ 1082 h 1159"/>
              <a:gd name="T56" fmla="*/ 169 w 544"/>
              <a:gd name="T57" fmla="*/ 936 h 1159"/>
              <a:gd name="T58" fmla="*/ 160 w 544"/>
              <a:gd name="T59" fmla="*/ 812 h 1159"/>
              <a:gd name="T60" fmla="*/ 199 w 544"/>
              <a:gd name="T61" fmla="*/ 799 h 1159"/>
              <a:gd name="T62" fmla="*/ 222 w 544"/>
              <a:gd name="T63" fmla="*/ 828 h 1159"/>
              <a:gd name="T64" fmla="*/ 411 w 544"/>
              <a:gd name="T65" fmla="*/ 994 h 1159"/>
              <a:gd name="T66" fmla="*/ 435 w 544"/>
              <a:gd name="T67" fmla="*/ 1045 h 1159"/>
              <a:gd name="T68" fmla="*/ 423 w 544"/>
              <a:gd name="T69" fmla="*/ 1124 h 1159"/>
              <a:gd name="T70" fmla="*/ 443 w 544"/>
              <a:gd name="T71" fmla="*/ 1142 h 1159"/>
              <a:gd name="T72" fmla="*/ 478 w 544"/>
              <a:gd name="T73" fmla="*/ 1093 h 1159"/>
              <a:gd name="T74" fmla="*/ 538 w 544"/>
              <a:gd name="T75" fmla="*/ 1030 h 1159"/>
              <a:gd name="T76" fmla="*/ 536 w 544"/>
              <a:gd name="T77" fmla="*/ 1001 h 1159"/>
              <a:gd name="T78" fmla="*/ 495 w 544"/>
              <a:gd name="T79" fmla="*/ 981 h 1159"/>
              <a:gd name="T80" fmla="*/ 406 w 544"/>
              <a:gd name="T81" fmla="*/ 921 h 1159"/>
              <a:gd name="T82" fmla="*/ 312 w 544"/>
              <a:gd name="T83" fmla="*/ 832 h 1159"/>
              <a:gd name="T84" fmla="*/ 297 w 544"/>
              <a:gd name="T85" fmla="*/ 622 h 1159"/>
              <a:gd name="T86" fmla="*/ 331 w 544"/>
              <a:gd name="T87" fmla="*/ 631 h 1159"/>
              <a:gd name="T88" fmla="*/ 419 w 544"/>
              <a:gd name="T89" fmla="*/ 617 h 1159"/>
              <a:gd name="T90" fmla="*/ 442 w 544"/>
              <a:gd name="T91" fmla="*/ 576 h 1159"/>
              <a:gd name="T92" fmla="*/ 482 w 544"/>
              <a:gd name="T93" fmla="*/ 496 h 1159"/>
              <a:gd name="T94" fmla="*/ 429 w 544"/>
              <a:gd name="T95" fmla="*/ 398 h 1159"/>
              <a:gd name="T96" fmla="*/ 311 w 544"/>
              <a:gd name="T97" fmla="*/ 283 h 1159"/>
              <a:gd name="T98" fmla="*/ 278 w 544"/>
              <a:gd name="T99" fmla="*/ 196 h 1159"/>
              <a:gd name="T100" fmla="*/ 229 w 544"/>
              <a:gd name="T101" fmla="*/ 146 h 1159"/>
              <a:gd name="T102" fmla="*/ 248 w 544"/>
              <a:gd name="T103" fmla="*/ 108 h 1159"/>
              <a:gd name="T104" fmla="*/ 235 w 544"/>
              <a:gd name="T105" fmla="*/ 48 h 1159"/>
              <a:gd name="T106" fmla="*/ 199 w 544"/>
              <a:gd name="T107" fmla="*/ 11 h 1159"/>
              <a:gd name="T108" fmla="*/ 140 w 544"/>
              <a:gd name="T109" fmla="*/ 2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44" h="1159">
                <a:moveTo>
                  <a:pt x="134" y="6"/>
                </a:moveTo>
                <a:lnTo>
                  <a:pt x="116" y="37"/>
                </a:lnTo>
                <a:lnTo>
                  <a:pt x="116" y="37"/>
                </a:lnTo>
                <a:lnTo>
                  <a:pt x="90" y="43"/>
                </a:lnTo>
                <a:lnTo>
                  <a:pt x="74" y="49"/>
                </a:lnTo>
                <a:lnTo>
                  <a:pt x="69" y="52"/>
                </a:lnTo>
                <a:lnTo>
                  <a:pt x="68" y="52"/>
                </a:lnTo>
                <a:lnTo>
                  <a:pt x="69" y="53"/>
                </a:lnTo>
                <a:lnTo>
                  <a:pt x="69" y="53"/>
                </a:lnTo>
                <a:lnTo>
                  <a:pt x="77" y="58"/>
                </a:lnTo>
                <a:lnTo>
                  <a:pt x="90" y="63"/>
                </a:lnTo>
                <a:lnTo>
                  <a:pt x="107" y="69"/>
                </a:lnTo>
                <a:lnTo>
                  <a:pt x="107" y="69"/>
                </a:lnTo>
                <a:lnTo>
                  <a:pt x="108" y="78"/>
                </a:lnTo>
                <a:lnTo>
                  <a:pt x="108" y="87"/>
                </a:lnTo>
                <a:lnTo>
                  <a:pt x="107" y="93"/>
                </a:lnTo>
                <a:lnTo>
                  <a:pt x="107" y="93"/>
                </a:lnTo>
                <a:lnTo>
                  <a:pt x="104" y="101"/>
                </a:lnTo>
                <a:lnTo>
                  <a:pt x="102" y="105"/>
                </a:lnTo>
                <a:lnTo>
                  <a:pt x="102" y="108"/>
                </a:lnTo>
                <a:lnTo>
                  <a:pt x="102" y="108"/>
                </a:lnTo>
                <a:lnTo>
                  <a:pt x="106" y="117"/>
                </a:lnTo>
                <a:lnTo>
                  <a:pt x="107" y="120"/>
                </a:lnTo>
                <a:lnTo>
                  <a:pt x="107" y="124"/>
                </a:lnTo>
                <a:lnTo>
                  <a:pt x="107" y="124"/>
                </a:lnTo>
                <a:lnTo>
                  <a:pt x="107" y="130"/>
                </a:lnTo>
                <a:lnTo>
                  <a:pt x="108" y="140"/>
                </a:lnTo>
                <a:lnTo>
                  <a:pt x="110" y="144"/>
                </a:lnTo>
                <a:lnTo>
                  <a:pt x="112" y="149"/>
                </a:lnTo>
                <a:lnTo>
                  <a:pt x="114" y="153"/>
                </a:lnTo>
                <a:lnTo>
                  <a:pt x="118" y="156"/>
                </a:lnTo>
                <a:lnTo>
                  <a:pt x="118" y="156"/>
                </a:lnTo>
                <a:lnTo>
                  <a:pt x="128" y="159"/>
                </a:lnTo>
                <a:lnTo>
                  <a:pt x="136" y="160"/>
                </a:lnTo>
                <a:lnTo>
                  <a:pt x="147" y="161"/>
                </a:lnTo>
                <a:lnTo>
                  <a:pt x="147" y="161"/>
                </a:lnTo>
                <a:lnTo>
                  <a:pt x="151" y="166"/>
                </a:lnTo>
                <a:lnTo>
                  <a:pt x="154" y="176"/>
                </a:lnTo>
                <a:lnTo>
                  <a:pt x="159" y="185"/>
                </a:lnTo>
                <a:lnTo>
                  <a:pt x="160" y="192"/>
                </a:lnTo>
                <a:lnTo>
                  <a:pt x="160" y="192"/>
                </a:lnTo>
                <a:lnTo>
                  <a:pt x="161" y="197"/>
                </a:lnTo>
                <a:lnTo>
                  <a:pt x="164" y="205"/>
                </a:lnTo>
                <a:lnTo>
                  <a:pt x="164" y="208"/>
                </a:lnTo>
                <a:lnTo>
                  <a:pt x="164" y="212"/>
                </a:lnTo>
                <a:lnTo>
                  <a:pt x="163" y="215"/>
                </a:lnTo>
                <a:lnTo>
                  <a:pt x="160" y="219"/>
                </a:lnTo>
                <a:lnTo>
                  <a:pt x="160" y="219"/>
                </a:lnTo>
                <a:lnTo>
                  <a:pt x="154" y="225"/>
                </a:lnTo>
                <a:lnTo>
                  <a:pt x="149" y="231"/>
                </a:lnTo>
                <a:lnTo>
                  <a:pt x="146" y="237"/>
                </a:lnTo>
                <a:lnTo>
                  <a:pt x="145" y="243"/>
                </a:lnTo>
                <a:lnTo>
                  <a:pt x="145" y="243"/>
                </a:lnTo>
                <a:lnTo>
                  <a:pt x="146" y="254"/>
                </a:lnTo>
                <a:lnTo>
                  <a:pt x="148" y="270"/>
                </a:lnTo>
                <a:lnTo>
                  <a:pt x="149" y="286"/>
                </a:lnTo>
                <a:lnTo>
                  <a:pt x="151" y="298"/>
                </a:lnTo>
                <a:lnTo>
                  <a:pt x="151" y="298"/>
                </a:lnTo>
                <a:lnTo>
                  <a:pt x="142" y="345"/>
                </a:lnTo>
                <a:lnTo>
                  <a:pt x="134" y="393"/>
                </a:lnTo>
                <a:lnTo>
                  <a:pt x="134" y="393"/>
                </a:lnTo>
                <a:lnTo>
                  <a:pt x="131" y="424"/>
                </a:lnTo>
                <a:lnTo>
                  <a:pt x="129" y="446"/>
                </a:lnTo>
                <a:lnTo>
                  <a:pt x="129" y="446"/>
                </a:lnTo>
                <a:lnTo>
                  <a:pt x="98" y="471"/>
                </a:lnTo>
                <a:lnTo>
                  <a:pt x="74" y="491"/>
                </a:lnTo>
                <a:lnTo>
                  <a:pt x="63" y="501"/>
                </a:lnTo>
                <a:lnTo>
                  <a:pt x="55" y="509"/>
                </a:lnTo>
                <a:lnTo>
                  <a:pt x="55" y="509"/>
                </a:lnTo>
                <a:lnTo>
                  <a:pt x="43" y="522"/>
                </a:lnTo>
                <a:lnTo>
                  <a:pt x="30" y="534"/>
                </a:lnTo>
                <a:lnTo>
                  <a:pt x="19" y="545"/>
                </a:lnTo>
                <a:lnTo>
                  <a:pt x="16" y="550"/>
                </a:lnTo>
                <a:lnTo>
                  <a:pt x="13" y="554"/>
                </a:lnTo>
                <a:lnTo>
                  <a:pt x="13" y="554"/>
                </a:lnTo>
                <a:lnTo>
                  <a:pt x="5" y="573"/>
                </a:lnTo>
                <a:lnTo>
                  <a:pt x="1" y="581"/>
                </a:lnTo>
                <a:lnTo>
                  <a:pt x="0" y="588"/>
                </a:lnTo>
                <a:lnTo>
                  <a:pt x="0" y="588"/>
                </a:lnTo>
                <a:lnTo>
                  <a:pt x="0" y="592"/>
                </a:lnTo>
                <a:lnTo>
                  <a:pt x="1" y="594"/>
                </a:lnTo>
                <a:lnTo>
                  <a:pt x="6" y="603"/>
                </a:lnTo>
                <a:lnTo>
                  <a:pt x="11" y="609"/>
                </a:lnTo>
                <a:lnTo>
                  <a:pt x="16" y="613"/>
                </a:lnTo>
                <a:lnTo>
                  <a:pt x="16" y="613"/>
                </a:lnTo>
                <a:lnTo>
                  <a:pt x="21" y="613"/>
                </a:lnTo>
                <a:lnTo>
                  <a:pt x="30" y="613"/>
                </a:lnTo>
                <a:lnTo>
                  <a:pt x="39" y="611"/>
                </a:lnTo>
                <a:lnTo>
                  <a:pt x="42" y="611"/>
                </a:lnTo>
                <a:lnTo>
                  <a:pt x="45" y="609"/>
                </a:lnTo>
                <a:lnTo>
                  <a:pt x="45" y="609"/>
                </a:lnTo>
                <a:lnTo>
                  <a:pt x="46" y="608"/>
                </a:lnTo>
                <a:lnTo>
                  <a:pt x="47" y="604"/>
                </a:lnTo>
                <a:lnTo>
                  <a:pt x="49" y="597"/>
                </a:lnTo>
                <a:lnTo>
                  <a:pt x="51" y="588"/>
                </a:lnTo>
                <a:lnTo>
                  <a:pt x="53" y="580"/>
                </a:lnTo>
                <a:lnTo>
                  <a:pt x="53" y="580"/>
                </a:lnTo>
                <a:lnTo>
                  <a:pt x="54" y="573"/>
                </a:lnTo>
                <a:lnTo>
                  <a:pt x="57" y="566"/>
                </a:lnTo>
                <a:lnTo>
                  <a:pt x="59" y="557"/>
                </a:lnTo>
                <a:lnTo>
                  <a:pt x="63" y="555"/>
                </a:lnTo>
                <a:lnTo>
                  <a:pt x="65" y="551"/>
                </a:lnTo>
                <a:lnTo>
                  <a:pt x="65" y="551"/>
                </a:lnTo>
                <a:lnTo>
                  <a:pt x="72" y="546"/>
                </a:lnTo>
                <a:lnTo>
                  <a:pt x="78" y="540"/>
                </a:lnTo>
                <a:lnTo>
                  <a:pt x="84" y="536"/>
                </a:lnTo>
                <a:lnTo>
                  <a:pt x="92" y="531"/>
                </a:lnTo>
                <a:lnTo>
                  <a:pt x="92" y="531"/>
                </a:lnTo>
                <a:lnTo>
                  <a:pt x="104" y="522"/>
                </a:lnTo>
                <a:lnTo>
                  <a:pt x="118" y="510"/>
                </a:lnTo>
                <a:lnTo>
                  <a:pt x="134" y="496"/>
                </a:lnTo>
                <a:lnTo>
                  <a:pt x="134" y="496"/>
                </a:lnTo>
                <a:lnTo>
                  <a:pt x="139" y="516"/>
                </a:lnTo>
                <a:lnTo>
                  <a:pt x="141" y="532"/>
                </a:lnTo>
                <a:lnTo>
                  <a:pt x="141" y="539"/>
                </a:lnTo>
                <a:lnTo>
                  <a:pt x="140" y="544"/>
                </a:lnTo>
                <a:lnTo>
                  <a:pt x="140" y="544"/>
                </a:lnTo>
                <a:lnTo>
                  <a:pt x="131" y="561"/>
                </a:lnTo>
                <a:lnTo>
                  <a:pt x="124" y="575"/>
                </a:lnTo>
                <a:lnTo>
                  <a:pt x="124" y="575"/>
                </a:lnTo>
                <a:lnTo>
                  <a:pt x="119" y="586"/>
                </a:lnTo>
                <a:lnTo>
                  <a:pt x="113" y="607"/>
                </a:lnTo>
                <a:lnTo>
                  <a:pt x="105" y="629"/>
                </a:lnTo>
                <a:lnTo>
                  <a:pt x="101" y="640"/>
                </a:lnTo>
                <a:lnTo>
                  <a:pt x="98" y="649"/>
                </a:lnTo>
                <a:lnTo>
                  <a:pt x="98" y="649"/>
                </a:lnTo>
                <a:lnTo>
                  <a:pt x="93" y="661"/>
                </a:lnTo>
                <a:lnTo>
                  <a:pt x="86" y="678"/>
                </a:lnTo>
                <a:lnTo>
                  <a:pt x="71" y="723"/>
                </a:lnTo>
                <a:lnTo>
                  <a:pt x="64" y="745"/>
                </a:lnTo>
                <a:lnTo>
                  <a:pt x="59" y="765"/>
                </a:lnTo>
                <a:lnTo>
                  <a:pt x="57" y="780"/>
                </a:lnTo>
                <a:lnTo>
                  <a:pt x="57" y="783"/>
                </a:lnTo>
                <a:lnTo>
                  <a:pt x="58" y="786"/>
                </a:lnTo>
                <a:lnTo>
                  <a:pt x="58" y="786"/>
                </a:lnTo>
                <a:lnTo>
                  <a:pt x="64" y="789"/>
                </a:lnTo>
                <a:lnTo>
                  <a:pt x="71" y="793"/>
                </a:lnTo>
                <a:lnTo>
                  <a:pt x="78" y="797"/>
                </a:lnTo>
                <a:lnTo>
                  <a:pt x="78" y="797"/>
                </a:lnTo>
                <a:lnTo>
                  <a:pt x="89" y="887"/>
                </a:lnTo>
                <a:lnTo>
                  <a:pt x="96" y="954"/>
                </a:lnTo>
                <a:lnTo>
                  <a:pt x="100" y="992"/>
                </a:lnTo>
                <a:lnTo>
                  <a:pt x="100" y="992"/>
                </a:lnTo>
                <a:lnTo>
                  <a:pt x="101" y="1011"/>
                </a:lnTo>
                <a:lnTo>
                  <a:pt x="102" y="1035"/>
                </a:lnTo>
                <a:lnTo>
                  <a:pt x="105" y="1065"/>
                </a:lnTo>
                <a:lnTo>
                  <a:pt x="105" y="1065"/>
                </a:lnTo>
                <a:lnTo>
                  <a:pt x="105" y="1069"/>
                </a:lnTo>
                <a:lnTo>
                  <a:pt x="105" y="1075"/>
                </a:lnTo>
                <a:lnTo>
                  <a:pt x="102" y="1082"/>
                </a:lnTo>
                <a:lnTo>
                  <a:pt x="100" y="1087"/>
                </a:lnTo>
                <a:lnTo>
                  <a:pt x="98" y="1089"/>
                </a:lnTo>
                <a:lnTo>
                  <a:pt x="98" y="1089"/>
                </a:lnTo>
                <a:lnTo>
                  <a:pt x="70" y="1106"/>
                </a:lnTo>
                <a:lnTo>
                  <a:pt x="40" y="1124"/>
                </a:lnTo>
                <a:lnTo>
                  <a:pt x="40" y="1124"/>
                </a:lnTo>
                <a:lnTo>
                  <a:pt x="34" y="1126"/>
                </a:lnTo>
                <a:lnTo>
                  <a:pt x="30" y="1128"/>
                </a:lnTo>
                <a:lnTo>
                  <a:pt x="22" y="1129"/>
                </a:lnTo>
                <a:lnTo>
                  <a:pt x="17" y="1131"/>
                </a:lnTo>
                <a:lnTo>
                  <a:pt x="15" y="1134"/>
                </a:lnTo>
                <a:lnTo>
                  <a:pt x="13" y="1136"/>
                </a:lnTo>
                <a:lnTo>
                  <a:pt x="13" y="1136"/>
                </a:lnTo>
                <a:lnTo>
                  <a:pt x="11" y="1143"/>
                </a:lnTo>
                <a:lnTo>
                  <a:pt x="11" y="1147"/>
                </a:lnTo>
                <a:lnTo>
                  <a:pt x="12" y="1149"/>
                </a:lnTo>
                <a:lnTo>
                  <a:pt x="13" y="1152"/>
                </a:lnTo>
                <a:lnTo>
                  <a:pt x="16" y="1154"/>
                </a:lnTo>
                <a:lnTo>
                  <a:pt x="23" y="1158"/>
                </a:lnTo>
                <a:lnTo>
                  <a:pt x="23" y="1158"/>
                </a:lnTo>
                <a:lnTo>
                  <a:pt x="29" y="1159"/>
                </a:lnTo>
                <a:lnTo>
                  <a:pt x="37" y="1159"/>
                </a:lnTo>
                <a:lnTo>
                  <a:pt x="58" y="1157"/>
                </a:lnTo>
                <a:lnTo>
                  <a:pt x="78" y="1155"/>
                </a:lnTo>
                <a:lnTo>
                  <a:pt x="89" y="1154"/>
                </a:lnTo>
                <a:lnTo>
                  <a:pt x="98" y="1155"/>
                </a:lnTo>
                <a:lnTo>
                  <a:pt x="98" y="1155"/>
                </a:lnTo>
                <a:lnTo>
                  <a:pt x="119" y="1157"/>
                </a:lnTo>
                <a:lnTo>
                  <a:pt x="149" y="1157"/>
                </a:lnTo>
                <a:lnTo>
                  <a:pt x="164" y="1155"/>
                </a:lnTo>
                <a:lnTo>
                  <a:pt x="177" y="1153"/>
                </a:lnTo>
                <a:lnTo>
                  <a:pt x="187" y="1151"/>
                </a:lnTo>
                <a:lnTo>
                  <a:pt x="190" y="1149"/>
                </a:lnTo>
                <a:lnTo>
                  <a:pt x="193" y="1147"/>
                </a:lnTo>
                <a:lnTo>
                  <a:pt x="193" y="1147"/>
                </a:lnTo>
                <a:lnTo>
                  <a:pt x="194" y="1142"/>
                </a:lnTo>
                <a:lnTo>
                  <a:pt x="195" y="1134"/>
                </a:lnTo>
                <a:lnTo>
                  <a:pt x="195" y="1124"/>
                </a:lnTo>
                <a:lnTo>
                  <a:pt x="194" y="1113"/>
                </a:lnTo>
                <a:lnTo>
                  <a:pt x="190" y="1095"/>
                </a:lnTo>
                <a:lnTo>
                  <a:pt x="187" y="1087"/>
                </a:lnTo>
                <a:lnTo>
                  <a:pt x="187" y="1087"/>
                </a:lnTo>
                <a:lnTo>
                  <a:pt x="183" y="1086"/>
                </a:lnTo>
                <a:lnTo>
                  <a:pt x="178" y="1084"/>
                </a:lnTo>
                <a:lnTo>
                  <a:pt x="176" y="1083"/>
                </a:lnTo>
                <a:lnTo>
                  <a:pt x="173" y="1082"/>
                </a:lnTo>
                <a:lnTo>
                  <a:pt x="172" y="1080"/>
                </a:lnTo>
                <a:lnTo>
                  <a:pt x="171" y="1076"/>
                </a:lnTo>
                <a:lnTo>
                  <a:pt x="171" y="1076"/>
                </a:lnTo>
                <a:lnTo>
                  <a:pt x="169" y="1015"/>
                </a:lnTo>
                <a:lnTo>
                  <a:pt x="167" y="970"/>
                </a:lnTo>
                <a:lnTo>
                  <a:pt x="169" y="936"/>
                </a:lnTo>
                <a:lnTo>
                  <a:pt x="169" y="936"/>
                </a:lnTo>
                <a:lnTo>
                  <a:pt x="169" y="915"/>
                </a:lnTo>
                <a:lnTo>
                  <a:pt x="169" y="897"/>
                </a:lnTo>
                <a:lnTo>
                  <a:pt x="169" y="876"/>
                </a:lnTo>
                <a:lnTo>
                  <a:pt x="169" y="876"/>
                </a:lnTo>
                <a:lnTo>
                  <a:pt x="165" y="842"/>
                </a:lnTo>
                <a:lnTo>
                  <a:pt x="160" y="812"/>
                </a:lnTo>
                <a:lnTo>
                  <a:pt x="160" y="812"/>
                </a:lnTo>
                <a:lnTo>
                  <a:pt x="166" y="808"/>
                </a:lnTo>
                <a:lnTo>
                  <a:pt x="173" y="802"/>
                </a:lnTo>
                <a:lnTo>
                  <a:pt x="173" y="802"/>
                </a:lnTo>
                <a:lnTo>
                  <a:pt x="187" y="792"/>
                </a:lnTo>
                <a:lnTo>
                  <a:pt x="198" y="783"/>
                </a:lnTo>
                <a:lnTo>
                  <a:pt x="198" y="783"/>
                </a:lnTo>
                <a:lnTo>
                  <a:pt x="199" y="799"/>
                </a:lnTo>
                <a:lnTo>
                  <a:pt x="200" y="811"/>
                </a:lnTo>
                <a:lnTo>
                  <a:pt x="200" y="817"/>
                </a:lnTo>
                <a:lnTo>
                  <a:pt x="200" y="817"/>
                </a:lnTo>
                <a:lnTo>
                  <a:pt x="201" y="818"/>
                </a:lnTo>
                <a:lnTo>
                  <a:pt x="204" y="821"/>
                </a:lnTo>
                <a:lnTo>
                  <a:pt x="211" y="824"/>
                </a:lnTo>
                <a:lnTo>
                  <a:pt x="222" y="828"/>
                </a:lnTo>
                <a:lnTo>
                  <a:pt x="222" y="828"/>
                </a:lnTo>
                <a:lnTo>
                  <a:pt x="248" y="850"/>
                </a:lnTo>
                <a:lnTo>
                  <a:pt x="308" y="900"/>
                </a:lnTo>
                <a:lnTo>
                  <a:pt x="373" y="957"/>
                </a:lnTo>
                <a:lnTo>
                  <a:pt x="397" y="980"/>
                </a:lnTo>
                <a:lnTo>
                  <a:pt x="406" y="988"/>
                </a:lnTo>
                <a:lnTo>
                  <a:pt x="411" y="994"/>
                </a:lnTo>
                <a:lnTo>
                  <a:pt x="411" y="994"/>
                </a:lnTo>
                <a:lnTo>
                  <a:pt x="424" y="1013"/>
                </a:lnTo>
                <a:lnTo>
                  <a:pt x="431" y="1029"/>
                </a:lnTo>
                <a:lnTo>
                  <a:pt x="435" y="1039"/>
                </a:lnTo>
                <a:lnTo>
                  <a:pt x="435" y="1042"/>
                </a:lnTo>
                <a:lnTo>
                  <a:pt x="435" y="1045"/>
                </a:lnTo>
                <a:lnTo>
                  <a:pt x="435" y="1045"/>
                </a:lnTo>
                <a:lnTo>
                  <a:pt x="433" y="1054"/>
                </a:lnTo>
                <a:lnTo>
                  <a:pt x="431" y="1074"/>
                </a:lnTo>
                <a:lnTo>
                  <a:pt x="427" y="1096"/>
                </a:lnTo>
                <a:lnTo>
                  <a:pt x="424" y="1113"/>
                </a:lnTo>
                <a:lnTo>
                  <a:pt x="424" y="1113"/>
                </a:lnTo>
                <a:lnTo>
                  <a:pt x="423" y="1119"/>
                </a:lnTo>
                <a:lnTo>
                  <a:pt x="423" y="1124"/>
                </a:lnTo>
                <a:lnTo>
                  <a:pt x="424" y="1129"/>
                </a:lnTo>
                <a:lnTo>
                  <a:pt x="426" y="1134"/>
                </a:lnTo>
                <a:lnTo>
                  <a:pt x="429" y="1137"/>
                </a:lnTo>
                <a:lnTo>
                  <a:pt x="433" y="1140"/>
                </a:lnTo>
                <a:lnTo>
                  <a:pt x="437" y="1141"/>
                </a:lnTo>
                <a:lnTo>
                  <a:pt x="443" y="1142"/>
                </a:lnTo>
                <a:lnTo>
                  <a:pt x="443" y="1142"/>
                </a:lnTo>
                <a:lnTo>
                  <a:pt x="445" y="1142"/>
                </a:lnTo>
                <a:lnTo>
                  <a:pt x="447" y="1141"/>
                </a:lnTo>
                <a:lnTo>
                  <a:pt x="450" y="1136"/>
                </a:lnTo>
                <a:lnTo>
                  <a:pt x="458" y="1122"/>
                </a:lnTo>
                <a:lnTo>
                  <a:pt x="462" y="1112"/>
                </a:lnTo>
                <a:lnTo>
                  <a:pt x="470" y="1102"/>
                </a:lnTo>
                <a:lnTo>
                  <a:pt x="478" y="1093"/>
                </a:lnTo>
                <a:lnTo>
                  <a:pt x="490" y="1084"/>
                </a:lnTo>
                <a:lnTo>
                  <a:pt x="490" y="1084"/>
                </a:lnTo>
                <a:lnTo>
                  <a:pt x="503" y="1075"/>
                </a:lnTo>
                <a:lnTo>
                  <a:pt x="514" y="1064"/>
                </a:lnTo>
                <a:lnTo>
                  <a:pt x="524" y="1052"/>
                </a:lnTo>
                <a:lnTo>
                  <a:pt x="532" y="1041"/>
                </a:lnTo>
                <a:lnTo>
                  <a:pt x="538" y="1030"/>
                </a:lnTo>
                <a:lnTo>
                  <a:pt x="542" y="1021"/>
                </a:lnTo>
                <a:lnTo>
                  <a:pt x="544" y="1012"/>
                </a:lnTo>
                <a:lnTo>
                  <a:pt x="543" y="1010"/>
                </a:lnTo>
                <a:lnTo>
                  <a:pt x="543" y="1007"/>
                </a:lnTo>
                <a:lnTo>
                  <a:pt x="543" y="1007"/>
                </a:lnTo>
                <a:lnTo>
                  <a:pt x="539" y="1004"/>
                </a:lnTo>
                <a:lnTo>
                  <a:pt x="536" y="1001"/>
                </a:lnTo>
                <a:lnTo>
                  <a:pt x="527" y="996"/>
                </a:lnTo>
                <a:lnTo>
                  <a:pt x="517" y="992"/>
                </a:lnTo>
                <a:lnTo>
                  <a:pt x="517" y="992"/>
                </a:lnTo>
                <a:lnTo>
                  <a:pt x="514" y="989"/>
                </a:lnTo>
                <a:lnTo>
                  <a:pt x="509" y="987"/>
                </a:lnTo>
                <a:lnTo>
                  <a:pt x="503" y="983"/>
                </a:lnTo>
                <a:lnTo>
                  <a:pt x="495" y="981"/>
                </a:lnTo>
                <a:lnTo>
                  <a:pt x="495" y="981"/>
                </a:lnTo>
                <a:lnTo>
                  <a:pt x="480" y="977"/>
                </a:lnTo>
                <a:lnTo>
                  <a:pt x="474" y="976"/>
                </a:lnTo>
                <a:lnTo>
                  <a:pt x="474" y="976"/>
                </a:lnTo>
                <a:lnTo>
                  <a:pt x="462" y="966"/>
                </a:lnTo>
                <a:lnTo>
                  <a:pt x="436" y="946"/>
                </a:lnTo>
                <a:lnTo>
                  <a:pt x="406" y="921"/>
                </a:lnTo>
                <a:lnTo>
                  <a:pt x="395" y="909"/>
                </a:lnTo>
                <a:lnTo>
                  <a:pt x="388" y="899"/>
                </a:lnTo>
                <a:lnTo>
                  <a:pt x="388" y="899"/>
                </a:lnTo>
                <a:lnTo>
                  <a:pt x="380" y="891"/>
                </a:lnTo>
                <a:lnTo>
                  <a:pt x="368" y="879"/>
                </a:lnTo>
                <a:lnTo>
                  <a:pt x="340" y="853"/>
                </a:lnTo>
                <a:lnTo>
                  <a:pt x="312" y="832"/>
                </a:lnTo>
                <a:lnTo>
                  <a:pt x="300" y="823"/>
                </a:lnTo>
                <a:lnTo>
                  <a:pt x="300" y="823"/>
                </a:lnTo>
                <a:lnTo>
                  <a:pt x="301" y="765"/>
                </a:lnTo>
                <a:lnTo>
                  <a:pt x="301" y="716"/>
                </a:lnTo>
                <a:lnTo>
                  <a:pt x="300" y="675"/>
                </a:lnTo>
                <a:lnTo>
                  <a:pt x="300" y="675"/>
                </a:lnTo>
                <a:lnTo>
                  <a:pt x="297" y="622"/>
                </a:lnTo>
                <a:lnTo>
                  <a:pt x="297" y="622"/>
                </a:lnTo>
                <a:lnTo>
                  <a:pt x="299" y="625"/>
                </a:lnTo>
                <a:lnTo>
                  <a:pt x="301" y="626"/>
                </a:lnTo>
                <a:lnTo>
                  <a:pt x="306" y="628"/>
                </a:lnTo>
                <a:lnTo>
                  <a:pt x="312" y="629"/>
                </a:lnTo>
                <a:lnTo>
                  <a:pt x="320" y="631"/>
                </a:lnTo>
                <a:lnTo>
                  <a:pt x="331" y="631"/>
                </a:lnTo>
                <a:lnTo>
                  <a:pt x="346" y="631"/>
                </a:lnTo>
                <a:lnTo>
                  <a:pt x="346" y="631"/>
                </a:lnTo>
                <a:lnTo>
                  <a:pt x="374" y="628"/>
                </a:lnTo>
                <a:lnTo>
                  <a:pt x="388" y="627"/>
                </a:lnTo>
                <a:lnTo>
                  <a:pt x="400" y="626"/>
                </a:lnTo>
                <a:lnTo>
                  <a:pt x="411" y="622"/>
                </a:lnTo>
                <a:lnTo>
                  <a:pt x="419" y="617"/>
                </a:lnTo>
                <a:lnTo>
                  <a:pt x="423" y="614"/>
                </a:lnTo>
                <a:lnTo>
                  <a:pt x="425" y="610"/>
                </a:lnTo>
                <a:lnTo>
                  <a:pt x="427" y="607"/>
                </a:lnTo>
                <a:lnTo>
                  <a:pt x="430" y="602"/>
                </a:lnTo>
                <a:lnTo>
                  <a:pt x="430" y="602"/>
                </a:lnTo>
                <a:lnTo>
                  <a:pt x="433" y="590"/>
                </a:lnTo>
                <a:lnTo>
                  <a:pt x="442" y="576"/>
                </a:lnTo>
                <a:lnTo>
                  <a:pt x="460" y="546"/>
                </a:lnTo>
                <a:lnTo>
                  <a:pt x="468" y="531"/>
                </a:lnTo>
                <a:lnTo>
                  <a:pt x="476" y="517"/>
                </a:lnTo>
                <a:lnTo>
                  <a:pt x="480" y="505"/>
                </a:lnTo>
                <a:lnTo>
                  <a:pt x="482" y="501"/>
                </a:lnTo>
                <a:lnTo>
                  <a:pt x="482" y="496"/>
                </a:lnTo>
                <a:lnTo>
                  <a:pt x="482" y="496"/>
                </a:lnTo>
                <a:lnTo>
                  <a:pt x="479" y="486"/>
                </a:lnTo>
                <a:lnTo>
                  <a:pt x="473" y="474"/>
                </a:lnTo>
                <a:lnTo>
                  <a:pt x="458" y="445"/>
                </a:lnTo>
                <a:lnTo>
                  <a:pt x="442" y="419"/>
                </a:lnTo>
                <a:lnTo>
                  <a:pt x="435" y="407"/>
                </a:lnTo>
                <a:lnTo>
                  <a:pt x="435" y="407"/>
                </a:lnTo>
                <a:lnTo>
                  <a:pt x="429" y="398"/>
                </a:lnTo>
                <a:lnTo>
                  <a:pt x="418" y="383"/>
                </a:lnTo>
                <a:lnTo>
                  <a:pt x="403" y="367"/>
                </a:lnTo>
                <a:lnTo>
                  <a:pt x="393" y="356"/>
                </a:lnTo>
                <a:lnTo>
                  <a:pt x="393" y="356"/>
                </a:lnTo>
                <a:lnTo>
                  <a:pt x="376" y="342"/>
                </a:lnTo>
                <a:lnTo>
                  <a:pt x="348" y="316"/>
                </a:lnTo>
                <a:lnTo>
                  <a:pt x="311" y="283"/>
                </a:lnTo>
                <a:lnTo>
                  <a:pt x="311" y="283"/>
                </a:lnTo>
                <a:lnTo>
                  <a:pt x="301" y="249"/>
                </a:lnTo>
                <a:lnTo>
                  <a:pt x="294" y="223"/>
                </a:lnTo>
                <a:lnTo>
                  <a:pt x="287" y="206"/>
                </a:lnTo>
                <a:lnTo>
                  <a:pt x="287" y="206"/>
                </a:lnTo>
                <a:lnTo>
                  <a:pt x="284" y="201"/>
                </a:lnTo>
                <a:lnTo>
                  <a:pt x="278" y="196"/>
                </a:lnTo>
                <a:lnTo>
                  <a:pt x="266" y="185"/>
                </a:lnTo>
                <a:lnTo>
                  <a:pt x="250" y="174"/>
                </a:lnTo>
                <a:lnTo>
                  <a:pt x="237" y="172"/>
                </a:lnTo>
                <a:lnTo>
                  <a:pt x="218" y="148"/>
                </a:lnTo>
                <a:lnTo>
                  <a:pt x="218" y="137"/>
                </a:lnTo>
                <a:lnTo>
                  <a:pt x="229" y="146"/>
                </a:lnTo>
                <a:lnTo>
                  <a:pt x="229" y="146"/>
                </a:lnTo>
                <a:lnTo>
                  <a:pt x="231" y="137"/>
                </a:lnTo>
                <a:lnTo>
                  <a:pt x="231" y="101"/>
                </a:lnTo>
                <a:lnTo>
                  <a:pt x="231" y="101"/>
                </a:lnTo>
                <a:lnTo>
                  <a:pt x="240" y="105"/>
                </a:lnTo>
                <a:lnTo>
                  <a:pt x="246" y="108"/>
                </a:lnTo>
                <a:lnTo>
                  <a:pt x="248" y="108"/>
                </a:lnTo>
                <a:lnTo>
                  <a:pt x="248" y="108"/>
                </a:lnTo>
                <a:lnTo>
                  <a:pt x="240" y="93"/>
                </a:lnTo>
                <a:lnTo>
                  <a:pt x="250" y="97"/>
                </a:lnTo>
                <a:lnTo>
                  <a:pt x="250" y="97"/>
                </a:lnTo>
                <a:lnTo>
                  <a:pt x="237" y="66"/>
                </a:lnTo>
                <a:lnTo>
                  <a:pt x="237" y="66"/>
                </a:lnTo>
                <a:lnTo>
                  <a:pt x="236" y="59"/>
                </a:lnTo>
                <a:lnTo>
                  <a:pt x="235" y="48"/>
                </a:lnTo>
                <a:lnTo>
                  <a:pt x="234" y="42"/>
                </a:lnTo>
                <a:lnTo>
                  <a:pt x="230" y="36"/>
                </a:lnTo>
                <a:lnTo>
                  <a:pt x="224" y="29"/>
                </a:lnTo>
                <a:lnTo>
                  <a:pt x="216" y="22"/>
                </a:lnTo>
                <a:lnTo>
                  <a:pt x="216" y="22"/>
                </a:lnTo>
                <a:lnTo>
                  <a:pt x="207" y="16"/>
                </a:lnTo>
                <a:lnTo>
                  <a:pt x="199" y="11"/>
                </a:lnTo>
                <a:lnTo>
                  <a:pt x="190" y="7"/>
                </a:lnTo>
                <a:lnTo>
                  <a:pt x="184" y="5"/>
                </a:lnTo>
                <a:lnTo>
                  <a:pt x="171" y="1"/>
                </a:lnTo>
                <a:lnTo>
                  <a:pt x="158" y="0"/>
                </a:lnTo>
                <a:lnTo>
                  <a:pt x="158" y="0"/>
                </a:lnTo>
                <a:lnTo>
                  <a:pt x="147" y="1"/>
                </a:lnTo>
                <a:lnTo>
                  <a:pt x="140" y="2"/>
                </a:lnTo>
                <a:lnTo>
                  <a:pt x="135" y="5"/>
                </a:lnTo>
                <a:lnTo>
                  <a:pt x="134" y="6"/>
                </a:lnTo>
                <a:lnTo>
                  <a:pt x="134" y="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61950D55-DA82-4B5F-8C21-5B892CE416A5}"/>
              </a:ext>
            </a:extLst>
          </p:cNvPr>
          <p:cNvSpPr>
            <a:spLocks/>
          </p:cNvSpPr>
          <p:nvPr/>
        </p:nvSpPr>
        <p:spPr bwMode="auto">
          <a:xfrm>
            <a:off x="8324726" y="855240"/>
            <a:ext cx="805085" cy="1579049"/>
          </a:xfrm>
          <a:custGeom>
            <a:avLst/>
            <a:gdLst>
              <a:gd name="T0" fmla="*/ 204 w 595"/>
              <a:gd name="T1" fmla="*/ 882 h 1167"/>
              <a:gd name="T2" fmla="*/ 134 w 595"/>
              <a:gd name="T3" fmla="*/ 999 h 1167"/>
              <a:gd name="T4" fmla="*/ 107 w 595"/>
              <a:gd name="T5" fmla="*/ 1107 h 1167"/>
              <a:gd name="T6" fmla="*/ 162 w 595"/>
              <a:gd name="T7" fmla="*/ 1138 h 1167"/>
              <a:gd name="T8" fmla="*/ 173 w 595"/>
              <a:gd name="T9" fmla="*/ 1153 h 1167"/>
              <a:gd name="T10" fmla="*/ 134 w 595"/>
              <a:gd name="T11" fmla="*/ 1167 h 1167"/>
              <a:gd name="T12" fmla="*/ 71 w 595"/>
              <a:gd name="T13" fmla="*/ 1164 h 1167"/>
              <a:gd name="T14" fmla="*/ 37 w 595"/>
              <a:gd name="T15" fmla="*/ 1156 h 1167"/>
              <a:gd name="T16" fmla="*/ 13 w 595"/>
              <a:gd name="T17" fmla="*/ 1146 h 1167"/>
              <a:gd name="T18" fmla="*/ 3 w 595"/>
              <a:gd name="T19" fmla="*/ 1116 h 1167"/>
              <a:gd name="T20" fmla="*/ 65 w 595"/>
              <a:gd name="T21" fmla="*/ 930 h 1167"/>
              <a:gd name="T22" fmla="*/ 97 w 595"/>
              <a:gd name="T23" fmla="*/ 851 h 1167"/>
              <a:gd name="T24" fmla="*/ 144 w 595"/>
              <a:gd name="T25" fmla="*/ 661 h 1167"/>
              <a:gd name="T26" fmla="*/ 133 w 595"/>
              <a:gd name="T27" fmla="*/ 645 h 1167"/>
              <a:gd name="T28" fmla="*/ 133 w 595"/>
              <a:gd name="T29" fmla="*/ 547 h 1167"/>
              <a:gd name="T30" fmla="*/ 132 w 595"/>
              <a:gd name="T31" fmla="*/ 414 h 1167"/>
              <a:gd name="T32" fmla="*/ 131 w 595"/>
              <a:gd name="T33" fmla="*/ 387 h 1167"/>
              <a:gd name="T34" fmla="*/ 120 w 595"/>
              <a:gd name="T35" fmla="*/ 379 h 1167"/>
              <a:gd name="T36" fmla="*/ 171 w 595"/>
              <a:gd name="T37" fmla="*/ 239 h 1167"/>
              <a:gd name="T38" fmla="*/ 191 w 595"/>
              <a:gd name="T39" fmla="*/ 210 h 1167"/>
              <a:gd name="T40" fmla="*/ 219 w 595"/>
              <a:gd name="T41" fmla="*/ 156 h 1167"/>
              <a:gd name="T42" fmla="*/ 208 w 595"/>
              <a:gd name="T43" fmla="*/ 139 h 1167"/>
              <a:gd name="T44" fmla="*/ 204 w 595"/>
              <a:gd name="T45" fmla="*/ 111 h 1167"/>
              <a:gd name="T46" fmla="*/ 195 w 595"/>
              <a:gd name="T47" fmla="*/ 86 h 1167"/>
              <a:gd name="T48" fmla="*/ 208 w 595"/>
              <a:gd name="T49" fmla="*/ 36 h 1167"/>
              <a:gd name="T50" fmla="*/ 237 w 595"/>
              <a:gd name="T51" fmla="*/ 0 h 1167"/>
              <a:gd name="T52" fmla="*/ 305 w 595"/>
              <a:gd name="T53" fmla="*/ 7 h 1167"/>
              <a:gd name="T54" fmla="*/ 331 w 595"/>
              <a:gd name="T55" fmla="*/ 31 h 1167"/>
              <a:gd name="T56" fmla="*/ 339 w 595"/>
              <a:gd name="T57" fmla="*/ 47 h 1167"/>
              <a:gd name="T58" fmla="*/ 350 w 595"/>
              <a:gd name="T59" fmla="*/ 73 h 1167"/>
              <a:gd name="T60" fmla="*/ 347 w 595"/>
              <a:gd name="T61" fmla="*/ 100 h 1167"/>
              <a:gd name="T62" fmla="*/ 357 w 595"/>
              <a:gd name="T63" fmla="*/ 126 h 1167"/>
              <a:gd name="T64" fmla="*/ 354 w 595"/>
              <a:gd name="T65" fmla="*/ 145 h 1167"/>
              <a:gd name="T66" fmla="*/ 339 w 595"/>
              <a:gd name="T67" fmla="*/ 171 h 1167"/>
              <a:gd name="T68" fmla="*/ 328 w 595"/>
              <a:gd name="T69" fmla="*/ 185 h 1167"/>
              <a:gd name="T70" fmla="*/ 304 w 595"/>
              <a:gd name="T71" fmla="*/ 206 h 1167"/>
              <a:gd name="T72" fmla="*/ 314 w 595"/>
              <a:gd name="T73" fmla="*/ 227 h 1167"/>
              <a:gd name="T74" fmla="*/ 327 w 595"/>
              <a:gd name="T75" fmla="*/ 299 h 1167"/>
              <a:gd name="T76" fmla="*/ 432 w 595"/>
              <a:gd name="T77" fmla="*/ 498 h 1167"/>
              <a:gd name="T78" fmla="*/ 505 w 595"/>
              <a:gd name="T79" fmla="*/ 550 h 1167"/>
              <a:gd name="T80" fmla="*/ 523 w 595"/>
              <a:gd name="T81" fmla="*/ 576 h 1167"/>
              <a:gd name="T82" fmla="*/ 516 w 595"/>
              <a:gd name="T83" fmla="*/ 603 h 1167"/>
              <a:gd name="T84" fmla="*/ 492 w 595"/>
              <a:gd name="T85" fmla="*/ 624 h 1167"/>
              <a:gd name="T86" fmla="*/ 490 w 595"/>
              <a:gd name="T87" fmla="*/ 614 h 1167"/>
              <a:gd name="T88" fmla="*/ 474 w 595"/>
              <a:gd name="T89" fmla="*/ 618 h 1167"/>
              <a:gd name="T90" fmla="*/ 459 w 595"/>
              <a:gd name="T91" fmla="*/ 575 h 1167"/>
              <a:gd name="T92" fmla="*/ 419 w 595"/>
              <a:gd name="T93" fmla="*/ 543 h 1167"/>
              <a:gd name="T94" fmla="*/ 350 w 595"/>
              <a:gd name="T95" fmla="*/ 492 h 1167"/>
              <a:gd name="T96" fmla="*/ 357 w 595"/>
              <a:gd name="T97" fmla="*/ 612 h 1167"/>
              <a:gd name="T98" fmla="*/ 350 w 595"/>
              <a:gd name="T99" fmla="*/ 640 h 1167"/>
              <a:gd name="T100" fmla="*/ 352 w 595"/>
              <a:gd name="T101" fmla="*/ 677 h 1167"/>
              <a:gd name="T102" fmla="*/ 408 w 595"/>
              <a:gd name="T103" fmla="*/ 875 h 1167"/>
              <a:gd name="T104" fmla="*/ 490 w 595"/>
              <a:gd name="T105" fmla="*/ 1052 h 1167"/>
              <a:gd name="T106" fmla="*/ 562 w 595"/>
              <a:gd name="T107" fmla="*/ 1067 h 1167"/>
              <a:gd name="T108" fmla="*/ 594 w 595"/>
              <a:gd name="T109" fmla="*/ 1072 h 1167"/>
              <a:gd name="T110" fmla="*/ 568 w 595"/>
              <a:gd name="T111" fmla="*/ 1100 h 1167"/>
              <a:gd name="T112" fmla="*/ 471 w 595"/>
              <a:gd name="T113" fmla="*/ 1156 h 1167"/>
              <a:gd name="T114" fmla="*/ 452 w 595"/>
              <a:gd name="T115" fmla="*/ 1156 h 1167"/>
              <a:gd name="T116" fmla="*/ 432 w 595"/>
              <a:gd name="T117" fmla="*/ 1120 h 1167"/>
              <a:gd name="T118" fmla="*/ 386 w 595"/>
              <a:gd name="T119" fmla="*/ 1054 h 1167"/>
              <a:gd name="T120" fmla="*/ 327 w 595"/>
              <a:gd name="T121" fmla="*/ 935 h 1167"/>
              <a:gd name="T122" fmla="*/ 289 w 595"/>
              <a:gd name="T123" fmla="*/ 837 h 1167"/>
              <a:gd name="T124" fmla="*/ 242 w 595"/>
              <a:gd name="T125" fmla="*/ 777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5" h="1167">
                <a:moveTo>
                  <a:pt x="242" y="777"/>
                </a:moveTo>
                <a:lnTo>
                  <a:pt x="242" y="777"/>
                </a:lnTo>
                <a:lnTo>
                  <a:pt x="225" y="828"/>
                </a:lnTo>
                <a:lnTo>
                  <a:pt x="210" y="866"/>
                </a:lnTo>
                <a:lnTo>
                  <a:pt x="204" y="882"/>
                </a:lnTo>
                <a:lnTo>
                  <a:pt x="199" y="893"/>
                </a:lnTo>
                <a:lnTo>
                  <a:pt x="199" y="893"/>
                </a:lnTo>
                <a:lnTo>
                  <a:pt x="183" y="921"/>
                </a:lnTo>
                <a:lnTo>
                  <a:pt x="159" y="960"/>
                </a:lnTo>
                <a:lnTo>
                  <a:pt x="134" y="999"/>
                </a:lnTo>
                <a:lnTo>
                  <a:pt x="122" y="1019"/>
                </a:lnTo>
                <a:lnTo>
                  <a:pt x="122" y="1019"/>
                </a:lnTo>
                <a:lnTo>
                  <a:pt x="119" y="1037"/>
                </a:lnTo>
                <a:lnTo>
                  <a:pt x="114" y="1066"/>
                </a:lnTo>
                <a:lnTo>
                  <a:pt x="107" y="1107"/>
                </a:lnTo>
                <a:lnTo>
                  <a:pt x="100" y="1112"/>
                </a:lnTo>
                <a:lnTo>
                  <a:pt x="100" y="1112"/>
                </a:lnTo>
                <a:lnTo>
                  <a:pt x="126" y="1122"/>
                </a:lnTo>
                <a:lnTo>
                  <a:pt x="148" y="1131"/>
                </a:lnTo>
                <a:lnTo>
                  <a:pt x="162" y="1138"/>
                </a:lnTo>
                <a:lnTo>
                  <a:pt x="162" y="1138"/>
                </a:lnTo>
                <a:lnTo>
                  <a:pt x="167" y="1141"/>
                </a:lnTo>
                <a:lnTo>
                  <a:pt x="169" y="1144"/>
                </a:lnTo>
                <a:lnTo>
                  <a:pt x="173" y="1149"/>
                </a:lnTo>
                <a:lnTo>
                  <a:pt x="173" y="1153"/>
                </a:lnTo>
                <a:lnTo>
                  <a:pt x="173" y="1154"/>
                </a:lnTo>
                <a:lnTo>
                  <a:pt x="173" y="1154"/>
                </a:lnTo>
                <a:lnTo>
                  <a:pt x="156" y="1161"/>
                </a:lnTo>
                <a:lnTo>
                  <a:pt x="140" y="1166"/>
                </a:lnTo>
                <a:lnTo>
                  <a:pt x="134" y="1167"/>
                </a:lnTo>
                <a:lnTo>
                  <a:pt x="128" y="1167"/>
                </a:lnTo>
                <a:lnTo>
                  <a:pt x="128" y="1167"/>
                </a:lnTo>
                <a:lnTo>
                  <a:pt x="113" y="1166"/>
                </a:lnTo>
                <a:lnTo>
                  <a:pt x="91" y="1165"/>
                </a:lnTo>
                <a:lnTo>
                  <a:pt x="71" y="1164"/>
                </a:lnTo>
                <a:lnTo>
                  <a:pt x="63" y="1164"/>
                </a:lnTo>
                <a:lnTo>
                  <a:pt x="60" y="1162"/>
                </a:lnTo>
                <a:lnTo>
                  <a:pt x="60" y="1162"/>
                </a:lnTo>
                <a:lnTo>
                  <a:pt x="51" y="1159"/>
                </a:lnTo>
                <a:lnTo>
                  <a:pt x="37" y="1156"/>
                </a:lnTo>
                <a:lnTo>
                  <a:pt x="24" y="1153"/>
                </a:lnTo>
                <a:lnTo>
                  <a:pt x="19" y="1150"/>
                </a:lnTo>
                <a:lnTo>
                  <a:pt x="15" y="1149"/>
                </a:lnTo>
                <a:lnTo>
                  <a:pt x="15" y="1149"/>
                </a:lnTo>
                <a:lnTo>
                  <a:pt x="13" y="1146"/>
                </a:lnTo>
                <a:lnTo>
                  <a:pt x="12" y="1141"/>
                </a:lnTo>
                <a:lnTo>
                  <a:pt x="8" y="1131"/>
                </a:lnTo>
                <a:lnTo>
                  <a:pt x="7" y="1117"/>
                </a:lnTo>
                <a:lnTo>
                  <a:pt x="7" y="1117"/>
                </a:lnTo>
                <a:lnTo>
                  <a:pt x="3" y="1116"/>
                </a:lnTo>
                <a:lnTo>
                  <a:pt x="1" y="1113"/>
                </a:lnTo>
                <a:lnTo>
                  <a:pt x="0" y="1112"/>
                </a:lnTo>
                <a:lnTo>
                  <a:pt x="0" y="1112"/>
                </a:lnTo>
                <a:lnTo>
                  <a:pt x="29" y="1028"/>
                </a:lnTo>
                <a:lnTo>
                  <a:pt x="65" y="930"/>
                </a:lnTo>
                <a:lnTo>
                  <a:pt x="65" y="930"/>
                </a:lnTo>
                <a:lnTo>
                  <a:pt x="83" y="886"/>
                </a:lnTo>
                <a:lnTo>
                  <a:pt x="91" y="864"/>
                </a:lnTo>
                <a:lnTo>
                  <a:pt x="97" y="851"/>
                </a:lnTo>
                <a:lnTo>
                  <a:pt x="97" y="851"/>
                </a:lnTo>
                <a:lnTo>
                  <a:pt x="104" y="830"/>
                </a:lnTo>
                <a:lnTo>
                  <a:pt x="116" y="789"/>
                </a:lnTo>
                <a:lnTo>
                  <a:pt x="133" y="727"/>
                </a:lnTo>
                <a:lnTo>
                  <a:pt x="133" y="727"/>
                </a:lnTo>
                <a:lnTo>
                  <a:pt x="144" y="661"/>
                </a:lnTo>
                <a:lnTo>
                  <a:pt x="144" y="661"/>
                </a:lnTo>
                <a:lnTo>
                  <a:pt x="139" y="657"/>
                </a:lnTo>
                <a:lnTo>
                  <a:pt x="137" y="651"/>
                </a:lnTo>
                <a:lnTo>
                  <a:pt x="133" y="645"/>
                </a:lnTo>
                <a:lnTo>
                  <a:pt x="133" y="645"/>
                </a:lnTo>
                <a:lnTo>
                  <a:pt x="132" y="628"/>
                </a:lnTo>
                <a:lnTo>
                  <a:pt x="132" y="599"/>
                </a:lnTo>
                <a:lnTo>
                  <a:pt x="132" y="568"/>
                </a:lnTo>
                <a:lnTo>
                  <a:pt x="133" y="547"/>
                </a:lnTo>
                <a:lnTo>
                  <a:pt x="133" y="547"/>
                </a:lnTo>
                <a:lnTo>
                  <a:pt x="137" y="491"/>
                </a:lnTo>
                <a:lnTo>
                  <a:pt x="139" y="445"/>
                </a:lnTo>
                <a:lnTo>
                  <a:pt x="139" y="445"/>
                </a:lnTo>
                <a:lnTo>
                  <a:pt x="134" y="427"/>
                </a:lnTo>
                <a:lnTo>
                  <a:pt x="132" y="414"/>
                </a:lnTo>
                <a:lnTo>
                  <a:pt x="131" y="405"/>
                </a:lnTo>
                <a:lnTo>
                  <a:pt x="131" y="405"/>
                </a:lnTo>
                <a:lnTo>
                  <a:pt x="131" y="393"/>
                </a:lnTo>
                <a:lnTo>
                  <a:pt x="131" y="387"/>
                </a:lnTo>
                <a:lnTo>
                  <a:pt x="131" y="387"/>
                </a:lnTo>
                <a:lnTo>
                  <a:pt x="125" y="385"/>
                </a:lnTo>
                <a:lnTo>
                  <a:pt x="121" y="383"/>
                </a:lnTo>
                <a:lnTo>
                  <a:pt x="120" y="381"/>
                </a:lnTo>
                <a:lnTo>
                  <a:pt x="120" y="379"/>
                </a:lnTo>
                <a:lnTo>
                  <a:pt x="120" y="379"/>
                </a:lnTo>
                <a:lnTo>
                  <a:pt x="127" y="356"/>
                </a:lnTo>
                <a:lnTo>
                  <a:pt x="142" y="312"/>
                </a:lnTo>
                <a:lnTo>
                  <a:pt x="159" y="265"/>
                </a:lnTo>
                <a:lnTo>
                  <a:pt x="166" y="248"/>
                </a:lnTo>
                <a:lnTo>
                  <a:pt x="171" y="239"/>
                </a:lnTo>
                <a:lnTo>
                  <a:pt x="171" y="239"/>
                </a:lnTo>
                <a:lnTo>
                  <a:pt x="178" y="231"/>
                </a:lnTo>
                <a:lnTo>
                  <a:pt x="184" y="222"/>
                </a:lnTo>
                <a:lnTo>
                  <a:pt x="191" y="210"/>
                </a:lnTo>
                <a:lnTo>
                  <a:pt x="191" y="210"/>
                </a:lnTo>
                <a:lnTo>
                  <a:pt x="210" y="186"/>
                </a:lnTo>
                <a:lnTo>
                  <a:pt x="228" y="166"/>
                </a:lnTo>
                <a:lnTo>
                  <a:pt x="228" y="166"/>
                </a:lnTo>
                <a:lnTo>
                  <a:pt x="224" y="160"/>
                </a:lnTo>
                <a:lnTo>
                  <a:pt x="219" y="156"/>
                </a:lnTo>
                <a:lnTo>
                  <a:pt x="215" y="155"/>
                </a:lnTo>
                <a:lnTo>
                  <a:pt x="215" y="155"/>
                </a:lnTo>
                <a:lnTo>
                  <a:pt x="213" y="154"/>
                </a:lnTo>
                <a:lnTo>
                  <a:pt x="211" y="150"/>
                </a:lnTo>
                <a:lnTo>
                  <a:pt x="208" y="139"/>
                </a:lnTo>
                <a:lnTo>
                  <a:pt x="208" y="139"/>
                </a:lnTo>
                <a:lnTo>
                  <a:pt x="207" y="131"/>
                </a:lnTo>
                <a:lnTo>
                  <a:pt x="207" y="123"/>
                </a:lnTo>
                <a:lnTo>
                  <a:pt x="207" y="115"/>
                </a:lnTo>
                <a:lnTo>
                  <a:pt x="204" y="111"/>
                </a:lnTo>
                <a:lnTo>
                  <a:pt x="204" y="111"/>
                </a:lnTo>
                <a:lnTo>
                  <a:pt x="198" y="101"/>
                </a:lnTo>
                <a:lnTo>
                  <a:pt x="196" y="95"/>
                </a:lnTo>
                <a:lnTo>
                  <a:pt x="195" y="86"/>
                </a:lnTo>
                <a:lnTo>
                  <a:pt x="195" y="86"/>
                </a:lnTo>
                <a:lnTo>
                  <a:pt x="195" y="73"/>
                </a:lnTo>
                <a:lnTo>
                  <a:pt x="197" y="60"/>
                </a:lnTo>
                <a:lnTo>
                  <a:pt x="201" y="46"/>
                </a:lnTo>
                <a:lnTo>
                  <a:pt x="204" y="41"/>
                </a:lnTo>
                <a:lnTo>
                  <a:pt x="208" y="36"/>
                </a:lnTo>
                <a:lnTo>
                  <a:pt x="231" y="12"/>
                </a:lnTo>
                <a:lnTo>
                  <a:pt x="231" y="12"/>
                </a:lnTo>
                <a:lnTo>
                  <a:pt x="233" y="6"/>
                </a:lnTo>
                <a:lnTo>
                  <a:pt x="236" y="1"/>
                </a:lnTo>
                <a:lnTo>
                  <a:pt x="237" y="0"/>
                </a:lnTo>
                <a:lnTo>
                  <a:pt x="239" y="0"/>
                </a:lnTo>
                <a:lnTo>
                  <a:pt x="239" y="0"/>
                </a:lnTo>
                <a:lnTo>
                  <a:pt x="272" y="2"/>
                </a:lnTo>
                <a:lnTo>
                  <a:pt x="293" y="5"/>
                </a:lnTo>
                <a:lnTo>
                  <a:pt x="305" y="7"/>
                </a:lnTo>
                <a:lnTo>
                  <a:pt x="305" y="7"/>
                </a:lnTo>
                <a:lnTo>
                  <a:pt x="311" y="12"/>
                </a:lnTo>
                <a:lnTo>
                  <a:pt x="320" y="19"/>
                </a:lnTo>
                <a:lnTo>
                  <a:pt x="331" y="31"/>
                </a:lnTo>
                <a:lnTo>
                  <a:pt x="331" y="31"/>
                </a:lnTo>
                <a:lnTo>
                  <a:pt x="333" y="33"/>
                </a:lnTo>
                <a:lnTo>
                  <a:pt x="334" y="38"/>
                </a:lnTo>
                <a:lnTo>
                  <a:pt x="337" y="43"/>
                </a:lnTo>
                <a:lnTo>
                  <a:pt x="338" y="46"/>
                </a:lnTo>
                <a:lnTo>
                  <a:pt x="339" y="47"/>
                </a:lnTo>
                <a:lnTo>
                  <a:pt x="339" y="47"/>
                </a:lnTo>
                <a:lnTo>
                  <a:pt x="340" y="48"/>
                </a:lnTo>
                <a:lnTo>
                  <a:pt x="343" y="52"/>
                </a:lnTo>
                <a:lnTo>
                  <a:pt x="346" y="60"/>
                </a:lnTo>
                <a:lnTo>
                  <a:pt x="350" y="73"/>
                </a:lnTo>
                <a:lnTo>
                  <a:pt x="350" y="73"/>
                </a:lnTo>
                <a:lnTo>
                  <a:pt x="350" y="82"/>
                </a:lnTo>
                <a:lnTo>
                  <a:pt x="350" y="91"/>
                </a:lnTo>
                <a:lnTo>
                  <a:pt x="350" y="91"/>
                </a:lnTo>
                <a:lnTo>
                  <a:pt x="347" y="100"/>
                </a:lnTo>
                <a:lnTo>
                  <a:pt x="347" y="105"/>
                </a:lnTo>
                <a:lnTo>
                  <a:pt x="350" y="111"/>
                </a:lnTo>
                <a:lnTo>
                  <a:pt x="350" y="111"/>
                </a:lnTo>
                <a:lnTo>
                  <a:pt x="354" y="117"/>
                </a:lnTo>
                <a:lnTo>
                  <a:pt x="357" y="126"/>
                </a:lnTo>
                <a:lnTo>
                  <a:pt x="360" y="136"/>
                </a:lnTo>
                <a:lnTo>
                  <a:pt x="358" y="139"/>
                </a:lnTo>
                <a:lnTo>
                  <a:pt x="357" y="142"/>
                </a:lnTo>
                <a:lnTo>
                  <a:pt x="357" y="142"/>
                </a:lnTo>
                <a:lnTo>
                  <a:pt x="354" y="145"/>
                </a:lnTo>
                <a:lnTo>
                  <a:pt x="352" y="147"/>
                </a:lnTo>
                <a:lnTo>
                  <a:pt x="352" y="147"/>
                </a:lnTo>
                <a:lnTo>
                  <a:pt x="346" y="156"/>
                </a:lnTo>
                <a:lnTo>
                  <a:pt x="339" y="171"/>
                </a:lnTo>
                <a:lnTo>
                  <a:pt x="339" y="171"/>
                </a:lnTo>
                <a:lnTo>
                  <a:pt x="338" y="176"/>
                </a:lnTo>
                <a:lnTo>
                  <a:pt x="335" y="180"/>
                </a:lnTo>
                <a:lnTo>
                  <a:pt x="334" y="183"/>
                </a:lnTo>
                <a:lnTo>
                  <a:pt x="332" y="184"/>
                </a:lnTo>
                <a:lnTo>
                  <a:pt x="328" y="185"/>
                </a:lnTo>
                <a:lnTo>
                  <a:pt x="323" y="186"/>
                </a:lnTo>
                <a:lnTo>
                  <a:pt x="302" y="189"/>
                </a:lnTo>
                <a:lnTo>
                  <a:pt x="302" y="204"/>
                </a:lnTo>
                <a:lnTo>
                  <a:pt x="302" y="204"/>
                </a:lnTo>
                <a:lnTo>
                  <a:pt x="304" y="206"/>
                </a:lnTo>
                <a:lnTo>
                  <a:pt x="307" y="208"/>
                </a:lnTo>
                <a:lnTo>
                  <a:pt x="310" y="213"/>
                </a:lnTo>
                <a:lnTo>
                  <a:pt x="310" y="213"/>
                </a:lnTo>
                <a:lnTo>
                  <a:pt x="313" y="219"/>
                </a:lnTo>
                <a:lnTo>
                  <a:pt x="314" y="227"/>
                </a:lnTo>
                <a:lnTo>
                  <a:pt x="319" y="253"/>
                </a:lnTo>
                <a:lnTo>
                  <a:pt x="321" y="275"/>
                </a:lnTo>
                <a:lnTo>
                  <a:pt x="323" y="286"/>
                </a:lnTo>
                <a:lnTo>
                  <a:pt x="323" y="286"/>
                </a:lnTo>
                <a:lnTo>
                  <a:pt x="327" y="299"/>
                </a:lnTo>
                <a:lnTo>
                  <a:pt x="332" y="327"/>
                </a:lnTo>
                <a:lnTo>
                  <a:pt x="339" y="366"/>
                </a:lnTo>
                <a:lnTo>
                  <a:pt x="344" y="413"/>
                </a:lnTo>
                <a:lnTo>
                  <a:pt x="432" y="498"/>
                </a:lnTo>
                <a:lnTo>
                  <a:pt x="432" y="498"/>
                </a:lnTo>
                <a:lnTo>
                  <a:pt x="464" y="520"/>
                </a:lnTo>
                <a:lnTo>
                  <a:pt x="490" y="537"/>
                </a:lnTo>
                <a:lnTo>
                  <a:pt x="499" y="545"/>
                </a:lnTo>
                <a:lnTo>
                  <a:pt x="505" y="550"/>
                </a:lnTo>
                <a:lnTo>
                  <a:pt x="505" y="550"/>
                </a:lnTo>
                <a:lnTo>
                  <a:pt x="512" y="558"/>
                </a:lnTo>
                <a:lnTo>
                  <a:pt x="518" y="564"/>
                </a:lnTo>
                <a:lnTo>
                  <a:pt x="522" y="569"/>
                </a:lnTo>
                <a:lnTo>
                  <a:pt x="523" y="573"/>
                </a:lnTo>
                <a:lnTo>
                  <a:pt x="523" y="576"/>
                </a:lnTo>
                <a:lnTo>
                  <a:pt x="523" y="576"/>
                </a:lnTo>
                <a:lnTo>
                  <a:pt x="523" y="585"/>
                </a:lnTo>
                <a:lnTo>
                  <a:pt x="522" y="591"/>
                </a:lnTo>
                <a:lnTo>
                  <a:pt x="520" y="597"/>
                </a:lnTo>
                <a:lnTo>
                  <a:pt x="516" y="603"/>
                </a:lnTo>
                <a:lnTo>
                  <a:pt x="516" y="603"/>
                </a:lnTo>
                <a:lnTo>
                  <a:pt x="503" y="617"/>
                </a:lnTo>
                <a:lnTo>
                  <a:pt x="497" y="623"/>
                </a:lnTo>
                <a:lnTo>
                  <a:pt x="494" y="624"/>
                </a:lnTo>
                <a:lnTo>
                  <a:pt x="492" y="624"/>
                </a:lnTo>
                <a:lnTo>
                  <a:pt x="492" y="624"/>
                </a:lnTo>
                <a:lnTo>
                  <a:pt x="490" y="621"/>
                </a:lnTo>
                <a:lnTo>
                  <a:pt x="488" y="617"/>
                </a:lnTo>
                <a:lnTo>
                  <a:pt x="490" y="614"/>
                </a:lnTo>
                <a:lnTo>
                  <a:pt x="490" y="614"/>
                </a:lnTo>
                <a:lnTo>
                  <a:pt x="481" y="617"/>
                </a:lnTo>
                <a:lnTo>
                  <a:pt x="476" y="620"/>
                </a:lnTo>
                <a:lnTo>
                  <a:pt x="474" y="620"/>
                </a:lnTo>
                <a:lnTo>
                  <a:pt x="474" y="618"/>
                </a:lnTo>
                <a:lnTo>
                  <a:pt x="474" y="618"/>
                </a:lnTo>
                <a:lnTo>
                  <a:pt x="475" y="609"/>
                </a:lnTo>
                <a:lnTo>
                  <a:pt x="476" y="600"/>
                </a:lnTo>
                <a:lnTo>
                  <a:pt x="476" y="600"/>
                </a:lnTo>
                <a:lnTo>
                  <a:pt x="468" y="587"/>
                </a:lnTo>
                <a:lnTo>
                  <a:pt x="459" y="575"/>
                </a:lnTo>
                <a:lnTo>
                  <a:pt x="455" y="570"/>
                </a:lnTo>
                <a:lnTo>
                  <a:pt x="450" y="565"/>
                </a:lnTo>
                <a:lnTo>
                  <a:pt x="450" y="565"/>
                </a:lnTo>
                <a:lnTo>
                  <a:pt x="428" y="550"/>
                </a:lnTo>
                <a:lnTo>
                  <a:pt x="419" y="543"/>
                </a:lnTo>
                <a:lnTo>
                  <a:pt x="412" y="537"/>
                </a:lnTo>
                <a:lnTo>
                  <a:pt x="412" y="537"/>
                </a:lnTo>
                <a:lnTo>
                  <a:pt x="402" y="528"/>
                </a:lnTo>
                <a:lnTo>
                  <a:pt x="380" y="513"/>
                </a:lnTo>
                <a:lnTo>
                  <a:pt x="350" y="492"/>
                </a:lnTo>
                <a:lnTo>
                  <a:pt x="350" y="492"/>
                </a:lnTo>
                <a:lnTo>
                  <a:pt x="351" y="514"/>
                </a:lnTo>
                <a:lnTo>
                  <a:pt x="355" y="563"/>
                </a:lnTo>
                <a:lnTo>
                  <a:pt x="357" y="590"/>
                </a:lnTo>
                <a:lnTo>
                  <a:pt x="357" y="612"/>
                </a:lnTo>
                <a:lnTo>
                  <a:pt x="357" y="629"/>
                </a:lnTo>
                <a:lnTo>
                  <a:pt x="356" y="635"/>
                </a:lnTo>
                <a:lnTo>
                  <a:pt x="355" y="638"/>
                </a:lnTo>
                <a:lnTo>
                  <a:pt x="355" y="638"/>
                </a:lnTo>
                <a:lnTo>
                  <a:pt x="350" y="640"/>
                </a:lnTo>
                <a:lnTo>
                  <a:pt x="346" y="640"/>
                </a:lnTo>
                <a:lnTo>
                  <a:pt x="345" y="641"/>
                </a:lnTo>
                <a:lnTo>
                  <a:pt x="344" y="643"/>
                </a:lnTo>
                <a:lnTo>
                  <a:pt x="344" y="643"/>
                </a:lnTo>
                <a:lnTo>
                  <a:pt x="352" y="677"/>
                </a:lnTo>
                <a:lnTo>
                  <a:pt x="373" y="753"/>
                </a:lnTo>
                <a:lnTo>
                  <a:pt x="393" y="831"/>
                </a:lnTo>
                <a:lnTo>
                  <a:pt x="402" y="859"/>
                </a:lnTo>
                <a:lnTo>
                  <a:pt x="408" y="875"/>
                </a:lnTo>
                <a:lnTo>
                  <a:pt x="408" y="875"/>
                </a:lnTo>
                <a:lnTo>
                  <a:pt x="422" y="906"/>
                </a:lnTo>
                <a:lnTo>
                  <a:pt x="445" y="959"/>
                </a:lnTo>
                <a:lnTo>
                  <a:pt x="476" y="1030"/>
                </a:lnTo>
                <a:lnTo>
                  <a:pt x="476" y="1030"/>
                </a:lnTo>
                <a:lnTo>
                  <a:pt x="490" y="1052"/>
                </a:lnTo>
                <a:lnTo>
                  <a:pt x="503" y="1072"/>
                </a:lnTo>
                <a:lnTo>
                  <a:pt x="503" y="1072"/>
                </a:lnTo>
                <a:lnTo>
                  <a:pt x="516" y="1071"/>
                </a:lnTo>
                <a:lnTo>
                  <a:pt x="546" y="1069"/>
                </a:lnTo>
                <a:lnTo>
                  <a:pt x="562" y="1067"/>
                </a:lnTo>
                <a:lnTo>
                  <a:pt x="577" y="1067"/>
                </a:lnTo>
                <a:lnTo>
                  <a:pt x="588" y="1070"/>
                </a:lnTo>
                <a:lnTo>
                  <a:pt x="592" y="1071"/>
                </a:lnTo>
                <a:lnTo>
                  <a:pt x="594" y="1072"/>
                </a:lnTo>
                <a:lnTo>
                  <a:pt x="594" y="1072"/>
                </a:lnTo>
                <a:lnTo>
                  <a:pt x="595" y="1075"/>
                </a:lnTo>
                <a:lnTo>
                  <a:pt x="594" y="1077"/>
                </a:lnTo>
                <a:lnTo>
                  <a:pt x="589" y="1084"/>
                </a:lnTo>
                <a:lnTo>
                  <a:pt x="580" y="1091"/>
                </a:lnTo>
                <a:lnTo>
                  <a:pt x="568" y="1100"/>
                </a:lnTo>
                <a:lnTo>
                  <a:pt x="541" y="1116"/>
                </a:lnTo>
                <a:lnTo>
                  <a:pt x="521" y="1128"/>
                </a:lnTo>
                <a:lnTo>
                  <a:pt x="521" y="1128"/>
                </a:lnTo>
                <a:lnTo>
                  <a:pt x="491" y="1146"/>
                </a:lnTo>
                <a:lnTo>
                  <a:pt x="471" y="1156"/>
                </a:lnTo>
                <a:lnTo>
                  <a:pt x="471" y="1156"/>
                </a:lnTo>
                <a:lnTo>
                  <a:pt x="463" y="1159"/>
                </a:lnTo>
                <a:lnTo>
                  <a:pt x="458" y="1159"/>
                </a:lnTo>
                <a:lnTo>
                  <a:pt x="455" y="1159"/>
                </a:lnTo>
                <a:lnTo>
                  <a:pt x="452" y="1156"/>
                </a:lnTo>
                <a:lnTo>
                  <a:pt x="452" y="1156"/>
                </a:lnTo>
                <a:lnTo>
                  <a:pt x="450" y="1153"/>
                </a:lnTo>
                <a:lnTo>
                  <a:pt x="446" y="1148"/>
                </a:lnTo>
                <a:lnTo>
                  <a:pt x="439" y="1136"/>
                </a:lnTo>
                <a:lnTo>
                  <a:pt x="432" y="1120"/>
                </a:lnTo>
                <a:lnTo>
                  <a:pt x="416" y="1120"/>
                </a:lnTo>
                <a:lnTo>
                  <a:pt x="416" y="1120"/>
                </a:lnTo>
                <a:lnTo>
                  <a:pt x="405" y="1095"/>
                </a:lnTo>
                <a:lnTo>
                  <a:pt x="386" y="1054"/>
                </a:lnTo>
                <a:lnTo>
                  <a:pt x="386" y="1054"/>
                </a:lnTo>
                <a:lnTo>
                  <a:pt x="358" y="996"/>
                </a:lnTo>
                <a:lnTo>
                  <a:pt x="343" y="964"/>
                </a:lnTo>
                <a:lnTo>
                  <a:pt x="331" y="943"/>
                </a:lnTo>
                <a:lnTo>
                  <a:pt x="331" y="943"/>
                </a:lnTo>
                <a:lnTo>
                  <a:pt x="327" y="935"/>
                </a:lnTo>
                <a:lnTo>
                  <a:pt x="321" y="922"/>
                </a:lnTo>
                <a:lnTo>
                  <a:pt x="309" y="890"/>
                </a:lnTo>
                <a:lnTo>
                  <a:pt x="297" y="859"/>
                </a:lnTo>
                <a:lnTo>
                  <a:pt x="289" y="837"/>
                </a:lnTo>
                <a:lnTo>
                  <a:pt x="289" y="837"/>
                </a:lnTo>
                <a:lnTo>
                  <a:pt x="266" y="795"/>
                </a:lnTo>
                <a:lnTo>
                  <a:pt x="252" y="775"/>
                </a:lnTo>
                <a:lnTo>
                  <a:pt x="246" y="766"/>
                </a:lnTo>
                <a:lnTo>
                  <a:pt x="246" y="766"/>
                </a:lnTo>
                <a:lnTo>
                  <a:pt x="242" y="777"/>
                </a:lnTo>
                <a:lnTo>
                  <a:pt x="242" y="77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4E86DB5E-637A-432D-BCCE-669F68888B51}"/>
              </a:ext>
            </a:extLst>
          </p:cNvPr>
          <p:cNvSpPr>
            <a:spLocks/>
          </p:cNvSpPr>
          <p:nvPr/>
        </p:nvSpPr>
        <p:spPr bwMode="auto">
          <a:xfrm>
            <a:off x="4637965" y="843453"/>
            <a:ext cx="675075" cy="1562025"/>
          </a:xfrm>
          <a:custGeom>
            <a:avLst/>
            <a:gdLst>
              <a:gd name="T0" fmla="*/ 252 w 462"/>
              <a:gd name="T1" fmla="*/ 0 h 1069"/>
              <a:gd name="T2" fmla="*/ 224 w 462"/>
              <a:gd name="T3" fmla="*/ 20 h 1069"/>
              <a:gd name="T4" fmla="*/ 213 w 462"/>
              <a:gd name="T5" fmla="*/ 66 h 1069"/>
              <a:gd name="T6" fmla="*/ 213 w 462"/>
              <a:gd name="T7" fmla="*/ 130 h 1069"/>
              <a:gd name="T8" fmla="*/ 155 w 462"/>
              <a:gd name="T9" fmla="*/ 167 h 1069"/>
              <a:gd name="T10" fmla="*/ 86 w 462"/>
              <a:gd name="T11" fmla="*/ 287 h 1069"/>
              <a:gd name="T12" fmla="*/ 39 w 462"/>
              <a:gd name="T13" fmla="*/ 407 h 1069"/>
              <a:gd name="T14" fmla="*/ 20 w 462"/>
              <a:gd name="T15" fmla="*/ 507 h 1069"/>
              <a:gd name="T16" fmla="*/ 16 w 462"/>
              <a:gd name="T17" fmla="*/ 575 h 1069"/>
              <a:gd name="T18" fmla="*/ 37 w 462"/>
              <a:gd name="T19" fmla="*/ 588 h 1069"/>
              <a:gd name="T20" fmla="*/ 81 w 462"/>
              <a:gd name="T21" fmla="*/ 599 h 1069"/>
              <a:gd name="T22" fmla="*/ 57 w 462"/>
              <a:gd name="T23" fmla="*/ 498 h 1069"/>
              <a:gd name="T24" fmla="*/ 95 w 462"/>
              <a:gd name="T25" fmla="*/ 372 h 1069"/>
              <a:gd name="T26" fmla="*/ 115 w 462"/>
              <a:gd name="T27" fmla="*/ 451 h 1069"/>
              <a:gd name="T28" fmla="*/ 110 w 462"/>
              <a:gd name="T29" fmla="*/ 469 h 1069"/>
              <a:gd name="T30" fmla="*/ 124 w 462"/>
              <a:gd name="T31" fmla="*/ 490 h 1069"/>
              <a:gd name="T32" fmla="*/ 126 w 462"/>
              <a:gd name="T33" fmla="*/ 567 h 1069"/>
              <a:gd name="T34" fmla="*/ 150 w 462"/>
              <a:gd name="T35" fmla="*/ 646 h 1069"/>
              <a:gd name="T36" fmla="*/ 55 w 462"/>
              <a:gd name="T37" fmla="*/ 877 h 1069"/>
              <a:gd name="T38" fmla="*/ 8 w 462"/>
              <a:gd name="T39" fmla="*/ 1002 h 1069"/>
              <a:gd name="T40" fmla="*/ 15 w 462"/>
              <a:gd name="T41" fmla="*/ 1046 h 1069"/>
              <a:gd name="T42" fmla="*/ 113 w 462"/>
              <a:gd name="T43" fmla="*/ 1067 h 1069"/>
              <a:gd name="T44" fmla="*/ 156 w 462"/>
              <a:gd name="T45" fmla="*/ 1061 h 1069"/>
              <a:gd name="T46" fmla="*/ 157 w 462"/>
              <a:gd name="T47" fmla="*/ 1051 h 1069"/>
              <a:gd name="T48" fmla="*/ 108 w 462"/>
              <a:gd name="T49" fmla="*/ 1029 h 1069"/>
              <a:gd name="T50" fmla="*/ 113 w 462"/>
              <a:gd name="T51" fmla="*/ 992 h 1069"/>
              <a:gd name="T52" fmla="*/ 137 w 462"/>
              <a:gd name="T53" fmla="*/ 903 h 1069"/>
              <a:gd name="T54" fmla="*/ 181 w 462"/>
              <a:gd name="T55" fmla="*/ 840 h 1069"/>
              <a:gd name="T56" fmla="*/ 266 w 462"/>
              <a:gd name="T57" fmla="*/ 907 h 1069"/>
              <a:gd name="T58" fmla="*/ 309 w 462"/>
              <a:gd name="T59" fmla="*/ 1014 h 1069"/>
              <a:gd name="T60" fmla="*/ 320 w 462"/>
              <a:gd name="T61" fmla="*/ 1037 h 1069"/>
              <a:gd name="T62" fmla="*/ 350 w 462"/>
              <a:gd name="T63" fmla="*/ 1069 h 1069"/>
              <a:gd name="T64" fmla="*/ 373 w 462"/>
              <a:gd name="T65" fmla="*/ 1055 h 1069"/>
              <a:gd name="T66" fmla="*/ 412 w 462"/>
              <a:gd name="T67" fmla="*/ 1016 h 1069"/>
              <a:gd name="T68" fmla="*/ 441 w 462"/>
              <a:gd name="T69" fmla="*/ 983 h 1069"/>
              <a:gd name="T70" fmla="*/ 433 w 462"/>
              <a:gd name="T71" fmla="*/ 970 h 1069"/>
              <a:gd name="T72" fmla="*/ 376 w 462"/>
              <a:gd name="T73" fmla="*/ 974 h 1069"/>
              <a:gd name="T74" fmla="*/ 379 w 462"/>
              <a:gd name="T75" fmla="*/ 945 h 1069"/>
              <a:gd name="T76" fmla="*/ 352 w 462"/>
              <a:gd name="T77" fmla="*/ 896 h 1069"/>
              <a:gd name="T78" fmla="*/ 314 w 462"/>
              <a:gd name="T79" fmla="*/ 822 h 1069"/>
              <a:gd name="T80" fmla="*/ 290 w 462"/>
              <a:gd name="T81" fmla="*/ 723 h 1069"/>
              <a:gd name="T82" fmla="*/ 279 w 462"/>
              <a:gd name="T83" fmla="*/ 541 h 1069"/>
              <a:gd name="T84" fmla="*/ 290 w 462"/>
              <a:gd name="T85" fmla="*/ 464 h 1069"/>
              <a:gd name="T86" fmla="*/ 302 w 462"/>
              <a:gd name="T87" fmla="*/ 378 h 1069"/>
              <a:gd name="T88" fmla="*/ 305 w 462"/>
              <a:gd name="T89" fmla="*/ 343 h 1069"/>
              <a:gd name="T90" fmla="*/ 326 w 462"/>
              <a:gd name="T91" fmla="*/ 392 h 1069"/>
              <a:gd name="T92" fmla="*/ 416 w 462"/>
              <a:gd name="T93" fmla="*/ 422 h 1069"/>
              <a:gd name="T94" fmla="*/ 419 w 462"/>
              <a:gd name="T95" fmla="*/ 436 h 1069"/>
              <a:gd name="T96" fmla="*/ 449 w 462"/>
              <a:gd name="T97" fmla="*/ 437 h 1069"/>
              <a:gd name="T98" fmla="*/ 462 w 462"/>
              <a:gd name="T99" fmla="*/ 417 h 1069"/>
              <a:gd name="T100" fmla="*/ 456 w 462"/>
              <a:gd name="T101" fmla="*/ 386 h 1069"/>
              <a:gd name="T102" fmla="*/ 443 w 462"/>
              <a:gd name="T103" fmla="*/ 375 h 1069"/>
              <a:gd name="T104" fmla="*/ 411 w 462"/>
              <a:gd name="T105" fmla="*/ 375 h 1069"/>
              <a:gd name="T106" fmla="*/ 350 w 462"/>
              <a:gd name="T107" fmla="*/ 303 h 1069"/>
              <a:gd name="T108" fmla="*/ 329 w 462"/>
              <a:gd name="T109" fmla="*/ 216 h 1069"/>
              <a:gd name="T110" fmla="*/ 295 w 462"/>
              <a:gd name="T111" fmla="*/ 161 h 1069"/>
              <a:gd name="T112" fmla="*/ 315 w 462"/>
              <a:gd name="T113" fmla="*/ 147 h 1069"/>
              <a:gd name="T114" fmla="*/ 327 w 462"/>
              <a:gd name="T115" fmla="*/ 132 h 1069"/>
              <a:gd name="T116" fmla="*/ 332 w 462"/>
              <a:gd name="T117" fmla="*/ 109 h 1069"/>
              <a:gd name="T118" fmla="*/ 337 w 462"/>
              <a:gd name="T119" fmla="*/ 99 h 1069"/>
              <a:gd name="T120" fmla="*/ 329 w 462"/>
              <a:gd name="T121" fmla="*/ 50 h 1069"/>
              <a:gd name="T122" fmla="*/ 325 w 462"/>
              <a:gd name="T123" fmla="*/ 15 h 1069"/>
              <a:gd name="T124" fmla="*/ 295 w 462"/>
              <a:gd name="T125" fmla="*/ 6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62" h="1069">
                <a:moveTo>
                  <a:pt x="295" y="6"/>
                </a:moveTo>
                <a:lnTo>
                  <a:pt x="295" y="6"/>
                </a:lnTo>
                <a:lnTo>
                  <a:pt x="280" y="2"/>
                </a:lnTo>
                <a:lnTo>
                  <a:pt x="267" y="0"/>
                </a:lnTo>
                <a:lnTo>
                  <a:pt x="260" y="0"/>
                </a:lnTo>
                <a:lnTo>
                  <a:pt x="252" y="0"/>
                </a:lnTo>
                <a:lnTo>
                  <a:pt x="252" y="0"/>
                </a:lnTo>
                <a:lnTo>
                  <a:pt x="246" y="2"/>
                </a:lnTo>
                <a:lnTo>
                  <a:pt x="240" y="5"/>
                </a:lnTo>
                <a:lnTo>
                  <a:pt x="236" y="8"/>
                </a:lnTo>
                <a:lnTo>
                  <a:pt x="231" y="12"/>
                </a:lnTo>
                <a:lnTo>
                  <a:pt x="224" y="20"/>
                </a:lnTo>
                <a:lnTo>
                  <a:pt x="219" y="30"/>
                </a:lnTo>
                <a:lnTo>
                  <a:pt x="219" y="30"/>
                </a:lnTo>
                <a:lnTo>
                  <a:pt x="216" y="38"/>
                </a:lnTo>
                <a:lnTo>
                  <a:pt x="214" y="50"/>
                </a:lnTo>
                <a:lnTo>
                  <a:pt x="213" y="66"/>
                </a:lnTo>
                <a:lnTo>
                  <a:pt x="213" y="66"/>
                </a:lnTo>
                <a:lnTo>
                  <a:pt x="216" y="93"/>
                </a:lnTo>
                <a:lnTo>
                  <a:pt x="219" y="117"/>
                </a:lnTo>
                <a:lnTo>
                  <a:pt x="219" y="117"/>
                </a:lnTo>
                <a:lnTo>
                  <a:pt x="216" y="124"/>
                </a:lnTo>
                <a:lnTo>
                  <a:pt x="213" y="130"/>
                </a:lnTo>
                <a:lnTo>
                  <a:pt x="213" y="130"/>
                </a:lnTo>
                <a:lnTo>
                  <a:pt x="211" y="131"/>
                </a:lnTo>
                <a:lnTo>
                  <a:pt x="205" y="135"/>
                </a:lnTo>
                <a:lnTo>
                  <a:pt x="205" y="135"/>
                </a:lnTo>
                <a:lnTo>
                  <a:pt x="192" y="142"/>
                </a:lnTo>
                <a:lnTo>
                  <a:pt x="168" y="157"/>
                </a:lnTo>
                <a:lnTo>
                  <a:pt x="155" y="167"/>
                </a:lnTo>
                <a:lnTo>
                  <a:pt x="143" y="178"/>
                </a:lnTo>
                <a:lnTo>
                  <a:pt x="133" y="188"/>
                </a:lnTo>
                <a:lnTo>
                  <a:pt x="128" y="194"/>
                </a:lnTo>
                <a:lnTo>
                  <a:pt x="126" y="198"/>
                </a:lnTo>
                <a:lnTo>
                  <a:pt x="126" y="198"/>
                </a:lnTo>
                <a:lnTo>
                  <a:pt x="86" y="287"/>
                </a:lnTo>
                <a:lnTo>
                  <a:pt x="92" y="296"/>
                </a:lnTo>
                <a:lnTo>
                  <a:pt x="92" y="296"/>
                </a:lnTo>
                <a:lnTo>
                  <a:pt x="69" y="342"/>
                </a:lnTo>
                <a:lnTo>
                  <a:pt x="42" y="398"/>
                </a:lnTo>
                <a:lnTo>
                  <a:pt x="42" y="398"/>
                </a:lnTo>
                <a:lnTo>
                  <a:pt x="39" y="407"/>
                </a:lnTo>
                <a:lnTo>
                  <a:pt x="37" y="419"/>
                </a:lnTo>
                <a:lnTo>
                  <a:pt x="31" y="450"/>
                </a:lnTo>
                <a:lnTo>
                  <a:pt x="26" y="479"/>
                </a:lnTo>
                <a:lnTo>
                  <a:pt x="24" y="493"/>
                </a:lnTo>
                <a:lnTo>
                  <a:pt x="24" y="493"/>
                </a:lnTo>
                <a:lnTo>
                  <a:pt x="20" y="507"/>
                </a:lnTo>
                <a:lnTo>
                  <a:pt x="18" y="517"/>
                </a:lnTo>
                <a:lnTo>
                  <a:pt x="0" y="549"/>
                </a:lnTo>
                <a:lnTo>
                  <a:pt x="13" y="557"/>
                </a:lnTo>
                <a:lnTo>
                  <a:pt x="13" y="557"/>
                </a:lnTo>
                <a:lnTo>
                  <a:pt x="14" y="568"/>
                </a:lnTo>
                <a:lnTo>
                  <a:pt x="16" y="575"/>
                </a:lnTo>
                <a:lnTo>
                  <a:pt x="18" y="580"/>
                </a:lnTo>
                <a:lnTo>
                  <a:pt x="18" y="580"/>
                </a:lnTo>
                <a:lnTo>
                  <a:pt x="22" y="584"/>
                </a:lnTo>
                <a:lnTo>
                  <a:pt x="29" y="586"/>
                </a:lnTo>
                <a:lnTo>
                  <a:pt x="37" y="588"/>
                </a:lnTo>
                <a:lnTo>
                  <a:pt x="37" y="588"/>
                </a:lnTo>
                <a:lnTo>
                  <a:pt x="53" y="593"/>
                </a:lnTo>
                <a:lnTo>
                  <a:pt x="68" y="593"/>
                </a:lnTo>
                <a:lnTo>
                  <a:pt x="68" y="593"/>
                </a:lnTo>
                <a:lnTo>
                  <a:pt x="73" y="597"/>
                </a:lnTo>
                <a:lnTo>
                  <a:pt x="78" y="598"/>
                </a:lnTo>
                <a:lnTo>
                  <a:pt x="81" y="599"/>
                </a:lnTo>
                <a:lnTo>
                  <a:pt x="81" y="599"/>
                </a:lnTo>
                <a:lnTo>
                  <a:pt x="84" y="597"/>
                </a:lnTo>
                <a:lnTo>
                  <a:pt x="85" y="594"/>
                </a:lnTo>
                <a:lnTo>
                  <a:pt x="86" y="591"/>
                </a:lnTo>
                <a:lnTo>
                  <a:pt x="115" y="538"/>
                </a:lnTo>
                <a:lnTo>
                  <a:pt x="57" y="498"/>
                </a:lnTo>
                <a:lnTo>
                  <a:pt x="57" y="498"/>
                </a:lnTo>
                <a:lnTo>
                  <a:pt x="67" y="466"/>
                </a:lnTo>
                <a:lnTo>
                  <a:pt x="81" y="420"/>
                </a:lnTo>
                <a:lnTo>
                  <a:pt x="81" y="420"/>
                </a:lnTo>
                <a:lnTo>
                  <a:pt x="90" y="390"/>
                </a:lnTo>
                <a:lnTo>
                  <a:pt x="95" y="372"/>
                </a:lnTo>
                <a:lnTo>
                  <a:pt x="119" y="343"/>
                </a:lnTo>
                <a:lnTo>
                  <a:pt x="119" y="343"/>
                </a:lnTo>
                <a:lnTo>
                  <a:pt x="119" y="393"/>
                </a:lnTo>
                <a:lnTo>
                  <a:pt x="118" y="431"/>
                </a:lnTo>
                <a:lnTo>
                  <a:pt x="116" y="444"/>
                </a:lnTo>
                <a:lnTo>
                  <a:pt x="115" y="451"/>
                </a:lnTo>
                <a:lnTo>
                  <a:pt x="115" y="451"/>
                </a:lnTo>
                <a:lnTo>
                  <a:pt x="113" y="457"/>
                </a:lnTo>
                <a:lnTo>
                  <a:pt x="109" y="462"/>
                </a:lnTo>
                <a:lnTo>
                  <a:pt x="108" y="466"/>
                </a:lnTo>
                <a:lnTo>
                  <a:pt x="109" y="468"/>
                </a:lnTo>
                <a:lnTo>
                  <a:pt x="110" y="469"/>
                </a:lnTo>
                <a:lnTo>
                  <a:pt x="110" y="469"/>
                </a:lnTo>
                <a:lnTo>
                  <a:pt x="115" y="474"/>
                </a:lnTo>
                <a:lnTo>
                  <a:pt x="121" y="476"/>
                </a:lnTo>
                <a:lnTo>
                  <a:pt x="126" y="480"/>
                </a:lnTo>
                <a:lnTo>
                  <a:pt x="126" y="480"/>
                </a:lnTo>
                <a:lnTo>
                  <a:pt x="124" y="490"/>
                </a:lnTo>
                <a:lnTo>
                  <a:pt x="120" y="513"/>
                </a:lnTo>
                <a:lnTo>
                  <a:pt x="120" y="527"/>
                </a:lnTo>
                <a:lnTo>
                  <a:pt x="120" y="541"/>
                </a:lnTo>
                <a:lnTo>
                  <a:pt x="122" y="555"/>
                </a:lnTo>
                <a:lnTo>
                  <a:pt x="124" y="562"/>
                </a:lnTo>
                <a:lnTo>
                  <a:pt x="126" y="567"/>
                </a:lnTo>
                <a:lnTo>
                  <a:pt x="126" y="567"/>
                </a:lnTo>
                <a:lnTo>
                  <a:pt x="136" y="591"/>
                </a:lnTo>
                <a:lnTo>
                  <a:pt x="144" y="615"/>
                </a:lnTo>
                <a:lnTo>
                  <a:pt x="150" y="634"/>
                </a:lnTo>
                <a:lnTo>
                  <a:pt x="150" y="641"/>
                </a:lnTo>
                <a:lnTo>
                  <a:pt x="150" y="646"/>
                </a:lnTo>
                <a:lnTo>
                  <a:pt x="150" y="646"/>
                </a:lnTo>
                <a:lnTo>
                  <a:pt x="113" y="742"/>
                </a:lnTo>
                <a:lnTo>
                  <a:pt x="86" y="809"/>
                </a:lnTo>
                <a:lnTo>
                  <a:pt x="68" y="850"/>
                </a:lnTo>
                <a:lnTo>
                  <a:pt x="68" y="850"/>
                </a:lnTo>
                <a:lnTo>
                  <a:pt x="55" y="877"/>
                </a:lnTo>
                <a:lnTo>
                  <a:pt x="37" y="917"/>
                </a:lnTo>
                <a:lnTo>
                  <a:pt x="20" y="957"/>
                </a:lnTo>
                <a:lnTo>
                  <a:pt x="10" y="984"/>
                </a:lnTo>
                <a:lnTo>
                  <a:pt x="10" y="984"/>
                </a:lnTo>
                <a:lnTo>
                  <a:pt x="8" y="993"/>
                </a:lnTo>
                <a:lnTo>
                  <a:pt x="8" y="1002"/>
                </a:lnTo>
                <a:lnTo>
                  <a:pt x="8" y="1011"/>
                </a:lnTo>
                <a:lnTo>
                  <a:pt x="9" y="1019"/>
                </a:lnTo>
                <a:lnTo>
                  <a:pt x="12" y="1033"/>
                </a:lnTo>
                <a:lnTo>
                  <a:pt x="13" y="1040"/>
                </a:lnTo>
                <a:lnTo>
                  <a:pt x="13" y="1040"/>
                </a:lnTo>
                <a:lnTo>
                  <a:pt x="15" y="1046"/>
                </a:lnTo>
                <a:lnTo>
                  <a:pt x="18" y="1053"/>
                </a:lnTo>
                <a:lnTo>
                  <a:pt x="18" y="1053"/>
                </a:lnTo>
                <a:lnTo>
                  <a:pt x="31" y="1055"/>
                </a:lnTo>
                <a:lnTo>
                  <a:pt x="61" y="1061"/>
                </a:lnTo>
                <a:lnTo>
                  <a:pt x="96" y="1066"/>
                </a:lnTo>
                <a:lnTo>
                  <a:pt x="113" y="1067"/>
                </a:lnTo>
                <a:lnTo>
                  <a:pt x="126" y="1069"/>
                </a:lnTo>
                <a:lnTo>
                  <a:pt x="126" y="1069"/>
                </a:lnTo>
                <a:lnTo>
                  <a:pt x="137" y="1067"/>
                </a:lnTo>
                <a:lnTo>
                  <a:pt x="145" y="1066"/>
                </a:lnTo>
                <a:lnTo>
                  <a:pt x="151" y="1064"/>
                </a:lnTo>
                <a:lnTo>
                  <a:pt x="156" y="1061"/>
                </a:lnTo>
                <a:lnTo>
                  <a:pt x="160" y="1059"/>
                </a:lnTo>
                <a:lnTo>
                  <a:pt x="162" y="1057"/>
                </a:lnTo>
                <a:lnTo>
                  <a:pt x="162" y="1054"/>
                </a:lnTo>
                <a:lnTo>
                  <a:pt x="161" y="1053"/>
                </a:lnTo>
                <a:lnTo>
                  <a:pt x="161" y="1053"/>
                </a:lnTo>
                <a:lnTo>
                  <a:pt x="157" y="1051"/>
                </a:lnTo>
                <a:lnTo>
                  <a:pt x="150" y="1048"/>
                </a:lnTo>
                <a:lnTo>
                  <a:pt x="133" y="1042"/>
                </a:lnTo>
                <a:lnTo>
                  <a:pt x="116" y="1036"/>
                </a:lnTo>
                <a:lnTo>
                  <a:pt x="110" y="1033"/>
                </a:lnTo>
                <a:lnTo>
                  <a:pt x="109" y="1030"/>
                </a:lnTo>
                <a:lnTo>
                  <a:pt x="108" y="1029"/>
                </a:lnTo>
                <a:lnTo>
                  <a:pt x="108" y="1029"/>
                </a:lnTo>
                <a:lnTo>
                  <a:pt x="106" y="1017"/>
                </a:lnTo>
                <a:lnTo>
                  <a:pt x="106" y="1011"/>
                </a:lnTo>
                <a:lnTo>
                  <a:pt x="108" y="1005"/>
                </a:lnTo>
                <a:lnTo>
                  <a:pt x="108" y="1005"/>
                </a:lnTo>
                <a:lnTo>
                  <a:pt x="113" y="992"/>
                </a:lnTo>
                <a:lnTo>
                  <a:pt x="119" y="968"/>
                </a:lnTo>
                <a:lnTo>
                  <a:pt x="128" y="925"/>
                </a:lnTo>
                <a:lnTo>
                  <a:pt x="128" y="925"/>
                </a:lnTo>
                <a:lnTo>
                  <a:pt x="132" y="916"/>
                </a:lnTo>
                <a:lnTo>
                  <a:pt x="134" y="907"/>
                </a:lnTo>
                <a:lnTo>
                  <a:pt x="137" y="903"/>
                </a:lnTo>
                <a:lnTo>
                  <a:pt x="139" y="899"/>
                </a:lnTo>
                <a:lnTo>
                  <a:pt x="139" y="899"/>
                </a:lnTo>
                <a:lnTo>
                  <a:pt x="146" y="890"/>
                </a:lnTo>
                <a:lnTo>
                  <a:pt x="161" y="871"/>
                </a:lnTo>
                <a:lnTo>
                  <a:pt x="175" y="850"/>
                </a:lnTo>
                <a:lnTo>
                  <a:pt x="181" y="840"/>
                </a:lnTo>
                <a:lnTo>
                  <a:pt x="184" y="834"/>
                </a:lnTo>
                <a:lnTo>
                  <a:pt x="184" y="834"/>
                </a:lnTo>
                <a:lnTo>
                  <a:pt x="195" y="801"/>
                </a:lnTo>
                <a:lnTo>
                  <a:pt x="199" y="781"/>
                </a:lnTo>
                <a:lnTo>
                  <a:pt x="199" y="781"/>
                </a:lnTo>
                <a:lnTo>
                  <a:pt x="266" y="907"/>
                </a:lnTo>
                <a:lnTo>
                  <a:pt x="266" y="907"/>
                </a:lnTo>
                <a:lnTo>
                  <a:pt x="276" y="933"/>
                </a:lnTo>
                <a:lnTo>
                  <a:pt x="289" y="965"/>
                </a:lnTo>
                <a:lnTo>
                  <a:pt x="303" y="1005"/>
                </a:lnTo>
                <a:lnTo>
                  <a:pt x="303" y="1005"/>
                </a:lnTo>
                <a:lnTo>
                  <a:pt x="309" y="1014"/>
                </a:lnTo>
                <a:lnTo>
                  <a:pt x="314" y="1022"/>
                </a:lnTo>
                <a:lnTo>
                  <a:pt x="315" y="1025"/>
                </a:lnTo>
                <a:lnTo>
                  <a:pt x="316" y="1029"/>
                </a:lnTo>
                <a:lnTo>
                  <a:pt x="316" y="1029"/>
                </a:lnTo>
                <a:lnTo>
                  <a:pt x="317" y="1033"/>
                </a:lnTo>
                <a:lnTo>
                  <a:pt x="320" y="1037"/>
                </a:lnTo>
                <a:lnTo>
                  <a:pt x="323" y="1045"/>
                </a:lnTo>
                <a:lnTo>
                  <a:pt x="328" y="1052"/>
                </a:lnTo>
                <a:lnTo>
                  <a:pt x="334" y="1058"/>
                </a:lnTo>
                <a:lnTo>
                  <a:pt x="340" y="1064"/>
                </a:lnTo>
                <a:lnTo>
                  <a:pt x="346" y="1067"/>
                </a:lnTo>
                <a:lnTo>
                  <a:pt x="350" y="1069"/>
                </a:lnTo>
                <a:lnTo>
                  <a:pt x="352" y="1069"/>
                </a:lnTo>
                <a:lnTo>
                  <a:pt x="352" y="1069"/>
                </a:lnTo>
                <a:lnTo>
                  <a:pt x="358" y="1067"/>
                </a:lnTo>
                <a:lnTo>
                  <a:pt x="364" y="1064"/>
                </a:lnTo>
                <a:lnTo>
                  <a:pt x="369" y="1060"/>
                </a:lnTo>
                <a:lnTo>
                  <a:pt x="373" y="1055"/>
                </a:lnTo>
                <a:lnTo>
                  <a:pt x="381" y="1046"/>
                </a:lnTo>
                <a:lnTo>
                  <a:pt x="387" y="1036"/>
                </a:lnTo>
                <a:lnTo>
                  <a:pt x="387" y="1036"/>
                </a:lnTo>
                <a:lnTo>
                  <a:pt x="391" y="1033"/>
                </a:lnTo>
                <a:lnTo>
                  <a:pt x="398" y="1026"/>
                </a:lnTo>
                <a:lnTo>
                  <a:pt x="412" y="1016"/>
                </a:lnTo>
                <a:lnTo>
                  <a:pt x="427" y="1005"/>
                </a:lnTo>
                <a:lnTo>
                  <a:pt x="432" y="1000"/>
                </a:lnTo>
                <a:lnTo>
                  <a:pt x="434" y="998"/>
                </a:lnTo>
                <a:lnTo>
                  <a:pt x="434" y="998"/>
                </a:lnTo>
                <a:lnTo>
                  <a:pt x="438" y="990"/>
                </a:lnTo>
                <a:lnTo>
                  <a:pt x="441" y="983"/>
                </a:lnTo>
                <a:lnTo>
                  <a:pt x="443" y="980"/>
                </a:lnTo>
                <a:lnTo>
                  <a:pt x="443" y="976"/>
                </a:lnTo>
                <a:lnTo>
                  <a:pt x="441" y="972"/>
                </a:lnTo>
                <a:lnTo>
                  <a:pt x="438" y="971"/>
                </a:lnTo>
                <a:lnTo>
                  <a:pt x="438" y="971"/>
                </a:lnTo>
                <a:lnTo>
                  <a:pt x="433" y="970"/>
                </a:lnTo>
                <a:lnTo>
                  <a:pt x="427" y="969"/>
                </a:lnTo>
                <a:lnTo>
                  <a:pt x="417" y="970"/>
                </a:lnTo>
                <a:lnTo>
                  <a:pt x="398" y="974"/>
                </a:lnTo>
                <a:lnTo>
                  <a:pt x="398" y="974"/>
                </a:lnTo>
                <a:lnTo>
                  <a:pt x="384" y="974"/>
                </a:lnTo>
                <a:lnTo>
                  <a:pt x="376" y="974"/>
                </a:lnTo>
                <a:lnTo>
                  <a:pt x="376" y="974"/>
                </a:lnTo>
                <a:lnTo>
                  <a:pt x="378" y="971"/>
                </a:lnTo>
                <a:lnTo>
                  <a:pt x="380" y="964"/>
                </a:lnTo>
                <a:lnTo>
                  <a:pt x="381" y="954"/>
                </a:lnTo>
                <a:lnTo>
                  <a:pt x="381" y="949"/>
                </a:lnTo>
                <a:lnTo>
                  <a:pt x="379" y="945"/>
                </a:lnTo>
                <a:lnTo>
                  <a:pt x="379" y="945"/>
                </a:lnTo>
                <a:lnTo>
                  <a:pt x="374" y="933"/>
                </a:lnTo>
                <a:lnTo>
                  <a:pt x="368" y="921"/>
                </a:lnTo>
                <a:lnTo>
                  <a:pt x="361" y="909"/>
                </a:lnTo>
                <a:lnTo>
                  <a:pt x="352" y="896"/>
                </a:lnTo>
                <a:lnTo>
                  <a:pt x="352" y="896"/>
                </a:lnTo>
                <a:lnTo>
                  <a:pt x="332" y="869"/>
                </a:lnTo>
                <a:lnTo>
                  <a:pt x="321" y="853"/>
                </a:lnTo>
                <a:lnTo>
                  <a:pt x="319" y="847"/>
                </a:lnTo>
                <a:lnTo>
                  <a:pt x="316" y="841"/>
                </a:lnTo>
                <a:lnTo>
                  <a:pt x="316" y="841"/>
                </a:lnTo>
                <a:lnTo>
                  <a:pt x="314" y="822"/>
                </a:lnTo>
                <a:lnTo>
                  <a:pt x="311" y="792"/>
                </a:lnTo>
                <a:lnTo>
                  <a:pt x="309" y="763"/>
                </a:lnTo>
                <a:lnTo>
                  <a:pt x="308" y="750"/>
                </a:lnTo>
                <a:lnTo>
                  <a:pt x="308" y="750"/>
                </a:lnTo>
                <a:lnTo>
                  <a:pt x="290" y="723"/>
                </a:lnTo>
                <a:lnTo>
                  <a:pt x="290" y="723"/>
                </a:lnTo>
                <a:lnTo>
                  <a:pt x="272" y="602"/>
                </a:lnTo>
                <a:lnTo>
                  <a:pt x="272" y="602"/>
                </a:lnTo>
                <a:lnTo>
                  <a:pt x="272" y="592"/>
                </a:lnTo>
                <a:lnTo>
                  <a:pt x="274" y="575"/>
                </a:lnTo>
                <a:lnTo>
                  <a:pt x="279" y="541"/>
                </a:lnTo>
                <a:lnTo>
                  <a:pt x="279" y="541"/>
                </a:lnTo>
                <a:lnTo>
                  <a:pt x="281" y="491"/>
                </a:lnTo>
                <a:lnTo>
                  <a:pt x="281" y="491"/>
                </a:lnTo>
                <a:lnTo>
                  <a:pt x="285" y="480"/>
                </a:lnTo>
                <a:lnTo>
                  <a:pt x="287" y="472"/>
                </a:lnTo>
                <a:lnTo>
                  <a:pt x="290" y="464"/>
                </a:lnTo>
                <a:lnTo>
                  <a:pt x="290" y="464"/>
                </a:lnTo>
                <a:lnTo>
                  <a:pt x="291" y="442"/>
                </a:lnTo>
                <a:lnTo>
                  <a:pt x="291" y="430"/>
                </a:lnTo>
                <a:lnTo>
                  <a:pt x="292" y="422"/>
                </a:lnTo>
                <a:lnTo>
                  <a:pt x="292" y="422"/>
                </a:lnTo>
                <a:lnTo>
                  <a:pt x="298" y="395"/>
                </a:lnTo>
                <a:lnTo>
                  <a:pt x="302" y="378"/>
                </a:lnTo>
                <a:lnTo>
                  <a:pt x="303" y="369"/>
                </a:lnTo>
                <a:lnTo>
                  <a:pt x="303" y="369"/>
                </a:lnTo>
                <a:lnTo>
                  <a:pt x="303" y="365"/>
                </a:lnTo>
                <a:lnTo>
                  <a:pt x="304" y="356"/>
                </a:lnTo>
                <a:lnTo>
                  <a:pt x="305" y="343"/>
                </a:lnTo>
                <a:lnTo>
                  <a:pt x="305" y="343"/>
                </a:lnTo>
                <a:lnTo>
                  <a:pt x="311" y="363"/>
                </a:lnTo>
                <a:lnTo>
                  <a:pt x="316" y="378"/>
                </a:lnTo>
                <a:lnTo>
                  <a:pt x="319" y="384"/>
                </a:lnTo>
                <a:lnTo>
                  <a:pt x="321" y="387"/>
                </a:lnTo>
                <a:lnTo>
                  <a:pt x="321" y="387"/>
                </a:lnTo>
                <a:lnTo>
                  <a:pt x="326" y="392"/>
                </a:lnTo>
                <a:lnTo>
                  <a:pt x="329" y="395"/>
                </a:lnTo>
                <a:lnTo>
                  <a:pt x="340" y="398"/>
                </a:lnTo>
                <a:lnTo>
                  <a:pt x="340" y="398"/>
                </a:lnTo>
                <a:lnTo>
                  <a:pt x="355" y="403"/>
                </a:lnTo>
                <a:lnTo>
                  <a:pt x="381" y="411"/>
                </a:lnTo>
                <a:lnTo>
                  <a:pt x="416" y="422"/>
                </a:lnTo>
                <a:lnTo>
                  <a:pt x="416" y="422"/>
                </a:lnTo>
                <a:lnTo>
                  <a:pt x="415" y="423"/>
                </a:lnTo>
                <a:lnTo>
                  <a:pt x="415" y="428"/>
                </a:lnTo>
                <a:lnTo>
                  <a:pt x="416" y="433"/>
                </a:lnTo>
                <a:lnTo>
                  <a:pt x="417" y="434"/>
                </a:lnTo>
                <a:lnTo>
                  <a:pt x="419" y="436"/>
                </a:lnTo>
                <a:lnTo>
                  <a:pt x="419" y="436"/>
                </a:lnTo>
                <a:lnTo>
                  <a:pt x="422" y="437"/>
                </a:lnTo>
                <a:lnTo>
                  <a:pt x="429" y="438"/>
                </a:lnTo>
                <a:lnTo>
                  <a:pt x="429" y="438"/>
                </a:lnTo>
                <a:lnTo>
                  <a:pt x="439" y="438"/>
                </a:lnTo>
                <a:lnTo>
                  <a:pt x="449" y="437"/>
                </a:lnTo>
                <a:lnTo>
                  <a:pt x="457" y="434"/>
                </a:lnTo>
                <a:lnTo>
                  <a:pt x="459" y="433"/>
                </a:lnTo>
                <a:lnTo>
                  <a:pt x="461" y="431"/>
                </a:lnTo>
                <a:lnTo>
                  <a:pt x="461" y="431"/>
                </a:lnTo>
                <a:lnTo>
                  <a:pt x="462" y="425"/>
                </a:lnTo>
                <a:lnTo>
                  <a:pt x="462" y="417"/>
                </a:lnTo>
                <a:lnTo>
                  <a:pt x="462" y="410"/>
                </a:lnTo>
                <a:lnTo>
                  <a:pt x="458" y="401"/>
                </a:lnTo>
                <a:lnTo>
                  <a:pt x="458" y="401"/>
                </a:lnTo>
                <a:lnTo>
                  <a:pt x="457" y="397"/>
                </a:lnTo>
                <a:lnTo>
                  <a:pt x="456" y="392"/>
                </a:lnTo>
                <a:lnTo>
                  <a:pt x="456" y="386"/>
                </a:lnTo>
                <a:lnTo>
                  <a:pt x="456" y="384"/>
                </a:lnTo>
                <a:lnTo>
                  <a:pt x="455" y="381"/>
                </a:lnTo>
                <a:lnTo>
                  <a:pt x="452" y="380"/>
                </a:lnTo>
                <a:lnTo>
                  <a:pt x="447" y="378"/>
                </a:lnTo>
                <a:lnTo>
                  <a:pt x="447" y="378"/>
                </a:lnTo>
                <a:lnTo>
                  <a:pt x="443" y="375"/>
                </a:lnTo>
                <a:lnTo>
                  <a:pt x="438" y="375"/>
                </a:lnTo>
                <a:lnTo>
                  <a:pt x="428" y="377"/>
                </a:lnTo>
                <a:lnTo>
                  <a:pt x="420" y="378"/>
                </a:lnTo>
                <a:lnTo>
                  <a:pt x="415" y="377"/>
                </a:lnTo>
                <a:lnTo>
                  <a:pt x="411" y="375"/>
                </a:lnTo>
                <a:lnTo>
                  <a:pt x="411" y="375"/>
                </a:lnTo>
                <a:lnTo>
                  <a:pt x="381" y="357"/>
                </a:lnTo>
                <a:lnTo>
                  <a:pt x="367" y="349"/>
                </a:lnTo>
                <a:lnTo>
                  <a:pt x="363" y="345"/>
                </a:lnTo>
                <a:lnTo>
                  <a:pt x="361" y="343"/>
                </a:lnTo>
                <a:lnTo>
                  <a:pt x="361" y="343"/>
                </a:lnTo>
                <a:lnTo>
                  <a:pt x="350" y="303"/>
                </a:lnTo>
                <a:lnTo>
                  <a:pt x="356" y="296"/>
                </a:lnTo>
                <a:lnTo>
                  <a:pt x="356" y="296"/>
                </a:lnTo>
                <a:lnTo>
                  <a:pt x="344" y="260"/>
                </a:lnTo>
                <a:lnTo>
                  <a:pt x="335" y="233"/>
                </a:lnTo>
                <a:lnTo>
                  <a:pt x="329" y="216"/>
                </a:lnTo>
                <a:lnTo>
                  <a:pt x="329" y="216"/>
                </a:lnTo>
                <a:lnTo>
                  <a:pt x="320" y="194"/>
                </a:lnTo>
                <a:lnTo>
                  <a:pt x="314" y="177"/>
                </a:lnTo>
                <a:lnTo>
                  <a:pt x="314" y="177"/>
                </a:lnTo>
                <a:lnTo>
                  <a:pt x="305" y="170"/>
                </a:lnTo>
                <a:lnTo>
                  <a:pt x="295" y="161"/>
                </a:lnTo>
                <a:lnTo>
                  <a:pt x="295" y="161"/>
                </a:lnTo>
                <a:lnTo>
                  <a:pt x="293" y="159"/>
                </a:lnTo>
                <a:lnTo>
                  <a:pt x="292" y="153"/>
                </a:lnTo>
                <a:lnTo>
                  <a:pt x="292" y="145"/>
                </a:lnTo>
                <a:lnTo>
                  <a:pt x="292" y="145"/>
                </a:lnTo>
                <a:lnTo>
                  <a:pt x="305" y="147"/>
                </a:lnTo>
                <a:lnTo>
                  <a:pt x="315" y="147"/>
                </a:lnTo>
                <a:lnTo>
                  <a:pt x="319" y="147"/>
                </a:lnTo>
                <a:lnTo>
                  <a:pt x="321" y="145"/>
                </a:lnTo>
                <a:lnTo>
                  <a:pt x="321" y="145"/>
                </a:lnTo>
                <a:lnTo>
                  <a:pt x="323" y="143"/>
                </a:lnTo>
                <a:lnTo>
                  <a:pt x="325" y="141"/>
                </a:lnTo>
                <a:lnTo>
                  <a:pt x="327" y="132"/>
                </a:lnTo>
                <a:lnTo>
                  <a:pt x="329" y="124"/>
                </a:lnTo>
                <a:lnTo>
                  <a:pt x="329" y="119"/>
                </a:lnTo>
                <a:lnTo>
                  <a:pt x="329" y="119"/>
                </a:lnTo>
                <a:lnTo>
                  <a:pt x="329" y="115"/>
                </a:lnTo>
                <a:lnTo>
                  <a:pt x="331" y="113"/>
                </a:lnTo>
                <a:lnTo>
                  <a:pt x="332" y="109"/>
                </a:lnTo>
                <a:lnTo>
                  <a:pt x="332" y="108"/>
                </a:lnTo>
                <a:lnTo>
                  <a:pt x="332" y="108"/>
                </a:lnTo>
                <a:lnTo>
                  <a:pt x="332" y="107"/>
                </a:lnTo>
                <a:lnTo>
                  <a:pt x="334" y="105"/>
                </a:lnTo>
                <a:lnTo>
                  <a:pt x="337" y="101"/>
                </a:lnTo>
                <a:lnTo>
                  <a:pt x="337" y="99"/>
                </a:lnTo>
                <a:lnTo>
                  <a:pt x="337" y="99"/>
                </a:lnTo>
                <a:lnTo>
                  <a:pt x="335" y="86"/>
                </a:lnTo>
                <a:lnTo>
                  <a:pt x="332" y="72"/>
                </a:lnTo>
                <a:lnTo>
                  <a:pt x="332" y="72"/>
                </a:lnTo>
                <a:lnTo>
                  <a:pt x="331" y="62"/>
                </a:lnTo>
                <a:lnTo>
                  <a:pt x="329" y="50"/>
                </a:lnTo>
                <a:lnTo>
                  <a:pt x="329" y="32"/>
                </a:lnTo>
                <a:lnTo>
                  <a:pt x="329" y="32"/>
                </a:lnTo>
                <a:lnTo>
                  <a:pt x="329" y="28"/>
                </a:lnTo>
                <a:lnTo>
                  <a:pt x="328" y="21"/>
                </a:lnTo>
                <a:lnTo>
                  <a:pt x="327" y="18"/>
                </a:lnTo>
                <a:lnTo>
                  <a:pt x="325" y="15"/>
                </a:lnTo>
                <a:lnTo>
                  <a:pt x="322" y="13"/>
                </a:lnTo>
                <a:lnTo>
                  <a:pt x="319" y="11"/>
                </a:lnTo>
                <a:lnTo>
                  <a:pt x="319" y="11"/>
                </a:lnTo>
                <a:lnTo>
                  <a:pt x="307" y="7"/>
                </a:lnTo>
                <a:lnTo>
                  <a:pt x="303" y="6"/>
                </a:lnTo>
                <a:lnTo>
                  <a:pt x="295" y="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A375B633-5C22-46BD-A639-9693B024D758}"/>
              </a:ext>
            </a:extLst>
          </p:cNvPr>
          <p:cNvSpPr>
            <a:spLocks/>
          </p:cNvSpPr>
          <p:nvPr/>
        </p:nvSpPr>
        <p:spPr bwMode="auto">
          <a:xfrm>
            <a:off x="841488" y="2704206"/>
            <a:ext cx="556118" cy="1668353"/>
          </a:xfrm>
          <a:custGeom>
            <a:avLst/>
            <a:gdLst>
              <a:gd name="T0" fmla="*/ 226 w 411"/>
              <a:gd name="T1" fmla="*/ 815 h 1233"/>
              <a:gd name="T2" fmla="*/ 248 w 411"/>
              <a:gd name="T3" fmla="*/ 875 h 1233"/>
              <a:gd name="T4" fmla="*/ 135 w 411"/>
              <a:gd name="T5" fmla="*/ 974 h 1233"/>
              <a:gd name="T6" fmla="*/ 79 w 411"/>
              <a:gd name="T7" fmla="*/ 1010 h 1233"/>
              <a:gd name="T8" fmla="*/ 61 w 411"/>
              <a:gd name="T9" fmla="*/ 1028 h 1233"/>
              <a:gd name="T10" fmla="*/ 16 w 411"/>
              <a:gd name="T11" fmla="*/ 1026 h 1233"/>
              <a:gd name="T12" fmla="*/ 0 w 411"/>
              <a:gd name="T13" fmla="*/ 1043 h 1233"/>
              <a:gd name="T14" fmla="*/ 11 w 411"/>
              <a:gd name="T15" fmla="*/ 1076 h 1233"/>
              <a:gd name="T16" fmla="*/ 44 w 411"/>
              <a:gd name="T17" fmla="*/ 1182 h 1233"/>
              <a:gd name="T18" fmla="*/ 56 w 411"/>
              <a:gd name="T19" fmla="*/ 1184 h 1233"/>
              <a:gd name="T20" fmla="*/ 69 w 411"/>
              <a:gd name="T21" fmla="*/ 1119 h 1233"/>
              <a:gd name="T22" fmla="*/ 96 w 411"/>
              <a:gd name="T23" fmla="*/ 1068 h 1233"/>
              <a:gd name="T24" fmla="*/ 251 w 411"/>
              <a:gd name="T25" fmla="*/ 1049 h 1233"/>
              <a:gd name="T26" fmla="*/ 268 w 411"/>
              <a:gd name="T27" fmla="*/ 1122 h 1233"/>
              <a:gd name="T28" fmla="*/ 259 w 411"/>
              <a:gd name="T29" fmla="*/ 1147 h 1233"/>
              <a:gd name="T30" fmla="*/ 248 w 411"/>
              <a:gd name="T31" fmla="*/ 1190 h 1233"/>
              <a:gd name="T32" fmla="*/ 242 w 411"/>
              <a:gd name="T33" fmla="*/ 1215 h 1233"/>
              <a:gd name="T34" fmla="*/ 256 w 411"/>
              <a:gd name="T35" fmla="*/ 1229 h 1233"/>
              <a:gd name="T36" fmla="*/ 342 w 411"/>
              <a:gd name="T37" fmla="*/ 1233 h 1233"/>
              <a:gd name="T38" fmla="*/ 410 w 411"/>
              <a:gd name="T39" fmla="*/ 1223 h 1233"/>
              <a:gd name="T40" fmla="*/ 402 w 411"/>
              <a:gd name="T41" fmla="*/ 1208 h 1233"/>
              <a:gd name="T42" fmla="*/ 346 w 411"/>
              <a:gd name="T43" fmla="*/ 1171 h 1233"/>
              <a:gd name="T44" fmla="*/ 319 w 411"/>
              <a:gd name="T45" fmla="*/ 1139 h 1233"/>
              <a:gd name="T46" fmla="*/ 306 w 411"/>
              <a:gd name="T47" fmla="*/ 926 h 1233"/>
              <a:gd name="T48" fmla="*/ 329 w 411"/>
              <a:gd name="T49" fmla="*/ 897 h 1233"/>
              <a:gd name="T50" fmla="*/ 342 w 411"/>
              <a:gd name="T51" fmla="*/ 686 h 1233"/>
              <a:gd name="T52" fmla="*/ 354 w 411"/>
              <a:gd name="T53" fmla="*/ 654 h 1233"/>
              <a:gd name="T54" fmla="*/ 366 w 411"/>
              <a:gd name="T55" fmla="*/ 680 h 1233"/>
              <a:gd name="T56" fmla="*/ 378 w 411"/>
              <a:gd name="T57" fmla="*/ 691 h 1233"/>
              <a:gd name="T58" fmla="*/ 399 w 411"/>
              <a:gd name="T59" fmla="*/ 682 h 1233"/>
              <a:gd name="T60" fmla="*/ 411 w 411"/>
              <a:gd name="T61" fmla="*/ 661 h 1233"/>
              <a:gd name="T62" fmla="*/ 375 w 411"/>
              <a:gd name="T63" fmla="*/ 605 h 1233"/>
              <a:gd name="T64" fmla="*/ 342 w 411"/>
              <a:gd name="T65" fmla="*/ 512 h 1233"/>
              <a:gd name="T66" fmla="*/ 336 w 411"/>
              <a:gd name="T67" fmla="*/ 434 h 1233"/>
              <a:gd name="T68" fmla="*/ 359 w 411"/>
              <a:gd name="T69" fmla="*/ 401 h 1233"/>
              <a:gd name="T70" fmla="*/ 335 w 411"/>
              <a:gd name="T71" fmla="*/ 312 h 1233"/>
              <a:gd name="T72" fmla="*/ 322 w 411"/>
              <a:gd name="T73" fmla="*/ 246 h 1233"/>
              <a:gd name="T74" fmla="*/ 282 w 411"/>
              <a:gd name="T75" fmla="*/ 217 h 1233"/>
              <a:gd name="T76" fmla="*/ 316 w 411"/>
              <a:gd name="T77" fmla="*/ 194 h 1233"/>
              <a:gd name="T78" fmla="*/ 327 w 411"/>
              <a:gd name="T79" fmla="*/ 177 h 1233"/>
              <a:gd name="T80" fmla="*/ 329 w 411"/>
              <a:gd name="T81" fmla="*/ 114 h 1233"/>
              <a:gd name="T82" fmla="*/ 340 w 411"/>
              <a:gd name="T83" fmla="*/ 77 h 1233"/>
              <a:gd name="T84" fmla="*/ 319 w 411"/>
              <a:gd name="T85" fmla="*/ 33 h 1233"/>
              <a:gd name="T86" fmla="*/ 311 w 411"/>
              <a:gd name="T87" fmla="*/ 11 h 1233"/>
              <a:gd name="T88" fmla="*/ 291 w 411"/>
              <a:gd name="T89" fmla="*/ 0 h 1233"/>
              <a:gd name="T90" fmla="*/ 245 w 411"/>
              <a:gd name="T91" fmla="*/ 6 h 1233"/>
              <a:gd name="T92" fmla="*/ 227 w 411"/>
              <a:gd name="T93" fmla="*/ 24 h 1233"/>
              <a:gd name="T94" fmla="*/ 205 w 411"/>
              <a:gd name="T95" fmla="*/ 32 h 1233"/>
              <a:gd name="T96" fmla="*/ 180 w 411"/>
              <a:gd name="T97" fmla="*/ 55 h 1233"/>
              <a:gd name="T98" fmla="*/ 176 w 411"/>
              <a:gd name="T99" fmla="*/ 87 h 1233"/>
              <a:gd name="T100" fmla="*/ 185 w 411"/>
              <a:gd name="T101" fmla="*/ 117 h 1233"/>
              <a:gd name="T102" fmla="*/ 209 w 411"/>
              <a:gd name="T103" fmla="*/ 153 h 1233"/>
              <a:gd name="T104" fmla="*/ 161 w 411"/>
              <a:gd name="T105" fmla="*/ 204 h 1233"/>
              <a:gd name="T106" fmla="*/ 90 w 411"/>
              <a:gd name="T107" fmla="*/ 304 h 1233"/>
              <a:gd name="T108" fmla="*/ 71 w 411"/>
              <a:gd name="T109" fmla="*/ 343 h 1233"/>
              <a:gd name="T110" fmla="*/ 39 w 411"/>
              <a:gd name="T111" fmla="*/ 401 h 1233"/>
              <a:gd name="T112" fmla="*/ 47 w 411"/>
              <a:gd name="T113" fmla="*/ 417 h 1233"/>
              <a:gd name="T114" fmla="*/ 87 w 411"/>
              <a:gd name="T115" fmla="*/ 524 h 1233"/>
              <a:gd name="T116" fmla="*/ 96 w 411"/>
              <a:gd name="T117" fmla="*/ 676 h 1233"/>
              <a:gd name="T118" fmla="*/ 120 w 411"/>
              <a:gd name="T119" fmla="*/ 685 h 1233"/>
              <a:gd name="T120" fmla="*/ 164 w 411"/>
              <a:gd name="T121" fmla="*/ 692 h 1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1" h="1233">
                <a:moveTo>
                  <a:pt x="167" y="694"/>
                </a:moveTo>
                <a:lnTo>
                  <a:pt x="167" y="694"/>
                </a:lnTo>
                <a:lnTo>
                  <a:pt x="180" y="723"/>
                </a:lnTo>
                <a:lnTo>
                  <a:pt x="210" y="783"/>
                </a:lnTo>
                <a:lnTo>
                  <a:pt x="226" y="815"/>
                </a:lnTo>
                <a:lnTo>
                  <a:pt x="238" y="844"/>
                </a:lnTo>
                <a:lnTo>
                  <a:pt x="246" y="866"/>
                </a:lnTo>
                <a:lnTo>
                  <a:pt x="248" y="872"/>
                </a:lnTo>
                <a:lnTo>
                  <a:pt x="248" y="875"/>
                </a:lnTo>
                <a:lnTo>
                  <a:pt x="248" y="875"/>
                </a:lnTo>
                <a:lnTo>
                  <a:pt x="241" y="883"/>
                </a:lnTo>
                <a:lnTo>
                  <a:pt x="229" y="895"/>
                </a:lnTo>
                <a:lnTo>
                  <a:pt x="192" y="928"/>
                </a:lnTo>
                <a:lnTo>
                  <a:pt x="151" y="961"/>
                </a:lnTo>
                <a:lnTo>
                  <a:pt x="135" y="974"/>
                </a:lnTo>
                <a:lnTo>
                  <a:pt x="124" y="981"/>
                </a:lnTo>
                <a:lnTo>
                  <a:pt x="124" y="981"/>
                </a:lnTo>
                <a:lnTo>
                  <a:pt x="93" y="999"/>
                </a:lnTo>
                <a:lnTo>
                  <a:pt x="82" y="1007"/>
                </a:lnTo>
                <a:lnTo>
                  <a:pt x="79" y="1010"/>
                </a:lnTo>
                <a:lnTo>
                  <a:pt x="79" y="1010"/>
                </a:lnTo>
                <a:lnTo>
                  <a:pt x="80" y="1017"/>
                </a:lnTo>
                <a:lnTo>
                  <a:pt x="79" y="1023"/>
                </a:lnTo>
                <a:lnTo>
                  <a:pt x="61" y="1028"/>
                </a:lnTo>
                <a:lnTo>
                  <a:pt x="61" y="1028"/>
                </a:lnTo>
                <a:lnTo>
                  <a:pt x="56" y="1027"/>
                </a:lnTo>
                <a:lnTo>
                  <a:pt x="43" y="1026"/>
                </a:lnTo>
                <a:lnTo>
                  <a:pt x="28" y="1025"/>
                </a:lnTo>
                <a:lnTo>
                  <a:pt x="21" y="1025"/>
                </a:lnTo>
                <a:lnTo>
                  <a:pt x="16" y="1026"/>
                </a:lnTo>
                <a:lnTo>
                  <a:pt x="16" y="1026"/>
                </a:lnTo>
                <a:lnTo>
                  <a:pt x="8" y="1031"/>
                </a:lnTo>
                <a:lnTo>
                  <a:pt x="3" y="1037"/>
                </a:lnTo>
                <a:lnTo>
                  <a:pt x="0" y="1039"/>
                </a:lnTo>
                <a:lnTo>
                  <a:pt x="0" y="1043"/>
                </a:lnTo>
                <a:lnTo>
                  <a:pt x="0" y="1046"/>
                </a:lnTo>
                <a:lnTo>
                  <a:pt x="3" y="1050"/>
                </a:lnTo>
                <a:lnTo>
                  <a:pt x="3" y="1050"/>
                </a:lnTo>
                <a:lnTo>
                  <a:pt x="6" y="1058"/>
                </a:lnTo>
                <a:lnTo>
                  <a:pt x="11" y="1076"/>
                </a:lnTo>
                <a:lnTo>
                  <a:pt x="23" y="1123"/>
                </a:lnTo>
                <a:lnTo>
                  <a:pt x="31" y="1147"/>
                </a:lnTo>
                <a:lnTo>
                  <a:pt x="37" y="1168"/>
                </a:lnTo>
                <a:lnTo>
                  <a:pt x="40" y="1176"/>
                </a:lnTo>
                <a:lnTo>
                  <a:pt x="44" y="1182"/>
                </a:lnTo>
                <a:lnTo>
                  <a:pt x="47" y="1186"/>
                </a:lnTo>
                <a:lnTo>
                  <a:pt x="50" y="1187"/>
                </a:lnTo>
                <a:lnTo>
                  <a:pt x="50" y="1187"/>
                </a:lnTo>
                <a:lnTo>
                  <a:pt x="53" y="1186"/>
                </a:lnTo>
                <a:lnTo>
                  <a:pt x="56" y="1184"/>
                </a:lnTo>
                <a:lnTo>
                  <a:pt x="59" y="1178"/>
                </a:lnTo>
                <a:lnTo>
                  <a:pt x="62" y="1168"/>
                </a:lnTo>
                <a:lnTo>
                  <a:pt x="64" y="1157"/>
                </a:lnTo>
                <a:lnTo>
                  <a:pt x="67" y="1134"/>
                </a:lnTo>
                <a:lnTo>
                  <a:pt x="69" y="1119"/>
                </a:lnTo>
                <a:lnTo>
                  <a:pt x="69" y="1119"/>
                </a:lnTo>
                <a:lnTo>
                  <a:pt x="70" y="1113"/>
                </a:lnTo>
                <a:lnTo>
                  <a:pt x="74" y="1105"/>
                </a:lnTo>
                <a:lnTo>
                  <a:pt x="82" y="1088"/>
                </a:lnTo>
                <a:lnTo>
                  <a:pt x="96" y="1068"/>
                </a:lnTo>
                <a:lnTo>
                  <a:pt x="111" y="1063"/>
                </a:lnTo>
                <a:lnTo>
                  <a:pt x="118" y="1072"/>
                </a:lnTo>
                <a:lnTo>
                  <a:pt x="242" y="977"/>
                </a:lnTo>
                <a:lnTo>
                  <a:pt x="242" y="977"/>
                </a:lnTo>
                <a:lnTo>
                  <a:pt x="251" y="1049"/>
                </a:lnTo>
                <a:lnTo>
                  <a:pt x="257" y="1099"/>
                </a:lnTo>
                <a:lnTo>
                  <a:pt x="258" y="1121"/>
                </a:lnTo>
                <a:lnTo>
                  <a:pt x="258" y="1121"/>
                </a:lnTo>
                <a:lnTo>
                  <a:pt x="263" y="1121"/>
                </a:lnTo>
                <a:lnTo>
                  <a:pt x="268" y="1122"/>
                </a:lnTo>
                <a:lnTo>
                  <a:pt x="269" y="1123"/>
                </a:lnTo>
                <a:lnTo>
                  <a:pt x="269" y="1143"/>
                </a:lnTo>
                <a:lnTo>
                  <a:pt x="269" y="1143"/>
                </a:lnTo>
                <a:lnTo>
                  <a:pt x="264" y="1145"/>
                </a:lnTo>
                <a:lnTo>
                  <a:pt x="259" y="1147"/>
                </a:lnTo>
                <a:lnTo>
                  <a:pt x="256" y="1152"/>
                </a:lnTo>
                <a:lnTo>
                  <a:pt x="256" y="1152"/>
                </a:lnTo>
                <a:lnTo>
                  <a:pt x="253" y="1162"/>
                </a:lnTo>
                <a:lnTo>
                  <a:pt x="251" y="1174"/>
                </a:lnTo>
                <a:lnTo>
                  <a:pt x="248" y="1190"/>
                </a:lnTo>
                <a:lnTo>
                  <a:pt x="248" y="1190"/>
                </a:lnTo>
                <a:lnTo>
                  <a:pt x="245" y="1196"/>
                </a:lnTo>
                <a:lnTo>
                  <a:pt x="244" y="1202"/>
                </a:lnTo>
                <a:lnTo>
                  <a:pt x="242" y="1208"/>
                </a:lnTo>
                <a:lnTo>
                  <a:pt x="242" y="1215"/>
                </a:lnTo>
                <a:lnTo>
                  <a:pt x="244" y="1221"/>
                </a:lnTo>
                <a:lnTo>
                  <a:pt x="246" y="1223"/>
                </a:lnTo>
                <a:lnTo>
                  <a:pt x="248" y="1226"/>
                </a:lnTo>
                <a:lnTo>
                  <a:pt x="252" y="1228"/>
                </a:lnTo>
                <a:lnTo>
                  <a:pt x="256" y="1229"/>
                </a:lnTo>
                <a:lnTo>
                  <a:pt x="256" y="1229"/>
                </a:lnTo>
                <a:lnTo>
                  <a:pt x="269" y="1230"/>
                </a:lnTo>
                <a:lnTo>
                  <a:pt x="291" y="1232"/>
                </a:lnTo>
                <a:lnTo>
                  <a:pt x="316" y="1233"/>
                </a:lnTo>
                <a:lnTo>
                  <a:pt x="342" y="1233"/>
                </a:lnTo>
                <a:lnTo>
                  <a:pt x="369" y="1232"/>
                </a:lnTo>
                <a:lnTo>
                  <a:pt x="390" y="1229"/>
                </a:lnTo>
                <a:lnTo>
                  <a:pt x="399" y="1228"/>
                </a:lnTo>
                <a:lnTo>
                  <a:pt x="405" y="1226"/>
                </a:lnTo>
                <a:lnTo>
                  <a:pt x="410" y="1223"/>
                </a:lnTo>
                <a:lnTo>
                  <a:pt x="411" y="1221"/>
                </a:lnTo>
                <a:lnTo>
                  <a:pt x="411" y="1221"/>
                </a:lnTo>
                <a:lnTo>
                  <a:pt x="411" y="1218"/>
                </a:lnTo>
                <a:lnTo>
                  <a:pt x="409" y="1215"/>
                </a:lnTo>
                <a:lnTo>
                  <a:pt x="402" y="1208"/>
                </a:lnTo>
                <a:lnTo>
                  <a:pt x="393" y="1200"/>
                </a:lnTo>
                <a:lnTo>
                  <a:pt x="381" y="1192"/>
                </a:lnTo>
                <a:lnTo>
                  <a:pt x="359" y="1179"/>
                </a:lnTo>
                <a:lnTo>
                  <a:pt x="346" y="1171"/>
                </a:lnTo>
                <a:lnTo>
                  <a:pt x="346" y="1171"/>
                </a:lnTo>
                <a:lnTo>
                  <a:pt x="339" y="1164"/>
                </a:lnTo>
                <a:lnTo>
                  <a:pt x="330" y="1155"/>
                </a:lnTo>
                <a:lnTo>
                  <a:pt x="323" y="1145"/>
                </a:lnTo>
                <a:lnTo>
                  <a:pt x="319" y="1139"/>
                </a:lnTo>
                <a:lnTo>
                  <a:pt x="319" y="1139"/>
                </a:lnTo>
                <a:lnTo>
                  <a:pt x="319" y="1137"/>
                </a:lnTo>
                <a:lnTo>
                  <a:pt x="322" y="1134"/>
                </a:lnTo>
                <a:lnTo>
                  <a:pt x="324" y="1132"/>
                </a:lnTo>
                <a:lnTo>
                  <a:pt x="306" y="926"/>
                </a:lnTo>
                <a:lnTo>
                  <a:pt x="306" y="926"/>
                </a:lnTo>
                <a:lnTo>
                  <a:pt x="317" y="916"/>
                </a:lnTo>
                <a:lnTo>
                  <a:pt x="324" y="907"/>
                </a:lnTo>
                <a:lnTo>
                  <a:pt x="328" y="902"/>
                </a:lnTo>
                <a:lnTo>
                  <a:pt x="329" y="897"/>
                </a:lnTo>
                <a:lnTo>
                  <a:pt x="329" y="897"/>
                </a:lnTo>
                <a:lnTo>
                  <a:pt x="330" y="885"/>
                </a:lnTo>
                <a:lnTo>
                  <a:pt x="331" y="860"/>
                </a:lnTo>
                <a:lnTo>
                  <a:pt x="333" y="790"/>
                </a:lnTo>
                <a:lnTo>
                  <a:pt x="333" y="691"/>
                </a:lnTo>
                <a:lnTo>
                  <a:pt x="342" y="686"/>
                </a:lnTo>
                <a:lnTo>
                  <a:pt x="309" y="547"/>
                </a:lnTo>
                <a:lnTo>
                  <a:pt x="309" y="547"/>
                </a:lnTo>
                <a:lnTo>
                  <a:pt x="348" y="638"/>
                </a:lnTo>
                <a:lnTo>
                  <a:pt x="348" y="638"/>
                </a:lnTo>
                <a:lnTo>
                  <a:pt x="354" y="654"/>
                </a:lnTo>
                <a:lnTo>
                  <a:pt x="359" y="667"/>
                </a:lnTo>
                <a:lnTo>
                  <a:pt x="359" y="667"/>
                </a:lnTo>
                <a:lnTo>
                  <a:pt x="360" y="673"/>
                </a:lnTo>
                <a:lnTo>
                  <a:pt x="363" y="677"/>
                </a:lnTo>
                <a:lnTo>
                  <a:pt x="366" y="680"/>
                </a:lnTo>
                <a:lnTo>
                  <a:pt x="369" y="683"/>
                </a:lnTo>
                <a:lnTo>
                  <a:pt x="369" y="683"/>
                </a:lnTo>
                <a:lnTo>
                  <a:pt x="372" y="688"/>
                </a:lnTo>
                <a:lnTo>
                  <a:pt x="375" y="690"/>
                </a:lnTo>
                <a:lnTo>
                  <a:pt x="378" y="691"/>
                </a:lnTo>
                <a:lnTo>
                  <a:pt x="382" y="691"/>
                </a:lnTo>
                <a:lnTo>
                  <a:pt x="382" y="691"/>
                </a:lnTo>
                <a:lnTo>
                  <a:pt x="387" y="689"/>
                </a:lnTo>
                <a:lnTo>
                  <a:pt x="393" y="686"/>
                </a:lnTo>
                <a:lnTo>
                  <a:pt x="399" y="682"/>
                </a:lnTo>
                <a:lnTo>
                  <a:pt x="404" y="676"/>
                </a:lnTo>
                <a:lnTo>
                  <a:pt x="404" y="676"/>
                </a:lnTo>
                <a:lnTo>
                  <a:pt x="410" y="666"/>
                </a:lnTo>
                <a:lnTo>
                  <a:pt x="411" y="664"/>
                </a:lnTo>
                <a:lnTo>
                  <a:pt x="411" y="661"/>
                </a:lnTo>
                <a:lnTo>
                  <a:pt x="411" y="658"/>
                </a:lnTo>
                <a:lnTo>
                  <a:pt x="409" y="654"/>
                </a:lnTo>
                <a:lnTo>
                  <a:pt x="409" y="654"/>
                </a:lnTo>
                <a:lnTo>
                  <a:pt x="389" y="626"/>
                </a:lnTo>
                <a:lnTo>
                  <a:pt x="375" y="605"/>
                </a:lnTo>
                <a:lnTo>
                  <a:pt x="375" y="605"/>
                </a:lnTo>
                <a:lnTo>
                  <a:pt x="358" y="561"/>
                </a:lnTo>
                <a:lnTo>
                  <a:pt x="348" y="530"/>
                </a:lnTo>
                <a:lnTo>
                  <a:pt x="345" y="519"/>
                </a:lnTo>
                <a:lnTo>
                  <a:pt x="342" y="512"/>
                </a:lnTo>
                <a:lnTo>
                  <a:pt x="342" y="512"/>
                </a:lnTo>
                <a:lnTo>
                  <a:pt x="337" y="470"/>
                </a:lnTo>
                <a:lnTo>
                  <a:pt x="333" y="436"/>
                </a:lnTo>
                <a:lnTo>
                  <a:pt x="333" y="436"/>
                </a:lnTo>
                <a:lnTo>
                  <a:pt x="336" y="434"/>
                </a:lnTo>
                <a:lnTo>
                  <a:pt x="346" y="426"/>
                </a:lnTo>
                <a:lnTo>
                  <a:pt x="351" y="422"/>
                </a:lnTo>
                <a:lnTo>
                  <a:pt x="356" y="416"/>
                </a:lnTo>
                <a:lnTo>
                  <a:pt x="358" y="408"/>
                </a:lnTo>
                <a:lnTo>
                  <a:pt x="359" y="401"/>
                </a:lnTo>
                <a:lnTo>
                  <a:pt x="359" y="401"/>
                </a:lnTo>
                <a:lnTo>
                  <a:pt x="357" y="393"/>
                </a:lnTo>
                <a:lnTo>
                  <a:pt x="354" y="381"/>
                </a:lnTo>
                <a:lnTo>
                  <a:pt x="348" y="355"/>
                </a:lnTo>
                <a:lnTo>
                  <a:pt x="335" y="312"/>
                </a:lnTo>
                <a:lnTo>
                  <a:pt x="335" y="312"/>
                </a:lnTo>
                <a:lnTo>
                  <a:pt x="331" y="294"/>
                </a:lnTo>
                <a:lnTo>
                  <a:pt x="328" y="275"/>
                </a:lnTo>
                <a:lnTo>
                  <a:pt x="325" y="258"/>
                </a:lnTo>
                <a:lnTo>
                  <a:pt x="322" y="246"/>
                </a:lnTo>
                <a:lnTo>
                  <a:pt x="322" y="246"/>
                </a:lnTo>
                <a:lnTo>
                  <a:pt x="318" y="241"/>
                </a:lnTo>
                <a:lnTo>
                  <a:pt x="313" y="238"/>
                </a:lnTo>
                <a:lnTo>
                  <a:pt x="300" y="228"/>
                </a:lnTo>
                <a:lnTo>
                  <a:pt x="282" y="217"/>
                </a:lnTo>
                <a:lnTo>
                  <a:pt x="285" y="195"/>
                </a:lnTo>
                <a:lnTo>
                  <a:pt x="285" y="195"/>
                </a:lnTo>
                <a:lnTo>
                  <a:pt x="299" y="197"/>
                </a:lnTo>
                <a:lnTo>
                  <a:pt x="311" y="195"/>
                </a:lnTo>
                <a:lnTo>
                  <a:pt x="316" y="194"/>
                </a:lnTo>
                <a:lnTo>
                  <a:pt x="319" y="193"/>
                </a:lnTo>
                <a:lnTo>
                  <a:pt x="319" y="193"/>
                </a:lnTo>
                <a:lnTo>
                  <a:pt x="322" y="191"/>
                </a:lnTo>
                <a:lnTo>
                  <a:pt x="323" y="187"/>
                </a:lnTo>
                <a:lnTo>
                  <a:pt x="327" y="177"/>
                </a:lnTo>
                <a:lnTo>
                  <a:pt x="329" y="167"/>
                </a:lnTo>
                <a:lnTo>
                  <a:pt x="329" y="159"/>
                </a:lnTo>
                <a:lnTo>
                  <a:pt x="329" y="159"/>
                </a:lnTo>
                <a:lnTo>
                  <a:pt x="330" y="134"/>
                </a:lnTo>
                <a:lnTo>
                  <a:pt x="329" y="114"/>
                </a:lnTo>
                <a:lnTo>
                  <a:pt x="340" y="100"/>
                </a:lnTo>
                <a:lnTo>
                  <a:pt x="340" y="100"/>
                </a:lnTo>
                <a:lnTo>
                  <a:pt x="341" y="93"/>
                </a:lnTo>
                <a:lnTo>
                  <a:pt x="341" y="86"/>
                </a:lnTo>
                <a:lnTo>
                  <a:pt x="340" y="77"/>
                </a:lnTo>
                <a:lnTo>
                  <a:pt x="340" y="77"/>
                </a:lnTo>
                <a:lnTo>
                  <a:pt x="336" y="65"/>
                </a:lnTo>
                <a:lnTo>
                  <a:pt x="329" y="52"/>
                </a:lnTo>
                <a:lnTo>
                  <a:pt x="322" y="39"/>
                </a:lnTo>
                <a:lnTo>
                  <a:pt x="319" y="33"/>
                </a:lnTo>
                <a:lnTo>
                  <a:pt x="319" y="29"/>
                </a:lnTo>
                <a:lnTo>
                  <a:pt x="319" y="29"/>
                </a:lnTo>
                <a:lnTo>
                  <a:pt x="318" y="23"/>
                </a:lnTo>
                <a:lnTo>
                  <a:pt x="316" y="18"/>
                </a:lnTo>
                <a:lnTo>
                  <a:pt x="311" y="11"/>
                </a:lnTo>
                <a:lnTo>
                  <a:pt x="311" y="11"/>
                </a:lnTo>
                <a:lnTo>
                  <a:pt x="309" y="9"/>
                </a:lnTo>
                <a:lnTo>
                  <a:pt x="305" y="5"/>
                </a:lnTo>
                <a:lnTo>
                  <a:pt x="299" y="2"/>
                </a:lnTo>
                <a:lnTo>
                  <a:pt x="291" y="0"/>
                </a:lnTo>
                <a:lnTo>
                  <a:pt x="291" y="0"/>
                </a:lnTo>
                <a:lnTo>
                  <a:pt x="279" y="0"/>
                </a:lnTo>
                <a:lnTo>
                  <a:pt x="266" y="2"/>
                </a:lnTo>
                <a:lnTo>
                  <a:pt x="254" y="3"/>
                </a:lnTo>
                <a:lnTo>
                  <a:pt x="245" y="6"/>
                </a:lnTo>
                <a:lnTo>
                  <a:pt x="245" y="6"/>
                </a:lnTo>
                <a:lnTo>
                  <a:pt x="239" y="10"/>
                </a:lnTo>
                <a:lnTo>
                  <a:pt x="234" y="16"/>
                </a:lnTo>
                <a:lnTo>
                  <a:pt x="230" y="21"/>
                </a:lnTo>
                <a:lnTo>
                  <a:pt x="227" y="24"/>
                </a:lnTo>
                <a:lnTo>
                  <a:pt x="227" y="24"/>
                </a:lnTo>
                <a:lnTo>
                  <a:pt x="223" y="26"/>
                </a:lnTo>
                <a:lnTo>
                  <a:pt x="217" y="28"/>
                </a:lnTo>
                <a:lnTo>
                  <a:pt x="205" y="32"/>
                </a:lnTo>
                <a:lnTo>
                  <a:pt x="205" y="32"/>
                </a:lnTo>
                <a:lnTo>
                  <a:pt x="193" y="39"/>
                </a:lnTo>
                <a:lnTo>
                  <a:pt x="187" y="45"/>
                </a:lnTo>
                <a:lnTo>
                  <a:pt x="182" y="51"/>
                </a:lnTo>
                <a:lnTo>
                  <a:pt x="182" y="51"/>
                </a:lnTo>
                <a:lnTo>
                  <a:pt x="180" y="55"/>
                </a:lnTo>
                <a:lnTo>
                  <a:pt x="179" y="59"/>
                </a:lnTo>
                <a:lnTo>
                  <a:pt x="177" y="71"/>
                </a:lnTo>
                <a:lnTo>
                  <a:pt x="177" y="81"/>
                </a:lnTo>
                <a:lnTo>
                  <a:pt x="176" y="87"/>
                </a:lnTo>
                <a:lnTo>
                  <a:pt x="176" y="87"/>
                </a:lnTo>
                <a:lnTo>
                  <a:pt x="177" y="93"/>
                </a:lnTo>
                <a:lnTo>
                  <a:pt x="180" y="103"/>
                </a:lnTo>
                <a:lnTo>
                  <a:pt x="182" y="112"/>
                </a:lnTo>
                <a:lnTo>
                  <a:pt x="185" y="117"/>
                </a:lnTo>
                <a:lnTo>
                  <a:pt x="185" y="117"/>
                </a:lnTo>
                <a:lnTo>
                  <a:pt x="191" y="124"/>
                </a:lnTo>
                <a:lnTo>
                  <a:pt x="198" y="135"/>
                </a:lnTo>
                <a:lnTo>
                  <a:pt x="198" y="135"/>
                </a:lnTo>
                <a:lnTo>
                  <a:pt x="204" y="146"/>
                </a:lnTo>
                <a:lnTo>
                  <a:pt x="209" y="153"/>
                </a:lnTo>
                <a:lnTo>
                  <a:pt x="209" y="175"/>
                </a:lnTo>
                <a:lnTo>
                  <a:pt x="216" y="175"/>
                </a:lnTo>
                <a:lnTo>
                  <a:pt x="200" y="195"/>
                </a:lnTo>
                <a:lnTo>
                  <a:pt x="161" y="204"/>
                </a:lnTo>
                <a:lnTo>
                  <a:pt x="161" y="204"/>
                </a:lnTo>
                <a:lnTo>
                  <a:pt x="134" y="239"/>
                </a:lnTo>
                <a:lnTo>
                  <a:pt x="112" y="266"/>
                </a:lnTo>
                <a:lnTo>
                  <a:pt x="98" y="288"/>
                </a:lnTo>
                <a:lnTo>
                  <a:pt x="98" y="288"/>
                </a:lnTo>
                <a:lnTo>
                  <a:pt x="90" y="304"/>
                </a:lnTo>
                <a:lnTo>
                  <a:pt x="82" y="319"/>
                </a:lnTo>
                <a:lnTo>
                  <a:pt x="76" y="334"/>
                </a:lnTo>
                <a:lnTo>
                  <a:pt x="74" y="340"/>
                </a:lnTo>
                <a:lnTo>
                  <a:pt x="71" y="343"/>
                </a:lnTo>
                <a:lnTo>
                  <a:pt x="71" y="343"/>
                </a:lnTo>
                <a:lnTo>
                  <a:pt x="63" y="355"/>
                </a:lnTo>
                <a:lnTo>
                  <a:pt x="51" y="375"/>
                </a:lnTo>
                <a:lnTo>
                  <a:pt x="46" y="384"/>
                </a:lnTo>
                <a:lnTo>
                  <a:pt x="41" y="394"/>
                </a:lnTo>
                <a:lnTo>
                  <a:pt x="39" y="401"/>
                </a:lnTo>
                <a:lnTo>
                  <a:pt x="39" y="405"/>
                </a:lnTo>
                <a:lnTo>
                  <a:pt x="40" y="406"/>
                </a:lnTo>
                <a:lnTo>
                  <a:pt x="40" y="406"/>
                </a:lnTo>
                <a:lnTo>
                  <a:pt x="43" y="411"/>
                </a:lnTo>
                <a:lnTo>
                  <a:pt x="47" y="417"/>
                </a:lnTo>
                <a:lnTo>
                  <a:pt x="59" y="429"/>
                </a:lnTo>
                <a:lnTo>
                  <a:pt x="76" y="443"/>
                </a:lnTo>
                <a:lnTo>
                  <a:pt x="76" y="443"/>
                </a:lnTo>
                <a:lnTo>
                  <a:pt x="82" y="488"/>
                </a:lnTo>
                <a:lnTo>
                  <a:pt x="87" y="524"/>
                </a:lnTo>
                <a:lnTo>
                  <a:pt x="90" y="552"/>
                </a:lnTo>
                <a:lnTo>
                  <a:pt x="90" y="552"/>
                </a:lnTo>
                <a:lnTo>
                  <a:pt x="92" y="624"/>
                </a:lnTo>
                <a:lnTo>
                  <a:pt x="94" y="662"/>
                </a:lnTo>
                <a:lnTo>
                  <a:pt x="96" y="676"/>
                </a:lnTo>
                <a:lnTo>
                  <a:pt x="98" y="680"/>
                </a:lnTo>
                <a:lnTo>
                  <a:pt x="98" y="680"/>
                </a:lnTo>
                <a:lnTo>
                  <a:pt x="100" y="682"/>
                </a:lnTo>
                <a:lnTo>
                  <a:pt x="106" y="683"/>
                </a:lnTo>
                <a:lnTo>
                  <a:pt x="120" y="685"/>
                </a:lnTo>
                <a:lnTo>
                  <a:pt x="138" y="686"/>
                </a:lnTo>
                <a:lnTo>
                  <a:pt x="138" y="686"/>
                </a:lnTo>
                <a:lnTo>
                  <a:pt x="151" y="688"/>
                </a:lnTo>
                <a:lnTo>
                  <a:pt x="161" y="690"/>
                </a:lnTo>
                <a:lnTo>
                  <a:pt x="164" y="692"/>
                </a:lnTo>
                <a:lnTo>
                  <a:pt x="167" y="694"/>
                </a:lnTo>
                <a:lnTo>
                  <a:pt x="167" y="69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DFECE061-8E9B-48F7-91C0-253AC3C58CDD}"/>
              </a:ext>
            </a:extLst>
          </p:cNvPr>
          <p:cNvSpPr>
            <a:spLocks/>
          </p:cNvSpPr>
          <p:nvPr/>
        </p:nvSpPr>
        <p:spPr bwMode="auto">
          <a:xfrm>
            <a:off x="2858010" y="2762391"/>
            <a:ext cx="424868" cy="1610169"/>
          </a:xfrm>
          <a:custGeom>
            <a:avLst/>
            <a:gdLst>
              <a:gd name="T0" fmla="*/ 81 w 314"/>
              <a:gd name="T1" fmla="*/ 187 h 1190"/>
              <a:gd name="T2" fmla="*/ 62 w 314"/>
              <a:gd name="T3" fmla="*/ 208 h 1190"/>
              <a:gd name="T4" fmla="*/ 35 w 314"/>
              <a:gd name="T5" fmla="*/ 325 h 1190"/>
              <a:gd name="T6" fmla="*/ 28 w 314"/>
              <a:gd name="T7" fmla="*/ 406 h 1190"/>
              <a:gd name="T8" fmla="*/ 17 w 314"/>
              <a:gd name="T9" fmla="*/ 617 h 1190"/>
              <a:gd name="T10" fmla="*/ 17 w 314"/>
              <a:gd name="T11" fmla="*/ 635 h 1190"/>
              <a:gd name="T12" fmla="*/ 25 w 314"/>
              <a:gd name="T13" fmla="*/ 646 h 1190"/>
              <a:gd name="T14" fmla="*/ 38 w 314"/>
              <a:gd name="T15" fmla="*/ 752 h 1190"/>
              <a:gd name="T16" fmla="*/ 30 w 314"/>
              <a:gd name="T17" fmla="*/ 911 h 1190"/>
              <a:gd name="T18" fmla="*/ 1 w 314"/>
              <a:gd name="T19" fmla="*/ 1051 h 1190"/>
              <a:gd name="T20" fmla="*/ 4 w 314"/>
              <a:gd name="T21" fmla="*/ 1131 h 1190"/>
              <a:gd name="T22" fmla="*/ 1 w 314"/>
              <a:gd name="T23" fmla="*/ 1162 h 1190"/>
              <a:gd name="T24" fmla="*/ 9 w 314"/>
              <a:gd name="T25" fmla="*/ 1187 h 1190"/>
              <a:gd name="T26" fmla="*/ 119 w 314"/>
              <a:gd name="T27" fmla="*/ 1186 h 1190"/>
              <a:gd name="T28" fmla="*/ 164 w 314"/>
              <a:gd name="T29" fmla="*/ 1175 h 1190"/>
              <a:gd name="T30" fmla="*/ 178 w 314"/>
              <a:gd name="T31" fmla="*/ 1165 h 1190"/>
              <a:gd name="T32" fmla="*/ 117 w 314"/>
              <a:gd name="T33" fmla="*/ 1139 h 1190"/>
              <a:gd name="T34" fmla="*/ 95 w 314"/>
              <a:gd name="T35" fmla="*/ 1125 h 1190"/>
              <a:gd name="T36" fmla="*/ 88 w 314"/>
              <a:gd name="T37" fmla="*/ 1073 h 1190"/>
              <a:gd name="T38" fmla="*/ 141 w 314"/>
              <a:gd name="T39" fmla="*/ 902 h 1190"/>
              <a:gd name="T40" fmla="*/ 151 w 314"/>
              <a:gd name="T41" fmla="*/ 842 h 1190"/>
              <a:gd name="T42" fmla="*/ 161 w 314"/>
              <a:gd name="T43" fmla="*/ 757 h 1190"/>
              <a:gd name="T44" fmla="*/ 214 w 314"/>
              <a:gd name="T45" fmla="*/ 838 h 1190"/>
              <a:gd name="T46" fmla="*/ 168 w 314"/>
              <a:gd name="T47" fmla="*/ 949 h 1190"/>
              <a:gd name="T48" fmla="*/ 155 w 314"/>
              <a:gd name="T49" fmla="*/ 988 h 1190"/>
              <a:gd name="T50" fmla="*/ 133 w 314"/>
              <a:gd name="T51" fmla="*/ 1071 h 1190"/>
              <a:gd name="T52" fmla="*/ 128 w 314"/>
              <a:gd name="T53" fmla="*/ 1107 h 1190"/>
              <a:gd name="T54" fmla="*/ 175 w 314"/>
              <a:gd name="T55" fmla="*/ 1133 h 1190"/>
              <a:gd name="T56" fmla="*/ 246 w 314"/>
              <a:gd name="T57" fmla="*/ 1168 h 1190"/>
              <a:gd name="T58" fmla="*/ 269 w 314"/>
              <a:gd name="T59" fmla="*/ 1165 h 1190"/>
              <a:gd name="T60" fmla="*/ 272 w 314"/>
              <a:gd name="T61" fmla="*/ 1149 h 1190"/>
              <a:gd name="T62" fmla="*/ 220 w 314"/>
              <a:gd name="T63" fmla="*/ 1091 h 1190"/>
              <a:gd name="T64" fmla="*/ 231 w 314"/>
              <a:gd name="T65" fmla="*/ 1073 h 1190"/>
              <a:gd name="T66" fmla="*/ 252 w 314"/>
              <a:gd name="T67" fmla="*/ 983 h 1190"/>
              <a:gd name="T68" fmla="*/ 304 w 314"/>
              <a:gd name="T69" fmla="*/ 869 h 1190"/>
              <a:gd name="T70" fmla="*/ 314 w 314"/>
              <a:gd name="T71" fmla="*/ 814 h 1190"/>
              <a:gd name="T72" fmla="*/ 277 w 314"/>
              <a:gd name="T73" fmla="*/ 713 h 1190"/>
              <a:gd name="T74" fmla="*/ 267 w 314"/>
              <a:gd name="T75" fmla="*/ 671 h 1190"/>
              <a:gd name="T76" fmla="*/ 247 w 314"/>
              <a:gd name="T77" fmla="*/ 598 h 1190"/>
              <a:gd name="T78" fmla="*/ 252 w 314"/>
              <a:gd name="T79" fmla="*/ 557 h 1190"/>
              <a:gd name="T80" fmla="*/ 240 w 314"/>
              <a:gd name="T81" fmla="*/ 403 h 1190"/>
              <a:gd name="T82" fmla="*/ 223 w 314"/>
              <a:gd name="T83" fmla="*/ 332 h 1190"/>
              <a:gd name="T84" fmla="*/ 212 w 314"/>
              <a:gd name="T85" fmla="*/ 229 h 1190"/>
              <a:gd name="T86" fmla="*/ 218 w 314"/>
              <a:gd name="T87" fmla="*/ 185 h 1190"/>
              <a:gd name="T88" fmla="*/ 228 w 314"/>
              <a:gd name="T89" fmla="*/ 172 h 1190"/>
              <a:gd name="T90" fmla="*/ 240 w 314"/>
              <a:gd name="T91" fmla="*/ 113 h 1190"/>
              <a:gd name="T92" fmla="*/ 237 w 314"/>
              <a:gd name="T93" fmla="*/ 96 h 1190"/>
              <a:gd name="T94" fmla="*/ 225 w 314"/>
              <a:gd name="T95" fmla="*/ 63 h 1190"/>
              <a:gd name="T96" fmla="*/ 212 w 314"/>
              <a:gd name="T97" fmla="*/ 39 h 1190"/>
              <a:gd name="T98" fmla="*/ 189 w 314"/>
              <a:gd name="T99" fmla="*/ 9 h 1190"/>
              <a:gd name="T100" fmla="*/ 172 w 314"/>
              <a:gd name="T101" fmla="*/ 0 h 1190"/>
              <a:gd name="T102" fmla="*/ 134 w 314"/>
              <a:gd name="T103" fmla="*/ 1 h 1190"/>
              <a:gd name="T104" fmla="*/ 106 w 314"/>
              <a:gd name="T105" fmla="*/ 13 h 1190"/>
              <a:gd name="T106" fmla="*/ 99 w 314"/>
              <a:gd name="T107" fmla="*/ 28 h 1190"/>
              <a:gd name="T108" fmla="*/ 72 w 314"/>
              <a:gd name="T109" fmla="*/ 71 h 1190"/>
              <a:gd name="T110" fmla="*/ 70 w 314"/>
              <a:gd name="T111" fmla="*/ 97 h 1190"/>
              <a:gd name="T112" fmla="*/ 75 w 314"/>
              <a:gd name="T113" fmla="*/ 105 h 1190"/>
              <a:gd name="T114" fmla="*/ 70 w 314"/>
              <a:gd name="T115" fmla="*/ 125 h 1190"/>
              <a:gd name="T116" fmla="*/ 99 w 314"/>
              <a:gd name="T117" fmla="*/ 155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14" h="1190">
                <a:moveTo>
                  <a:pt x="99" y="155"/>
                </a:moveTo>
                <a:lnTo>
                  <a:pt x="94" y="181"/>
                </a:lnTo>
                <a:lnTo>
                  <a:pt x="94" y="181"/>
                </a:lnTo>
                <a:lnTo>
                  <a:pt x="89" y="182"/>
                </a:lnTo>
                <a:lnTo>
                  <a:pt x="81" y="187"/>
                </a:lnTo>
                <a:lnTo>
                  <a:pt x="76" y="191"/>
                </a:lnTo>
                <a:lnTo>
                  <a:pt x="70" y="195"/>
                </a:lnTo>
                <a:lnTo>
                  <a:pt x="65" y="201"/>
                </a:lnTo>
                <a:lnTo>
                  <a:pt x="62" y="208"/>
                </a:lnTo>
                <a:lnTo>
                  <a:pt x="62" y="208"/>
                </a:lnTo>
                <a:lnTo>
                  <a:pt x="58" y="219"/>
                </a:lnTo>
                <a:lnTo>
                  <a:pt x="54" y="233"/>
                </a:lnTo>
                <a:lnTo>
                  <a:pt x="46" y="269"/>
                </a:lnTo>
                <a:lnTo>
                  <a:pt x="35" y="325"/>
                </a:lnTo>
                <a:lnTo>
                  <a:pt x="35" y="325"/>
                </a:lnTo>
                <a:lnTo>
                  <a:pt x="28" y="365"/>
                </a:lnTo>
                <a:lnTo>
                  <a:pt x="22" y="400"/>
                </a:lnTo>
                <a:lnTo>
                  <a:pt x="22" y="400"/>
                </a:lnTo>
                <a:lnTo>
                  <a:pt x="24" y="403"/>
                </a:lnTo>
                <a:lnTo>
                  <a:pt x="28" y="406"/>
                </a:lnTo>
                <a:lnTo>
                  <a:pt x="33" y="409"/>
                </a:lnTo>
                <a:lnTo>
                  <a:pt x="33" y="409"/>
                </a:lnTo>
                <a:lnTo>
                  <a:pt x="25" y="507"/>
                </a:lnTo>
                <a:lnTo>
                  <a:pt x="17" y="617"/>
                </a:lnTo>
                <a:lnTo>
                  <a:pt x="17" y="617"/>
                </a:lnTo>
                <a:lnTo>
                  <a:pt x="16" y="625"/>
                </a:lnTo>
                <a:lnTo>
                  <a:pt x="15" y="629"/>
                </a:lnTo>
                <a:lnTo>
                  <a:pt x="15" y="633"/>
                </a:lnTo>
                <a:lnTo>
                  <a:pt x="17" y="635"/>
                </a:lnTo>
                <a:lnTo>
                  <a:pt x="17" y="635"/>
                </a:lnTo>
                <a:lnTo>
                  <a:pt x="21" y="637"/>
                </a:lnTo>
                <a:lnTo>
                  <a:pt x="22" y="639"/>
                </a:lnTo>
                <a:lnTo>
                  <a:pt x="24" y="640"/>
                </a:lnTo>
                <a:lnTo>
                  <a:pt x="25" y="646"/>
                </a:lnTo>
                <a:lnTo>
                  <a:pt x="25" y="646"/>
                </a:lnTo>
                <a:lnTo>
                  <a:pt x="29" y="671"/>
                </a:lnTo>
                <a:lnTo>
                  <a:pt x="35" y="712"/>
                </a:lnTo>
                <a:lnTo>
                  <a:pt x="35" y="712"/>
                </a:lnTo>
                <a:lnTo>
                  <a:pt x="38" y="728"/>
                </a:lnTo>
                <a:lnTo>
                  <a:pt x="38" y="752"/>
                </a:lnTo>
                <a:lnTo>
                  <a:pt x="36" y="812"/>
                </a:lnTo>
                <a:lnTo>
                  <a:pt x="34" y="867"/>
                </a:lnTo>
                <a:lnTo>
                  <a:pt x="33" y="896"/>
                </a:lnTo>
                <a:lnTo>
                  <a:pt x="33" y="896"/>
                </a:lnTo>
                <a:lnTo>
                  <a:pt x="30" y="911"/>
                </a:lnTo>
                <a:lnTo>
                  <a:pt x="24" y="936"/>
                </a:lnTo>
                <a:lnTo>
                  <a:pt x="12" y="989"/>
                </a:lnTo>
                <a:lnTo>
                  <a:pt x="12" y="989"/>
                </a:lnTo>
                <a:lnTo>
                  <a:pt x="5" y="1025"/>
                </a:lnTo>
                <a:lnTo>
                  <a:pt x="1" y="1051"/>
                </a:lnTo>
                <a:lnTo>
                  <a:pt x="1" y="1051"/>
                </a:lnTo>
                <a:lnTo>
                  <a:pt x="0" y="1067"/>
                </a:lnTo>
                <a:lnTo>
                  <a:pt x="1" y="1089"/>
                </a:lnTo>
                <a:lnTo>
                  <a:pt x="4" y="1131"/>
                </a:lnTo>
                <a:lnTo>
                  <a:pt x="4" y="1131"/>
                </a:lnTo>
                <a:lnTo>
                  <a:pt x="4" y="1144"/>
                </a:lnTo>
                <a:lnTo>
                  <a:pt x="3" y="1151"/>
                </a:lnTo>
                <a:lnTo>
                  <a:pt x="1" y="1157"/>
                </a:lnTo>
                <a:lnTo>
                  <a:pt x="1" y="1162"/>
                </a:lnTo>
                <a:lnTo>
                  <a:pt x="1" y="1162"/>
                </a:lnTo>
                <a:lnTo>
                  <a:pt x="3" y="1174"/>
                </a:lnTo>
                <a:lnTo>
                  <a:pt x="4" y="1180"/>
                </a:lnTo>
                <a:lnTo>
                  <a:pt x="6" y="1186"/>
                </a:lnTo>
                <a:lnTo>
                  <a:pt x="6" y="1186"/>
                </a:lnTo>
                <a:lnTo>
                  <a:pt x="9" y="1187"/>
                </a:lnTo>
                <a:lnTo>
                  <a:pt x="12" y="1189"/>
                </a:lnTo>
                <a:lnTo>
                  <a:pt x="24" y="1190"/>
                </a:lnTo>
                <a:lnTo>
                  <a:pt x="60" y="1189"/>
                </a:lnTo>
                <a:lnTo>
                  <a:pt x="99" y="1187"/>
                </a:lnTo>
                <a:lnTo>
                  <a:pt x="119" y="1186"/>
                </a:lnTo>
                <a:lnTo>
                  <a:pt x="119" y="1186"/>
                </a:lnTo>
                <a:lnTo>
                  <a:pt x="125" y="1186"/>
                </a:lnTo>
                <a:lnTo>
                  <a:pt x="134" y="1184"/>
                </a:lnTo>
                <a:lnTo>
                  <a:pt x="154" y="1179"/>
                </a:lnTo>
                <a:lnTo>
                  <a:pt x="164" y="1175"/>
                </a:lnTo>
                <a:lnTo>
                  <a:pt x="172" y="1172"/>
                </a:lnTo>
                <a:lnTo>
                  <a:pt x="177" y="1168"/>
                </a:lnTo>
                <a:lnTo>
                  <a:pt x="178" y="1167"/>
                </a:lnTo>
                <a:lnTo>
                  <a:pt x="178" y="1165"/>
                </a:lnTo>
                <a:lnTo>
                  <a:pt x="178" y="1165"/>
                </a:lnTo>
                <a:lnTo>
                  <a:pt x="175" y="1162"/>
                </a:lnTo>
                <a:lnTo>
                  <a:pt x="168" y="1157"/>
                </a:lnTo>
                <a:lnTo>
                  <a:pt x="147" y="1149"/>
                </a:lnTo>
                <a:lnTo>
                  <a:pt x="128" y="1142"/>
                </a:lnTo>
                <a:lnTo>
                  <a:pt x="117" y="1139"/>
                </a:lnTo>
                <a:lnTo>
                  <a:pt x="117" y="1139"/>
                </a:lnTo>
                <a:lnTo>
                  <a:pt x="112" y="1137"/>
                </a:lnTo>
                <a:lnTo>
                  <a:pt x="105" y="1133"/>
                </a:lnTo>
                <a:lnTo>
                  <a:pt x="98" y="1128"/>
                </a:lnTo>
                <a:lnTo>
                  <a:pt x="95" y="1125"/>
                </a:lnTo>
                <a:lnTo>
                  <a:pt x="94" y="1122"/>
                </a:lnTo>
                <a:lnTo>
                  <a:pt x="94" y="1122"/>
                </a:lnTo>
                <a:lnTo>
                  <a:pt x="92" y="1112"/>
                </a:lnTo>
                <a:lnTo>
                  <a:pt x="89" y="1092"/>
                </a:lnTo>
                <a:lnTo>
                  <a:pt x="88" y="1073"/>
                </a:lnTo>
                <a:lnTo>
                  <a:pt x="88" y="1065"/>
                </a:lnTo>
                <a:lnTo>
                  <a:pt x="88" y="1060"/>
                </a:lnTo>
                <a:lnTo>
                  <a:pt x="88" y="1060"/>
                </a:lnTo>
                <a:lnTo>
                  <a:pt x="121" y="965"/>
                </a:lnTo>
                <a:lnTo>
                  <a:pt x="141" y="902"/>
                </a:lnTo>
                <a:lnTo>
                  <a:pt x="148" y="879"/>
                </a:lnTo>
                <a:lnTo>
                  <a:pt x="152" y="867"/>
                </a:lnTo>
                <a:lnTo>
                  <a:pt x="152" y="867"/>
                </a:lnTo>
                <a:lnTo>
                  <a:pt x="152" y="855"/>
                </a:lnTo>
                <a:lnTo>
                  <a:pt x="151" y="842"/>
                </a:lnTo>
                <a:lnTo>
                  <a:pt x="149" y="830"/>
                </a:lnTo>
                <a:lnTo>
                  <a:pt x="149" y="823"/>
                </a:lnTo>
                <a:lnTo>
                  <a:pt x="149" y="823"/>
                </a:lnTo>
                <a:lnTo>
                  <a:pt x="161" y="757"/>
                </a:lnTo>
                <a:lnTo>
                  <a:pt x="161" y="757"/>
                </a:lnTo>
                <a:lnTo>
                  <a:pt x="189" y="796"/>
                </a:lnTo>
                <a:lnTo>
                  <a:pt x="207" y="824"/>
                </a:lnTo>
                <a:lnTo>
                  <a:pt x="213" y="834"/>
                </a:lnTo>
                <a:lnTo>
                  <a:pt x="214" y="838"/>
                </a:lnTo>
                <a:lnTo>
                  <a:pt x="214" y="838"/>
                </a:lnTo>
                <a:lnTo>
                  <a:pt x="198" y="877"/>
                </a:lnTo>
                <a:lnTo>
                  <a:pt x="178" y="923"/>
                </a:lnTo>
                <a:lnTo>
                  <a:pt x="178" y="923"/>
                </a:lnTo>
                <a:lnTo>
                  <a:pt x="171" y="940"/>
                </a:lnTo>
                <a:lnTo>
                  <a:pt x="168" y="949"/>
                </a:lnTo>
                <a:lnTo>
                  <a:pt x="165" y="962"/>
                </a:lnTo>
                <a:lnTo>
                  <a:pt x="165" y="962"/>
                </a:lnTo>
                <a:lnTo>
                  <a:pt x="161" y="973"/>
                </a:lnTo>
                <a:lnTo>
                  <a:pt x="159" y="982"/>
                </a:lnTo>
                <a:lnTo>
                  <a:pt x="155" y="988"/>
                </a:lnTo>
                <a:lnTo>
                  <a:pt x="152" y="996"/>
                </a:lnTo>
                <a:lnTo>
                  <a:pt x="152" y="996"/>
                </a:lnTo>
                <a:lnTo>
                  <a:pt x="146" y="1014"/>
                </a:lnTo>
                <a:lnTo>
                  <a:pt x="140" y="1038"/>
                </a:lnTo>
                <a:lnTo>
                  <a:pt x="133" y="1071"/>
                </a:lnTo>
                <a:lnTo>
                  <a:pt x="133" y="1071"/>
                </a:lnTo>
                <a:lnTo>
                  <a:pt x="129" y="1086"/>
                </a:lnTo>
                <a:lnTo>
                  <a:pt x="128" y="1098"/>
                </a:lnTo>
                <a:lnTo>
                  <a:pt x="128" y="1103"/>
                </a:lnTo>
                <a:lnTo>
                  <a:pt x="128" y="1107"/>
                </a:lnTo>
                <a:lnTo>
                  <a:pt x="128" y="1107"/>
                </a:lnTo>
                <a:lnTo>
                  <a:pt x="130" y="1110"/>
                </a:lnTo>
                <a:lnTo>
                  <a:pt x="135" y="1113"/>
                </a:lnTo>
                <a:lnTo>
                  <a:pt x="149" y="1121"/>
                </a:lnTo>
                <a:lnTo>
                  <a:pt x="175" y="1133"/>
                </a:lnTo>
                <a:lnTo>
                  <a:pt x="175" y="1133"/>
                </a:lnTo>
                <a:lnTo>
                  <a:pt x="190" y="1142"/>
                </a:lnTo>
                <a:lnTo>
                  <a:pt x="218" y="1156"/>
                </a:lnTo>
                <a:lnTo>
                  <a:pt x="233" y="1163"/>
                </a:lnTo>
                <a:lnTo>
                  <a:pt x="246" y="1168"/>
                </a:lnTo>
                <a:lnTo>
                  <a:pt x="257" y="1172"/>
                </a:lnTo>
                <a:lnTo>
                  <a:pt x="260" y="1172"/>
                </a:lnTo>
                <a:lnTo>
                  <a:pt x="263" y="1171"/>
                </a:lnTo>
                <a:lnTo>
                  <a:pt x="263" y="1171"/>
                </a:lnTo>
                <a:lnTo>
                  <a:pt x="269" y="1165"/>
                </a:lnTo>
                <a:lnTo>
                  <a:pt x="271" y="1162"/>
                </a:lnTo>
                <a:lnTo>
                  <a:pt x="273" y="1160"/>
                </a:lnTo>
                <a:lnTo>
                  <a:pt x="275" y="1157"/>
                </a:lnTo>
                <a:lnTo>
                  <a:pt x="273" y="1154"/>
                </a:lnTo>
                <a:lnTo>
                  <a:pt x="272" y="1149"/>
                </a:lnTo>
                <a:lnTo>
                  <a:pt x="267" y="1144"/>
                </a:lnTo>
                <a:lnTo>
                  <a:pt x="267" y="1144"/>
                </a:lnTo>
                <a:lnTo>
                  <a:pt x="239" y="1113"/>
                </a:lnTo>
                <a:lnTo>
                  <a:pt x="220" y="1091"/>
                </a:lnTo>
                <a:lnTo>
                  <a:pt x="220" y="1091"/>
                </a:lnTo>
                <a:lnTo>
                  <a:pt x="222" y="1090"/>
                </a:lnTo>
                <a:lnTo>
                  <a:pt x="225" y="1089"/>
                </a:lnTo>
                <a:lnTo>
                  <a:pt x="230" y="1089"/>
                </a:lnTo>
                <a:lnTo>
                  <a:pt x="230" y="1089"/>
                </a:lnTo>
                <a:lnTo>
                  <a:pt x="231" y="1073"/>
                </a:lnTo>
                <a:lnTo>
                  <a:pt x="234" y="1038"/>
                </a:lnTo>
                <a:lnTo>
                  <a:pt x="234" y="1038"/>
                </a:lnTo>
                <a:lnTo>
                  <a:pt x="236" y="1025"/>
                </a:lnTo>
                <a:lnTo>
                  <a:pt x="242" y="1006"/>
                </a:lnTo>
                <a:lnTo>
                  <a:pt x="252" y="983"/>
                </a:lnTo>
                <a:lnTo>
                  <a:pt x="261" y="958"/>
                </a:lnTo>
                <a:lnTo>
                  <a:pt x="283" y="909"/>
                </a:lnTo>
                <a:lnTo>
                  <a:pt x="299" y="878"/>
                </a:lnTo>
                <a:lnTo>
                  <a:pt x="299" y="878"/>
                </a:lnTo>
                <a:lnTo>
                  <a:pt x="304" y="869"/>
                </a:lnTo>
                <a:lnTo>
                  <a:pt x="307" y="859"/>
                </a:lnTo>
                <a:lnTo>
                  <a:pt x="311" y="849"/>
                </a:lnTo>
                <a:lnTo>
                  <a:pt x="312" y="841"/>
                </a:lnTo>
                <a:lnTo>
                  <a:pt x="314" y="825"/>
                </a:lnTo>
                <a:lnTo>
                  <a:pt x="314" y="814"/>
                </a:lnTo>
                <a:lnTo>
                  <a:pt x="314" y="814"/>
                </a:lnTo>
                <a:lnTo>
                  <a:pt x="313" y="807"/>
                </a:lnTo>
                <a:lnTo>
                  <a:pt x="308" y="793"/>
                </a:lnTo>
                <a:lnTo>
                  <a:pt x="293" y="754"/>
                </a:lnTo>
                <a:lnTo>
                  <a:pt x="277" y="713"/>
                </a:lnTo>
                <a:lnTo>
                  <a:pt x="272" y="698"/>
                </a:lnTo>
                <a:lnTo>
                  <a:pt x="270" y="688"/>
                </a:lnTo>
                <a:lnTo>
                  <a:pt x="270" y="688"/>
                </a:lnTo>
                <a:lnTo>
                  <a:pt x="269" y="681"/>
                </a:lnTo>
                <a:lnTo>
                  <a:pt x="267" y="671"/>
                </a:lnTo>
                <a:lnTo>
                  <a:pt x="260" y="649"/>
                </a:lnTo>
                <a:lnTo>
                  <a:pt x="249" y="619"/>
                </a:lnTo>
                <a:lnTo>
                  <a:pt x="249" y="619"/>
                </a:lnTo>
                <a:lnTo>
                  <a:pt x="247" y="611"/>
                </a:lnTo>
                <a:lnTo>
                  <a:pt x="247" y="598"/>
                </a:lnTo>
                <a:lnTo>
                  <a:pt x="247" y="584"/>
                </a:lnTo>
                <a:lnTo>
                  <a:pt x="249" y="577"/>
                </a:lnTo>
                <a:lnTo>
                  <a:pt x="249" y="577"/>
                </a:lnTo>
                <a:lnTo>
                  <a:pt x="251" y="571"/>
                </a:lnTo>
                <a:lnTo>
                  <a:pt x="252" y="557"/>
                </a:lnTo>
                <a:lnTo>
                  <a:pt x="255" y="515"/>
                </a:lnTo>
                <a:lnTo>
                  <a:pt x="259" y="456"/>
                </a:lnTo>
                <a:lnTo>
                  <a:pt x="259" y="456"/>
                </a:lnTo>
                <a:lnTo>
                  <a:pt x="248" y="426"/>
                </a:lnTo>
                <a:lnTo>
                  <a:pt x="240" y="403"/>
                </a:lnTo>
                <a:lnTo>
                  <a:pt x="236" y="387"/>
                </a:lnTo>
                <a:lnTo>
                  <a:pt x="236" y="387"/>
                </a:lnTo>
                <a:lnTo>
                  <a:pt x="234" y="374"/>
                </a:lnTo>
                <a:lnTo>
                  <a:pt x="228" y="352"/>
                </a:lnTo>
                <a:lnTo>
                  <a:pt x="223" y="332"/>
                </a:lnTo>
                <a:lnTo>
                  <a:pt x="220" y="318"/>
                </a:lnTo>
                <a:lnTo>
                  <a:pt x="220" y="318"/>
                </a:lnTo>
                <a:lnTo>
                  <a:pt x="213" y="280"/>
                </a:lnTo>
                <a:lnTo>
                  <a:pt x="207" y="247"/>
                </a:lnTo>
                <a:lnTo>
                  <a:pt x="212" y="229"/>
                </a:lnTo>
                <a:lnTo>
                  <a:pt x="196" y="214"/>
                </a:lnTo>
                <a:lnTo>
                  <a:pt x="204" y="185"/>
                </a:lnTo>
                <a:lnTo>
                  <a:pt x="204" y="185"/>
                </a:lnTo>
                <a:lnTo>
                  <a:pt x="212" y="185"/>
                </a:lnTo>
                <a:lnTo>
                  <a:pt x="218" y="185"/>
                </a:lnTo>
                <a:lnTo>
                  <a:pt x="220" y="184"/>
                </a:lnTo>
                <a:lnTo>
                  <a:pt x="223" y="181"/>
                </a:lnTo>
                <a:lnTo>
                  <a:pt x="223" y="181"/>
                </a:lnTo>
                <a:lnTo>
                  <a:pt x="225" y="178"/>
                </a:lnTo>
                <a:lnTo>
                  <a:pt x="228" y="172"/>
                </a:lnTo>
                <a:lnTo>
                  <a:pt x="233" y="155"/>
                </a:lnTo>
                <a:lnTo>
                  <a:pt x="239" y="130"/>
                </a:lnTo>
                <a:lnTo>
                  <a:pt x="239" y="130"/>
                </a:lnTo>
                <a:lnTo>
                  <a:pt x="240" y="119"/>
                </a:lnTo>
                <a:lnTo>
                  <a:pt x="240" y="113"/>
                </a:lnTo>
                <a:lnTo>
                  <a:pt x="239" y="108"/>
                </a:lnTo>
                <a:lnTo>
                  <a:pt x="239" y="108"/>
                </a:lnTo>
                <a:lnTo>
                  <a:pt x="237" y="104"/>
                </a:lnTo>
                <a:lnTo>
                  <a:pt x="237" y="101"/>
                </a:lnTo>
                <a:lnTo>
                  <a:pt x="237" y="96"/>
                </a:lnTo>
                <a:lnTo>
                  <a:pt x="236" y="90"/>
                </a:lnTo>
                <a:lnTo>
                  <a:pt x="236" y="90"/>
                </a:lnTo>
                <a:lnTo>
                  <a:pt x="230" y="74"/>
                </a:lnTo>
                <a:lnTo>
                  <a:pt x="228" y="67"/>
                </a:lnTo>
                <a:lnTo>
                  <a:pt x="225" y="63"/>
                </a:lnTo>
                <a:lnTo>
                  <a:pt x="225" y="63"/>
                </a:lnTo>
                <a:lnTo>
                  <a:pt x="219" y="54"/>
                </a:lnTo>
                <a:lnTo>
                  <a:pt x="216" y="46"/>
                </a:lnTo>
                <a:lnTo>
                  <a:pt x="212" y="39"/>
                </a:lnTo>
                <a:lnTo>
                  <a:pt x="212" y="39"/>
                </a:lnTo>
                <a:lnTo>
                  <a:pt x="208" y="32"/>
                </a:lnTo>
                <a:lnTo>
                  <a:pt x="205" y="27"/>
                </a:lnTo>
                <a:lnTo>
                  <a:pt x="194" y="15"/>
                </a:lnTo>
                <a:lnTo>
                  <a:pt x="194" y="15"/>
                </a:lnTo>
                <a:lnTo>
                  <a:pt x="189" y="9"/>
                </a:lnTo>
                <a:lnTo>
                  <a:pt x="186" y="4"/>
                </a:lnTo>
                <a:lnTo>
                  <a:pt x="184" y="3"/>
                </a:lnTo>
                <a:lnTo>
                  <a:pt x="182" y="2"/>
                </a:lnTo>
                <a:lnTo>
                  <a:pt x="172" y="0"/>
                </a:lnTo>
                <a:lnTo>
                  <a:pt x="172" y="0"/>
                </a:lnTo>
                <a:lnTo>
                  <a:pt x="160" y="0"/>
                </a:lnTo>
                <a:lnTo>
                  <a:pt x="149" y="0"/>
                </a:lnTo>
                <a:lnTo>
                  <a:pt x="139" y="0"/>
                </a:lnTo>
                <a:lnTo>
                  <a:pt x="139" y="0"/>
                </a:lnTo>
                <a:lnTo>
                  <a:pt x="134" y="1"/>
                </a:lnTo>
                <a:lnTo>
                  <a:pt x="119" y="6"/>
                </a:lnTo>
                <a:lnTo>
                  <a:pt x="119" y="6"/>
                </a:lnTo>
                <a:lnTo>
                  <a:pt x="109" y="9"/>
                </a:lnTo>
                <a:lnTo>
                  <a:pt x="107" y="10"/>
                </a:lnTo>
                <a:lnTo>
                  <a:pt x="106" y="13"/>
                </a:lnTo>
                <a:lnTo>
                  <a:pt x="106" y="13"/>
                </a:lnTo>
                <a:lnTo>
                  <a:pt x="106" y="16"/>
                </a:lnTo>
                <a:lnTo>
                  <a:pt x="104" y="21"/>
                </a:lnTo>
                <a:lnTo>
                  <a:pt x="101" y="26"/>
                </a:lnTo>
                <a:lnTo>
                  <a:pt x="99" y="28"/>
                </a:lnTo>
                <a:lnTo>
                  <a:pt x="75" y="44"/>
                </a:lnTo>
                <a:lnTo>
                  <a:pt x="83" y="55"/>
                </a:lnTo>
                <a:lnTo>
                  <a:pt x="83" y="55"/>
                </a:lnTo>
                <a:lnTo>
                  <a:pt x="77" y="65"/>
                </a:lnTo>
                <a:lnTo>
                  <a:pt x="72" y="71"/>
                </a:lnTo>
                <a:lnTo>
                  <a:pt x="70" y="77"/>
                </a:lnTo>
                <a:lnTo>
                  <a:pt x="70" y="77"/>
                </a:lnTo>
                <a:lnTo>
                  <a:pt x="69" y="86"/>
                </a:lnTo>
                <a:lnTo>
                  <a:pt x="69" y="92"/>
                </a:lnTo>
                <a:lnTo>
                  <a:pt x="70" y="97"/>
                </a:lnTo>
                <a:lnTo>
                  <a:pt x="70" y="97"/>
                </a:lnTo>
                <a:lnTo>
                  <a:pt x="71" y="99"/>
                </a:lnTo>
                <a:lnTo>
                  <a:pt x="74" y="99"/>
                </a:lnTo>
                <a:lnTo>
                  <a:pt x="75" y="101"/>
                </a:lnTo>
                <a:lnTo>
                  <a:pt x="75" y="105"/>
                </a:lnTo>
                <a:lnTo>
                  <a:pt x="75" y="105"/>
                </a:lnTo>
                <a:lnTo>
                  <a:pt x="71" y="116"/>
                </a:lnTo>
                <a:lnTo>
                  <a:pt x="70" y="124"/>
                </a:lnTo>
                <a:lnTo>
                  <a:pt x="70" y="124"/>
                </a:lnTo>
                <a:lnTo>
                  <a:pt x="70" y="125"/>
                </a:lnTo>
                <a:lnTo>
                  <a:pt x="72" y="127"/>
                </a:lnTo>
                <a:lnTo>
                  <a:pt x="77" y="132"/>
                </a:lnTo>
                <a:lnTo>
                  <a:pt x="86" y="137"/>
                </a:lnTo>
                <a:lnTo>
                  <a:pt x="86" y="148"/>
                </a:lnTo>
                <a:lnTo>
                  <a:pt x="99" y="15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8">
            <a:extLst>
              <a:ext uri="{FF2B5EF4-FFF2-40B4-BE49-F238E27FC236}">
                <a16:creationId xmlns:a16="http://schemas.microsoft.com/office/drawing/2014/main" id="{A96B4050-97AE-4DD3-BF80-DFAD0C5D9104}"/>
              </a:ext>
            </a:extLst>
          </p:cNvPr>
          <p:cNvSpPr>
            <a:spLocks/>
          </p:cNvSpPr>
          <p:nvPr/>
        </p:nvSpPr>
        <p:spPr bwMode="auto">
          <a:xfrm>
            <a:off x="4721428" y="2737221"/>
            <a:ext cx="444101" cy="1703599"/>
          </a:xfrm>
          <a:custGeom>
            <a:avLst/>
            <a:gdLst>
              <a:gd name="T0" fmla="*/ 77 w 366"/>
              <a:gd name="T1" fmla="*/ 12 h 1404"/>
              <a:gd name="T2" fmla="*/ 38 w 366"/>
              <a:gd name="T3" fmla="*/ 37 h 1404"/>
              <a:gd name="T4" fmla="*/ 17 w 366"/>
              <a:gd name="T5" fmla="*/ 79 h 1404"/>
              <a:gd name="T6" fmla="*/ 46 w 366"/>
              <a:gd name="T7" fmla="*/ 85 h 1404"/>
              <a:gd name="T8" fmla="*/ 56 w 366"/>
              <a:gd name="T9" fmla="*/ 115 h 1404"/>
              <a:gd name="T10" fmla="*/ 49 w 366"/>
              <a:gd name="T11" fmla="*/ 141 h 1404"/>
              <a:gd name="T12" fmla="*/ 70 w 366"/>
              <a:gd name="T13" fmla="*/ 166 h 1404"/>
              <a:gd name="T14" fmla="*/ 77 w 366"/>
              <a:gd name="T15" fmla="*/ 186 h 1404"/>
              <a:gd name="T16" fmla="*/ 105 w 366"/>
              <a:gd name="T17" fmla="*/ 184 h 1404"/>
              <a:gd name="T18" fmla="*/ 97 w 366"/>
              <a:gd name="T19" fmla="*/ 229 h 1404"/>
              <a:gd name="T20" fmla="*/ 89 w 366"/>
              <a:gd name="T21" fmla="*/ 274 h 1404"/>
              <a:gd name="T22" fmla="*/ 81 w 366"/>
              <a:gd name="T23" fmla="*/ 294 h 1404"/>
              <a:gd name="T24" fmla="*/ 72 w 366"/>
              <a:gd name="T25" fmla="*/ 358 h 1404"/>
              <a:gd name="T26" fmla="*/ 56 w 366"/>
              <a:gd name="T27" fmla="*/ 442 h 1404"/>
              <a:gd name="T28" fmla="*/ 14 w 366"/>
              <a:gd name="T29" fmla="*/ 563 h 1404"/>
              <a:gd name="T30" fmla="*/ 14 w 366"/>
              <a:gd name="T31" fmla="*/ 618 h 1404"/>
              <a:gd name="T32" fmla="*/ 44 w 366"/>
              <a:gd name="T33" fmla="*/ 570 h 1404"/>
              <a:gd name="T34" fmla="*/ 53 w 366"/>
              <a:gd name="T35" fmla="*/ 645 h 1404"/>
              <a:gd name="T36" fmla="*/ 74 w 366"/>
              <a:gd name="T37" fmla="*/ 658 h 1404"/>
              <a:gd name="T38" fmla="*/ 55 w 366"/>
              <a:gd name="T39" fmla="*/ 746 h 1404"/>
              <a:gd name="T40" fmla="*/ 52 w 366"/>
              <a:gd name="T41" fmla="*/ 777 h 1404"/>
              <a:gd name="T42" fmla="*/ 59 w 366"/>
              <a:gd name="T43" fmla="*/ 769 h 1404"/>
              <a:gd name="T44" fmla="*/ 61 w 366"/>
              <a:gd name="T45" fmla="*/ 788 h 1404"/>
              <a:gd name="T46" fmla="*/ 68 w 366"/>
              <a:gd name="T47" fmla="*/ 772 h 1404"/>
              <a:gd name="T48" fmla="*/ 56 w 366"/>
              <a:gd name="T49" fmla="*/ 920 h 1404"/>
              <a:gd name="T50" fmla="*/ 32 w 366"/>
              <a:gd name="T51" fmla="*/ 1008 h 1404"/>
              <a:gd name="T52" fmla="*/ 76 w 366"/>
              <a:gd name="T53" fmla="*/ 1068 h 1404"/>
              <a:gd name="T54" fmla="*/ 126 w 366"/>
              <a:gd name="T55" fmla="*/ 1237 h 1404"/>
              <a:gd name="T56" fmla="*/ 106 w 366"/>
              <a:gd name="T57" fmla="*/ 1279 h 1404"/>
              <a:gd name="T58" fmla="*/ 96 w 366"/>
              <a:gd name="T59" fmla="*/ 1340 h 1404"/>
              <a:gd name="T60" fmla="*/ 75 w 366"/>
              <a:gd name="T61" fmla="*/ 1354 h 1404"/>
              <a:gd name="T62" fmla="*/ 12 w 366"/>
              <a:gd name="T63" fmla="*/ 1356 h 1404"/>
              <a:gd name="T64" fmla="*/ 2 w 366"/>
              <a:gd name="T65" fmla="*/ 1371 h 1404"/>
              <a:gd name="T66" fmla="*/ 38 w 366"/>
              <a:gd name="T67" fmla="*/ 1397 h 1404"/>
              <a:gd name="T68" fmla="*/ 71 w 366"/>
              <a:gd name="T69" fmla="*/ 1394 h 1404"/>
              <a:gd name="T70" fmla="*/ 205 w 366"/>
              <a:gd name="T71" fmla="*/ 1404 h 1404"/>
              <a:gd name="T72" fmla="*/ 218 w 366"/>
              <a:gd name="T73" fmla="*/ 1392 h 1404"/>
              <a:gd name="T74" fmla="*/ 218 w 366"/>
              <a:gd name="T75" fmla="*/ 1283 h 1404"/>
              <a:gd name="T76" fmla="*/ 240 w 366"/>
              <a:gd name="T77" fmla="*/ 1321 h 1404"/>
              <a:gd name="T78" fmla="*/ 232 w 366"/>
              <a:gd name="T79" fmla="*/ 1355 h 1404"/>
              <a:gd name="T80" fmla="*/ 227 w 366"/>
              <a:gd name="T81" fmla="*/ 1375 h 1404"/>
              <a:gd name="T82" fmla="*/ 269 w 366"/>
              <a:gd name="T83" fmla="*/ 1363 h 1404"/>
              <a:gd name="T84" fmla="*/ 309 w 366"/>
              <a:gd name="T85" fmla="*/ 1322 h 1404"/>
              <a:gd name="T86" fmla="*/ 338 w 366"/>
              <a:gd name="T87" fmla="*/ 1204 h 1404"/>
              <a:gd name="T88" fmla="*/ 300 w 366"/>
              <a:gd name="T89" fmla="*/ 1165 h 1404"/>
              <a:gd name="T90" fmla="*/ 207 w 366"/>
              <a:gd name="T91" fmla="*/ 1095 h 1404"/>
              <a:gd name="T92" fmla="*/ 203 w 366"/>
              <a:gd name="T93" fmla="*/ 819 h 1404"/>
              <a:gd name="T94" fmla="*/ 249 w 366"/>
              <a:gd name="T95" fmla="*/ 762 h 1404"/>
              <a:gd name="T96" fmla="*/ 264 w 366"/>
              <a:gd name="T97" fmla="*/ 659 h 1404"/>
              <a:gd name="T98" fmla="*/ 260 w 366"/>
              <a:gd name="T99" fmla="*/ 624 h 1404"/>
              <a:gd name="T100" fmla="*/ 285 w 366"/>
              <a:gd name="T101" fmla="*/ 618 h 1404"/>
              <a:gd name="T102" fmla="*/ 281 w 366"/>
              <a:gd name="T103" fmla="*/ 444 h 1404"/>
              <a:gd name="T104" fmla="*/ 266 w 366"/>
              <a:gd name="T105" fmla="*/ 283 h 1404"/>
              <a:gd name="T106" fmla="*/ 222 w 366"/>
              <a:gd name="T107" fmla="*/ 224 h 1404"/>
              <a:gd name="T108" fmla="*/ 203 w 366"/>
              <a:gd name="T109" fmla="*/ 188 h 1404"/>
              <a:gd name="T110" fmla="*/ 207 w 366"/>
              <a:gd name="T111" fmla="*/ 131 h 1404"/>
              <a:gd name="T112" fmla="*/ 213 w 366"/>
              <a:gd name="T113" fmla="*/ 56 h 1404"/>
              <a:gd name="T114" fmla="*/ 190 w 366"/>
              <a:gd name="T115" fmla="*/ 13 h 1404"/>
              <a:gd name="T116" fmla="*/ 146 w 366"/>
              <a:gd name="T117" fmla="*/ 2 h 1404"/>
              <a:gd name="T118" fmla="*/ 113 w 366"/>
              <a:gd name="T119" fmla="*/ 5 h 1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6" h="1404">
                <a:moveTo>
                  <a:pt x="97" y="17"/>
                </a:moveTo>
                <a:lnTo>
                  <a:pt x="97" y="17"/>
                </a:lnTo>
                <a:lnTo>
                  <a:pt x="95" y="16"/>
                </a:lnTo>
                <a:lnTo>
                  <a:pt x="88" y="13"/>
                </a:lnTo>
                <a:lnTo>
                  <a:pt x="83" y="12"/>
                </a:lnTo>
                <a:lnTo>
                  <a:pt x="77" y="12"/>
                </a:lnTo>
                <a:lnTo>
                  <a:pt x="69" y="15"/>
                </a:lnTo>
                <a:lnTo>
                  <a:pt x="61" y="17"/>
                </a:lnTo>
                <a:lnTo>
                  <a:pt x="61" y="17"/>
                </a:lnTo>
                <a:lnTo>
                  <a:pt x="51" y="23"/>
                </a:lnTo>
                <a:lnTo>
                  <a:pt x="44" y="30"/>
                </a:lnTo>
                <a:lnTo>
                  <a:pt x="38" y="37"/>
                </a:lnTo>
                <a:lnTo>
                  <a:pt x="33" y="46"/>
                </a:lnTo>
                <a:lnTo>
                  <a:pt x="27" y="61"/>
                </a:lnTo>
                <a:lnTo>
                  <a:pt x="24" y="71"/>
                </a:lnTo>
                <a:lnTo>
                  <a:pt x="24" y="71"/>
                </a:lnTo>
                <a:lnTo>
                  <a:pt x="20" y="75"/>
                </a:lnTo>
                <a:lnTo>
                  <a:pt x="17" y="79"/>
                </a:lnTo>
                <a:lnTo>
                  <a:pt x="12" y="82"/>
                </a:lnTo>
                <a:lnTo>
                  <a:pt x="27" y="79"/>
                </a:lnTo>
                <a:lnTo>
                  <a:pt x="24" y="86"/>
                </a:lnTo>
                <a:lnTo>
                  <a:pt x="44" y="82"/>
                </a:lnTo>
                <a:lnTo>
                  <a:pt x="44" y="82"/>
                </a:lnTo>
                <a:lnTo>
                  <a:pt x="46" y="85"/>
                </a:lnTo>
                <a:lnTo>
                  <a:pt x="51" y="93"/>
                </a:lnTo>
                <a:lnTo>
                  <a:pt x="53" y="98"/>
                </a:lnTo>
                <a:lnTo>
                  <a:pt x="56" y="104"/>
                </a:lnTo>
                <a:lnTo>
                  <a:pt x="56" y="109"/>
                </a:lnTo>
                <a:lnTo>
                  <a:pt x="56" y="115"/>
                </a:lnTo>
                <a:lnTo>
                  <a:pt x="56" y="115"/>
                </a:lnTo>
                <a:lnTo>
                  <a:pt x="53" y="125"/>
                </a:lnTo>
                <a:lnTo>
                  <a:pt x="51" y="131"/>
                </a:lnTo>
                <a:lnTo>
                  <a:pt x="49" y="136"/>
                </a:lnTo>
                <a:lnTo>
                  <a:pt x="48" y="140"/>
                </a:lnTo>
                <a:lnTo>
                  <a:pt x="48" y="140"/>
                </a:lnTo>
                <a:lnTo>
                  <a:pt x="49" y="141"/>
                </a:lnTo>
                <a:lnTo>
                  <a:pt x="50" y="142"/>
                </a:lnTo>
                <a:lnTo>
                  <a:pt x="55" y="143"/>
                </a:lnTo>
                <a:lnTo>
                  <a:pt x="61" y="143"/>
                </a:lnTo>
                <a:lnTo>
                  <a:pt x="61" y="143"/>
                </a:lnTo>
                <a:lnTo>
                  <a:pt x="67" y="156"/>
                </a:lnTo>
                <a:lnTo>
                  <a:pt x="70" y="166"/>
                </a:lnTo>
                <a:lnTo>
                  <a:pt x="72" y="172"/>
                </a:lnTo>
                <a:lnTo>
                  <a:pt x="72" y="172"/>
                </a:lnTo>
                <a:lnTo>
                  <a:pt x="72" y="176"/>
                </a:lnTo>
                <a:lnTo>
                  <a:pt x="74" y="181"/>
                </a:lnTo>
                <a:lnTo>
                  <a:pt x="75" y="184"/>
                </a:lnTo>
                <a:lnTo>
                  <a:pt x="77" y="186"/>
                </a:lnTo>
                <a:lnTo>
                  <a:pt x="81" y="187"/>
                </a:lnTo>
                <a:lnTo>
                  <a:pt x="84" y="188"/>
                </a:lnTo>
                <a:lnTo>
                  <a:pt x="84" y="188"/>
                </a:lnTo>
                <a:lnTo>
                  <a:pt x="94" y="188"/>
                </a:lnTo>
                <a:lnTo>
                  <a:pt x="100" y="186"/>
                </a:lnTo>
                <a:lnTo>
                  <a:pt x="105" y="184"/>
                </a:lnTo>
                <a:lnTo>
                  <a:pt x="126" y="205"/>
                </a:lnTo>
                <a:lnTo>
                  <a:pt x="126" y="205"/>
                </a:lnTo>
                <a:lnTo>
                  <a:pt x="113" y="217"/>
                </a:lnTo>
                <a:lnTo>
                  <a:pt x="103" y="225"/>
                </a:lnTo>
                <a:lnTo>
                  <a:pt x="100" y="228"/>
                </a:lnTo>
                <a:lnTo>
                  <a:pt x="97" y="229"/>
                </a:lnTo>
                <a:lnTo>
                  <a:pt x="97" y="229"/>
                </a:lnTo>
                <a:lnTo>
                  <a:pt x="96" y="229"/>
                </a:lnTo>
                <a:lnTo>
                  <a:pt x="95" y="231"/>
                </a:lnTo>
                <a:lnTo>
                  <a:pt x="93" y="236"/>
                </a:lnTo>
                <a:lnTo>
                  <a:pt x="90" y="251"/>
                </a:lnTo>
                <a:lnTo>
                  <a:pt x="89" y="274"/>
                </a:lnTo>
                <a:lnTo>
                  <a:pt x="89" y="274"/>
                </a:lnTo>
                <a:lnTo>
                  <a:pt x="83" y="281"/>
                </a:lnTo>
                <a:lnTo>
                  <a:pt x="80" y="288"/>
                </a:lnTo>
                <a:lnTo>
                  <a:pt x="80" y="292"/>
                </a:lnTo>
                <a:lnTo>
                  <a:pt x="81" y="294"/>
                </a:lnTo>
                <a:lnTo>
                  <a:pt x="81" y="294"/>
                </a:lnTo>
                <a:lnTo>
                  <a:pt x="84" y="300"/>
                </a:lnTo>
                <a:lnTo>
                  <a:pt x="84" y="302"/>
                </a:lnTo>
                <a:lnTo>
                  <a:pt x="84" y="302"/>
                </a:lnTo>
                <a:lnTo>
                  <a:pt x="82" y="317"/>
                </a:lnTo>
                <a:lnTo>
                  <a:pt x="72" y="358"/>
                </a:lnTo>
                <a:lnTo>
                  <a:pt x="72" y="358"/>
                </a:lnTo>
                <a:lnTo>
                  <a:pt x="67" y="381"/>
                </a:lnTo>
                <a:lnTo>
                  <a:pt x="62" y="396"/>
                </a:lnTo>
                <a:lnTo>
                  <a:pt x="58" y="410"/>
                </a:lnTo>
                <a:lnTo>
                  <a:pt x="56" y="424"/>
                </a:lnTo>
                <a:lnTo>
                  <a:pt x="56" y="424"/>
                </a:lnTo>
                <a:lnTo>
                  <a:pt x="56" y="442"/>
                </a:lnTo>
                <a:lnTo>
                  <a:pt x="56" y="459"/>
                </a:lnTo>
                <a:lnTo>
                  <a:pt x="57" y="474"/>
                </a:lnTo>
                <a:lnTo>
                  <a:pt x="56" y="481"/>
                </a:lnTo>
                <a:lnTo>
                  <a:pt x="56" y="481"/>
                </a:lnTo>
                <a:lnTo>
                  <a:pt x="31" y="530"/>
                </a:lnTo>
                <a:lnTo>
                  <a:pt x="14" y="563"/>
                </a:lnTo>
                <a:lnTo>
                  <a:pt x="9" y="576"/>
                </a:lnTo>
                <a:lnTo>
                  <a:pt x="7" y="582"/>
                </a:lnTo>
                <a:lnTo>
                  <a:pt x="7" y="582"/>
                </a:lnTo>
                <a:lnTo>
                  <a:pt x="9" y="605"/>
                </a:lnTo>
                <a:lnTo>
                  <a:pt x="13" y="615"/>
                </a:lnTo>
                <a:lnTo>
                  <a:pt x="14" y="618"/>
                </a:lnTo>
                <a:lnTo>
                  <a:pt x="15" y="619"/>
                </a:lnTo>
                <a:lnTo>
                  <a:pt x="15" y="619"/>
                </a:lnTo>
                <a:lnTo>
                  <a:pt x="20" y="617"/>
                </a:lnTo>
                <a:lnTo>
                  <a:pt x="25" y="611"/>
                </a:lnTo>
                <a:lnTo>
                  <a:pt x="32" y="602"/>
                </a:lnTo>
                <a:lnTo>
                  <a:pt x="44" y="570"/>
                </a:lnTo>
                <a:lnTo>
                  <a:pt x="44" y="570"/>
                </a:lnTo>
                <a:lnTo>
                  <a:pt x="48" y="606"/>
                </a:lnTo>
                <a:lnTo>
                  <a:pt x="50" y="631"/>
                </a:lnTo>
                <a:lnTo>
                  <a:pt x="52" y="644"/>
                </a:lnTo>
                <a:lnTo>
                  <a:pt x="52" y="644"/>
                </a:lnTo>
                <a:lnTo>
                  <a:pt x="53" y="645"/>
                </a:lnTo>
                <a:lnTo>
                  <a:pt x="56" y="645"/>
                </a:lnTo>
                <a:lnTo>
                  <a:pt x="62" y="646"/>
                </a:lnTo>
                <a:lnTo>
                  <a:pt x="69" y="647"/>
                </a:lnTo>
                <a:lnTo>
                  <a:pt x="69" y="647"/>
                </a:lnTo>
                <a:lnTo>
                  <a:pt x="70" y="651"/>
                </a:lnTo>
                <a:lnTo>
                  <a:pt x="74" y="658"/>
                </a:lnTo>
                <a:lnTo>
                  <a:pt x="81" y="668"/>
                </a:lnTo>
                <a:lnTo>
                  <a:pt x="81" y="676"/>
                </a:lnTo>
                <a:lnTo>
                  <a:pt x="78" y="703"/>
                </a:lnTo>
                <a:lnTo>
                  <a:pt x="78" y="703"/>
                </a:lnTo>
                <a:lnTo>
                  <a:pt x="62" y="734"/>
                </a:lnTo>
                <a:lnTo>
                  <a:pt x="55" y="746"/>
                </a:lnTo>
                <a:lnTo>
                  <a:pt x="52" y="753"/>
                </a:lnTo>
                <a:lnTo>
                  <a:pt x="52" y="753"/>
                </a:lnTo>
                <a:lnTo>
                  <a:pt x="50" y="766"/>
                </a:lnTo>
                <a:lnTo>
                  <a:pt x="50" y="774"/>
                </a:lnTo>
                <a:lnTo>
                  <a:pt x="51" y="776"/>
                </a:lnTo>
                <a:lnTo>
                  <a:pt x="52" y="777"/>
                </a:lnTo>
                <a:lnTo>
                  <a:pt x="52" y="777"/>
                </a:lnTo>
                <a:lnTo>
                  <a:pt x="53" y="778"/>
                </a:lnTo>
                <a:lnTo>
                  <a:pt x="55" y="777"/>
                </a:lnTo>
                <a:lnTo>
                  <a:pt x="56" y="775"/>
                </a:lnTo>
                <a:lnTo>
                  <a:pt x="59" y="769"/>
                </a:lnTo>
                <a:lnTo>
                  <a:pt x="59" y="769"/>
                </a:lnTo>
                <a:lnTo>
                  <a:pt x="56" y="782"/>
                </a:lnTo>
                <a:lnTo>
                  <a:pt x="55" y="788"/>
                </a:lnTo>
                <a:lnTo>
                  <a:pt x="56" y="789"/>
                </a:lnTo>
                <a:lnTo>
                  <a:pt x="56" y="790"/>
                </a:lnTo>
                <a:lnTo>
                  <a:pt x="56" y="790"/>
                </a:lnTo>
                <a:lnTo>
                  <a:pt x="61" y="788"/>
                </a:lnTo>
                <a:lnTo>
                  <a:pt x="64" y="782"/>
                </a:lnTo>
                <a:lnTo>
                  <a:pt x="68" y="777"/>
                </a:lnTo>
                <a:lnTo>
                  <a:pt x="69" y="775"/>
                </a:lnTo>
                <a:lnTo>
                  <a:pt x="69" y="774"/>
                </a:lnTo>
                <a:lnTo>
                  <a:pt x="69" y="774"/>
                </a:lnTo>
                <a:lnTo>
                  <a:pt x="68" y="772"/>
                </a:lnTo>
                <a:lnTo>
                  <a:pt x="69" y="770"/>
                </a:lnTo>
                <a:lnTo>
                  <a:pt x="72" y="763"/>
                </a:lnTo>
                <a:lnTo>
                  <a:pt x="72" y="763"/>
                </a:lnTo>
                <a:lnTo>
                  <a:pt x="63" y="864"/>
                </a:lnTo>
                <a:lnTo>
                  <a:pt x="56" y="920"/>
                </a:lnTo>
                <a:lnTo>
                  <a:pt x="56" y="920"/>
                </a:lnTo>
                <a:lnTo>
                  <a:pt x="50" y="938"/>
                </a:lnTo>
                <a:lnTo>
                  <a:pt x="40" y="965"/>
                </a:lnTo>
                <a:lnTo>
                  <a:pt x="36" y="980"/>
                </a:lnTo>
                <a:lnTo>
                  <a:pt x="33" y="995"/>
                </a:lnTo>
                <a:lnTo>
                  <a:pt x="32" y="1001"/>
                </a:lnTo>
                <a:lnTo>
                  <a:pt x="32" y="1008"/>
                </a:lnTo>
                <a:lnTo>
                  <a:pt x="33" y="1013"/>
                </a:lnTo>
                <a:lnTo>
                  <a:pt x="36" y="1017"/>
                </a:lnTo>
                <a:lnTo>
                  <a:pt x="36" y="1017"/>
                </a:lnTo>
                <a:lnTo>
                  <a:pt x="43" y="1028"/>
                </a:lnTo>
                <a:lnTo>
                  <a:pt x="52" y="1040"/>
                </a:lnTo>
                <a:lnTo>
                  <a:pt x="76" y="1068"/>
                </a:lnTo>
                <a:lnTo>
                  <a:pt x="105" y="1103"/>
                </a:lnTo>
                <a:lnTo>
                  <a:pt x="105" y="1103"/>
                </a:lnTo>
                <a:lnTo>
                  <a:pt x="115" y="1166"/>
                </a:lnTo>
                <a:lnTo>
                  <a:pt x="122" y="1212"/>
                </a:lnTo>
                <a:lnTo>
                  <a:pt x="125" y="1228"/>
                </a:lnTo>
                <a:lnTo>
                  <a:pt x="126" y="1237"/>
                </a:lnTo>
                <a:lnTo>
                  <a:pt x="126" y="1237"/>
                </a:lnTo>
                <a:lnTo>
                  <a:pt x="122" y="1246"/>
                </a:lnTo>
                <a:lnTo>
                  <a:pt x="118" y="1255"/>
                </a:lnTo>
                <a:lnTo>
                  <a:pt x="109" y="1269"/>
                </a:lnTo>
                <a:lnTo>
                  <a:pt x="109" y="1269"/>
                </a:lnTo>
                <a:lnTo>
                  <a:pt x="106" y="1279"/>
                </a:lnTo>
                <a:lnTo>
                  <a:pt x="101" y="1298"/>
                </a:lnTo>
                <a:lnTo>
                  <a:pt x="97" y="1316"/>
                </a:lnTo>
                <a:lnTo>
                  <a:pt x="97" y="1327"/>
                </a:lnTo>
                <a:lnTo>
                  <a:pt x="97" y="1327"/>
                </a:lnTo>
                <a:lnTo>
                  <a:pt x="97" y="1331"/>
                </a:lnTo>
                <a:lnTo>
                  <a:pt x="96" y="1340"/>
                </a:lnTo>
                <a:lnTo>
                  <a:pt x="93" y="1347"/>
                </a:lnTo>
                <a:lnTo>
                  <a:pt x="92" y="1349"/>
                </a:lnTo>
                <a:lnTo>
                  <a:pt x="89" y="1350"/>
                </a:lnTo>
                <a:lnTo>
                  <a:pt x="89" y="1350"/>
                </a:lnTo>
                <a:lnTo>
                  <a:pt x="83" y="1353"/>
                </a:lnTo>
                <a:lnTo>
                  <a:pt x="75" y="1354"/>
                </a:lnTo>
                <a:lnTo>
                  <a:pt x="64" y="1355"/>
                </a:lnTo>
                <a:lnTo>
                  <a:pt x="52" y="1355"/>
                </a:lnTo>
                <a:lnTo>
                  <a:pt x="52" y="1355"/>
                </a:lnTo>
                <a:lnTo>
                  <a:pt x="38" y="1354"/>
                </a:lnTo>
                <a:lnTo>
                  <a:pt x="24" y="1355"/>
                </a:lnTo>
                <a:lnTo>
                  <a:pt x="12" y="1356"/>
                </a:lnTo>
                <a:lnTo>
                  <a:pt x="4" y="1359"/>
                </a:lnTo>
                <a:lnTo>
                  <a:pt x="4" y="1359"/>
                </a:lnTo>
                <a:lnTo>
                  <a:pt x="1" y="1361"/>
                </a:lnTo>
                <a:lnTo>
                  <a:pt x="0" y="1363"/>
                </a:lnTo>
                <a:lnTo>
                  <a:pt x="1" y="1367"/>
                </a:lnTo>
                <a:lnTo>
                  <a:pt x="2" y="1371"/>
                </a:lnTo>
                <a:lnTo>
                  <a:pt x="8" y="1379"/>
                </a:lnTo>
                <a:lnTo>
                  <a:pt x="15" y="1387"/>
                </a:lnTo>
                <a:lnTo>
                  <a:pt x="15" y="1387"/>
                </a:lnTo>
                <a:lnTo>
                  <a:pt x="20" y="1391"/>
                </a:lnTo>
                <a:lnTo>
                  <a:pt x="25" y="1393"/>
                </a:lnTo>
                <a:lnTo>
                  <a:pt x="38" y="1397"/>
                </a:lnTo>
                <a:lnTo>
                  <a:pt x="49" y="1397"/>
                </a:lnTo>
                <a:lnTo>
                  <a:pt x="53" y="1397"/>
                </a:lnTo>
                <a:lnTo>
                  <a:pt x="56" y="1396"/>
                </a:lnTo>
                <a:lnTo>
                  <a:pt x="56" y="1396"/>
                </a:lnTo>
                <a:lnTo>
                  <a:pt x="61" y="1394"/>
                </a:lnTo>
                <a:lnTo>
                  <a:pt x="71" y="1394"/>
                </a:lnTo>
                <a:lnTo>
                  <a:pt x="101" y="1393"/>
                </a:lnTo>
                <a:lnTo>
                  <a:pt x="131" y="1394"/>
                </a:lnTo>
                <a:lnTo>
                  <a:pt x="150" y="1396"/>
                </a:lnTo>
                <a:lnTo>
                  <a:pt x="150" y="1396"/>
                </a:lnTo>
                <a:lnTo>
                  <a:pt x="184" y="1400"/>
                </a:lnTo>
                <a:lnTo>
                  <a:pt x="205" y="1404"/>
                </a:lnTo>
                <a:lnTo>
                  <a:pt x="212" y="1404"/>
                </a:lnTo>
                <a:lnTo>
                  <a:pt x="215" y="1404"/>
                </a:lnTo>
                <a:lnTo>
                  <a:pt x="215" y="1404"/>
                </a:lnTo>
                <a:lnTo>
                  <a:pt x="216" y="1403"/>
                </a:lnTo>
                <a:lnTo>
                  <a:pt x="216" y="1400"/>
                </a:lnTo>
                <a:lnTo>
                  <a:pt x="218" y="1392"/>
                </a:lnTo>
                <a:lnTo>
                  <a:pt x="218" y="1367"/>
                </a:lnTo>
                <a:lnTo>
                  <a:pt x="215" y="1342"/>
                </a:lnTo>
                <a:lnTo>
                  <a:pt x="215" y="1330"/>
                </a:lnTo>
                <a:lnTo>
                  <a:pt x="215" y="1330"/>
                </a:lnTo>
                <a:lnTo>
                  <a:pt x="216" y="1315"/>
                </a:lnTo>
                <a:lnTo>
                  <a:pt x="218" y="1283"/>
                </a:lnTo>
                <a:lnTo>
                  <a:pt x="219" y="1237"/>
                </a:lnTo>
                <a:lnTo>
                  <a:pt x="235" y="1253"/>
                </a:lnTo>
                <a:lnTo>
                  <a:pt x="235" y="1253"/>
                </a:lnTo>
                <a:lnTo>
                  <a:pt x="239" y="1287"/>
                </a:lnTo>
                <a:lnTo>
                  <a:pt x="240" y="1312"/>
                </a:lnTo>
                <a:lnTo>
                  <a:pt x="240" y="1321"/>
                </a:lnTo>
                <a:lnTo>
                  <a:pt x="240" y="1327"/>
                </a:lnTo>
                <a:lnTo>
                  <a:pt x="240" y="1327"/>
                </a:lnTo>
                <a:lnTo>
                  <a:pt x="237" y="1341"/>
                </a:lnTo>
                <a:lnTo>
                  <a:pt x="234" y="1348"/>
                </a:lnTo>
                <a:lnTo>
                  <a:pt x="232" y="1355"/>
                </a:lnTo>
                <a:lnTo>
                  <a:pt x="232" y="1355"/>
                </a:lnTo>
                <a:lnTo>
                  <a:pt x="228" y="1360"/>
                </a:lnTo>
                <a:lnTo>
                  <a:pt x="225" y="1366"/>
                </a:lnTo>
                <a:lnTo>
                  <a:pt x="224" y="1368"/>
                </a:lnTo>
                <a:lnTo>
                  <a:pt x="224" y="1372"/>
                </a:lnTo>
                <a:lnTo>
                  <a:pt x="225" y="1373"/>
                </a:lnTo>
                <a:lnTo>
                  <a:pt x="227" y="1375"/>
                </a:lnTo>
                <a:lnTo>
                  <a:pt x="227" y="1375"/>
                </a:lnTo>
                <a:lnTo>
                  <a:pt x="231" y="1377"/>
                </a:lnTo>
                <a:lnTo>
                  <a:pt x="235" y="1377"/>
                </a:lnTo>
                <a:lnTo>
                  <a:pt x="246" y="1374"/>
                </a:lnTo>
                <a:lnTo>
                  <a:pt x="257" y="1369"/>
                </a:lnTo>
                <a:lnTo>
                  <a:pt x="269" y="1363"/>
                </a:lnTo>
                <a:lnTo>
                  <a:pt x="269" y="1363"/>
                </a:lnTo>
                <a:lnTo>
                  <a:pt x="281" y="1354"/>
                </a:lnTo>
                <a:lnTo>
                  <a:pt x="294" y="1342"/>
                </a:lnTo>
                <a:lnTo>
                  <a:pt x="304" y="1331"/>
                </a:lnTo>
                <a:lnTo>
                  <a:pt x="308" y="1327"/>
                </a:lnTo>
                <a:lnTo>
                  <a:pt x="309" y="1322"/>
                </a:lnTo>
                <a:lnTo>
                  <a:pt x="309" y="1322"/>
                </a:lnTo>
                <a:lnTo>
                  <a:pt x="317" y="1289"/>
                </a:lnTo>
                <a:lnTo>
                  <a:pt x="326" y="1261"/>
                </a:lnTo>
                <a:lnTo>
                  <a:pt x="341" y="1266"/>
                </a:lnTo>
                <a:lnTo>
                  <a:pt x="366" y="1224"/>
                </a:lnTo>
                <a:lnTo>
                  <a:pt x="338" y="1204"/>
                </a:lnTo>
                <a:lnTo>
                  <a:pt x="338" y="1204"/>
                </a:lnTo>
                <a:lnTo>
                  <a:pt x="333" y="1201"/>
                </a:lnTo>
                <a:lnTo>
                  <a:pt x="326" y="1192"/>
                </a:lnTo>
                <a:lnTo>
                  <a:pt x="326" y="1192"/>
                </a:lnTo>
                <a:lnTo>
                  <a:pt x="309" y="1174"/>
                </a:lnTo>
                <a:lnTo>
                  <a:pt x="300" y="1165"/>
                </a:lnTo>
                <a:lnTo>
                  <a:pt x="293" y="1160"/>
                </a:lnTo>
                <a:lnTo>
                  <a:pt x="293" y="1160"/>
                </a:lnTo>
                <a:lnTo>
                  <a:pt x="277" y="1149"/>
                </a:lnTo>
                <a:lnTo>
                  <a:pt x="247" y="1127"/>
                </a:lnTo>
                <a:lnTo>
                  <a:pt x="219" y="1105"/>
                </a:lnTo>
                <a:lnTo>
                  <a:pt x="207" y="1095"/>
                </a:lnTo>
                <a:lnTo>
                  <a:pt x="207" y="1095"/>
                </a:lnTo>
                <a:lnTo>
                  <a:pt x="206" y="1060"/>
                </a:lnTo>
                <a:lnTo>
                  <a:pt x="201" y="986"/>
                </a:lnTo>
                <a:lnTo>
                  <a:pt x="195" y="875"/>
                </a:lnTo>
                <a:lnTo>
                  <a:pt x="195" y="875"/>
                </a:lnTo>
                <a:lnTo>
                  <a:pt x="203" y="819"/>
                </a:lnTo>
                <a:lnTo>
                  <a:pt x="203" y="819"/>
                </a:lnTo>
                <a:lnTo>
                  <a:pt x="210" y="810"/>
                </a:lnTo>
                <a:lnTo>
                  <a:pt x="226" y="793"/>
                </a:lnTo>
                <a:lnTo>
                  <a:pt x="234" y="782"/>
                </a:lnTo>
                <a:lnTo>
                  <a:pt x="243" y="771"/>
                </a:lnTo>
                <a:lnTo>
                  <a:pt x="249" y="762"/>
                </a:lnTo>
                <a:lnTo>
                  <a:pt x="252" y="753"/>
                </a:lnTo>
                <a:lnTo>
                  <a:pt x="252" y="753"/>
                </a:lnTo>
                <a:lnTo>
                  <a:pt x="256" y="729"/>
                </a:lnTo>
                <a:lnTo>
                  <a:pt x="260" y="699"/>
                </a:lnTo>
                <a:lnTo>
                  <a:pt x="264" y="669"/>
                </a:lnTo>
                <a:lnTo>
                  <a:pt x="264" y="659"/>
                </a:lnTo>
                <a:lnTo>
                  <a:pt x="264" y="656"/>
                </a:lnTo>
                <a:lnTo>
                  <a:pt x="264" y="656"/>
                </a:lnTo>
                <a:lnTo>
                  <a:pt x="263" y="650"/>
                </a:lnTo>
                <a:lnTo>
                  <a:pt x="262" y="638"/>
                </a:lnTo>
                <a:lnTo>
                  <a:pt x="260" y="624"/>
                </a:lnTo>
                <a:lnTo>
                  <a:pt x="260" y="624"/>
                </a:lnTo>
                <a:lnTo>
                  <a:pt x="265" y="624"/>
                </a:lnTo>
                <a:lnTo>
                  <a:pt x="275" y="625"/>
                </a:lnTo>
                <a:lnTo>
                  <a:pt x="279" y="624"/>
                </a:lnTo>
                <a:lnTo>
                  <a:pt x="283" y="621"/>
                </a:lnTo>
                <a:lnTo>
                  <a:pt x="284" y="620"/>
                </a:lnTo>
                <a:lnTo>
                  <a:pt x="285" y="618"/>
                </a:lnTo>
                <a:lnTo>
                  <a:pt x="284" y="611"/>
                </a:lnTo>
                <a:lnTo>
                  <a:pt x="284" y="611"/>
                </a:lnTo>
                <a:lnTo>
                  <a:pt x="277" y="578"/>
                </a:lnTo>
                <a:lnTo>
                  <a:pt x="277" y="578"/>
                </a:lnTo>
                <a:lnTo>
                  <a:pt x="278" y="511"/>
                </a:lnTo>
                <a:lnTo>
                  <a:pt x="281" y="444"/>
                </a:lnTo>
                <a:lnTo>
                  <a:pt x="281" y="444"/>
                </a:lnTo>
                <a:lnTo>
                  <a:pt x="276" y="373"/>
                </a:lnTo>
                <a:lnTo>
                  <a:pt x="271" y="319"/>
                </a:lnTo>
                <a:lnTo>
                  <a:pt x="269" y="289"/>
                </a:lnTo>
                <a:lnTo>
                  <a:pt x="269" y="289"/>
                </a:lnTo>
                <a:lnTo>
                  <a:pt x="266" y="283"/>
                </a:lnTo>
                <a:lnTo>
                  <a:pt x="263" y="278"/>
                </a:lnTo>
                <a:lnTo>
                  <a:pt x="254" y="262"/>
                </a:lnTo>
                <a:lnTo>
                  <a:pt x="245" y="249"/>
                </a:lnTo>
                <a:lnTo>
                  <a:pt x="240" y="241"/>
                </a:lnTo>
                <a:lnTo>
                  <a:pt x="240" y="241"/>
                </a:lnTo>
                <a:lnTo>
                  <a:pt x="222" y="224"/>
                </a:lnTo>
                <a:lnTo>
                  <a:pt x="207" y="209"/>
                </a:lnTo>
                <a:lnTo>
                  <a:pt x="207" y="209"/>
                </a:lnTo>
                <a:lnTo>
                  <a:pt x="206" y="198"/>
                </a:lnTo>
                <a:lnTo>
                  <a:pt x="205" y="192"/>
                </a:lnTo>
                <a:lnTo>
                  <a:pt x="203" y="188"/>
                </a:lnTo>
                <a:lnTo>
                  <a:pt x="203" y="188"/>
                </a:lnTo>
                <a:lnTo>
                  <a:pt x="199" y="180"/>
                </a:lnTo>
                <a:lnTo>
                  <a:pt x="195" y="172"/>
                </a:lnTo>
                <a:lnTo>
                  <a:pt x="195" y="172"/>
                </a:lnTo>
                <a:lnTo>
                  <a:pt x="200" y="154"/>
                </a:lnTo>
                <a:lnTo>
                  <a:pt x="203" y="141"/>
                </a:lnTo>
                <a:lnTo>
                  <a:pt x="207" y="131"/>
                </a:lnTo>
                <a:lnTo>
                  <a:pt x="207" y="131"/>
                </a:lnTo>
                <a:lnTo>
                  <a:pt x="208" y="126"/>
                </a:lnTo>
                <a:lnTo>
                  <a:pt x="209" y="117"/>
                </a:lnTo>
                <a:lnTo>
                  <a:pt x="212" y="92"/>
                </a:lnTo>
                <a:lnTo>
                  <a:pt x="213" y="66"/>
                </a:lnTo>
                <a:lnTo>
                  <a:pt x="213" y="56"/>
                </a:lnTo>
                <a:lnTo>
                  <a:pt x="212" y="50"/>
                </a:lnTo>
                <a:lnTo>
                  <a:pt x="212" y="50"/>
                </a:lnTo>
                <a:lnTo>
                  <a:pt x="201" y="29"/>
                </a:lnTo>
                <a:lnTo>
                  <a:pt x="195" y="18"/>
                </a:lnTo>
                <a:lnTo>
                  <a:pt x="190" y="13"/>
                </a:lnTo>
                <a:lnTo>
                  <a:pt x="190" y="13"/>
                </a:lnTo>
                <a:lnTo>
                  <a:pt x="175" y="6"/>
                </a:lnTo>
                <a:lnTo>
                  <a:pt x="164" y="3"/>
                </a:lnTo>
                <a:lnTo>
                  <a:pt x="158" y="2"/>
                </a:lnTo>
                <a:lnTo>
                  <a:pt x="158" y="2"/>
                </a:lnTo>
                <a:lnTo>
                  <a:pt x="156" y="2"/>
                </a:lnTo>
                <a:lnTo>
                  <a:pt x="146" y="2"/>
                </a:lnTo>
                <a:lnTo>
                  <a:pt x="146" y="2"/>
                </a:lnTo>
                <a:lnTo>
                  <a:pt x="133" y="0"/>
                </a:lnTo>
                <a:lnTo>
                  <a:pt x="126" y="2"/>
                </a:lnTo>
                <a:lnTo>
                  <a:pt x="126" y="2"/>
                </a:lnTo>
                <a:lnTo>
                  <a:pt x="118" y="3"/>
                </a:lnTo>
                <a:lnTo>
                  <a:pt x="113" y="5"/>
                </a:lnTo>
                <a:lnTo>
                  <a:pt x="113" y="5"/>
                </a:lnTo>
                <a:lnTo>
                  <a:pt x="97" y="17"/>
                </a:lnTo>
                <a:lnTo>
                  <a:pt x="97" y="1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7344D170-7C19-4A8F-8E8B-7F9A11073656}"/>
              </a:ext>
            </a:extLst>
          </p:cNvPr>
          <p:cNvSpPr>
            <a:spLocks/>
          </p:cNvSpPr>
          <p:nvPr/>
        </p:nvSpPr>
        <p:spPr bwMode="auto">
          <a:xfrm>
            <a:off x="6411281" y="2750257"/>
            <a:ext cx="871214" cy="1622302"/>
          </a:xfrm>
          <a:custGeom>
            <a:avLst/>
            <a:gdLst>
              <a:gd name="T0" fmla="*/ 191 w 718"/>
              <a:gd name="T1" fmla="*/ 119 h 1337"/>
              <a:gd name="T2" fmla="*/ 166 w 718"/>
              <a:gd name="T3" fmla="*/ 146 h 1337"/>
              <a:gd name="T4" fmla="*/ 185 w 718"/>
              <a:gd name="T5" fmla="*/ 164 h 1337"/>
              <a:gd name="T6" fmla="*/ 183 w 718"/>
              <a:gd name="T7" fmla="*/ 207 h 1337"/>
              <a:gd name="T8" fmla="*/ 205 w 718"/>
              <a:gd name="T9" fmla="*/ 215 h 1337"/>
              <a:gd name="T10" fmla="*/ 214 w 718"/>
              <a:gd name="T11" fmla="*/ 257 h 1337"/>
              <a:gd name="T12" fmla="*/ 186 w 718"/>
              <a:gd name="T13" fmla="*/ 345 h 1337"/>
              <a:gd name="T14" fmla="*/ 192 w 718"/>
              <a:gd name="T15" fmla="*/ 452 h 1337"/>
              <a:gd name="T16" fmla="*/ 186 w 718"/>
              <a:gd name="T17" fmla="*/ 537 h 1337"/>
              <a:gd name="T18" fmla="*/ 186 w 718"/>
              <a:gd name="T19" fmla="*/ 596 h 1337"/>
              <a:gd name="T20" fmla="*/ 141 w 718"/>
              <a:gd name="T21" fmla="*/ 609 h 1337"/>
              <a:gd name="T22" fmla="*/ 109 w 718"/>
              <a:gd name="T23" fmla="*/ 609 h 1337"/>
              <a:gd name="T24" fmla="*/ 94 w 718"/>
              <a:gd name="T25" fmla="*/ 633 h 1337"/>
              <a:gd name="T26" fmla="*/ 84 w 718"/>
              <a:gd name="T27" fmla="*/ 652 h 1337"/>
              <a:gd name="T28" fmla="*/ 102 w 718"/>
              <a:gd name="T29" fmla="*/ 679 h 1337"/>
              <a:gd name="T30" fmla="*/ 170 w 718"/>
              <a:gd name="T31" fmla="*/ 673 h 1337"/>
              <a:gd name="T32" fmla="*/ 101 w 718"/>
              <a:gd name="T33" fmla="*/ 968 h 1337"/>
              <a:gd name="T34" fmla="*/ 104 w 718"/>
              <a:gd name="T35" fmla="*/ 1086 h 1337"/>
              <a:gd name="T36" fmla="*/ 107 w 718"/>
              <a:gd name="T37" fmla="*/ 1209 h 1337"/>
              <a:gd name="T38" fmla="*/ 83 w 718"/>
              <a:gd name="T39" fmla="*/ 1285 h 1337"/>
              <a:gd name="T40" fmla="*/ 10 w 718"/>
              <a:gd name="T41" fmla="*/ 1303 h 1337"/>
              <a:gd name="T42" fmla="*/ 2 w 718"/>
              <a:gd name="T43" fmla="*/ 1323 h 1337"/>
              <a:gd name="T44" fmla="*/ 51 w 718"/>
              <a:gd name="T45" fmla="*/ 1337 h 1337"/>
              <a:gd name="T46" fmla="*/ 215 w 718"/>
              <a:gd name="T47" fmla="*/ 1307 h 1337"/>
              <a:gd name="T48" fmla="*/ 199 w 718"/>
              <a:gd name="T49" fmla="*/ 1259 h 1337"/>
              <a:gd name="T50" fmla="*/ 204 w 718"/>
              <a:gd name="T51" fmla="*/ 1248 h 1337"/>
              <a:gd name="T52" fmla="*/ 210 w 718"/>
              <a:gd name="T53" fmla="*/ 1201 h 1337"/>
              <a:gd name="T54" fmla="*/ 201 w 718"/>
              <a:gd name="T55" fmla="*/ 1071 h 1337"/>
              <a:gd name="T56" fmla="*/ 215 w 718"/>
              <a:gd name="T57" fmla="*/ 1027 h 1337"/>
              <a:gd name="T58" fmla="*/ 213 w 718"/>
              <a:gd name="T59" fmla="*/ 952 h 1337"/>
              <a:gd name="T60" fmla="*/ 259 w 718"/>
              <a:gd name="T61" fmla="*/ 852 h 1337"/>
              <a:gd name="T62" fmla="*/ 340 w 718"/>
              <a:gd name="T63" fmla="*/ 949 h 1337"/>
              <a:gd name="T64" fmla="*/ 402 w 718"/>
              <a:gd name="T65" fmla="*/ 1064 h 1337"/>
              <a:gd name="T66" fmla="*/ 515 w 718"/>
              <a:gd name="T67" fmla="*/ 1140 h 1337"/>
              <a:gd name="T68" fmla="*/ 631 w 718"/>
              <a:gd name="T69" fmla="*/ 1263 h 1337"/>
              <a:gd name="T70" fmla="*/ 619 w 718"/>
              <a:gd name="T71" fmla="*/ 1303 h 1337"/>
              <a:gd name="T72" fmla="*/ 617 w 718"/>
              <a:gd name="T73" fmla="*/ 1320 h 1337"/>
              <a:gd name="T74" fmla="*/ 693 w 718"/>
              <a:gd name="T75" fmla="*/ 1306 h 1337"/>
              <a:gd name="T76" fmla="*/ 717 w 718"/>
              <a:gd name="T77" fmla="*/ 1217 h 1337"/>
              <a:gd name="T78" fmla="*/ 688 w 718"/>
              <a:gd name="T79" fmla="*/ 1160 h 1337"/>
              <a:gd name="T80" fmla="*/ 648 w 718"/>
              <a:gd name="T81" fmla="*/ 1119 h 1337"/>
              <a:gd name="T82" fmla="*/ 617 w 718"/>
              <a:gd name="T83" fmla="*/ 1109 h 1337"/>
              <a:gd name="T84" fmla="*/ 521 w 718"/>
              <a:gd name="T85" fmla="*/ 1018 h 1337"/>
              <a:gd name="T86" fmla="*/ 458 w 718"/>
              <a:gd name="T87" fmla="*/ 929 h 1337"/>
              <a:gd name="T88" fmla="*/ 441 w 718"/>
              <a:gd name="T89" fmla="*/ 803 h 1337"/>
              <a:gd name="T90" fmla="*/ 453 w 718"/>
              <a:gd name="T91" fmla="*/ 730 h 1337"/>
              <a:gd name="T92" fmla="*/ 436 w 718"/>
              <a:gd name="T93" fmla="*/ 635 h 1337"/>
              <a:gd name="T94" fmla="*/ 454 w 718"/>
              <a:gd name="T95" fmla="*/ 598 h 1337"/>
              <a:gd name="T96" fmla="*/ 456 w 718"/>
              <a:gd name="T97" fmla="*/ 589 h 1337"/>
              <a:gd name="T98" fmla="*/ 448 w 718"/>
              <a:gd name="T99" fmla="*/ 527 h 1337"/>
              <a:gd name="T100" fmla="*/ 433 w 718"/>
              <a:gd name="T101" fmla="*/ 327 h 1337"/>
              <a:gd name="T102" fmla="*/ 412 w 718"/>
              <a:gd name="T103" fmla="*/ 276 h 1337"/>
              <a:gd name="T104" fmla="*/ 358 w 718"/>
              <a:gd name="T105" fmla="*/ 210 h 1337"/>
              <a:gd name="T106" fmla="*/ 345 w 718"/>
              <a:gd name="T107" fmla="*/ 143 h 1337"/>
              <a:gd name="T108" fmla="*/ 359 w 718"/>
              <a:gd name="T109" fmla="*/ 87 h 1337"/>
              <a:gd name="T110" fmla="*/ 343 w 718"/>
              <a:gd name="T111" fmla="*/ 41 h 1337"/>
              <a:gd name="T112" fmla="*/ 333 w 718"/>
              <a:gd name="T113" fmla="*/ 20 h 1337"/>
              <a:gd name="T114" fmla="*/ 302 w 718"/>
              <a:gd name="T115" fmla="*/ 4 h 1337"/>
              <a:gd name="T116" fmla="*/ 273 w 718"/>
              <a:gd name="T117" fmla="*/ 1 h 1337"/>
              <a:gd name="T118" fmla="*/ 248 w 718"/>
              <a:gd name="T119" fmla="*/ 4 h 1337"/>
              <a:gd name="T120" fmla="*/ 207 w 718"/>
              <a:gd name="T121" fmla="*/ 8 h 1337"/>
              <a:gd name="T122" fmla="*/ 182 w 718"/>
              <a:gd name="T123" fmla="*/ 31 h 1337"/>
              <a:gd name="T124" fmla="*/ 195 w 718"/>
              <a:gd name="T125" fmla="*/ 66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18" h="1337">
                <a:moveTo>
                  <a:pt x="195" y="66"/>
                </a:moveTo>
                <a:lnTo>
                  <a:pt x="195" y="66"/>
                </a:lnTo>
                <a:lnTo>
                  <a:pt x="192" y="82"/>
                </a:lnTo>
                <a:lnTo>
                  <a:pt x="190" y="106"/>
                </a:lnTo>
                <a:lnTo>
                  <a:pt x="190" y="106"/>
                </a:lnTo>
                <a:lnTo>
                  <a:pt x="191" y="119"/>
                </a:lnTo>
                <a:lnTo>
                  <a:pt x="191" y="124"/>
                </a:lnTo>
                <a:lnTo>
                  <a:pt x="190" y="126"/>
                </a:lnTo>
                <a:lnTo>
                  <a:pt x="190" y="126"/>
                </a:lnTo>
                <a:lnTo>
                  <a:pt x="177" y="137"/>
                </a:lnTo>
                <a:lnTo>
                  <a:pt x="170" y="143"/>
                </a:lnTo>
                <a:lnTo>
                  <a:pt x="166" y="146"/>
                </a:lnTo>
                <a:lnTo>
                  <a:pt x="166" y="146"/>
                </a:lnTo>
                <a:lnTo>
                  <a:pt x="169" y="149"/>
                </a:lnTo>
                <a:lnTo>
                  <a:pt x="175" y="154"/>
                </a:lnTo>
                <a:lnTo>
                  <a:pt x="182" y="158"/>
                </a:lnTo>
                <a:lnTo>
                  <a:pt x="182" y="158"/>
                </a:lnTo>
                <a:lnTo>
                  <a:pt x="185" y="164"/>
                </a:lnTo>
                <a:lnTo>
                  <a:pt x="186" y="170"/>
                </a:lnTo>
                <a:lnTo>
                  <a:pt x="186" y="179"/>
                </a:lnTo>
                <a:lnTo>
                  <a:pt x="186" y="179"/>
                </a:lnTo>
                <a:lnTo>
                  <a:pt x="185" y="189"/>
                </a:lnTo>
                <a:lnTo>
                  <a:pt x="183" y="199"/>
                </a:lnTo>
                <a:lnTo>
                  <a:pt x="183" y="207"/>
                </a:lnTo>
                <a:lnTo>
                  <a:pt x="184" y="210"/>
                </a:lnTo>
                <a:lnTo>
                  <a:pt x="186" y="212"/>
                </a:lnTo>
                <a:lnTo>
                  <a:pt x="186" y="212"/>
                </a:lnTo>
                <a:lnTo>
                  <a:pt x="190" y="213"/>
                </a:lnTo>
                <a:lnTo>
                  <a:pt x="195" y="214"/>
                </a:lnTo>
                <a:lnTo>
                  <a:pt x="205" y="215"/>
                </a:lnTo>
                <a:lnTo>
                  <a:pt x="219" y="215"/>
                </a:lnTo>
                <a:lnTo>
                  <a:pt x="227" y="232"/>
                </a:lnTo>
                <a:lnTo>
                  <a:pt x="210" y="252"/>
                </a:lnTo>
                <a:lnTo>
                  <a:pt x="210" y="252"/>
                </a:lnTo>
                <a:lnTo>
                  <a:pt x="213" y="255"/>
                </a:lnTo>
                <a:lnTo>
                  <a:pt x="214" y="257"/>
                </a:lnTo>
                <a:lnTo>
                  <a:pt x="215" y="261"/>
                </a:lnTo>
                <a:lnTo>
                  <a:pt x="215" y="261"/>
                </a:lnTo>
                <a:lnTo>
                  <a:pt x="210" y="275"/>
                </a:lnTo>
                <a:lnTo>
                  <a:pt x="201" y="302"/>
                </a:lnTo>
                <a:lnTo>
                  <a:pt x="186" y="345"/>
                </a:lnTo>
                <a:lnTo>
                  <a:pt x="186" y="345"/>
                </a:lnTo>
                <a:lnTo>
                  <a:pt x="186" y="361"/>
                </a:lnTo>
                <a:lnTo>
                  <a:pt x="189" y="391"/>
                </a:lnTo>
                <a:lnTo>
                  <a:pt x="190" y="422"/>
                </a:lnTo>
                <a:lnTo>
                  <a:pt x="190" y="439"/>
                </a:lnTo>
                <a:lnTo>
                  <a:pt x="190" y="439"/>
                </a:lnTo>
                <a:lnTo>
                  <a:pt x="192" y="452"/>
                </a:lnTo>
                <a:lnTo>
                  <a:pt x="196" y="475"/>
                </a:lnTo>
                <a:lnTo>
                  <a:pt x="203" y="508"/>
                </a:lnTo>
                <a:lnTo>
                  <a:pt x="203" y="508"/>
                </a:lnTo>
                <a:lnTo>
                  <a:pt x="194" y="521"/>
                </a:lnTo>
                <a:lnTo>
                  <a:pt x="189" y="532"/>
                </a:lnTo>
                <a:lnTo>
                  <a:pt x="186" y="537"/>
                </a:lnTo>
                <a:lnTo>
                  <a:pt x="186" y="540"/>
                </a:lnTo>
                <a:lnTo>
                  <a:pt x="186" y="540"/>
                </a:lnTo>
                <a:lnTo>
                  <a:pt x="188" y="572"/>
                </a:lnTo>
                <a:lnTo>
                  <a:pt x="188" y="589"/>
                </a:lnTo>
                <a:lnTo>
                  <a:pt x="188" y="595"/>
                </a:lnTo>
                <a:lnTo>
                  <a:pt x="186" y="596"/>
                </a:lnTo>
                <a:lnTo>
                  <a:pt x="186" y="597"/>
                </a:lnTo>
                <a:lnTo>
                  <a:pt x="186" y="597"/>
                </a:lnTo>
                <a:lnTo>
                  <a:pt x="178" y="598"/>
                </a:lnTo>
                <a:lnTo>
                  <a:pt x="163" y="602"/>
                </a:lnTo>
                <a:lnTo>
                  <a:pt x="141" y="609"/>
                </a:lnTo>
                <a:lnTo>
                  <a:pt x="141" y="609"/>
                </a:lnTo>
                <a:lnTo>
                  <a:pt x="139" y="608"/>
                </a:lnTo>
                <a:lnTo>
                  <a:pt x="131" y="607"/>
                </a:lnTo>
                <a:lnTo>
                  <a:pt x="120" y="607"/>
                </a:lnTo>
                <a:lnTo>
                  <a:pt x="115" y="607"/>
                </a:lnTo>
                <a:lnTo>
                  <a:pt x="109" y="609"/>
                </a:lnTo>
                <a:lnTo>
                  <a:pt x="109" y="609"/>
                </a:lnTo>
                <a:lnTo>
                  <a:pt x="104" y="612"/>
                </a:lnTo>
                <a:lnTo>
                  <a:pt x="101" y="615"/>
                </a:lnTo>
                <a:lnTo>
                  <a:pt x="98" y="619"/>
                </a:lnTo>
                <a:lnTo>
                  <a:pt x="96" y="622"/>
                </a:lnTo>
                <a:lnTo>
                  <a:pt x="94" y="629"/>
                </a:lnTo>
                <a:lnTo>
                  <a:pt x="94" y="633"/>
                </a:lnTo>
                <a:lnTo>
                  <a:pt x="94" y="633"/>
                </a:lnTo>
                <a:lnTo>
                  <a:pt x="91" y="637"/>
                </a:lnTo>
                <a:lnTo>
                  <a:pt x="87" y="641"/>
                </a:lnTo>
                <a:lnTo>
                  <a:pt x="85" y="644"/>
                </a:lnTo>
                <a:lnTo>
                  <a:pt x="84" y="648"/>
                </a:lnTo>
                <a:lnTo>
                  <a:pt x="84" y="652"/>
                </a:lnTo>
                <a:lnTo>
                  <a:pt x="85" y="658"/>
                </a:lnTo>
                <a:lnTo>
                  <a:pt x="85" y="658"/>
                </a:lnTo>
                <a:lnTo>
                  <a:pt x="88" y="663"/>
                </a:lnTo>
                <a:lnTo>
                  <a:pt x="90" y="667"/>
                </a:lnTo>
                <a:lnTo>
                  <a:pt x="96" y="675"/>
                </a:lnTo>
                <a:lnTo>
                  <a:pt x="102" y="679"/>
                </a:lnTo>
                <a:lnTo>
                  <a:pt x="106" y="682"/>
                </a:lnTo>
                <a:lnTo>
                  <a:pt x="106" y="682"/>
                </a:lnTo>
                <a:lnTo>
                  <a:pt x="110" y="683"/>
                </a:lnTo>
                <a:lnTo>
                  <a:pt x="120" y="682"/>
                </a:lnTo>
                <a:lnTo>
                  <a:pt x="134" y="682"/>
                </a:lnTo>
                <a:lnTo>
                  <a:pt x="170" y="673"/>
                </a:lnTo>
                <a:lnTo>
                  <a:pt x="170" y="673"/>
                </a:lnTo>
                <a:lnTo>
                  <a:pt x="126" y="852"/>
                </a:lnTo>
                <a:lnTo>
                  <a:pt x="126" y="852"/>
                </a:lnTo>
                <a:lnTo>
                  <a:pt x="116" y="890"/>
                </a:lnTo>
                <a:lnTo>
                  <a:pt x="107" y="930"/>
                </a:lnTo>
                <a:lnTo>
                  <a:pt x="101" y="968"/>
                </a:lnTo>
                <a:lnTo>
                  <a:pt x="98" y="984"/>
                </a:lnTo>
                <a:lnTo>
                  <a:pt x="97" y="998"/>
                </a:lnTo>
                <a:lnTo>
                  <a:pt x="97" y="998"/>
                </a:lnTo>
                <a:lnTo>
                  <a:pt x="97" y="1014"/>
                </a:lnTo>
                <a:lnTo>
                  <a:pt x="100" y="1035"/>
                </a:lnTo>
                <a:lnTo>
                  <a:pt x="104" y="1086"/>
                </a:lnTo>
                <a:lnTo>
                  <a:pt x="110" y="1134"/>
                </a:lnTo>
                <a:lnTo>
                  <a:pt x="114" y="1165"/>
                </a:lnTo>
                <a:lnTo>
                  <a:pt x="114" y="1165"/>
                </a:lnTo>
                <a:lnTo>
                  <a:pt x="113" y="1174"/>
                </a:lnTo>
                <a:lnTo>
                  <a:pt x="111" y="1185"/>
                </a:lnTo>
                <a:lnTo>
                  <a:pt x="107" y="1209"/>
                </a:lnTo>
                <a:lnTo>
                  <a:pt x="101" y="1237"/>
                </a:lnTo>
                <a:lnTo>
                  <a:pt x="109" y="1242"/>
                </a:lnTo>
                <a:lnTo>
                  <a:pt x="101" y="1257"/>
                </a:lnTo>
                <a:lnTo>
                  <a:pt x="101" y="1257"/>
                </a:lnTo>
                <a:lnTo>
                  <a:pt x="90" y="1273"/>
                </a:lnTo>
                <a:lnTo>
                  <a:pt x="83" y="1285"/>
                </a:lnTo>
                <a:lnTo>
                  <a:pt x="77" y="1291"/>
                </a:lnTo>
                <a:lnTo>
                  <a:pt x="77" y="1291"/>
                </a:lnTo>
                <a:lnTo>
                  <a:pt x="65" y="1292"/>
                </a:lnTo>
                <a:lnTo>
                  <a:pt x="42" y="1295"/>
                </a:lnTo>
                <a:lnTo>
                  <a:pt x="20" y="1300"/>
                </a:lnTo>
                <a:lnTo>
                  <a:pt x="10" y="1303"/>
                </a:lnTo>
                <a:lnTo>
                  <a:pt x="4" y="1306"/>
                </a:lnTo>
                <a:lnTo>
                  <a:pt x="4" y="1306"/>
                </a:lnTo>
                <a:lnTo>
                  <a:pt x="1" y="1311"/>
                </a:lnTo>
                <a:lnTo>
                  <a:pt x="0" y="1314"/>
                </a:lnTo>
                <a:lnTo>
                  <a:pt x="0" y="1318"/>
                </a:lnTo>
                <a:lnTo>
                  <a:pt x="2" y="1323"/>
                </a:lnTo>
                <a:lnTo>
                  <a:pt x="4" y="1326"/>
                </a:lnTo>
                <a:lnTo>
                  <a:pt x="8" y="1330"/>
                </a:lnTo>
                <a:lnTo>
                  <a:pt x="16" y="1335"/>
                </a:lnTo>
                <a:lnTo>
                  <a:pt x="16" y="1335"/>
                </a:lnTo>
                <a:lnTo>
                  <a:pt x="27" y="1336"/>
                </a:lnTo>
                <a:lnTo>
                  <a:pt x="51" y="1337"/>
                </a:lnTo>
                <a:lnTo>
                  <a:pt x="119" y="1337"/>
                </a:lnTo>
                <a:lnTo>
                  <a:pt x="215" y="1335"/>
                </a:lnTo>
                <a:lnTo>
                  <a:pt x="215" y="1335"/>
                </a:lnTo>
                <a:lnTo>
                  <a:pt x="215" y="1331"/>
                </a:lnTo>
                <a:lnTo>
                  <a:pt x="216" y="1320"/>
                </a:lnTo>
                <a:lnTo>
                  <a:pt x="215" y="1307"/>
                </a:lnTo>
                <a:lnTo>
                  <a:pt x="213" y="1300"/>
                </a:lnTo>
                <a:lnTo>
                  <a:pt x="210" y="1294"/>
                </a:lnTo>
                <a:lnTo>
                  <a:pt x="210" y="1294"/>
                </a:lnTo>
                <a:lnTo>
                  <a:pt x="205" y="1281"/>
                </a:lnTo>
                <a:lnTo>
                  <a:pt x="202" y="1268"/>
                </a:lnTo>
                <a:lnTo>
                  <a:pt x="199" y="1259"/>
                </a:lnTo>
                <a:lnTo>
                  <a:pt x="198" y="1254"/>
                </a:lnTo>
                <a:lnTo>
                  <a:pt x="198" y="1254"/>
                </a:lnTo>
                <a:lnTo>
                  <a:pt x="198" y="1253"/>
                </a:lnTo>
                <a:lnTo>
                  <a:pt x="198" y="1251"/>
                </a:lnTo>
                <a:lnTo>
                  <a:pt x="202" y="1250"/>
                </a:lnTo>
                <a:lnTo>
                  <a:pt x="204" y="1248"/>
                </a:lnTo>
                <a:lnTo>
                  <a:pt x="207" y="1245"/>
                </a:lnTo>
                <a:lnTo>
                  <a:pt x="207" y="1245"/>
                </a:lnTo>
                <a:lnTo>
                  <a:pt x="207" y="1242"/>
                </a:lnTo>
                <a:lnTo>
                  <a:pt x="207" y="1236"/>
                </a:lnTo>
                <a:lnTo>
                  <a:pt x="208" y="1223"/>
                </a:lnTo>
                <a:lnTo>
                  <a:pt x="210" y="1201"/>
                </a:lnTo>
                <a:lnTo>
                  <a:pt x="210" y="1201"/>
                </a:lnTo>
                <a:lnTo>
                  <a:pt x="211" y="1185"/>
                </a:lnTo>
                <a:lnTo>
                  <a:pt x="211" y="1163"/>
                </a:lnTo>
                <a:lnTo>
                  <a:pt x="209" y="1138"/>
                </a:lnTo>
                <a:lnTo>
                  <a:pt x="207" y="1113"/>
                </a:lnTo>
                <a:lnTo>
                  <a:pt x="201" y="1071"/>
                </a:lnTo>
                <a:lnTo>
                  <a:pt x="198" y="1050"/>
                </a:lnTo>
                <a:lnTo>
                  <a:pt x="198" y="1050"/>
                </a:lnTo>
                <a:lnTo>
                  <a:pt x="208" y="1042"/>
                </a:lnTo>
                <a:lnTo>
                  <a:pt x="213" y="1035"/>
                </a:lnTo>
                <a:lnTo>
                  <a:pt x="214" y="1031"/>
                </a:lnTo>
                <a:lnTo>
                  <a:pt x="215" y="1027"/>
                </a:lnTo>
                <a:lnTo>
                  <a:pt x="215" y="1027"/>
                </a:lnTo>
                <a:lnTo>
                  <a:pt x="210" y="995"/>
                </a:lnTo>
                <a:lnTo>
                  <a:pt x="207" y="966"/>
                </a:lnTo>
                <a:lnTo>
                  <a:pt x="207" y="966"/>
                </a:lnTo>
                <a:lnTo>
                  <a:pt x="208" y="961"/>
                </a:lnTo>
                <a:lnTo>
                  <a:pt x="213" y="952"/>
                </a:lnTo>
                <a:lnTo>
                  <a:pt x="224" y="928"/>
                </a:lnTo>
                <a:lnTo>
                  <a:pt x="247" y="889"/>
                </a:lnTo>
                <a:lnTo>
                  <a:pt x="247" y="889"/>
                </a:lnTo>
                <a:lnTo>
                  <a:pt x="249" y="884"/>
                </a:lnTo>
                <a:lnTo>
                  <a:pt x="252" y="874"/>
                </a:lnTo>
                <a:lnTo>
                  <a:pt x="259" y="852"/>
                </a:lnTo>
                <a:lnTo>
                  <a:pt x="267" y="820"/>
                </a:lnTo>
                <a:lnTo>
                  <a:pt x="267" y="820"/>
                </a:lnTo>
                <a:lnTo>
                  <a:pt x="299" y="872"/>
                </a:lnTo>
                <a:lnTo>
                  <a:pt x="323" y="915"/>
                </a:lnTo>
                <a:lnTo>
                  <a:pt x="334" y="934"/>
                </a:lnTo>
                <a:lnTo>
                  <a:pt x="340" y="949"/>
                </a:lnTo>
                <a:lnTo>
                  <a:pt x="340" y="949"/>
                </a:lnTo>
                <a:lnTo>
                  <a:pt x="347" y="965"/>
                </a:lnTo>
                <a:lnTo>
                  <a:pt x="355" y="983"/>
                </a:lnTo>
                <a:lnTo>
                  <a:pt x="376" y="1021"/>
                </a:lnTo>
                <a:lnTo>
                  <a:pt x="395" y="1053"/>
                </a:lnTo>
                <a:lnTo>
                  <a:pt x="402" y="1064"/>
                </a:lnTo>
                <a:lnTo>
                  <a:pt x="405" y="1067"/>
                </a:lnTo>
                <a:lnTo>
                  <a:pt x="405" y="1067"/>
                </a:lnTo>
                <a:lnTo>
                  <a:pt x="423" y="1079"/>
                </a:lnTo>
                <a:lnTo>
                  <a:pt x="459" y="1102"/>
                </a:lnTo>
                <a:lnTo>
                  <a:pt x="494" y="1127"/>
                </a:lnTo>
                <a:lnTo>
                  <a:pt x="515" y="1140"/>
                </a:lnTo>
                <a:lnTo>
                  <a:pt x="515" y="1140"/>
                </a:lnTo>
                <a:lnTo>
                  <a:pt x="565" y="1190"/>
                </a:lnTo>
                <a:lnTo>
                  <a:pt x="607" y="1234"/>
                </a:lnTo>
                <a:lnTo>
                  <a:pt x="628" y="1245"/>
                </a:lnTo>
                <a:lnTo>
                  <a:pt x="628" y="1245"/>
                </a:lnTo>
                <a:lnTo>
                  <a:pt x="631" y="1263"/>
                </a:lnTo>
                <a:lnTo>
                  <a:pt x="632" y="1276"/>
                </a:lnTo>
                <a:lnTo>
                  <a:pt x="632" y="1286"/>
                </a:lnTo>
                <a:lnTo>
                  <a:pt x="632" y="1286"/>
                </a:lnTo>
                <a:lnTo>
                  <a:pt x="630" y="1290"/>
                </a:lnTo>
                <a:lnTo>
                  <a:pt x="628" y="1294"/>
                </a:lnTo>
                <a:lnTo>
                  <a:pt x="619" y="1303"/>
                </a:lnTo>
                <a:lnTo>
                  <a:pt x="612" y="1312"/>
                </a:lnTo>
                <a:lnTo>
                  <a:pt x="611" y="1316"/>
                </a:lnTo>
                <a:lnTo>
                  <a:pt x="612" y="1318"/>
                </a:lnTo>
                <a:lnTo>
                  <a:pt x="612" y="1318"/>
                </a:lnTo>
                <a:lnTo>
                  <a:pt x="613" y="1319"/>
                </a:lnTo>
                <a:lnTo>
                  <a:pt x="617" y="1320"/>
                </a:lnTo>
                <a:lnTo>
                  <a:pt x="626" y="1320"/>
                </a:lnTo>
                <a:lnTo>
                  <a:pt x="638" y="1319"/>
                </a:lnTo>
                <a:lnTo>
                  <a:pt x="651" y="1318"/>
                </a:lnTo>
                <a:lnTo>
                  <a:pt x="678" y="1312"/>
                </a:lnTo>
                <a:lnTo>
                  <a:pt x="687" y="1310"/>
                </a:lnTo>
                <a:lnTo>
                  <a:pt x="693" y="1306"/>
                </a:lnTo>
                <a:lnTo>
                  <a:pt x="693" y="1306"/>
                </a:lnTo>
                <a:lnTo>
                  <a:pt x="695" y="1301"/>
                </a:lnTo>
                <a:lnTo>
                  <a:pt x="699" y="1291"/>
                </a:lnTo>
                <a:lnTo>
                  <a:pt x="707" y="1263"/>
                </a:lnTo>
                <a:lnTo>
                  <a:pt x="713" y="1235"/>
                </a:lnTo>
                <a:lnTo>
                  <a:pt x="717" y="1217"/>
                </a:lnTo>
                <a:lnTo>
                  <a:pt x="717" y="1217"/>
                </a:lnTo>
                <a:lnTo>
                  <a:pt x="718" y="1205"/>
                </a:lnTo>
                <a:lnTo>
                  <a:pt x="718" y="1188"/>
                </a:lnTo>
                <a:lnTo>
                  <a:pt x="717" y="1168"/>
                </a:lnTo>
                <a:lnTo>
                  <a:pt x="717" y="1168"/>
                </a:lnTo>
                <a:lnTo>
                  <a:pt x="688" y="1160"/>
                </a:lnTo>
                <a:lnTo>
                  <a:pt x="688" y="1160"/>
                </a:lnTo>
                <a:lnTo>
                  <a:pt x="681" y="1160"/>
                </a:lnTo>
                <a:lnTo>
                  <a:pt x="670" y="1160"/>
                </a:lnTo>
                <a:lnTo>
                  <a:pt x="656" y="1160"/>
                </a:lnTo>
                <a:lnTo>
                  <a:pt x="648" y="1119"/>
                </a:lnTo>
                <a:lnTo>
                  <a:pt x="648" y="1119"/>
                </a:lnTo>
                <a:lnTo>
                  <a:pt x="645" y="1121"/>
                </a:lnTo>
                <a:lnTo>
                  <a:pt x="643" y="1122"/>
                </a:lnTo>
                <a:lnTo>
                  <a:pt x="638" y="1121"/>
                </a:lnTo>
                <a:lnTo>
                  <a:pt x="632" y="1119"/>
                </a:lnTo>
                <a:lnTo>
                  <a:pt x="625" y="1116"/>
                </a:lnTo>
                <a:lnTo>
                  <a:pt x="617" y="1109"/>
                </a:lnTo>
                <a:lnTo>
                  <a:pt x="607" y="1099"/>
                </a:lnTo>
                <a:lnTo>
                  <a:pt x="607" y="1099"/>
                </a:lnTo>
                <a:lnTo>
                  <a:pt x="596" y="1087"/>
                </a:lnTo>
                <a:lnTo>
                  <a:pt x="581" y="1073"/>
                </a:lnTo>
                <a:lnTo>
                  <a:pt x="549" y="1043"/>
                </a:lnTo>
                <a:lnTo>
                  <a:pt x="521" y="1018"/>
                </a:lnTo>
                <a:lnTo>
                  <a:pt x="511" y="1009"/>
                </a:lnTo>
                <a:lnTo>
                  <a:pt x="506" y="1003"/>
                </a:lnTo>
                <a:lnTo>
                  <a:pt x="506" y="1003"/>
                </a:lnTo>
                <a:lnTo>
                  <a:pt x="497" y="986"/>
                </a:lnTo>
                <a:lnTo>
                  <a:pt x="480" y="961"/>
                </a:lnTo>
                <a:lnTo>
                  <a:pt x="458" y="929"/>
                </a:lnTo>
                <a:lnTo>
                  <a:pt x="458" y="929"/>
                </a:lnTo>
                <a:lnTo>
                  <a:pt x="450" y="871"/>
                </a:lnTo>
                <a:lnTo>
                  <a:pt x="444" y="829"/>
                </a:lnTo>
                <a:lnTo>
                  <a:pt x="442" y="808"/>
                </a:lnTo>
                <a:lnTo>
                  <a:pt x="442" y="808"/>
                </a:lnTo>
                <a:lnTo>
                  <a:pt x="441" y="803"/>
                </a:lnTo>
                <a:lnTo>
                  <a:pt x="442" y="796"/>
                </a:lnTo>
                <a:lnTo>
                  <a:pt x="447" y="776"/>
                </a:lnTo>
                <a:lnTo>
                  <a:pt x="452" y="754"/>
                </a:lnTo>
                <a:lnTo>
                  <a:pt x="454" y="739"/>
                </a:lnTo>
                <a:lnTo>
                  <a:pt x="454" y="739"/>
                </a:lnTo>
                <a:lnTo>
                  <a:pt x="453" y="730"/>
                </a:lnTo>
                <a:lnTo>
                  <a:pt x="452" y="717"/>
                </a:lnTo>
                <a:lnTo>
                  <a:pt x="447" y="685"/>
                </a:lnTo>
                <a:lnTo>
                  <a:pt x="441" y="656"/>
                </a:lnTo>
                <a:lnTo>
                  <a:pt x="437" y="641"/>
                </a:lnTo>
                <a:lnTo>
                  <a:pt x="437" y="641"/>
                </a:lnTo>
                <a:lnTo>
                  <a:pt x="436" y="635"/>
                </a:lnTo>
                <a:lnTo>
                  <a:pt x="437" y="623"/>
                </a:lnTo>
                <a:lnTo>
                  <a:pt x="437" y="609"/>
                </a:lnTo>
                <a:lnTo>
                  <a:pt x="437" y="609"/>
                </a:lnTo>
                <a:lnTo>
                  <a:pt x="447" y="604"/>
                </a:lnTo>
                <a:lnTo>
                  <a:pt x="452" y="601"/>
                </a:lnTo>
                <a:lnTo>
                  <a:pt x="454" y="598"/>
                </a:lnTo>
                <a:lnTo>
                  <a:pt x="454" y="597"/>
                </a:lnTo>
                <a:lnTo>
                  <a:pt x="454" y="597"/>
                </a:lnTo>
                <a:lnTo>
                  <a:pt x="453" y="595"/>
                </a:lnTo>
                <a:lnTo>
                  <a:pt x="454" y="594"/>
                </a:lnTo>
                <a:lnTo>
                  <a:pt x="455" y="591"/>
                </a:lnTo>
                <a:lnTo>
                  <a:pt x="456" y="589"/>
                </a:lnTo>
                <a:lnTo>
                  <a:pt x="456" y="584"/>
                </a:lnTo>
                <a:lnTo>
                  <a:pt x="455" y="577"/>
                </a:lnTo>
                <a:lnTo>
                  <a:pt x="454" y="569"/>
                </a:lnTo>
                <a:lnTo>
                  <a:pt x="454" y="569"/>
                </a:lnTo>
                <a:lnTo>
                  <a:pt x="452" y="552"/>
                </a:lnTo>
                <a:lnTo>
                  <a:pt x="448" y="527"/>
                </a:lnTo>
                <a:lnTo>
                  <a:pt x="442" y="464"/>
                </a:lnTo>
                <a:lnTo>
                  <a:pt x="437" y="402"/>
                </a:lnTo>
                <a:lnTo>
                  <a:pt x="434" y="365"/>
                </a:lnTo>
                <a:lnTo>
                  <a:pt x="434" y="365"/>
                </a:lnTo>
                <a:lnTo>
                  <a:pt x="433" y="347"/>
                </a:lnTo>
                <a:lnTo>
                  <a:pt x="433" y="327"/>
                </a:lnTo>
                <a:lnTo>
                  <a:pt x="433" y="318"/>
                </a:lnTo>
                <a:lnTo>
                  <a:pt x="431" y="308"/>
                </a:lnTo>
                <a:lnTo>
                  <a:pt x="429" y="300"/>
                </a:lnTo>
                <a:lnTo>
                  <a:pt x="425" y="293"/>
                </a:lnTo>
                <a:lnTo>
                  <a:pt x="425" y="293"/>
                </a:lnTo>
                <a:lnTo>
                  <a:pt x="412" y="276"/>
                </a:lnTo>
                <a:lnTo>
                  <a:pt x="396" y="256"/>
                </a:lnTo>
                <a:lnTo>
                  <a:pt x="380" y="238"/>
                </a:lnTo>
                <a:lnTo>
                  <a:pt x="373" y="227"/>
                </a:lnTo>
                <a:lnTo>
                  <a:pt x="373" y="227"/>
                </a:lnTo>
                <a:lnTo>
                  <a:pt x="367" y="220"/>
                </a:lnTo>
                <a:lnTo>
                  <a:pt x="358" y="210"/>
                </a:lnTo>
                <a:lnTo>
                  <a:pt x="345" y="195"/>
                </a:lnTo>
                <a:lnTo>
                  <a:pt x="348" y="175"/>
                </a:lnTo>
                <a:lnTo>
                  <a:pt x="333" y="163"/>
                </a:lnTo>
                <a:lnTo>
                  <a:pt x="333" y="163"/>
                </a:lnTo>
                <a:lnTo>
                  <a:pt x="336" y="157"/>
                </a:lnTo>
                <a:lnTo>
                  <a:pt x="345" y="143"/>
                </a:lnTo>
                <a:lnTo>
                  <a:pt x="353" y="125"/>
                </a:lnTo>
                <a:lnTo>
                  <a:pt x="355" y="117"/>
                </a:lnTo>
                <a:lnTo>
                  <a:pt x="356" y="110"/>
                </a:lnTo>
                <a:lnTo>
                  <a:pt x="356" y="110"/>
                </a:lnTo>
                <a:lnTo>
                  <a:pt x="356" y="99"/>
                </a:lnTo>
                <a:lnTo>
                  <a:pt x="359" y="87"/>
                </a:lnTo>
                <a:lnTo>
                  <a:pt x="359" y="76"/>
                </a:lnTo>
                <a:lnTo>
                  <a:pt x="358" y="70"/>
                </a:lnTo>
                <a:lnTo>
                  <a:pt x="356" y="66"/>
                </a:lnTo>
                <a:lnTo>
                  <a:pt x="356" y="66"/>
                </a:lnTo>
                <a:lnTo>
                  <a:pt x="351" y="54"/>
                </a:lnTo>
                <a:lnTo>
                  <a:pt x="343" y="41"/>
                </a:lnTo>
                <a:lnTo>
                  <a:pt x="336" y="31"/>
                </a:lnTo>
                <a:lnTo>
                  <a:pt x="333" y="25"/>
                </a:lnTo>
                <a:lnTo>
                  <a:pt x="333" y="25"/>
                </a:lnTo>
                <a:lnTo>
                  <a:pt x="332" y="24"/>
                </a:lnTo>
                <a:lnTo>
                  <a:pt x="332" y="23"/>
                </a:lnTo>
                <a:lnTo>
                  <a:pt x="333" y="20"/>
                </a:lnTo>
                <a:lnTo>
                  <a:pt x="333" y="19"/>
                </a:lnTo>
                <a:lnTo>
                  <a:pt x="332" y="17"/>
                </a:lnTo>
                <a:lnTo>
                  <a:pt x="329" y="16"/>
                </a:lnTo>
                <a:lnTo>
                  <a:pt x="324" y="13"/>
                </a:lnTo>
                <a:lnTo>
                  <a:pt x="324" y="13"/>
                </a:lnTo>
                <a:lnTo>
                  <a:pt x="302" y="4"/>
                </a:lnTo>
                <a:lnTo>
                  <a:pt x="291" y="0"/>
                </a:lnTo>
                <a:lnTo>
                  <a:pt x="291" y="0"/>
                </a:lnTo>
                <a:lnTo>
                  <a:pt x="289" y="0"/>
                </a:lnTo>
                <a:lnTo>
                  <a:pt x="279" y="0"/>
                </a:lnTo>
                <a:lnTo>
                  <a:pt x="279" y="0"/>
                </a:lnTo>
                <a:lnTo>
                  <a:pt x="273" y="1"/>
                </a:lnTo>
                <a:lnTo>
                  <a:pt x="267" y="0"/>
                </a:lnTo>
                <a:lnTo>
                  <a:pt x="263" y="0"/>
                </a:lnTo>
                <a:lnTo>
                  <a:pt x="259" y="0"/>
                </a:lnTo>
                <a:lnTo>
                  <a:pt x="259" y="0"/>
                </a:lnTo>
                <a:lnTo>
                  <a:pt x="254" y="3"/>
                </a:lnTo>
                <a:lnTo>
                  <a:pt x="248" y="4"/>
                </a:lnTo>
                <a:lnTo>
                  <a:pt x="239" y="5"/>
                </a:lnTo>
                <a:lnTo>
                  <a:pt x="239" y="5"/>
                </a:lnTo>
                <a:lnTo>
                  <a:pt x="228" y="5"/>
                </a:lnTo>
                <a:lnTo>
                  <a:pt x="219" y="6"/>
                </a:lnTo>
                <a:lnTo>
                  <a:pt x="207" y="8"/>
                </a:lnTo>
                <a:lnTo>
                  <a:pt x="207" y="8"/>
                </a:lnTo>
                <a:lnTo>
                  <a:pt x="202" y="10"/>
                </a:lnTo>
                <a:lnTo>
                  <a:pt x="198" y="13"/>
                </a:lnTo>
                <a:lnTo>
                  <a:pt x="190" y="20"/>
                </a:lnTo>
                <a:lnTo>
                  <a:pt x="190" y="20"/>
                </a:lnTo>
                <a:lnTo>
                  <a:pt x="185" y="26"/>
                </a:lnTo>
                <a:lnTo>
                  <a:pt x="182" y="31"/>
                </a:lnTo>
                <a:lnTo>
                  <a:pt x="179" y="37"/>
                </a:lnTo>
                <a:lnTo>
                  <a:pt x="178" y="41"/>
                </a:lnTo>
                <a:lnTo>
                  <a:pt x="178" y="41"/>
                </a:lnTo>
                <a:lnTo>
                  <a:pt x="182" y="47"/>
                </a:lnTo>
                <a:lnTo>
                  <a:pt x="186" y="55"/>
                </a:lnTo>
                <a:lnTo>
                  <a:pt x="195" y="66"/>
                </a:lnTo>
                <a:lnTo>
                  <a:pt x="195" y="6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D5ED3D47-F5BF-4EDC-B032-80EDB5CA4D91}"/>
              </a:ext>
            </a:extLst>
          </p:cNvPr>
          <p:cNvSpPr>
            <a:spLocks/>
          </p:cNvSpPr>
          <p:nvPr/>
        </p:nvSpPr>
        <p:spPr bwMode="auto">
          <a:xfrm>
            <a:off x="8489351" y="2762391"/>
            <a:ext cx="502343" cy="1610168"/>
          </a:xfrm>
          <a:custGeom>
            <a:avLst/>
            <a:gdLst>
              <a:gd name="T0" fmla="*/ 138 w 414"/>
              <a:gd name="T1" fmla="*/ 12 h 1327"/>
              <a:gd name="T2" fmla="*/ 108 w 414"/>
              <a:gd name="T3" fmla="*/ 46 h 1327"/>
              <a:gd name="T4" fmla="*/ 100 w 414"/>
              <a:gd name="T5" fmla="*/ 70 h 1327"/>
              <a:gd name="T6" fmla="*/ 115 w 414"/>
              <a:gd name="T7" fmla="*/ 150 h 1327"/>
              <a:gd name="T8" fmla="*/ 119 w 414"/>
              <a:gd name="T9" fmla="*/ 183 h 1327"/>
              <a:gd name="T10" fmla="*/ 122 w 414"/>
              <a:gd name="T11" fmla="*/ 192 h 1327"/>
              <a:gd name="T12" fmla="*/ 103 w 414"/>
              <a:gd name="T13" fmla="*/ 220 h 1327"/>
              <a:gd name="T14" fmla="*/ 63 w 414"/>
              <a:gd name="T15" fmla="*/ 347 h 1327"/>
              <a:gd name="T16" fmla="*/ 62 w 414"/>
              <a:gd name="T17" fmla="*/ 489 h 1327"/>
              <a:gd name="T18" fmla="*/ 45 w 414"/>
              <a:gd name="T19" fmla="*/ 523 h 1327"/>
              <a:gd name="T20" fmla="*/ 38 w 414"/>
              <a:gd name="T21" fmla="*/ 635 h 1327"/>
              <a:gd name="T22" fmla="*/ 43 w 414"/>
              <a:gd name="T23" fmla="*/ 711 h 1327"/>
              <a:gd name="T24" fmla="*/ 118 w 414"/>
              <a:gd name="T25" fmla="*/ 759 h 1327"/>
              <a:gd name="T26" fmla="*/ 206 w 414"/>
              <a:gd name="T27" fmla="*/ 938 h 1327"/>
              <a:gd name="T28" fmla="*/ 94 w 414"/>
              <a:gd name="T29" fmla="*/ 1078 h 1327"/>
              <a:gd name="T30" fmla="*/ 25 w 414"/>
              <a:gd name="T31" fmla="*/ 1120 h 1327"/>
              <a:gd name="T32" fmla="*/ 0 w 414"/>
              <a:gd name="T33" fmla="*/ 1138 h 1327"/>
              <a:gd name="T34" fmla="*/ 46 w 414"/>
              <a:gd name="T35" fmla="*/ 1215 h 1327"/>
              <a:gd name="T36" fmla="*/ 79 w 414"/>
              <a:gd name="T37" fmla="*/ 1256 h 1327"/>
              <a:gd name="T38" fmla="*/ 121 w 414"/>
              <a:gd name="T39" fmla="*/ 1297 h 1327"/>
              <a:gd name="T40" fmla="*/ 137 w 414"/>
              <a:gd name="T41" fmla="*/ 1294 h 1327"/>
              <a:gd name="T42" fmla="*/ 127 w 414"/>
              <a:gd name="T43" fmla="*/ 1255 h 1327"/>
              <a:gd name="T44" fmla="*/ 129 w 414"/>
              <a:gd name="T45" fmla="*/ 1177 h 1327"/>
              <a:gd name="T46" fmla="*/ 185 w 414"/>
              <a:gd name="T47" fmla="*/ 1112 h 1327"/>
              <a:gd name="T48" fmla="*/ 206 w 414"/>
              <a:gd name="T49" fmla="*/ 1203 h 1327"/>
              <a:gd name="T50" fmla="*/ 200 w 414"/>
              <a:gd name="T51" fmla="*/ 1287 h 1327"/>
              <a:gd name="T52" fmla="*/ 203 w 414"/>
              <a:gd name="T53" fmla="*/ 1326 h 1327"/>
              <a:gd name="T54" fmla="*/ 252 w 414"/>
              <a:gd name="T55" fmla="*/ 1321 h 1327"/>
              <a:gd name="T56" fmla="*/ 336 w 414"/>
              <a:gd name="T57" fmla="*/ 1325 h 1327"/>
              <a:gd name="T58" fmla="*/ 409 w 414"/>
              <a:gd name="T59" fmla="*/ 1301 h 1327"/>
              <a:gd name="T60" fmla="*/ 409 w 414"/>
              <a:gd name="T61" fmla="*/ 1288 h 1327"/>
              <a:gd name="T62" fmla="*/ 363 w 414"/>
              <a:gd name="T63" fmla="*/ 1275 h 1327"/>
              <a:gd name="T64" fmla="*/ 322 w 414"/>
              <a:gd name="T65" fmla="*/ 1246 h 1327"/>
              <a:gd name="T66" fmla="*/ 304 w 414"/>
              <a:gd name="T67" fmla="*/ 1214 h 1327"/>
              <a:gd name="T68" fmla="*/ 294 w 414"/>
              <a:gd name="T69" fmla="*/ 1206 h 1327"/>
              <a:gd name="T70" fmla="*/ 317 w 414"/>
              <a:gd name="T71" fmla="*/ 1024 h 1327"/>
              <a:gd name="T72" fmla="*/ 343 w 414"/>
              <a:gd name="T73" fmla="*/ 946 h 1327"/>
              <a:gd name="T74" fmla="*/ 313 w 414"/>
              <a:gd name="T75" fmla="*/ 642 h 1327"/>
              <a:gd name="T76" fmla="*/ 329 w 414"/>
              <a:gd name="T77" fmla="*/ 666 h 1327"/>
              <a:gd name="T78" fmla="*/ 357 w 414"/>
              <a:gd name="T79" fmla="*/ 694 h 1327"/>
              <a:gd name="T80" fmla="*/ 371 w 414"/>
              <a:gd name="T81" fmla="*/ 715 h 1327"/>
              <a:gd name="T82" fmla="*/ 379 w 414"/>
              <a:gd name="T83" fmla="*/ 703 h 1327"/>
              <a:gd name="T84" fmla="*/ 372 w 414"/>
              <a:gd name="T85" fmla="*/ 668 h 1327"/>
              <a:gd name="T86" fmla="*/ 364 w 414"/>
              <a:gd name="T87" fmla="*/ 625 h 1327"/>
              <a:gd name="T88" fmla="*/ 329 w 414"/>
              <a:gd name="T89" fmla="*/ 583 h 1327"/>
              <a:gd name="T90" fmla="*/ 263 w 414"/>
              <a:gd name="T91" fmla="*/ 389 h 1327"/>
              <a:gd name="T92" fmla="*/ 250 w 414"/>
              <a:gd name="T93" fmla="*/ 180 h 1327"/>
              <a:gd name="T94" fmla="*/ 269 w 414"/>
              <a:gd name="T95" fmla="*/ 154 h 1327"/>
              <a:gd name="T96" fmla="*/ 270 w 414"/>
              <a:gd name="T97" fmla="*/ 107 h 1327"/>
              <a:gd name="T98" fmla="*/ 258 w 414"/>
              <a:gd name="T99" fmla="*/ 52 h 1327"/>
              <a:gd name="T100" fmla="*/ 258 w 414"/>
              <a:gd name="T101" fmla="*/ 28 h 1327"/>
              <a:gd name="T102" fmla="*/ 247 w 414"/>
              <a:gd name="T103" fmla="*/ 12 h 1327"/>
              <a:gd name="T104" fmla="*/ 228 w 414"/>
              <a:gd name="T105" fmla="*/ 8 h 1327"/>
              <a:gd name="T106" fmla="*/ 208 w 414"/>
              <a:gd name="T107" fmla="*/ 0 h 1327"/>
              <a:gd name="T108" fmla="*/ 172 w 414"/>
              <a:gd name="T109" fmla="*/ 2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4" h="1327">
                <a:moveTo>
                  <a:pt x="172" y="2"/>
                </a:moveTo>
                <a:lnTo>
                  <a:pt x="172" y="2"/>
                </a:lnTo>
                <a:lnTo>
                  <a:pt x="166" y="3"/>
                </a:lnTo>
                <a:lnTo>
                  <a:pt x="153" y="6"/>
                </a:lnTo>
                <a:lnTo>
                  <a:pt x="146" y="9"/>
                </a:lnTo>
                <a:lnTo>
                  <a:pt x="138" y="12"/>
                </a:lnTo>
                <a:lnTo>
                  <a:pt x="131" y="16"/>
                </a:lnTo>
                <a:lnTo>
                  <a:pt x="125" y="21"/>
                </a:lnTo>
                <a:lnTo>
                  <a:pt x="125" y="21"/>
                </a:lnTo>
                <a:lnTo>
                  <a:pt x="119" y="27"/>
                </a:lnTo>
                <a:lnTo>
                  <a:pt x="114" y="33"/>
                </a:lnTo>
                <a:lnTo>
                  <a:pt x="108" y="46"/>
                </a:lnTo>
                <a:lnTo>
                  <a:pt x="104" y="57"/>
                </a:lnTo>
                <a:lnTo>
                  <a:pt x="103" y="62"/>
                </a:lnTo>
                <a:lnTo>
                  <a:pt x="103" y="62"/>
                </a:lnTo>
                <a:lnTo>
                  <a:pt x="102" y="63"/>
                </a:lnTo>
                <a:lnTo>
                  <a:pt x="101" y="64"/>
                </a:lnTo>
                <a:lnTo>
                  <a:pt x="100" y="70"/>
                </a:lnTo>
                <a:lnTo>
                  <a:pt x="101" y="85"/>
                </a:lnTo>
                <a:lnTo>
                  <a:pt x="101" y="85"/>
                </a:lnTo>
                <a:lnTo>
                  <a:pt x="103" y="104"/>
                </a:lnTo>
                <a:lnTo>
                  <a:pt x="106" y="122"/>
                </a:lnTo>
                <a:lnTo>
                  <a:pt x="109" y="136"/>
                </a:lnTo>
                <a:lnTo>
                  <a:pt x="115" y="150"/>
                </a:lnTo>
                <a:lnTo>
                  <a:pt x="115" y="150"/>
                </a:lnTo>
                <a:lnTo>
                  <a:pt x="122" y="164"/>
                </a:lnTo>
                <a:lnTo>
                  <a:pt x="122" y="167"/>
                </a:lnTo>
                <a:lnTo>
                  <a:pt x="122" y="173"/>
                </a:lnTo>
                <a:lnTo>
                  <a:pt x="122" y="173"/>
                </a:lnTo>
                <a:lnTo>
                  <a:pt x="119" y="183"/>
                </a:lnTo>
                <a:lnTo>
                  <a:pt x="118" y="188"/>
                </a:lnTo>
                <a:lnTo>
                  <a:pt x="127" y="185"/>
                </a:lnTo>
                <a:lnTo>
                  <a:pt x="127" y="185"/>
                </a:lnTo>
                <a:lnTo>
                  <a:pt x="123" y="188"/>
                </a:lnTo>
                <a:lnTo>
                  <a:pt x="122" y="190"/>
                </a:lnTo>
                <a:lnTo>
                  <a:pt x="122" y="192"/>
                </a:lnTo>
                <a:lnTo>
                  <a:pt x="122" y="192"/>
                </a:lnTo>
                <a:lnTo>
                  <a:pt x="120" y="195"/>
                </a:lnTo>
                <a:lnTo>
                  <a:pt x="115" y="202"/>
                </a:lnTo>
                <a:lnTo>
                  <a:pt x="108" y="210"/>
                </a:lnTo>
                <a:lnTo>
                  <a:pt x="103" y="220"/>
                </a:lnTo>
                <a:lnTo>
                  <a:pt x="103" y="220"/>
                </a:lnTo>
                <a:lnTo>
                  <a:pt x="96" y="238"/>
                </a:lnTo>
                <a:lnTo>
                  <a:pt x="88" y="266"/>
                </a:lnTo>
                <a:lnTo>
                  <a:pt x="66" y="329"/>
                </a:lnTo>
                <a:lnTo>
                  <a:pt x="66" y="329"/>
                </a:lnTo>
                <a:lnTo>
                  <a:pt x="65" y="337"/>
                </a:lnTo>
                <a:lnTo>
                  <a:pt x="63" y="347"/>
                </a:lnTo>
                <a:lnTo>
                  <a:pt x="60" y="371"/>
                </a:lnTo>
                <a:lnTo>
                  <a:pt x="59" y="396"/>
                </a:lnTo>
                <a:lnTo>
                  <a:pt x="59" y="423"/>
                </a:lnTo>
                <a:lnTo>
                  <a:pt x="62" y="468"/>
                </a:lnTo>
                <a:lnTo>
                  <a:pt x="62" y="489"/>
                </a:lnTo>
                <a:lnTo>
                  <a:pt x="62" y="489"/>
                </a:lnTo>
                <a:lnTo>
                  <a:pt x="60" y="491"/>
                </a:lnTo>
                <a:lnTo>
                  <a:pt x="58" y="497"/>
                </a:lnTo>
                <a:lnTo>
                  <a:pt x="53" y="504"/>
                </a:lnTo>
                <a:lnTo>
                  <a:pt x="47" y="515"/>
                </a:lnTo>
                <a:lnTo>
                  <a:pt x="47" y="515"/>
                </a:lnTo>
                <a:lnTo>
                  <a:pt x="45" y="523"/>
                </a:lnTo>
                <a:lnTo>
                  <a:pt x="44" y="536"/>
                </a:lnTo>
                <a:lnTo>
                  <a:pt x="43" y="572"/>
                </a:lnTo>
                <a:lnTo>
                  <a:pt x="40" y="609"/>
                </a:lnTo>
                <a:lnTo>
                  <a:pt x="40" y="624"/>
                </a:lnTo>
                <a:lnTo>
                  <a:pt x="38" y="635"/>
                </a:lnTo>
                <a:lnTo>
                  <a:pt x="38" y="635"/>
                </a:lnTo>
                <a:lnTo>
                  <a:pt x="35" y="655"/>
                </a:lnTo>
                <a:lnTo>
                  <a:pt x="35" y="678"/>
                </a:lnTo>
                <a:lnTo>
                  <a:pt x="35" y="688"/>
                </a:lnTo>
                <a:lnTo>
                  <a:pt x="38" y="698"/>
                </a:lnTo>
                <a:lnTo>
                  <a:pt x="40" y="705"/>
                </a:lnTo>
                <a:lnTo>
                  <a:pt x="43" y="711"/>
                </a:lnTo>
                <a:lnTo>
                  <a:pt x="43" y="711"/>
                </a:lnTo>
                <a:lnTo>
                  <a:pt x="57" y="722"/>
                </a:lnTo>
                <a:lnTo>
                  <a:pt x="78" y="737"/>
                </a:lnTo>
                <a:lnTo>
                  <a:pt x="100" y="750"/>
                </a:lnTo>
                <a:lnTo>
                  <a:pt x="109" y="755"/>
                </a:lnTo>
                <a:lnTo>
                  <a:pt x="118" y="759"/>
                </a:lnTo>
                <a:lnTo>
                  <a:pt x="118" y="759"/>
                </a:lnTo>
                <a:lnTo>
                  <a:pt x="127" y="761"/>
                </a:lnTo>
                <a:lnTo>
                  <a:pt x="133" y="761"/>
                </a:lnTo>
                <a:lnTo>
                  <a:pt x="137" y="761"/>
                </a:lnTo>
                <a:lnTo>
                  <a:pt x="165" y="789"/>
                </a:lnTo>
                <a:lnTo>
                  <a:pt x="206" y="938"/>
                </a:lnTo>
                <a:lnTo>
                  <a:pt x="110" y="1059"/>
                </a:lnTo>
                <a:lnTo>
                  <a:pt x="110" y="1059"/>
                </a:lnTo>
                <a:lnTo>
                  <a:pt x="103" y="1064"/>
                </a:lnTo>
                <a:lnTo>
                  <a:pt x="97" y="1070"/>
                </a:lnTo>
                <a:lnTo>
                  <a:pt x="94" y="1078"/>
                </a:lnTo>
                <a:lnTo>
                  <a:pt x="94" y="1078"/>
                </a:lnTo>
                <a:lnTo>
                  <a:pt x="84" y="1100"/>
                </a:lnTo>
                <a:lnTo>
                  <a:pt x="71" y="1109"/>
                </a:lnTo>
                <a:lnTo>
                  <a:pt x="71" y="1109"/>
                </a:lnTo>
                <a:lnTo>
                  <a:pt x="62" y="1111"/>
                </a:lnTo>
                <a:lnTo>
                  <a:pt x="38" y="1117"/>
                </a:lnTo>
                <a:lnTo>
                  <a:pt x="25" y="1120"/>
                </a:lnTo>
                <a:lnTo>
                  <a:pt x="13" y="1125"/>
                </a:lnTo>
                <a:lnTo>
                  <a:pt x="5" y="1130"/>
                </a:lnTo>
                <a:lnTo>
                  <a:pt x="2" y="1132"/>
                </a:lnTo>
                <a:lnTo>
                  <a:pt x="0" y="1134"/>
                </a:lnTo>
                <a:lnTo>
                  <a:pt x="0" y="1134"/>
                </a:lnTo>
                <a:lnTo>
                  <a:pt x="0" y="1138"/>
                </a:lnTo>
                <a:lnTo>
                  <a:pt x="1" y="1143"/>
                </a:lnTo>
                <a:lnTo>
                  <a:pt x="5" y="1152"/>
                </a:lnTo>
                <a:lnTo>
                  <a:pt x="12" y="1165"/>
                </a:lnTo>
                <a:lnTo>
                  <a:pt x="21" y="1178"/>
                </a:lnTo>
                <a:lnTo>
                  <a:pt x="39" y="1205"/>
                </a:lnTo>
                <a:lnTo>
                  <a:pt x="46" y="1215"/>
                </a:lnTo>
                <a:lnTo>
                  <a:pt x="50" y="1222"/>
                </a:lnTo>
                <a:lnTo>
                  <a:pt x="50" y="1222"/>
                </a:lnTo>
                <a:lnTo>
                  <a:pt x="53" y="1228"/>
                </a:lnTo>
                <a:lnTo>
                  <a:pt x="58" y="1234"/>
                </a:lnTo>
                <a:lnTo>
                  <a:pt x="69" y="1245"/>
                </a:lnTo>
                <a:lnTo>
                  <a:pt x="79" y="1256"/>
                </a:lnTo>
                <a:lnTo>
                  <a:pt x="89" y="1265"/>
                </a:lnTo>
                <a:lnTo>
                  <a:pt x="89" y="1265"/>
                </a:lnTo>
                <a:lnTo>
                  <a:pt x="97" y="1276"/>
                </a:lnTo>
                <a:lnTo>
                  <a:pt x="109" y="1288"/>
                </a:lnTo>
                <a:lnTo>
                  <a:pt x="115" y="1294"/>
                </a:lnTo>
                <a:lnTo>
                  <a:pt x="121" y="1297"/>
                </a:lnTo>
                <a:lnTo>
                  <a:pt x="127" y="1300"/>
                </a:lnTo>
                <a:lnTo>
                  <a:pt x="129" y="1300"/>
                </a:lnTo>
                <a:lnTo>
                  <a:pt x="132" y="1299"/>
                </a:lnTo>
                <a:lnTo>
                  <a:pt x="132" y="1299"/>
                </a:lnTo>
                <a:lnTo>
                  <a:pt x="135" y="1296"/>
                </a:lnTo>
                <a:lnTo>
                  <a:pt x="137" y="1294"/>
                </a:lnTo>
                <a:lnTo>
                  <a:pt x="138" y="1290"/>
                </a:lnTo>
                <a:lnTo>
                  <a:pt x="138" y="1287"/>
                </a:lnTo>
                <a:lnTo>
                  <a:pt x="137" y="1277"/>
                </a:lnTo>
                <a:lnTo>
                  <a:pt x="132" y="1265"/>
                </a:lnTo>
                <a:lnTo>
                  <a:pt x="132" y="1265"/>
                </a:lnTo>
                <a:lnTo>
                  <a:pt x="127" y="1255"/>
                </a:lnTo>
                <a:lnTo>
                  <a:pt x="125" y="1246"/>
                </a:lnTo>
                <a:lnTo>
                  <a:pt x="125" y="1237"/>
                </a:lnTo>
                <a:lnTo>
                  <a:pt x="125" y="1237"/>
                </a:lnTo>
                <a:lnTo>
                  <a:pt x="127" y="1220"/>
                </a:lnTo>
                <a:lnTo>
                  <a:pt x="129" y="1206"/>
                </a:lnTo>
                <a:lnTo>
                  <a:pt x="129" y="1177"/>
                </a:lnTo>
                <a:lnTo>
                  <a:pt x="129" y="1177"/>
                </a:lnTo>
                <a:lnTo>
                  <a:pt x="152" y="1149"/>
                </a:lnTo>
                <a:lnTo>
                  <a:pt x="170" y="1128"/>
                </a:lnTo>
                <a:lnTo>
                  <a:pt x="179" y="1119"/>
                </a:lnTo>
                <a:lnTo>
                  <a:pt x="179" y="1119"/>
                </a:lnTo>
                <a:lnTo>
                  <a:pt x="185" y="1112"/>
                </a:lnTo>
                <a:lnTo>
                  <a:pt x="196" y="1101"/>
                </a:lnTo>
                <a:lnTo>
                  <a:pt x="210" y="1086"/>
                </a:lnTo>
                <a:lnTo>
                  <a:pt x="210" y="1086"/>
                </a:lnTo>
                <a:lnTo>
                  <a:pt x="206" y="1168"/>
                </a:lnTo>
                <a:lnTo>
                  <a:pt x="206" y="1168"/>
                </a:lnTo>
                <a:lnTo>
                  <a:pt x="206" y="1203"/>
                </a:lnTo>
                <a:lnTo>
                  <a:pt x="206" y="1237"/>
                </a:lnTo>
                <a:lnTo>
                  <a:pt x="206" y="1237"/>
                </a:lnTo>
                <a:lnTo>
                  <a:pt x="208" y="1260"/>
                </a:lnTo>
                <a:lnTo>
                  <a:pt x="208" y="1260"/>
                </a:lnTo>
                <a:lnTo>
                  <a:pt x="203" y="1275"/>
                </a:lnTo>
                <a:lnTo>
                  <a:pt x="200" y="1287"/>
                </a:lnTo>
                <a:lnTo>
                  <a:pt x="198" y="1299"/>
                </a:lnTo>
                <a:lnTo>
                  <a:pt x="198" y="1299"/>
                </a:lnTo>
                <a:lnTo>
                  <a:pt x="198" y="1309"/>
                </a:lnTo>
                <a:lnTo>
                  <a:pt x="200" y="1318"/>
                </a:lnTo>
                <a:lnTo>
                  <a:pt x="202" y="1324"/>
                </a:lnTo>
                <a:lnTo>
                  <a:pt x="203" y="1326"/>
                </a:lnTo>
                <a:lnTo>
                  <a:pt x="206" y="1327"/>
                </a:lnTo>
                <a:lnTo>
                  <a:pt x="206" y="1327"/>
                </a:lnTo>
                <a:lnTo>
                  <a:pt x="209" y="1327"/>
                </a:lnTo>
                <a:lnTo>
                  <a:pt x="216" y="1326"/>
                </a:lnTo>
                <a:lnTo>
                  <a:pt x="233" y="1324"/>
                </a:lnTo>
                <a:lnTo>
                  <a:pt x="252" y="1321"/>
                </a:lnTo>
                <a:lnTo>
                  <a:pt x="265" y="1320"/>
                </a:lnTo>
                <a:lnTo>
                  <a:pt x="265" y="1320"/>
                </a:lnTo>
                <a:lnTo>
                  <a:pt x="294" y="1324"/>
                </a:lnTo>
                <a:lnTo>
                  <a:pt x="315" y="1325"/>
                </a:lnTo>
                <a:lnTo>
                  <a:pt x="336" y="1325"/>
                </a:lnTo>
                <a:lnTo>
                  <a:pt x="336" y="1325"/>
                </a:lnTo>
                <a:lnTo>
                  <a:pt x="349" y="1322"/>
                </a:lnTo>
                <a:lnTo>
                  <a:pt x="363" y="1320"/>
                </a:lnTo>
                <a:lnTo>
                  <a:pt x="376" y="1316"/>
                </a:lnTo>
                <a:lnTo>
                  <a:pt x="389" y="1312"/>
                </a:lnTo>
                <a:lnTo>
                  <a:pt x="399" y="1307"/>
                </a:lnTo>
                <a:lnTo>
                  <a:pt x="409" y="1301"/>
                </a:lnTo>
                <a:lnTo>
                  <a:pt x="411" y="1299"/>
                </a:lnTo>
                <a:lnTo>
                  <a:pt x="412" y="1296"/>
                </a:lnTo>
                <a:lnTo>
                  <a:pt x="414" y="1294"/>
                </a:lnTo>
                <a:lnTo>
                  <a:pt x="412" y="1291"/>
                </a:lnTo>
                <a:lnTo>
                  <a:pt x="412" y="1291"/>
                </a:lnTo>
                <a:lnTo>
                  <a:pt x="409" y="1288"/>
                </a:lnTo>
                <a:lnTo>
                  <a:pt x="404" y="1284"/>
                </a:lnTo>
                <a:lnTo>
                  <a:pt x="398" y="1283"/>
                </a:lnTo>
                <a:lnTo>
                  <a:pt x="391" y="1281"/>
                </a:lnTo>
                <a:lnTo>
                  <a:pt x="376" y="1278"/>
                </a:lnTo>
                <a:lnTo>
                  <a:pt x="370" y="1277"/>
                </a:lnTo>
                <a:lnTo>
                  <a:pt x="363" y="1275"/>
                </a:lnTo>
                <a:lnTo>
                  <a:pt x="363" y="1275"/>
                </a:lnTo>
                <a:lnTo>
                  <a:pt x="351" y="1268"/>
                </a:lnTo>
                <a:lnTo>
                  <a:pt x="338" y="1259"/>
                </a:lnTo>
                <a:lnTo>
                  <a:pt x="328" y="1252"/>
                </a:lnTo>
                <a:lnTo>
                  <a:pt x="322" y="1246"/>
                </a:lnTo>
                <a:lnTo>
                  <a:pt x="322" y="1246"/>
                </a:lnTo>
                <a:lnTo>
                  <a:pt x="319" y="1237"/>
                </a:lnTo>
                <a:lnTo>
                  <a:pt x="313" y="1225"/>
                </a:lnTo>
                <a:lnTo>
                  <a:pt x="313" y="1225"/>
                </a:lnTo>
                <a:lnTo>
                  <a:pt x="309" y="1220"/>
                </a:lnTo>
                <a:lnTo>
                  <a:pt x="307" y="1216"/>
                </a:lnTo>
                <a:lnTo>
                  <a:pt x="304" y="1214"/>
                </a:lnTo>
                <a:lnTo>
                  <a:pt x="303" y="1213"/>
                </a:lnTo>
                <a:lnTo>
                  <a:pt x="303" y="1213"/>
                </a:lnTo>
                <a:lnTo>
                  <a:pt x="302" y="1212"/>
                </a:lnTo>
                <a:lnTo>
                  <a:pt x="298" y="1209"/>
                </a:lnTo>
                <a:lnTo>
                  <a:pt x="294" y="1206"/>
                </a:lnTo>
                <a:lnTo>
                  <a:pt x="294" y="1206"/>
                </a:lnTo>
                <a:lnTo>
                  <a:pt x="299" y="1180"/>
                </a:lnTo>
                <a:lnTo>
                  <a:pt x="304" y="1159"/>
                </a:lnTo>
                <a:lnTo>
                  <a:pt x="305" y="1146"/>
                </a:lnTo>
                <a:lnTo>
                  <a:pt x="305" y="1146"/>
                </a:lnTo>
                <a:lnTo>
                  <a:pt x="311" y="1082"/>
                </a:lnTo>
                <a:lnTo>
                  <a:pt x="317" y="1024"/>
                </a:lnTo>
                <a:lnTo>
                  <a:pt x="317" y="1024"/>
                </a:lnTo>
                <a:lnTo>
                  <a:pt x="328" y="995"/>
                </a:lnTo>
                <a:lnTo>
                  <a:pt x="336" y="974"/>
                </a:lnTo>
                <a:lnTo>
                  <a:pt x="341" y="957"/>
                </a:lnTo>
                <a:lnTo>
                  <a:pt x="341" y="957"/>
                </a:lnTo>
                <a:lnTo>
                  <a:pt x="343" y="946"/>
                </a:lnTo>
                <a:lnTo>
                  <a:pt x="345" y="935"/>
                </a:lnTo>
                <a:lnTo>
                  <a:pt x="345" y="926"/>
                </a:lnTo>
                <a:lnTo>
                  <a:pt x="343" y="921"/>
                </a:lnTo>
                <a:lnTo>
                  <a:pt x="343" y="921"/>
                </a:lnTo>
                <a:lnTo>
                  <a:pt x="317" y="763"/>
                </a:lnTo>
                <a:lnTo>
                  <a:pt x="313" y="642"/>
                </a:lnTo>
                <a:lnTo>
                  <a:pt x="313" y="642"/>
                </a:lnTo>
                <a:lnTo>
                  <a:pt x="320" y="653"/>
                </a:lnTo>
                <a:lnTo>
                  <a:pt x="324" y="660"/>
                </a:lnTo>
                <a:lnTo>
                  <a:pt x="327" y="663"/>
                </a:lnTo>
                <a:lnTo>
                  <a:pt x="327" y="663"/>
                </a:lnTo>
                <a:lnTo>
                  <a:pt x="329" y="666"/>
                </a:lnTo>
                <a:lnTo>
                  <a:pt x="333" y="673"/>
                </a:lnTo>
                <a:lnTo>
                  <a:pt x="338" y="680"/>
                </a:lnTo>
                <a:lnTo>
                  <a:pt x="343" y="687"/>
                </a:lnTo>
                <a:lnTo>
                  <a:pt x="343" y="687"/>
                </a:lnTo>
                <a:lnTo>
                  <a:pt x="349" y="692"/>
                </a:lnTo>
                <a:lnTo>
                  <a:pt x="357" y="694"/>
                </a:lnTo>
                <a:lnTo>
                  <a:pt x="360" y="697"/>
                </a:lnTo>
                <a:lnTo>
                  <a:pt x="363" y="699"/>
                </a:lnTo>
                <a:lnTo>
                  <a:pt x="363" y="699"/>
                </a:lnTo>
                <a:lnTo>
                  <a:pt x="365" y="703"/>
                </a:lnTo>
                <a:lnTo>
                  <a:pt x="367" y="709"/>
                </a:lnTo>
                <a:lnTo>
                  <a:pt x="371" y="715"/>
                </a:lnTo>
                <a:lnTo>
                  <a:pt x="373" y="716"/>
                </a:lnTo>
                <a:lnTo>
                  <a:pt x="374" y="716"/>
                </a:lnTo>
                <a:lnTo>
                  <a:pt x="374" y="716"/>
                </a:lnTo>
                <a:lnTo>
                  <a:pt x="377" y="715"/>
                </a:lnTo>
                <a:lnTo>
                  <a:pt x="378" y="711"/>
                </a:lnTo>
                <a:lnTo>
                  <a:pt x="379" y="703"/>
                </a:lnTo>
                <a:lnTo>
                  <a:pt x="379" y="687"/>
                </a:lnTo>
                <a:lnTo>
                  <a:pt x="379" y="687"/>
                </a:lnTo>
                <a:lnTo>
                  <a:pt x="379" y="682"/>
                </a:lnTo>
                <a:lnTo>
                  <a:pt x="377" y="678"/>
                </a:lnTo>
                <a:lnTo>
                  <a:pt x="374" y="673"/>
                </a:lnTo>
                <a:lnTo>
                  <a:pt x="372" y="668"/>
                </a:lnTo>
                <a:lnTo>
                  <a:pt x="372" y="668"/>
                </a:lnTo>
                <a:lnTo>
                  <a:pt x="372" y="656"/>
                </a:lnTo>
                <a:lnTo>
                  <a:pt x="370" y="642"/>
                </a:lnTo>
                <a:lnTo>
                  <a:pt x="370" y="642"/>
                </a:lnTo>
                <a:lnTo>
                  <a:pt x="367" y="634"/>
                </a:lnTo>
                <a:lnTo>
                  <a:pt x="364" y="625"/>
                </a:lnTo>
                <a:lnTo>
                  <a:pt x="359" y="617"/>
                </a:lnTo>
                <a:lnTo>
                  <a:pt x="353" y="611"/>
                </a:lnTo>
                <a:lnTo>
                  <a:pt x="353" y="611"/>
                </a:lnTo>
                <a:lnTo>
                  <a:pt x="339" y="596"/>
                </a:lnTo>
                <a:lnTo>
                  <a:pt x="332" y="587"/>
                </a:lnTo>
                <a:lnTo>
                  <a:pt x="329" y="583"/>
                </a:lnTo>
                <a:lnTo>
                  <a:pt x="329" y="583"/>
                </a:lnTo>
                <a:lnTo>
                  <a:pt x="326" y="574"/>
                </a:lnTo>
                <a:lnTo>
                  <a:pt x="319" y="558"/>
                </a:lnTo>
                <a:lnTo>
                  <a:pt x="308" y="535"/>
                </a:lnTo>
                <a:lnTo>
                  <a:pt x="270" y="436"/>
                </a:lnTo>
                <a:lnTo>
                  <a:pt x="263" y="389"/>
                </a:lnTo>
                <a:lnTo>
                  <a:pt x="236" y="324"/>
                </a:lnTo>
                <a:lnTo>
                  <a:pt x="227" y="279"/>
                </a:lnTo>
                <a:lnTo>
                  <a:pt x="215" y="232"/>
                </a:lnTo>
                <a:lnTo>
                  <a:pt x="239" y="183"/>
                </a:lnTo>
                <a:lnTo>
                  <a:pt x="239" y="183"/>
                </a:lnTo>
                <a:lnTo>
                  <a:pt x="250" y="180"/>
                </a:lnTo>
                <a:lnTo>
                  <a:pt x="258" y="179"/>
                </a:lnTo>
                <a:lnTo>
                  <a:pt x="260" y="177"/>
                </a:lnTo>
                <a:lnTo>
                  <a:pt x="263" y="176"/>
                </a:lnTo>
                <a:lnTo>
                  <a:pt x="263" y="176"/>
                </a:lnTo>
                <a:lnTo>
                  <a:pt x="265" y="167"/>
                </a:lnTo>
                <a:lnTo>
                  <a:pt x="269" y="154"/>
                </a:lnTo>
                <a:lnTo>
                  <a:pt x="271" y="142"/>
                </a:lnTo>
                <a:lnTo>
                  <a:pt x="272" y="133"/>
                </a:lnTo>
                <a:lnTo>
                  <a:pt x="272" y="133"/>
                </a:lnTo>
                <a:lnTo>
                  <a:pt x="271" y="119"/>
                </a:lnTo>
                <a:lnTo>
                  <a:pt x="270" y="111"/>
                </a:lnTo>
                <a:lnTo>
                  <a:pt x="270" y="107"/>
                </a:lnTo>
                <a:lnTo>
                  <a:pt x="270" y="107"/>
                </a:lnTo>
                <a:lnTo>
                  <a:pt x="269" y="101"/>
                </a:lnTo>
                <a:lnTo>
                  <a:pt x="266" y="91"/>
                </a:lnTo>
                <a:lnTo>
                  <a:pt x="263" y="78"/>
                </a:lnTo>
                <a:lnTo>
                  <a:pt x="258" y="52"/>
                </a:lnTo>
                <a:lnTo>
                  <a:pt x="258" y="52"/>
                </a:lnTo>
                <a:lnTo>
                  <a:pt x="264" y="46"/>
                </a:lnTo>
                <a:lnTo>
                  <a:pt x="266" y="41"/>
                </a:lnTo>
                <a:lnTo>
                  <a:pt x="267" y="39"/>
                </a:lnTo>
                <a:lnTo>
                  <a:pt x="267" y="38"/>
                </a:lnTo>
                <a:lnTo>
                  <a:pt x="258" y="28"/>
                </a:lnTo>
                <a:lnTo>
                  <a:pt x="258" y="28"/>
                </a:lnTo>
                <a:lnTo>
                  <a:pt x="253" y="25"/>
                </a:lnTo>
                <a:lnTo>
                  <a:pt x="250" y="22"/>
                </a:lnTo>
                <a:lnTo>
                  <a:pt x="248" y="19"/>
                </a:lnTo>
                <a:lnTo>
                  <a:pt x="248" y="19"/>
                </a:lnTo>
                <a:lnTo>
                  <a:pt x="248" y="15"/>
                </a:lnTo>
                <a:lnTo>
                  <a:pt x="247" y="12"/>
                </a:lnTo>
                <a:lnTo>
                  <a:pt x="247" y="9"/>
                </a:lnTo>
                <a:lnTo>
                  <a:pt x="245" y="8"/>
                </a:lnTo>
                <a:lnTo>
                  <a:pt x="242" y="7"/>
                </a:lnTo>
                <a:lnTo>
                  <a:pt x="239" y="7"/>
                </a:lnTo>
                <a:lnTo>
                  <a:pt x="239" y="7"/>
                </a:lnTo>
                <a:lnTo>
                  <a:pt x="228" y="8"/>
                </a:lnTo>
                <a:lnTo>
                  <a:pt x="225" y="7"/>
                </a:lnTo>
                <a:lnTo>
                  <a:pt x="225" y="7"/>
                </a:lnTo>
                <a:lnTo>
                  <a:pt x="219" y="3"/>
                </a:lnTo>
                <a:lnTo>
                  <a:pt x="213" y="0"/>
                </a:lnTo>
                <a:lnTo>
                  <a:pt x="213" y="0"/>
                </a:lnTo>
                <a:lnTo>
                  <a:pt x="208" y="0"/>
                </a:lnTo>
                <a:lnTo>
                  <a:pt x="203" y="0"/>
                </a:lnTo>
                <a:lnTo>
                  <a:pt x="203" y="0"/>
                </a:lnTo>
                <a:lnTo>
                  <a:pt x="197" y="0"/>
                </a:lnTo>
                <a:lnTo>
                  <a:pt x="187" y="1"/>
                </a:lnTo>
                <a:lnTo>
                  <a:pt x="172" y="2"/>
                </a:lnTo>
                <a:lnTo>
                  <a:pt x="172" y="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6">
            <a:extLst>
              <a:ext uri="{FF2B5EF4-FFF2-40B4-BE49-F238E27FC236}">
                <a16:creationId xmlns:a16="http://schemas.microsoft.com/office/drawing/2014/main" id="{A7C03893-DD7C-4A05-B69C-2564241FCBEC}"/>
              </a:ext>
            </a:extLst>
          </p:cNvPr>
          <p:cNvSpPr>
            <a:spLocks/>
          </p:cNvSpPr>
          <p:nvPr/>
        </p:nvSpPr>
        <p:spPr bwMode="auto">
          <a:xfrm>
            <a:off x="996933" y="4671287"/>
            <a:ext cx="583123" cy="1676480"/>
          </a:xfrm>
          <a:custGeom>
            <a:avLst/>
            <a:gdLst>
              <a:gd name="T0" fmla="*/ 85 w 456"/>
              <a:gd name="T1" fmla="*/ 25 h 1311"/>
              <a:gd name="T2" fmla="*/ 59 w 456"/>
              <a:gd name="T3" fmla="*/ 46 h 1311"/>
              <a:gd name="T4" fmla="*/ 68 w 456"/>
              <a:gd name="T5" fmla="*/ 91 h 1311"/>
              <a:gd name="T6" fmla="*/ 96 w 456"/>
              <a:gd name="T7" fmla="*/ 150 h 1311"/>
              <a:gd name="T8" fmla="*/ 103 w 456"/>
              <a:gd name="T9" fmla="*/ 180 h 1311"/>
              <a:gd name="T10" fmla="*/ 113 w 456"/>
              <a:gd name="T11" fmla="*/ 205 h 1311"/>
              <a:gd name="T12" fmla="*/ 161 w 456"/>
              <a:gd name="T13" fmla="*/ 238 h 1311"/>
              <a:gd name="T14" fmla="*/ 112 w 456"/>
              <a:gd name="T15" fmla="*/ 322 h 1311"/>
              <a:gd name="T16" fmla="*/ 86 w 456"/>
              <a:gd name="T17" fmla="*/ 421 h 1311"/>
              <a:gd name="T18" fmla="*/ 97 w 456"/>
              <a:gd name="T19" fmla="*/ 513 h 1311"/>
              <a:gd name="T20" fmla="*/ 88 w 456"/>
              <a:gd name="T21" fmla="*/ 599 h 1311"/>
              <a:gd name="T22" fmla="*/ 113 w 456"/>
              <a:gd name="T23" fmla="*/ 659 h 1311"/>
              <a:gd name="T24" fmla="*/ 143 w 456"/>
              <a:gd name="T25" fmla="*/ 664 h 1311"/>
              <a:gd name="T26" fmla="*/ 105 w 456"/>
              <a:gd name="T27" fmla="*/ 741 h 1311"/>
              <a:gd name="T28" fmla="*/ 61 w 456"/>
              <a:gd name="T29" fmla="*/ 820 h 1311"/>
              <a:gd name="T30" fmla="*/ 28 w 456"/>
              <a:gd name="T31" fmla="*/ 910 h 1311"/>
              <a:gd name="T32" fmla="*/ 43 w 456"/>
              <a:gd name="T33" fmla="*/ 1063 h 1311"/>
              <a:gd name="T34" fmla="*/ 69 w 456"/>
              <a:gd name="T35" fmla="*/ 1239 h 1311"/>
              <a:gd name="T36" fmla="*/ 34 w 456"/>
              <a:gd name="T37" fmla="*/ 1267 h 1311"/>
              <a:gd name="T38" fmla="*/ 0 w 456"/>
              <a:gd name="T39" fmla="*/ 1280 h 1311"/>
              <a:gd name="T40" fmla="*/ 9 w 456"/>
              <a:gd name="T41" fmla="*/ 1305 h 1311"/>
              <a:gd name="T42" fmla="*/ 53 w 456"/>
              <a:gd name="T43" fmla="*/ 1308 h 1311"/>
              <a:gd name="T44" fmla="*/ 187 w 456"/>
              <a:gd name="T45" fmla="*/ 1267 h 1311"/>
              <a:gd name="T46" fmla="*/ 219 w 456"/>
              <a:gd name="T47" fmla="*/ 1230 h 1311"/>
              <a:gd name="T48" fmla="*/ 181 w 456"/>
              <a:gd name="T49" fmla="*/ 1127 h 1311"/>
              <a:gd name="T50" fmla="*/ 172 w 456"/>
              <a:gd name="T51" fmla="*/ 1082 h 1311"/>
              <a:gd name="T52" fmla="*/ 161 w 456"/>
              <a:gd name="T53" fmla="*/ 988 h 1311"/>
              <a:gd name="T54" fmla="*/ 147 w 456"/>
              <a:gd name="T55" fmla="*/ 876 h 1311"/>
              <a:gd name="T56" fmla="*/ 241 w 456"/>
              <a:gd name="T57" fmla="*/ 820 h 1311"/>
              <a:gd name="T58" fmla="*/ 276 w 456"/>
              <a:gd name="T59" fmla="*/ 972 h 1311"/>
              <a:gd name="T60" fmla="*/ 307 w 456"/>
              <a:gd name="T61" fmla="*/ 1027 h 1311"/>
              <a:gd name="T62" fmla="*/ 329 w 456"/>
              <a:gd name="T63" fmla="*/ 1143 h 1311"/>
              <a:gd name="T64" fmla="*/ 332 w 456"/>
              <a:gd name="T65" fmla="*/ 1204 h 1311"/>
              <a:gd name="T66" fmla="*/ 299 w 456"/>
              <a:gd name="T67" fmla="*/ 1249 h 1311"/>
              <a:gd name="T68" fmla="*/ 253 w 456"/>
              <a:gd name="T69" fmla="*/ 1256 h 1311"/>
              <a:gd name="T70" fmla="*/ 232 w 456"/>
              <a:gd name="T71" fmla="*/ 1281 h 1311"/>
              <a:gd name="T72" fmla="*/ 245 w 456"/>
              <a:gd name="T73" fmla="*/ 1297 h 1311"/>
              <a:gd name="T74" fmla="*/ 338 w 456"/>
              <a:gd name="T75" fmla="*/ 1298 h 1311"/>
              <a:gd name="T76" fmla="*/ 430 w 456"/>
              <a:gd name="T77" fmla="*/ 1297 h 1311"/>
              <a:gd name="T78" fmla="*/ 443 w 456"/>
              <a:gd name="T79" fmla="*/ 1259 h 1311"/>
              <a:gd name="T80" fmla="*/ 424 w 456"/>
              <a:gd name="T81" fmla="*/ 1099 h 1311"/>
              <a:gd name="T82" fmla="*/ 380 w 456"/>
              <a:gd name="T83" fmla="*/ 926 h 1311"/>
              <a:gd name="T84" fmla="*/ 343 w 456"/>
              <a:gd name="T85" fmla="*/ 747 h 1311"/>
              <a:gd name="T86" fmla="*/ 357 w 456"/>
              <a:gd name="T87" fmla="*/ 589 h 1311"/>
              <a:gd name="T88" fmla="*/ 364 w 456"/>
              <a:gd name="T89" fmla="*/ 449 h 1311"/>
              <a:gd name="T90" fmla="*/ 361 w 456"/>
              <a:gd name="T91" fmla="*/ 314 h 1311"/>
              <a:gd name="T92" fmla="*/ 326 w 456"/>
              <a:gd name="T93" fmla="*/ 232 h 1311"/>
              <a:gd name="T94" fmla="*/ 244 w 456"/>
              <a:gd name="T95" fmla="*/ 173 h 1311"/>
              <a:gd name="T96" fmla="*/ 267 w 456"/>
              <a:gd name="T97" fmla="*/ 159 h 1311"/>
              <a:gd name="T98" fmla="*/ 267 w 456"/>
              <a:gd name="T99" fmla="*/ 125 h 1311"/>
              <a:gd name="T100" fmla="*/ 250 w 456"/>
              <a:gd name="T101" fmla="*/ 104 h 1311"/>
              <a:gd name="T102" fmla="*/ 260 w 456"/>
              <a:gd name="T103" fmla="*/ 71 h 1311"/>
              <a:gd name="T104" fmla="*/ 223 w 456"/>
              <a:gd name="T105" fmla="*/ 27 h 1311"/>
              <a:gd name="T106" fmla="*/ 168 w 456"/>
              <a:gd name="T107" fmla="*/ 2 h 1311"/>
              <a:gd name="T108" fmla="*/ 143 w 456"/>
              <a:gd name="T109" fmla="*/ 5 h 1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56" h="1311">
                <a:moveTo>
                  <a:pt x="121" y="23"/>
                </a:moveTo>
                <a:lnTo>
                  <a:pt x="121" y="23"/>
                </a:lnTo>
                <a:lnTo>
                  <a:pt x="113" y="22"/>
                </a:lnTo>
                <a:lnTo>
                  <a:pt x="105" y="22"/>
                </a:lnTo>
                <a:lnTo>
                  <a:pt x="96" y="23"/>
                </a:lnTo>
                <a:lnTo>
                  <a:pt x="85" y="25"/>
                </a:lnTo>
                <a:lnTo>
                  <a:pt x="74" y="29"/>
                </a:lnTo>
                <a:lnTo>
                  <a:pt x="69" y="31"/>
                </a:lnTo>
                <a:lnTo>
                  <a:pt x="66" y="35"/>
                </a:lnTo>
                <a:lnTo>
                  <a:pt x="62" y="40"/>
                </a:lnTo>
                <a:lnTo>
                  <a:pt x="59" y="46"/>
                </a:lnTo>
                <a:lnTo>
                  <a:pt x="59" y="46"/>
                </a:lnTo>
                <a:lnTo>
                  <a:pt x="56" y="50"/>
                </a:lnTo>
                <a:lnTo>
                  <a:pt x="56" y="56"/>
                </a:lnTo>
                <a:lnTo>
                  <a:pt x="56" y="62"/>
                </a:lnTo>
                <a:lnTo>
                  <a:pt x="57" y="68"/>
                </a:lnTo>
                <a:lnTo>
                  <a:pt x="61" y="80"/>
                </a:lnTo>
                <a:lnTo>
                  <a:pt x="68" y="91"/>
                </a:lnTo>
                <a:lnTo>
                  <a:pt x="75" y="100"/>
                </a:lnTo>
                <a:lnTo>
                  <a:pt x="81" y="107"/>
                </a:lnTo>
                <a:lnTo>
                  <a:pt x="88" y="115"/>
                </a:lnTo>
                <a:lnTo>
                  <a:pt x="88" y="115"/>
                </a:lnTo>
                <a:lnTo>
                  <a:pt x="91" y="128"/>
                </a:lnTo>
                <a:lnTo>
                  <a:pt x="96" y="150"/>
                </a:lnTo>
                <a:lnTo>
                  <a:pt x="96" y="150"/>
                </a:lnTo>
                <a:lnTo>
                  <a:pt x="96" y="165"/>
                </a:lnTo>
                <a:lnTo>
                  <a:pt x="96" y="169"/>
                </a:lnTo>
                <a:lnTo>
                  <a:pt x="103" y="176"/>
                </a:lnTo>
                <a:lnTo>
                  <a:pt x="103" y="176"/>
                </a:lnTo>
                <a:lnTo>
                  <a:pt x="103" y="180"/>
                </a:lnTo>
                <a:lnTo>
                  <a:pt x="104" y="188"/>
                </a:lnTo>
                <a:lnTo>
                  <a:pt x="105" y="193"/>
                </a:lnTo>
                <a:lnTo>
                  <a:pt x="107" y="198"/>
                </a:lnTo>
                <a:lnTo>
                  <a:pt x="110" y="203"/>
                </a:lnTo>
                <a:lnTo>
                  <a:pt x="113" y="205"/>
                </a:lnTo>
                <a:lnTo>
                  <a:pt x="113" y="205"/>
                </a:lnTo>
                <a:lnTo>
                  <a:pt x="118" y="207"/>
                </a:lnTo>
                <a:lnTo>
                  <a:pt x="124" y="209"/>
                </a:lnTo>
                <a:lnTo>
                  <a:pt x="136" y="211"/>
                </a:lnTo>
                <a:lnTo>
                  <a:pt x="150" y="212"/>
                </a:lnTo>
                <a:lnTo>
                  <a:pt x="161" y="238"/>
                </a:lnTo>
                <a:lnTo>
                  <a:pt x="161" y="238"/>
                </a:lnTo>
                <a:lnTo>
                  <a:pt x="154" y="245"/>
                </a:lnTo>
                <a:lnTo>
                  <a:pt x="148" y="254"/>
                </a:lnTo>
                <a:lnTo>
                  <a:pt x="140" y="266"/>
                </a:lnTo>
                <a:lnTo>
                  <a:pt x="130" y="281"/>
                </a:lnTo>
                <a:lnTo>
                  <a:pt x="121" y="300"/>
                </a:lnTo>
                <a:lnTo>
                  <a:pt x="112" y="322"/>
                </a:lnTo>
                <a:lnTo>
                  <a:pt x="106" y="346"/>
                </a:lnTo>
                <a:lnTo>
                  <a:pt x="106" y="346"/>
                </a:lnTo>
                <a:lnTo>
                  <a:pt x="98" y="387"/>
                </a:lnTo>
                <a:lnTo>
                  <a:pt x="92" y="408"/>
                </a:lnTo>
                <a:lnTo>
                  <a:pt x="88" y="415"/>
                </a:lnTo>
                <a:lnTo>
                  <a:pt x="86" y="421"/>
                </a:lnTo>
                <a:lnTo>
                  <a:pt x="76" y="435"/>
                </a:lnTo>
                <a:lnTo>
                  <a:pt x="62" y="456"/>
                </a:lnTo>
                <a:lnTo>
                  <a:pt x="103" y="489"/>
                </a:lnTo>
                <a:lnTo>
                  <a:pt x="103" y="489"/>
                </a:lnTo>
                <a:lnTo>
                  <a:pt x="100" y="495"/>
                </a:lnTo>
                <a:lnTo>
                  <a:pt x="97" y="513"/>
                </a:lnTo>
                <a:lnTo>
                  <a:pt x="91" y="538"/>
                </a:lnTo>
                <a:lnTo>
                  <a:pt x="90" y="553"/>
                </a:lnTo>
                <a:lnTo>
                  <a:pt x="88" y="569"/>
                </a:lnTo>
                <a:lnTo>
                  <a:pt x="88" y="569"/>
                </a:lnTo>
                <a:lnTo>
                  <a:pt x="87" y="584"/>
                </a:lnTo>
                <a:lnTo>
                  <a:pt x="88" y="599"/>
                </a:lnTo>
                <a:lnTo>
                  <a:pt x="91" y="613"/>
                </a:lnTo>
                <a:lnTo>
                  <a:pt x="93" y="626"/>
                </a:lnTo>
                <a:lnTo>
                  <a:pt x="97" y="637"/>
                </a:lnTo>
                <a:lnTo>
                  <a:pt x="101" y="646"/>
                </a:lnTo>
                <a:lnTo>
                  <a:pt x="107" y="655"/>
                </a:lnTo>
                <a:lnTo>
                  <a:pt x="113" y="659"/>
                </a:lnTo>
                <a:lnTo>
                  <a:pt x="113" y="659"/>
                </a:lnTo>
                <a:lnTo>
                  <a:pt x="119" y="663"/>
                </a:lnTo>
                <a:lnTo>
                  <a:pt x="125" y="665"/>
                </a:lnTo>
                <a:lnTo>
                  <a:pt x="131" y="666"/>
                </a:lnTo>
                <a:lnTo>
                  <a:pt x="136" y="666"/>
                </a:lnTo>
                <a:lnTo>
                  <a:pt x="143" y="664"/>
                </a:lnTo>
                <a:lnTo>
                  <a:pt x="147" y="663"/>
                </a:lnTo>
                <a:lnTo>
                  <a:pt x="147" y="663"/>
                </a:lnTo>
                <a:lnTo>
                  <a:pt x="135" y="684"/>
                </a:lnTo>
                <a:lnTo>
                  <a:pt x="113" y="725"/>
                </a:lnTo>
                <a:lnTo>
                  <a:pt x="113" y="725"/>
                </a:lnTo>
                <a:lnTo>
                  <a:pt x="105" y="741"/>
                </a:lnTo>
                <a:lnTo>
                  <a:pt x="98" y="752"/>
                </a:lnTo>
                <a:lnTo>
                  <a:pt x="93" y="759"/>
                </a:lnTo>
                <a:lnTo>
                  <a:pt x="88" y="769"/>
                </a:lnTo>
                <a:lnTo>
                  <a:pt x="88" y="769"/>
                </a:lnTo>
                <a:lnTo>
                  <a:pt x="78" y="788"/>
                </a:lnTo>
                <a:lnTo>
                  <a:pt x="61" y="820"/>
                </a:lnTo>
                <a:lnTo>
                  <a:pt x="52" y="839"/>
                </a:lnTo>
                <a:lnTo>
                  <a:pt x="43" y="859"/>
                </a:lnTo>
                <a:lnTo>
                  <a:pt x="35" y="879"/>
                </a:lnTo>
                <a:lnTo>
                  <a:pt x="30" y="900"/>
                </a:lnTo>
                <a:lnTo>
                  <a:pt x="30" y="900"/>
                </a:lnTo>
                <a:lnTo>
                  <a:pt x="28" y="910"/>
                </a:lnTo>
                <a:lnTo>
                  <a:pt x="27" y="923"/>
                </a:lnTo>
                <a:lnTo>
                  <a:pt x="28" y="939"/>
                </a:lnTo>
                <a:lnTo>
                  <a:pt x="28" y="955"/>
                </a:lnTo>
                <a:lnTo>
                  <a:pt x="31" y="990"/>
                </a:lnTo>
                <a:lnTo>
                  <a:pt x="37" y="1027"/>
                </a:lnTo>
                <a:lnTo>
                  <a:pt x="43" y="1063"/>
                </a:lnTo>
                <a:lnTo>
                  <a:pt x="50" y="1092"/>
                </a:lnTo>
                <a:lnTo>
                  <a:pt x="59" y="1129"/>
                </a:lnTo>
                <a:lnTo>
                  <a:pt x="59" y="1129"/>
                </a:lnTo>
                <a:lnTo>
                  <a:pt x="75" y="1172"/>
                </a:lnTo>
                <a:lnTo>
                  <a:pt x="88" y="1202"/>
                </a:lnTo>
                <a:lnTo>
                  <a:pt x="69" y="1239"/>
                </a:lnTo>
                <a:lnTo>
                  <a:pt x="69" y="1239"/>
                </a:lnTo>
                <a:lnTo>
                  <a:pt x="57" y="1249"/>
                </a:lnTo>
                <a:lnTo>
                  <a:pt x="46" y="1260"/>
                </a:lnTo>
                <a:lnTo>
                  <a:pt x="40" y="1264"/>
                </a:lnTo>
                <a:lnTo>
                  <a:pt x="34" y="1267"/>
                </a:lnTo>
                <a:lnTo>
                  <a:pt x="34" y="1267"/>
                </a:lnTo>
                <a:lnTo>
                  <a:pt x="27" y="1269"/>
                </a:lnTo>
                <a:lnTo>
                  <a:pt x="21" y="1271"/>
                </a:lnTo>
                <a:lnTo>
                  <a:pt x="10" y="1273"/>
                </a:lnTo>
                <a:lnTo>
                  <a:pt x="6" y="1275"/>
                </a:lnTo>
                <a:lnTo>
                  <a:pt x="3" y="1278"/>
                </a:lnTo>
                <a:lnTo>
                  <a:pt x="0" y="1280"/>
                </a:lnTo>
                <a:lnTo>
                  <a:pt x="0" y="1285"/>
                </a:lnTo>
                <a:lnTo>
                  <a:pt x="0" y="1285"/>
                </a:lnTo>
                <a:lnTo>
                  <a:pt x="2" y="1296"/>
                </a:lnTo>
                <a:lnTo>
                  <a:pt x="4" y="1299"/>
                </a:lnTo>
                <a:lnTo>
                  <a:pt x="6" y="1303"/>
                </a:lnTo>
                <a:lnTo>
                  <a:pt x="9" y="1305"/>
                </a:lnTo>
                <a:lnTo>
                  <a:pt x="13" y="1308"/>
                </a:lnTo>
                <a:lnTo>
                  <a:pt x="19" y="1310"/>
                </a:lnTo>
                <a:lnTo>
                  <a:pt x="27" y="1311"/>
                </a:lnTo>
                <a:lnTo>
                  <a:pt x="27" y="1311"/>
                </a:lnTo>
                <a:lnTo>
                  <a:pt x="37" y="1310"/>
                </a:lnTo>
                <a:lnTo>
                  <a:pt x="53" y="1308"/>
                </a:lnTo>
                <a:lnTo>
                  <a:pt x="92" y="1297"/>
                </a:lnTo>
                <a:lnTo>
                  <a:pt x="131" y="1285"/>
                </a:lnTo>
                <a:lnTo>
                  <a:pt x="157" y="1278"/>
                </a:lnTo>
                <a:lnTo>
                  <a:pt x="157" y="1278"/>
                </a:lnTo>
                <a:lnTo>
                  <a:pt x="173" y="1273"/>
                </a:lnTo>
                <a:lnTo>
                  <a:pt x="187" y="1267"/>
                </a:lnTo>
                <a:lnTo>
                  <a:pt x="199" y="1260"/>
                </a:lnTo>
                <a:lnTo>
                  <a:pt x="209" y="1253"/>
                </a:lnTo>
                <a:lnTo>
                  <a:pt x="209" y="1253"/>
                </a:lnTo>
                <a:lnTo>
                  <a:pt x="214" y="1245"/>
                </a:lnTo>
                <a:lnTo>
                  <a:pt x="217" y="1239"/>
                </a:lnTo>
                <a:lnTo>
                  <a:pt x="219" y="1230"/>
                </a:lnTo>
                <a:lnTo>
                  <a:pt x="198" y="1187"/>
                </a:lnTo>
                <a:lnTo>
                  <a:pt x="198" y="1168"/>
                </a:lnTo>
                <a:lnTo>
                  <a:pt x="182" y="1143"/>
                </a:lnTo>
                <a:lnTo>
                  <a:pt x="182" y="1143"/>
                </a:lnTo>
                <a:lnTo>
                  <a:pt x="182" y="1134"/>
                </a:lnTo>
                <a:lnTo>
                  <a:pt x="181" y="1127"/>
                </a:lnTo>
                <a:lnTo>
                  <a:pt x="179" y="1122"/>
                </a:lnTo>
                <a:lnTo>
                  <a:pt x="179" y="1122"/>
                </a:lnTo>
                <a:lnTo>
                  <a:pt x="178" y="1118"/>
                </a:lnTo>
                <a:lnTo>
                  <a:pt x="176" y="1114"/>
                </a:lnTo>
                <a:lnTo>
                  <a:pt x="174" y="1099"/>
                </a:lnTo>
                <a:lnTo>
                  <a:pt x="172" y="1082"/>
                </a:lnTo>
                <a:lnTo>
                  <a:pt x="172" y="1082"/>
                </a:lnTo>
                <a:lnTo>
                  <a:pt x="168" y="1039"/>
                </a:lnTo>
                <a:lnTo>
                  <a:pt x="166" y="1007"/>
                </a:lnTo>
                <a:lnTo>
                  <a:pt x="163" y="995"/>
                </a:lnTo>
                <a:lnTo>
                  <a:pt x="161" y="988"/>
                </a:lnTo>
                <a:lnTo>
                  <a:pt x="161" y="988"/>
                </a:lnTo>
                <a:lnTo>
                  <a:pt x="148" y="960"/>
                </a:lnTo>
                <a:lnTo>
                  <a:pt x="140" y="940"/>
                </a:lnTo>
                <a:lnTo>
                  <a:pt x="140" y="940"/>
                </a:lnTo>
                <a:lnTo>
                  <a:pt x="128" y="900"/>
                </a:lnTo>
                <a:lnTo>
                  <a:pt x="128" y="900"/>
                </a:lnTo>
                <a:lnTo>
                  <a:pt x="147" y="876"/>
                </a:lnTo>
                <a:lnTo>
                  <a:pt x="162" y="859"/>
                </a:lnTo>
                <a:lnTo>
                  <a:pt x="172" y="848"/>
                </a:lnTo>
                <a:lnTo>
                  <a:pt x="172" y="848"/>
                </a:lnTo>
                <a:lnTo>
                  <a:pt x="205" y="831"/>
                </a:lnTo>
                <a:lnTo>
                  <a:pt x="233" y="816"/>
                </a:lnTo>
                <a:lnTo>
                  <a:pt x="241" y="820"/>
                </a:lnTo>
                <a:lnTo>
                  <a:pt x="241" y="820"/>
                </a:lnTo>
                <a:lnTo>
                  <a:pt x="255" y="886"/>
                </a:lnTo>
                <a:lnTo>
                  <a:pt x="266" y="935"/>
                </a:lnTo>
                <a:lnTo>
                  <a:pt x="274" y="965"/>
                </a:lnTo>
                <a:lnTo>
                  <a:pt x="274" y="965"/>
                </a:lnTo>
                <a:lnTo>
                  <a:pt x="276" y="972"/>
                </a:lnTo>
                <a:lnTo>
                  <a:pt x="281" y="979"/>
                </a:lnTo>
                <a:lnTo>
                  <a:pt x="292" y="995"/>
                </a:lnTo>
                <a:lnTo>
                  <a:pt x="301" y="1011"/>
                </a:lnTo>
                <a:lnTo>
                  <a:pt x="305" y="1020"/>
                </a:lnTo>
                <a:lnTo>
                  <a:pt x="307" y="1027"/>
                </a:lnTo>
                <a:lnTo>
                  <a:pt x="307" y="1027"/>
                </a:lnTo>
                <a:lnTo>
                  <a:pt x="311" y="1049"/>
                </a:lnTo>
                <a:lnTo>
                  <a:pt x="318" y="1082"/>
                </a:lnTo>
                <a:lnTo>
                  <a:pt x="325" y="1116"/>
                </a:lnTo>
                <a:lnTo>
                  <a:pt x="327" y="1132"/>
                </a:lnTo>
                <a:lnTo>
                  <a:pt x="329" y="1143"/>
                </a:lnTo>
                <a:lnTo>
                  <a:pt x="329" y="1143"/>
                </a:lnTo>
                <a:lnTo>
                  <a:pt x="330" y="1176"/>
                </a:lnTo>
                <a:lnTo>
                  <a:pt x="331" y="1186"/>
                </a:lnTo>
                <a:lnTo>
                  <a:pt x="332" y="1195"/>
                </a:lnTo>
                <a:lnTo>
                  <a:pt x="332" y="1195"/>
                </a:lnTo>
                <a:lnTo>
                  <a:pt x="332" y="1199"/>
                </a:lnTo>
                <a:lnTo>
                  <a:pt x="332" y="1204"/>
                </a:lnTo>
                <a:lnTo>
                  <a:pt x="331" y="1217"/>
                </a:lnTo>
                <a:lnTo>
                  <a:pt x="329" y="1230"/>
                </a:lnTo>
                <a:lnTo>
                  <a:pt x="329" y="1230"/>
                </a:lnTo>
                <a:lnTo>
                  <a:pt x="318" y="1239"/>
                </a:lnTo>
                <a:lnTo>
                  <a:pt x="308" y="1245"/>
                </a:lnTo>
                <a:lnTo>
                  <a:pt x="299" y="1249"/>
                </a:lnTo>
                <a:lnTo>
                  <a:pt x="299" y="1249"/>
                </a:lnTo>
                <a:lnTo>
                  <a:pt x="289" y="1250"/>
                </a:lnTo>
                <a:lnTo>
                  <a:pt x="276" y="1250"/>
                </a:lnTo>
                <a:lnTo>
                  <a:pt x="268" y="1252"/>
                </a:lnTo>
                <a:lnTo>
                  <a:pt x="261" y="1253"/>
                </a:lnTo>
                <a:lnTo>
                  <a:pt x="253" y="1256"/>
                </a:lnTo>
                <a:lnTo>
                  <a:pt x="244" y="1260"/>
                </a:lnTo>
                <a:lnTo>
                  <a:pt x="244" y="1260"/>
                </a:lnTo>
                <a:lnTo>
                  <a:pt x="238" y="1265"/>
                </a:lnTo>
                <a:lnTo>
                  <a:pt x="235" y="1271"/>
                </a:lnTo>
                <a:lnTo>
                  <a:pt x="232" y="1277"/>
                </a:lnTo>
                <a:lnTo>
                  <a:pt x="232" y="1281"/>
                </a:lnTo>
                <a:lnTo>
                  <a:pt x="233" y="1287"/>
                </a:lnTo>
                <a:lnTo>
                  <a:pt x="236" y="1291"/>
                </a:lnTo>
                <a:lnTo>
                  <a:pt x="238" y="1294"/>
                </a:lnTo>
                <a:lnTo>
                  <a:pt x="241" y="1296"/>
                </a:lnTo>
                <a:lnTo>
                  <a:pt x="241" y="1296"/>
                </a:lnTo>
                <a:lnTo>
                  <a:pt x="245" y="1297"/>
                </a:lnTo>
                <a:lnTo>
                  <a:pt x="254" y="1297"/>
                </a:lnTo>
                <a:lnTo>
                  <a:pt x="277" y="1296"/>
                </a:lnTo>
                <a:lnTo>
                  <a:pt x="302" y="1296"/>
                </a:lnTo>
                <a:lnTo>
                  <a:pt x="322" y="1296"/>
                </a:lnTo>
                <a:lnTo>
                  <a:pt x="322" y="1296"/>
                </a:lnTo>
                <a:lnTo>
                  <a:pt x="338" y="1298"/>
                </a:lnTo>
                <a:lnTo>
                  <a:pt x="362" y="1299"/>
                </a:lnTo>
                <a:lnTo>
                  <a:pt x="385" y="1300"/>
                </a:lnTo>
                <a:lnTo>
                  <a:pt x="401" y="1300"/>
                </a:lnTo>
                <a:lnTo>
                  <a:pt x="401" y="1300"/>
                </a:lnTo>
                <a:lnTo>
                  <a:pt x="415" y="1299"/>
                </a:lnTo>
                <a:lnTo>
                  <a:pt x="430" y="1297"/>
                </a:lnTo>
                <a:lnTo>
                  <a:pt x="436" y="1296"/>
                </a:lnTo>
                <a:lnTo>
                  <a:pt x="440" y="1293"/>
                </a:lnTo>
                <a:lnTo>
                  <a:pt x="444" y="1290"/>
                </a:lnTo>
                <a:lnTo>
                  <a:pt x="445" y="1285"/>
                </a:lnTo>
                <a:lnTo>
                  <a:pt x="445" y="1285"/>
                </a:lnTo>
                <a:lnTo>
                  <a:pt x="443" y="1259"/>
                </a:lnTo>
                <a:lnTo>
                  <a:pt x="442" y="1242"/>
                </a:lnTo>
                <a:lnTo>
                  <a:pt x="456" y="1230"/>
                </a:lnTo>
                <a:lnTo>
                  <a:pt x="456" y="1230"/>
                </a:lnTo>
                <a:lnTo>
                  <a:pt x="445" y="1186"/>
                </a:lnTo>
                <a:lnTo>
                  <a:pt x="436" y="1145"/>
                </a:lnTo>
                <a:lnTo>
                  <a:pt x="424" y="1099"/>
                </a:lnTo>
                <a:lnTo>
                  <a:pt x="424" y="1099"/>
                </a:lnTo>
                <a:lnTo>
                  <a:pt x="411" y="1051"/>
                </a:lnTo>
                <a:lnTo>
                  <a:pt x="399" y="997"/>
                </a:lnTo>
                <a:lnTo>
                  <a:pt x="387" y="952"/>
                </a:lnTo>
                <a:lnTo>
                  <a:pt x="383" y="935"/>
                </a:lnTo>
                <a:lnTo>
                  <a:pt x="380" y="926"/>
                </a:lnTo>
                <a:lnTo>
                  <a:pt x="380" y="926"/>
                </a:lnTo>
                <a:lnTo>
                  <a:pt x="367" y="895"/>
                </a:lnTo>
                <a:lnTo>
                  <a:pt x="361" y="878"/>
                </a:lnTo>
                <a:lnTo>
                  <a:pt x="357" y="864"/>
                </a:lnTo>
                <a:lnTo>
                  <a:pt x="357" y="864"/>
                </a:lnTo>
                <a:lnTo>
                  <a:pt x="343" y="747"/>
                </a:lnTo>
                <a:lnTo>
                  <a:pt x="343" y="747"/>
                </a:lnTo>
                <a:lnTo>
                  <a:pt x="346" y="718"/>
                </a:lnTo>
                <a:lnTo>
                  <a:pt x="354" y="652"/>
                </a:lnTo>
                <a:lnTo>
                  <a:pt x="354" y="652"/>
                </a:lnTo>
                <a:lnTo>
                  <a:pt x="356" y="618"/>
                </a:lnTo>
                <a:lnTo>
                  <a:pt x="357" y="589"/>
                </a:lnTo>
                <a:lnTo>
                  <a:pt x="357" y="565"/>
                </a:lnTo>
                <a:lnTo>
                  <a:pt x="357" y="551"/>
                </a:lnTo>
                <a:lnTo>
                  <a:pt x="357" y="551"/>
                </a:lnTo>
                <a:lnTo>
                  <a:pt x="360" y="527"/>
                </a:lnTo>
                <a:lnTo>
                  <a:pt x="362" y="489"/>
                </a:lnTo>
                <a:lnTo>
                  <a:pt x="364" y="449"/>
                </a:lnTo>
                <a:lnTo>
                  <a:pt x="366" y="420"/>
                </a:lnTo>
                <a:lnTo>
                  <a:pt x="366" y="420"/>
                </a:lnTo>
                <a:lnTo>
                  <a:pt x="366" y="366"/>
                </a:lnTo>
                <a:lnTo>
                  <a:pt x="364" y="336"/>
                </a:lnTo>
                <a:lnTo>
                  <a:pt x="363" y="324"/>
                </a:lnTo>
                <a:lnTo>
                  <a:pt x="361" y="314"/>
                </a:lnTo>
                <a:lnTo>
                  <a:pt x="361" y="314"/>
                </a:lnTo>
                <a:lnTo>
                  <a:pt x="355" y="294"/>
                </a:lnTo>
                <a:lnTo>
                  <a:pt x="346" y="269"/>
                </a:lnTo>
                <a:lnTo>
                  <a:pt x="341" y="256"/>
                </a:lnTo>
                <a:lnTo>
                  <a:pt x="333" y="243"/>
                </a:lnTo>
                <a:lnTo>
                  <a:pt x="326" y="232"/>
                </a:lnTo>
                <a:lnTo>
                  <a:pt x="318" y="223"/>
                </a:lnTo>
                <a:lnTo>
                  <a:pt x="318" y="223"/>
                </a:lnTo>
                <a:lnTo>
                  <a:pt x="297" y="206"/>
                </a:lnTo>
                <a:lnTo>
                  <a:pt x="272" y="189"/>
                </a:lnTo>
                <a:lnTo>
                  <a:pt x="244" y="173"/>
                </a:lnTo>
                <a:lnTo>
                  <a:pt x="244" y="173"/>
                </a:lnTo>
                <a:lnTo>
                  <a:pt x="248" y="173"/>
                </a:lnTo>
                <a:lnTo>
                  <a:pt x="250" y="172"/>
                </a:lnTo>
                <a:lnTo>
                  <a:pt x="255" y="170"/>
                </a:lnTo>
                <a:lnTo>
                  <a:pt x="258" y="168"/>
                </a:lnTo>
                <a:lnTo>
                  <a:pt x="263" y="165"/>
                </a:lnTo>
                <a:lnTo>
                  <a:pt x="267" y="159"/>
                </a:lnTo>
                <a:lnTo>
                  <a:pt x="270" y="150"/>
                </a:lnTo>
                <a:lnTo>
                  <a:pt x="270" y="150"/>
                </a:lnTo>
                <a:lnTo>
                  <a:pt x="272" y="145"/>
                </a:lnTo>
                <a:lnTo>
                  <a:pt x="272" y="142"/>
                </a:lnTo>
                <a:lnTo>
                  <a:pt x="270" y="134"/>
                </a:lnTo>
                <a:lnTo>
                  <a:pt x="267" y="125"/>
                </a:lnTo>
                <a:lnTo>
                  <a:pt x="262" y="119"/>
                </a:lnTo>
                <a:lnTo>
                  <a:pt x="257" y="115"/>
                </a:lnTo>
                <a:lnTo>
                  <a:pt x="253" y="111"/>
                </a:lnTo>
                <a:lnTo>
                  <a:pt x="248" y="107"/>
                </a:lnTo>
                <a:lnTo>
                  <a:pt x="248" y="107"/>
                </a:lnTo>
                <a:lnTo>
                  <a:pt x="250" y="104"/>
                </a:lnTo>
                <a:lnTo>
                  <a:pt x="255" y="98"/>
                </a:lnTo>
                <a:lnTo>
                  <a:pt x="257" y="92"/>
                </a:lnTo>
                <a:lnTo>
                  <a:pt x="258" y="86"/>
                </a:lnTo>
                <a:lnTo>
                  <a:pt x="260" y="79"/>
                </a:lnTo>
                <a:lnTo>
                  <a:pt x="260" y="71"/>
                </a:lnTo>
                <a:lnTo>
                  <a:pt x="260" y="71"/>
                </a:lnTo>
                <a:lnTo>
                  <a:pt x="257" y="62"/>
                </a:lnTo>
                <a:lnTo>
                  <a:pt x="255" y="55"/>
                </a:lnTo>
                <a:lnTo>
                  <a:pt x="250" y="49"/>
                </a:lnTo>
                <a:lnTo>
                  <a:pt x="245" y="44"/>
                </a:lnTo>
                <a:lnTo>
                  <a:pt x="235" y="36"/>
                </a:lnTo>
                <a:lnTo>
                  <a:pt x="223" y="27"/>
                </a:lnTo>
                <a:lnTo>
                  <a:pt x="223" y="27"/>
                </a:lnTo>
                <a:lnTo>
                  <a:pt x="210" y="18"/>
                </a:lnTo>
                <a:lnTo>
                  <a:pt x="195" y="10"/>
                </a:lnTo>
                <a:lnTo>
                  <a:pt x="181" y="4"/>
                </a:lnTo>
                <a:lnTo>
                  <a:pt x="175" y="3"/>
                </a:lnTo>
                <a:lnTo>
                  <a:pt x="168" y="2"/>
                </a:lnTo>
                <a:lnTo>
                  <a:pt x="168" y="2"/>
                </a:lnTo>
                <a:lnTo>
                  <a:pt x="159" y="0"/>
                </a:lnTo>
                <a:lnTo>
                  <a:pt x="153" y="0"/>
                </a:lnTo>
                <a:lnTo>
                  <a:pt x="148" y="2"/>
                </a:lnTo>
                <a:lnTo>
                  <a:pt x="143" y="5"/>
                </a:lnTo>
                <a:lnTo>
                  <a:pt x="143" y="5"/>
                </a:lnTo>
                <a:lnTo>
                  <a:pt x="135" y="10"/>
                </a:lnTo>
                <a:lnTo>
                  <a:pt x="129" y="16"/>
                </a:lnTo>
                <a:lnTo>
                  <a:pt x="121" y="23"/>
                </a:lnTo>
                <a:lnTo>
                  <a:pt x="121" y="2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2">
            <a:extLst>
              <a:ext uri="{FF2B5EF4-FFF2-40B4-BE49-F238E27FC236}">
                <a16:creationId xmlns:a16="http://schemas.microsoft.com/office/drawing/2014/main" id="{B1AF6076-A974-45BE-AFF8-A00CAD381516}"/>
              </a:ext>
            </a:extLst>
          </p:cNvPr>
          <p:cNvSpPr>
            <a:spLocks/>
          </p:cNvSpPr>
          <p:nvPr/>
        </p:nvSpPr>
        <p:spPr bwMode="auto">
          <a:xfrm>
            <a:off x="6484517" y="4734144"/>
            <a:ext cx="528942" cy="1613623"/>
          </a:xfrm>
          <a:custGeom>
            <a:avLst/>
            <a:gdLst>
              <a:gd name="T0" fmla="*/ 8 w 454"/>
              <a:gd name="T1" fmla="*/ 68 h 1385"/>
              <a:gd name="T2" fmla="*/ 21 w 454"/>
              <a:gd name="T3" fmla="*/ 81 h 1385"/>
              <a:gd name="T4" fmla="*/ 76 w 454"/>
              <a:gd name="T5" fmla="*/ 102 h 1385"/>
              <a:gd name="T6" fmla="*/ 64 w 454"/>
              <a:gd name="T7" fmla="*/ 133 h 1385"/>
              <a:gd name="T8" fmla="*/ 63 w 454"/>
              <a:gd name="T9" fmla="*/ 143 h 1385"/>
              <a:gd name="T10" fmla="*/ 72 w 454"/>
              <a:gd name="T11" fmla="*/ 167 h 1385"/>
              <a:gd name="T12" fmla="*/ 73 w 454"/>
              <a:gd name="T13" fmla="*/ 199 h 1385"/>
              <a:gd name="T14" fmla="*/ 101 w 454"/>
              <a:gd name="T15" fmla="*/ 208 h 1385"/>
              <a:gd name="T16" fmla="*/ 115 w 454"/>
              <a:gd name="T17" fmla="*/ 320 h 1385"/>
              <a:gd name="T18" fmla="*/ 104 w 454"/>
              <a:gd name="T19" fmla="*/ 408 h 1385"/>
              <a:gd name="T20" fmla="*/ 101 w 454"/>
              <a:gd name="T21" fmla="*/ 475 h 1385"/>
              <a:gd name="T22" fmla="*/ 52 w 454"/>
              <a:gd name="T23" fmla="*/ 512 h 1385"/>
              <a:gd name="T24" fmla="*/ 27 w 454"/>
              <a:gd name="T25" fmla="*/ 512 h 1385"/>
              <a:gd name="T26" fmla="*/ 8 w 454"/>
              <a:gd name="T27" fmla="*/ 522 h 1385"/>
              <a:gd name="T28" fmla="*/ 0 w 454"/>
              <a:gd name="T29" fmla="*/ 544 h 1385"/>
              <a:gd name="T30" fmla="*/ 13 w 454"/>
              <a:gd name="T31" fmla="*/ 559 h 1385"/>
              <a:gd name="T32" fmla="*/ 8 w 454"/>
              <a:gd name="T33" fmla="*/ 570 h 1385"/>
              <a:gd name="T34" fmla="*/ 22 w 454"/>
              <a:gd name="T35" fmla="*/ 579 h 1385"/>
              <a:gd name="T36" fmla="*/ 69 w 454"/>
              <a:gd name="T37" fmla="*/ 601 h 1385"/>
              <a:gd name="T38" fmla="*/ 89 w 454"/>
              <a:gd name="T39" fmla="*/ 673 h 1385"/>
              <a:gd name="T40" fmla="*/ 90 w 454"/>
              <a:gd name="T41" fmla="*/ 785 h 1385"/>
              <a:gd name="T42" fmla="*/ 101 w 454"/>
              <a:gd name="T43" fmla="*/ 821 h 1385"/>
              <a:gd name="T44" fmla="*/ 96 w 454"/>
              <a:gd name="T45" fmla="*/ 1004 h 1385"/>
              <a:gd name="T46" fmla="*/ 109 w 454"/>
              <a:gd name="T47" fmla="*/ 1038 h 1385"/>
              <a:gd name="T48" fmla="*/ 191 w 454"/>
              <a:gd name="T49" fmla="*/ 1116 h 1385"/>
              <a:gd name="T50" fmla="*/ 197 w 454"/>
              <a:gd name="T51" fmla="*/ 1189 h 1385"/>
              <a:gd name="T52" fmla="*/ 212 w 454"/>
              <a:gd name="T53" fmla="*/ 1204 h 1385"/>
              <a:gd name="T54" fmla="*/ 220 w 454"/>
              <a:gd name="T55" fmla="*/ 1216 h 1385"/>
              <a:gd name="T56" fmla="*/ 198 w 454"/>
              <a:gd name="T57" fmla="*/ 1308 h 1385"/>
              <a:gd name="T58" fmla="*/ 158 w 454"/>
              <a:gd name="T59" fmla="*/ 1345 h 1385"/>
              <a:gd name="T60" fmla="*/ 152 w 454"/>
              <a:gd name="T61" fmla="*/ 1363 h 1385"/>
              <a:gd name="T62" fmla="*/ 172 w 454"/>
              <a:gd name="T63" fmla="*/ 1382 h 1385"/>
              <a:gd name="T64" fmla="*/ 208 w 454"/>
              <a:gd name="T65" fmla="*/ 1382 h 1385"/>
              <a:gd name="T66" fmla="*/ 264 w 454"/>
              <a:gd name="T67" fmla="*/ 1371 h 1385"/>
              <a:gd name="T68" fmla="*/ 299 w 454"/>
              <a:gd name="T69" fmla="*/ 1369 h 1385"/>
              <a:gd name="T70" fmla="*/ 342 w 454"/>
              <a:gd name="T71" fmla="*/ 1361 h 1385"/>
              <a:gd name="T72" fmla="*/ 342 w 454"/>
              <a:gd name="T73" fmla="*/ 1319 h 1385"/>
              <a:gd name="T74" fmla="*/ 367 w 454"/>
              <a:gd name="T75" fmla="*/ 1276 h 1385"/>
              <a:gd name="T76" fmla="*/ 409 w 454"/>
              <a:gd name="T77" fmla="*/ 1243 h 1385"/>
              <a:gd name="T78" fmla="*/ 452 w 454"/>
              <a:gd name="T79" fmla="*/ 1198 h 1385"/>
              <a:gd name="T80" fmla="*/ 447 w 454"/>
              <a:gd name="T81" fmla="*/ 1180 h 1385"/>
              <a:gd name="T82" fmla="*/ 386 w 454"/>
              <a:gd name="T83" fmla="*/ 1151 h 1385"/>
              <a:gd name="T84" fmla="*/ 342 w 454"/>
              <a:gd name="T85" fmla="*/ 1112 h 1385"/>
              <a:gd name="T86" fmla="*/ 299 w 454"/>
              <a:gd name="T87" fmla="*/ 1053 h 1385"/>
              <a:gd name="T88" fmla="*/ 323 w 454"/>
              <a:gd name="T89" fmla="*/ 965 h 1385"/>
              <a:gd name="T90" fmla="*/ 327 w 454"/>
              <a:gd name="T91" fmla="*/ 905 h 1385"/>
              <a:gd name="T92" fmla="*/ 347 w 454"/>
              <a:gd name="T93" fmla="*/ 793 h 1385"/>
              <a:gd name="T94" fmla="*/ 366 w 454"/>
              <a:gd name="T95" fmla="*/ 791 h 1385"/>
              <a:gd name="T96" fmla="*/ 359 w 454"/>
              <a:gd name="T97" fmla="*/ 726 h 1385"/>
              <a:gd name="T98" fmla="*/ 347 w 454"/>
              <a:gd name="T99" fmla="*/ 566 h 1385"/>
              <a:gd name="T100" fmla="*/ 339 w 454"/>
              <a:gd name="T101" fmla="*/ 368 h 1385"/>
              <a:gd name="T102" fmla="*/ 320 w 454"/>
              <a:gd name="T103" fmla="*/ 293 h 1385"/>
              <a:gd name="T104" fmla="*/ 283 w 454"/>
              <a:gd name="T105" fmla="*/ 224 h 1385"/>
              <a:gd name="T106" fmla="*/ 220 w 454"/>
              <a:gd name="T107" fmla="*/ 169 h 1385"/>
              <a:gd name="T108" fmla="*/ 237 w 454"/>
              <a:gd name="T109" fmla="*/ 107 h 1385"/>
              <a:gd name="T110" fmla="*/ 233 w 454"/>
              <a:gd name="T111" fmla="*/ 54 h 1385"/>
              <a:gd name="T112" fmla="*/ 204 w 454"/>
              <a:gd name="T113" fmla="*/ 14 h 1385"/>
              <a:gd name="T114" fmla="*/ 166 w 454"/>
              <a:gd name="T115" fmla="*/ 0 h 1385"/>
              <a:gd name="T116" fmla="*/ 113 w 454"/>
              <a:gd name="T117" fmla="*/ 7 h 1385"/>
              <a:gd name="T118" fmla="*/ 72 w 454"/>
              <a:gd name="T119" fmla="*/ 49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54" h="1385">
                <a:moveTo>
                  <a:pt x="72" y="49"/>
                </a:moveTo>
                <a:lnTo>
                  <a:pt x="4" y="57"/>
                </a:lnTo>
                <a:lnTo>
                  <a:pt x="4" y="57"/>
                </a:lnTo>
                <a:lnTo>
                  <a:pt x="6" y="61"/>
                </a:lnTo>
                <a:lnTo>
                  <a:pt x="8" y="68"/>
                </a:lnTo>
                <a:lnTo>
                  <a:pt x="10" y="71"/>
                </a:lnTo>
                <a:lnTo>
                  <a:pt x="13" y="76"/>
                </a:lnTo>
                <a:lnTo>
                  <a:pt x="16" y="79"/>
                </a:lnTo>
                <a:lnTo>
                  <a:pt x="21" y="81"/>
                </a:lnTo>
                <a:lnTo>
                  <a:pt x="21" y="81"/>
                </a:lnTo>
                <a:lnTo>
                  <a:pt x="34" y="85"/>
                </a:lnTo>
                <a:lnTo>
                  <a:pt x="53" y="87"/>
                </a:lnTo>
                <a:lnTo>
                  <a:pt x="76" y="89"/>
                </a:lnTo>
                <a:lnTo>
                  <a:pt x="76" y="89"/>
                </a:lnTo>
                <a:lnTo>
                  <a:pt x="76" y="102"/>
                </a:lnTo>
                <a:lnTo>
                  <a:pt x="75" y="113"/>
                </a:lnTo>
                <a:lnTo>
                  <a:pt x="73" y="118"/>
                </a:lnTo>
                <a:lnTo>
                  <a:pt x="72" y="121"/>
                </a:lnTo>
                <a:lnTo>
                  <a:pt x="72" y="121"/>
                </a:lnTo>
                <a:lnTo>
                  <a:pt x="64" y="133"/>
                </a:lnTo>
                <a:lnTo>
                  <a:pt x="60" y="138"/>
                </a:lnTo>
                <a:lnTo>
                  <a:pt x="60" y="140"/>
                </a:lnTo>
                <a:lnTo>
                  <a:pt x="60" y="140"/>
                </a:lnTo>
                <a:lnTo>
                  <a:pt x="60" y="140"/>
                </a:lnTo>
                <a:lnTo>
                  <a:pt x="63" y="143"/>
                </a:lnTo>
                <a:lnTo>
                  <a:pt x="65" y="146"/>
                </a:lnTo>
                <a:lnTo>
                  <a:pt x="69" y="152"/>
                </a:lnTo>
                <a:lnTo>
                  <a:pt x="69" y="152"/>
                </a:lnTo>
                <a:lnTo>
                  <a:pt x="70" y="159"/>
                </a:lnTo>
                <a:lnTo>
                  <a:pt x="72" y="167"/>
                </a:lnTo>
                <a:lnTo>
                  <a:pt x="72" y="176"/>
                </a:lnTo>
                <a:lnTo>
                  <a:pt x="72" y="176"/>
                </a:lnTo>
                <a:lnTo>
                  <a:pt x="71" y="193"/>
                </a:lnTo>
                <a:lnTo>
                  <a:pt x="72" y="198"/>
                </a:lnTo>
                <a:lnTo>
                  <a:pt x="73" y="199"/>
                </a:lnTo>
                <a:lnTo>
                  <a:pt x="76" y="201"/>
                </a:lnTo>
                <a:lnTo>
                  <a:pt x="76" y="201"/>
                </a:lnTo>
                <a:lnTo>
                  <a:pt x="83" y="203"/>
                </a:lnTo>
                <a:lnTo>
                  <a:pt x="91" y="206"/>
                </a:lnTo>
                <a:lnTo>
                  <a:pt x="101" y="208"/>
                </a:lnTo>
                <a:lnTo>
                  <a:pt x="140" y="232"/>
                </a:lnTo>
                <a:lnTo>
                  <a:pt x="128" y="264"/>
                </a:lnTo>
                <a:lnTo>
                  <a:pt x="128" y="264"/>
                </a:lnTo>
                <a:lnTo>
                  <a:pt x="124" y="281"/>
                </a:lnTo>
                <a:lnTo>
                  <a:pt x="115" y="320"/>
                </a:lnTo>
                <a:lnTo>
                  <a:pt x="110" y="343"/>
                </a:lnTo>
                <a:lnTo>
                  <a:pt x="107" y="366"/>
                </a:lnTo>
                <a:lnTo>
                  <a:pt x="104" y="389"/>
                </a:lnTo>
                <a:lnTo>
                  <a:pt x="104" y="408"/>
                </a:lnTo>
                <a:lnTo>
                  <a:pt x="104" y="408"/>
                </a:lnTo>
                <a:lnTo>
                  <a:pt x="104" y="437"/>
                </a:lnTo>
                <a:lnTo>
                  <a:pt x="103" y="458"/>
                </a:lnTo>
                <a:lnTo>
                  <a:pt x="101" y="471"/>
                </a:lnTo>
                <a:lnTo>
                  <a:pt x="101" y="475"/>
                </a:lnTo>
                <a:lnTo>
                  <a:pt x="101" y="475"/>
                </a:lnTo>
                <a:lnTo>
                  <a:pt x="83" y="487"/>
                </a:lnTo>
                <a:lnTo>
                  <a:pt x="69" y="496"/>
                </a:lnTo>
                <a:lnTo>
                  <a:pt x="60" y="503"/>
                </a:lnTo>
                <a:lnTo>
                  <a:pt x="60" y="503"/>
                </a:lnTo>
                <a:lnTo>
                  <a:pt x="52" y="512"/>
                </a:lnTo>
                <a:lnTo>
                  <a:pt x="48" y="515"/>
                </a:lnTo>
                <a:lnTo>
                  <a:pt x="48" y="515"/>
                </a:lnTo>
                <a:lnTo>
                  <a:pt x="45" y="514"/>
                </a:lnTo>
                <a:lnTo>
                  <a:pt x="38" y="513"/>
                </a:lnTo>
                <a:lnTo>
                  <a:pt x="27" y="512"/>
                </a:lnTo>
                <a:lnTo>
                  <a:pt x="22" y="513"/>
                </a:lnTo>
                <a:lnTo>
                  <a:pt x="16" y="515"/>
                </a:lnTo>
                <a:lnTo>
                  <a:pt x="16" y="515"/>
                </a:lnTo>
                <a:lnTo>
                  <a:pt x="11" y="517"/>
                </a:lnTo>
                <a:lnTo>
                  <a:pt x="8" y="522"/>
                </a:lnTo>
                <a:lnTo>
                  <a:pt x="4" y="526"/>
                </a:lnTo>
                <a:lnTo>
                  <a:pt x="2" y="531"/>
                </a:lnTo>
                <a:lnTo>
                  <a:pt x="1" y="535"/>
                </a:lnTo>
                <a:lnTo>
                  <a:pt x="0" y="540"/>
                </a:lnTo>
                <a:lnTo>
                  <a:pt x="0" y="544"/>
                </a:lnTo>
                <a:lnTo>
                  <a:pt x="1" y="547"/>
                </a:lnTo>
                <a:lnTo>
                  <a:pt x="1" y="547"/>
                </a:lnTo>
                <a:lnTo>
                  <a:pt x="4" y="552"/>
                </a:lnTo>
                <a:lnTo>
                  <a:pt x="8" y="556"/>
                </a:lnTo>
                <a:lnTo>
                  <a:pt x="13" y="559"/>
                </a:lnTo>
                <a:lnTo>
                  <a:pt x="13" y="559"/>
                </a:lnTo>
                <a:lnTo>
                  <a:pt x="11" y="560"/>
                </a:lnTo>
                <a:lnTo>
                  <a:pt x="9" y="564"/>
                </a:lnTo>
                <a:lnTo>
                  <a:pt x="8" y="566"/>
                </a:lnTo>
                <a:lnTo>
                  <a:pt x="8" y="570"/>
                </a:lnTo>
                <a:lnTo>
                  <a:pt x="9" y="572"/>
                </a:lnTo>
                <a:lnTo>
                  <a:pt x="13" y="575"/>
                </a:lnTo>
                <a:lnTo>
                  <a:pt x="13" y="575"/>
                </a:lnTo>
                <a:lnTo>
                  <a:pt x="17" y="577"/>
                </a:lnTo>
                <a:lnTo>
                  <a:pt x="22" y="579"/>
                </a:lnTo>
                <a:lnTo>
                  <a:pt x="33" y="582"/>
                </a:lnTo>
                <a:lnTo>
                  <a:pt x="45" y="583"/>
                </a:lnTo>
                <a:lnTo>
                  <a:pt x="45" y="583"/>
                </a:lnTo>
                <a:lnTo>
                  <a:pt x="58" y="594"/>
                </a:lnTo>
                <a:lnTo>
                  <a:pt x="69" y="601"/>
                </a:lnTo>
                <a:lnTo>
                  <a:pt x="73" y="603"/>
                </a:lnTo>
                <a:lnTo>
                  <a:pt x="76" y="603"/>
                </a:lnTo>
                <a:lnTo>
                  <a:pt x="88" y="595"/>
                </a:lnTo>
                <a:lnTo>
                  <a:pt x="88" y="595"/>
                </a:lnTo>
                <a:lnTo>
                  <a:pt x="89" y="673"/>
                </a:lnTo>
                <a:lnTo>
                  <a:pt x="89" y="732"/>
                </a:lnTo>
                <a:lnTo>
                  <a:pt x="88" y="766"/>
                </a:lnTo>
                <a:lnTo>
                  <a:pt x="88" y="766"/>
                </a:lnTo>
                <a:lnTo>
                  <a:pt x="88" y="778"/>
                </a:lnTo>
                <a:lnTo>
                  <a:pt x="90" y="785"/>
                </a:lnTo>
                <a:lnTo>
                  <a:pt x="91" y="789"/>
                </a:lnTo>
                <a:lnTo>
                  <a:pt x="92" y="790"/>
                </a:lnTo>
                <a:lnTo>
                  <a:pt x="104" y="790"/>
                </a:lnTo>
                <a:lnTo>
                  <a:pt x="104" y="790"/>
                </a:lnTo>
                <a:lnTo>
                  <a:pt x="101" y="821"/>
                </a:lnTo>
                <a:lnTo>
                  <a:pt x="96" y="893"/>
                </a:lnTo>
                <a:lnTo>
                  <a:pt x="95" y="935"/>
                </a:lnTo>
                <a:lnTo>
                  <a:pt x="94" y="973"/>
                </a:lnTo>
                <a:lnTo>
                  <a:pt x="95" y="990"/>
                </a:lnTo>
                <a:lnTo>
                  <a:pt x="96" y="1004"/>
                </a:lnTo>
                <a:lnTo>
                  <a:pt x="97" y="1016"/>
                </a:lnTo>
                <a:lnTo>
                  <a:pt x="101" y="1024"/>
                </a:lnTo>
                <a:lnTo>
                  <a:pt x="101" y="1024"/>
                </a:lnTo>
                <a:lnTo>
                  <a:pt x="104" y="1031"/>
                </a:lnTo>
                <a:lnTo>
                  <a:pt x="109" y="1038"/>
                </a:lnTo>
                <a:lnTo>
                  <a:pt x="121" y="1054"/>
                </a:lnTo>
                <a:lnTo>
                  <a:pt x="136" y="1069"/>
                </a:lnTo>
                <a:lnTo>
                  <a:pt x="152" y="1084"/>
                </a:lnTo>
                <a:lnTo>
                  <a:pt x="179" y="1106"/>
                </a:lnTo>
                <a:lnTo>
                  <a:pt x="191" y="1116"/>
                </a:lnTo>
                <a:lnTo>
                  <a:pt x="191" y="1116"/>
                </a:lnTo>
                <a:lnTo>
                  <a:pt x="192" y="1128"/>
                </a:lnTo>
                <a:lnTo>
                  <a:pt x="192" y="1153"/>
                </a:lnTo>
                <a:lnTo>
                  <a:pt x="195" y="1179"/>
                </a:lnTo>
                <a:lnTo>
                  <a:pt x="197" y="1189"/>
                </a:lnTo>
                <a:lnTo>
                  <a:pt x="199" y="1195"/>
                </a:lnTo>
                <a:lnTo>
                  <a:pt x="199" y="1195"/>
                </a:lnTo>
                <a:lnTo>
                  <a:pt x="203" y="1199"/>
                </a:lnTo>
                <a:lnTo>
                  <a:pt x="207" y="1200"/>
                </a:lnTo>
                <a:lnTo>
                  <a:pt x="212" y="1204"/>
                </a:lnTo>
                <a:lnTo>
                  <a:pt x="215" y="1206"/>
                </a:lnTo>
                <a:lnTo>
                  <a:pt x="217" y="1209"/>
                </a:lnTo>
                <a:lnTo>
                  <a:pt x="218" y="1211"/>
                </a:lnTo>
                <a:lnTo>
                  <a:pt x="220" y="1216"/>
                </a:lnTo>
                <a:lnTo>
                  <a:pt x="220" y="1216"/>
                </a:lnTo>
                <a:lnTo>
                  <a:pt x="218" y="1234"/>
                </a:lnTo>
                <a:lnTo>
                  <a:pt x="216" y="1262"/>
                </a:lnTo>
                <a:lnTo>
                  <a:pt x="211" y="1299"/>
                </a:lnTo>
                <a:lnTo>
                  <a:pt x="211" y="1299"/>
                </a:lnTo>
                <a:lnTo>
                  <a:pt x="198" y="1308"/>
                </a:lnTo>
                <a:lnTo>
                  <a:pt x="186" y="1318"/>
                </a:lnTo>
                <a:lnTo>
                  <a:pt x="176" y="1327"/>
                </a:lnTo>
                <a:lnTo>
                  <a:pt x="176" y="1327"/>
                </a:lnTo>
                <a:lnTo>
                  <a:pt x="166" y="1336"/>
                </a:lnTo>
                <a:lnTo>
                  <a:pt x="158" y="1345"/>
                </a:lnTo>
                <a:lnTo>
                  <a:pt x="154" y="1350"/>
                </a:lnTo>
                <a:lnTo>
                  <a:pt x="152" y="1354"/>
                </a:lnTo>
                <a:lnTo>
                  <a:pt x="151" y="1358"/>
                </a:lnTo>
                <a:lnTo>
                  <a:pt x="152" y="1363"/>
                </a:lnTo>
                <a:lnTo>
                  <a:pt x="152" y="1363"/>
                </a:lnTo>
                <a:lnTo>
                  <a:pt x="154" y="1369"/>
                </a:lnTo>
                <a:lnTo>
                  <a:pt x="155" y="1374"/>
                </a:lnTo>
                <a:lnTo>
                  <a:pt x="157" y="1376"/>
                </a:lnTo>
                <a:lnTo>
                  <a:pt x="160" y="1377"/>
                </a:lnTo>
                <a:lnTo>
                  <a:pt x="172" y="1382"/>
                </a:lnTo>
                <a:lnTo>
                  <a:pt x="172" y="1382"/>
                </a:lnTo>
                <a:lnTo>
                  <a:pt x="177" y="1383"/>
                </a:lnTo>
                <a:lnTo>
                  <a:pt x="182" y="1385"/>
                </a:lnTo>
                <a:lnTo>
                  <a:pt x="193" y="1385"/>
                </a:lnTo>
                <a:lnTo>
                  <a:pt x="208" y="1382"/>
                </a:lnTo>
                <a:lnTo>
                  <a:pt x="221" y="1380"/>
                </a:lnTo>
                <a:lnTo>
                  <a:pt x="246" y="1374"/>
                </a:lnTo>
                <a:lnTo>
                  <a:pt x="259" y="1370"/>
                </a:lnTo>
                <a:lnTo>
                  <a:pt x="259" y="1370"/>
                </a:lnTo>
                <a:lnTo>
                  <a:pt x="264" y="1371"/>
                </a:lnTo>
                <a:lnTo>
                  <a:pt x="267" y="1371"/>
                </a:lnTo>
                <a:lnTo>
                  <a:pt x="273" y="1371"/>
                </a:lnTo>
                <a:lnTo>
                  <a:pt x="283" y="1370"/>
                </a:lnTo>
                <a:lnTo>
                  <a:pt x="283" y="1370"/>
                </a:lnTo>
                <a:lnTo>
                  <a:pt x="299" y="1369"/>
                </a:lnTo>
                <a:lnTo>
                  <a:pt x="318" y="1368"/>
                </a:lnTo>
                <a:lnTo>
                  <a:pt x="328" y="1367"/>
                </a:lnTo>
                <a:lnTo>
                  <a:pt x="335" y="1364"/>
                </a:lnTo>
                <a:lnTo>
                  <a:pt x="340" y="1362"/>
                </a:lnTo>
                <a:lnTo>
                  <a:pt x="342" y="1361"/>
                </a:lnTo>
                <a:lnTo>
                  <a:pt x="342" y="1358"/>
                </a:lnTo>
                <a:lnTo>
                  <a:pt x="342" y="1358"/>
                </a:lnTo>
                <a:lnTo>
                  <a:pt x="343" y="1349"/>
                </a:lnTo>
                <a:lnTo>
                  <a:pt x="343" y="1335"/>
                </a:lnTo>
                <a:lnTo>
                  <a:pt x="342" y="1319"/>
                </a:lnTo>
                <a:lnTo>
                  <a:pt x="342" y="1319"/>
                </a:lnTo>
                <a:lnTo>
                  <a:pt x="346" y="1312"/>
                </a:lnTo>
                <a:lnTo>
                  <a:pt x="354" y="1295"/>
                </a:lnTo>
                <a:lnTo>
                  <a:pt x="360" y="1286"/>
                </a:lnTo>
                <a:lnTo>
                  <a:pt x="367" y="1276"/>
                </a:lnTo>
                <a:lnTo>
                  <a:pt x="377" y="1267"/>
                </a:lnTo>
                <a:lnTo>
                  <a:pt x="386" y="1260"/>
                </a:lnTo>
                <a:lnTo>
                  <a:pt x="386" y="1260"/>
                </a:lnTo>
                <a:lnTo>
                  <a:pt x="398" y="1251"/>
                </a:lnTo>
                <a:lnTo>
                  <a:pt x="409" y="1243"/>
                </a:lnTo>
                <a:lnTo>
                  <a:pt x="421" y="1234"/>
                </a:lnTo>
                <a:lnTo>
                  <a:pt x="430" y="1224"/>
                </a:lnTo>
                <a:lnTo>
                  <a:pt x="440" y="1214"/>
                </a:lnTo>
                <a:lnTo>
                  <a:pt x="447" y="1206"/>
                </a:lnTo>
                <a:lnTo>
                  <a:pt x="452" y="1198"/>
                </a:lnTo>
                <a:lnTo>
                  <a:pt x="454" y="1192"/>
                </a:lnTo>
                <a:lnTo>
                  <a:pt x="454" y="1192"/>
                </a:lnTo>
                <a:lnTo>
                  <a:pt x="454" y="1188"/>
                </a:lnTo>
                <a:lnTo>
                  <a:pt x="452" y="1186"/>
                </a:lnTo>
                <a:lnTo>
                  <a:pt x="447" y="1180"/>
                </a:lnTo>
                <a:lnTo>
                  <a:pt x="438" y="1173"/>
                </a:lnTo>
                <a:lnTo>
                  <a:pt x="429" y="1167"/>
                </a:lnTo>
                <a:lnTo>
                  <a:pt x="411" y="1156"/>
                </a:lnTo>
                <a:lnTo>
                  <a:pt x="403" y="1151"/>
                </a:lnTo>
                <a:lnTo>
                  <a:pt x="386" y="1151"/>
                </a:lnTo>
                <a:lnTo>
                  <a:pt x="391" y="1140"/>
                </a:lnTo>
                <a:lnTo>
                  <a:pt x="391" y="1140"/>
                </a:lnTo>
                <a:lnTo>
                  <a:pt x="368" y="1126"/>
                </a:lnTo>
                <a:lnTo>
                  <a:pt x="342" y="1112"/>
                </a:lnTo>
                <a:lnTo>
                  <a:pt x="342" y="1112"/>
                </a:lnTo>
                <a:lnTo>
                  <a:pt x="340" y="1109"/>
                </a:lnTo>
                <a:lnTo>
                  <a:pt x="334" y="1101"/>
                </a:lnTo>
                <a:lnTo>
                  <a:pt x="320" y="1081"/>
                </a:lnTo>
                <a:lnTo>
                  <a:pt x="299" y="1053"/>
                </a:lnTo>
                <a:lnTo>
                  <a:pt x="299" y="1053"/>
                </a:lnTo>
                <a:lnTo>
                  <a:pt x="311" y="1012"/>
                </a:lnTo>
                <a:lnTo>
                  <a:pt x="320" y="983"/>
                </a:lnTo>
                <a:lnTo>
                  <a:pt x="322" y="972"/>
                </a:lnTo>
                <a:lnTo>
                  <a:pt x="323" y="965"/>
                </a:lnTo>
                <a:lnTo>
                  <a:pt x="323" y="965"/>
                </a:lnTo>
                <a:lnTo>
                  <a:pt x="323" y="936"/>
                </a:lnTo>
                <a:lnTo>
                  <a:pt x="324" y="918"/>
                </a:lnTo>
                <a:lnTo>
                  <a:pt x="325" y="911"/>
                </a:lnTo>
                <a:lnTo>
                  <a:pt x="327" y="905"/>
                </a:lnTo>
                <a:lnTo>
                  <a:pt x="327" y="905"/>
                </a:lnTo>
                <a:lnTo>
                  <a:pt x="329" y="897"/>
                </a:lnTo>
                <a:lnTo>
                  <a:pt x="331" y="883"/>
                </a:lnTo>
                <a:lnTo>
                  <a:pt x="339" y="845"/>
                </a:lnTo>
                <a:lnTo>
                  <a:pt x="347" y="793"/>
                </a:lnTo>
                <a:lnTo>
                  <a:pt x="347" y="793"/>
                </a:lnTo>
                <a:lnTo>
                  <a:pt x="349" y="795"/>
                </a:lnTo>
                <a:lnTo>
                  <a:pt x="356" y="796"/>
                </a:lnTo>
                <a:lnTo>
                  <a:pt x="360" y="795"/>
                </a:lnTo>
                <a:lnTo>
                  <a:pt x="364" y="793"/>
                </a:lnTo>
                <a:lnTo>
                  <a:pt x="366" y="791"/>
                </a:lnTo>
                <a:lnTo>
                  <a:pt x="367" y="785"/>
                </a:lnTo>
                <a:lnTo>
                  <a:pt x="367" y="785"/>
                </a:lnTo>
                <a:lnTo>
                  <a:pt x="366" y="773"/>
                </a:lnTo>
                <a:lnTo>
                  <a:pt x="364" y="759"/>
                </a:lnTo>
                <a:lnTo>
                  <a:pt x="359" y="726"/>
                </a:lnTo>
                <a:lnTo>
                  <a:pt x="359" y="726"/>
                </a:lnTo>
                <a:lnTo>
                  <a:pt x="352" y="651"/>
                </a:lnTo>
                <a:lnTo>
                  <a:pt x="348" y="603"/>
                </a:lnTo>
                <a:lnTo>
                  <a:pt x="347" y="583"/>
                </a:lnTo>
                <a:lnTo>
                  <a:pt x="347" y="566"/>
                </a:lnTo>
                <a:lnTo>
                  <a:pt x="347" y="566"/>
                </a:lnTo>
                <a:lnTo>
                  <a:pt x="347" y="517"/>
                </a:lnTo>
                <a:lnTo>
                  <a:pt x="344" y="443"/>
                </a:lnTo>
                <a:lnTo>
                  <a:pt x="342" y="403"/>
                </a:lnTo>
                <a:lnTo>
                  <a:pt x="339" y="368"/>
                </a:lnTo>
                <a:lnTo>
                  <a:pt x="335" y="339"/>
                </a:lnTo>
                <a:lnTo>
                  <a:pt x="333" y="328"/>
                </a:lnTo>
                <a:lnTo>
                  <a:pt x="330" y="320"/>
                </a:lnTo>
                <a:lnTo>
                  <a:pt x="330" y="320"/>
                </a:lnTo>
                <a:lnTo>
                  <a:pt x="320" y="293"/>
                </a:lnTo>
                <a:lnTo>
                  <a:pt x="308" y="266"/>
                </a:lnTo>
                <a:lnTo>
                  <a:pt x="296" y="243"/>
                </a:lnTo>
                <a:lnTo>
                  <a:pt x="287" y="228"/>
                </a:lnTo>
                <a:lnTo>
                  <a:pt x="287" y="228"/>
                </a:lnTo>
                <a:lnTo>
                  <a:pt x="283" y="224"/>
                </a:lnTo>
                <a:lnTo>
                  <a:pt x="277" y="219"/>
                </a:lnTo>
                <a:lnTo>
                  <a:pt x="264" y="209"/>
                </a:lnTo>
                <a:lnTo>
                  <a:pt x="247" y="201"/>
                </a:lnTo>
                <a:lnTo>
                  <a:pt x="228" y="169"/>
                </a:lnTo>
                <a:lnTo>
                  <a:pt x="220" y="169"/>
                </a:lnTo>
                <a:lnTo>
                  <a:pt x="223" y="125"/>
                </a:lnTo>
                <a:lnTo>
                  <a:pt x="235" y="125"/>
                </a:lnTo>
                <a:lnTo>
                  <a:pt x="235" y="125"/>
                </a:lnTo>
                <a:lnTo>
                  <a:pt x="236" y="120"/>
                </a:lnTo>
                <a:lnTo>
                  <a:pt x="237" y="107"/>
                </a:lnTo>
                <a:lnTo>
                  <a:pt x="239" y="89"/>
                </a:lnTo>
                <a:lnTo>
                  <a:pt x="237" y="77"/>
                </a:lnTo>
                <a:lnTo>
                  <a:pt x="235" y="65"/>
                </a:lnTo>
                <a:lnTo>
                  <a:pt x="235" y="65"/>
                </a:lnTo>
                <a:lnTo>
                  <a:pt x="233" y="54"/>
                </a:lnTo>
                <a:lnTo>
                  <a:pt x="228" y="43"/>
                </a:lnTo>
                <a:lnTo>
                  <a:pt x="223" y="35"/>
                </a:lnTo>
                <a:lnTo>
                  <a:pt x="217" y="26"/>
                </a:lnTo>
                <a:lnTo>
                  <a:pt x="211" y="20"/>
                </a:lnTo>
                <a:lnTo>
                  <a:pt x="204" y="14"/>
                </a:lnTo>
                <a:lnTo>
                  <a:pt x="196" y="10"/>
                </a:lnTo>
                <a:lnTo>
                  <a:pt x="187" y="6"/>
                </a:lnTo>
                <a:lnTo>
                  <a:pt x="187" y="6"/>
                </a:lnTo>
                <a:lnTo>
                  <a:pt x="178" y="2"/>
                </a:lnTo>
                <a:lnTo>
                  <a:pt x="166" y="0"/>
                </a:lnTo>
                <a:lnTo>
                  <a:pt x="154" y="0"/>
                </a:lnTo>
                <a:lnTo>
                  <a:pt x="142" y="1"/>
                </a:lnTo>
                <a:lnTo>
                  <a:pt x="130" y="2"/>
                </a:lnTo>
                <a:lnTo>
                  <a:pt x="121" y="5"/>
                </a:lnTo>
                <a:lnTo>
                  <a:pt x="113" y="7"/>
                </a:lnTo>
                <a:lnTo>
                  <a:pt x="108" y="10"/>
                </a:lnTo>
                <a:lnTo>
                  <a:pt x="108" y="10"/>
                </a:lnTo>
                <a:lnTo>
                  <a:pt x="99" y="19"/>
                </a:lnTo>
                <a:lnTo>
                  <a:pt x="88" y="32"/>
                </a:lnTo>
                <a:lnTo>
                  <a:pt x="72" y="49"/>
                </a:lnTo>
                <a:lnTo>
                  <a:pt x="72" y="4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8">
            <a:extLst>
              <a:ext uri="{FF2B5EF4-FFF2-40B4-BE49-F238E27FC236}">
                <a16:creationId xmlns:a16="http://schemas.microsoft.com/office/drawing/2014/main" id="{C62E7303-D73D-47EF-932D-A1335717657B}"/>
              </a:ext>
            </a:extLst>
          </p:cNvPr>
          <p:cNvSpPr>
            <a:spLocks/>
          </p:cNvSpPr>
          <p:nvPr/>
        </p:nvSpPr>
        <p:spPr bwMode="auto">
          <a:xfrm>
            <a:off x="2543324" y="4671287"/>
            <a:ext cx="1023536" cy="1672728"/>
          </a:xfrm>
          <a:custGeom>
            <a:avLst/>
            <a:gdLst>
              <a:gd name="T0" fmla="*/ 390 w 823"/>
              <a:gd name="T1" fmla="*/ 21 h 1345"/>
              <a:gd name="T2" fmla="*/ 353 w 823"/>
              <a:gd name="T3" fmla="*/ 52 h 1345"/>
              <a:gd name="T4" fmla="*/ 324 w 823"/>
              <a:gd name="T5" fmla="*/ 96 h 1345"/>
              <a:gd name="T6" fmla="*/ 323 w 823"/>
              <a:gd name="T7" fmla="*/ 159 h 1345"/>
              <a:gd name="T8" fmla="*/ 346 w 823"/>
              <a:gd name="T9" fmla="*/ 179 h 1345"/>
              <a:gd name="T10" fmla="*/ 357 w 823"/>
              <a:gd name="T11" fmla="*/ 217 h 1345"/>
              <a:gd name="T12" fmla="*/ 333 w 823"/>
              <a:gd name="T13" fmla="*/ 265 h 1345"/>
              <a:gd name="T14" fmla="*/ 315 w 823"/>
              <a:gd name="T15" fmla="*/ 333 h 1345"/>
              <a:gd name="T16" fmla="*/ 304 w 823"/>
              <a:gd name="T17" fmla="*/ 378 h 1345"/>
              <a:gd name="T18" fmla="*/ 158 w 823"/>
              <a:gd name="T19" fmla="*/ 399 h 1345"/>
              <a:gd name="T20" fmla="*/ 112 w 823"/>
              <a:gd name="T21" fmla="*/ 400 h 1345"/>
              <a:gd name="T22" fmla="*/ 95 w 823"/>
              <a:gd name="T23" fmla="*/ 395 h 1345"/>
              <a:gd name="T24" fmla="*/ 42 w 823"/>
              <a:gd name="T25" fmla="*/ 377 h 1345"/>
              <a:gd name="T26" fmla="*/ 11 w 823"/>
              <a:gd name="T27" fmla="*/ 386 h 1345"/>
              <a:gd name="T28" fmla="*/ 2 w 823"/>
              <a:gd name="T29" fmla="*/ 412 h 1345"/>
              <a:gd name="T30" fmla="*/ 18 w 823"/>
              <a:gd name="T31" fmla="*/ 438 h 1345"/>
              <a:gd name="T32" fmla="*/ 118 w 823"/>
              <a:gd name="T33" fmla="*/ 444 h 1345"/>
              <a:gd name="T34" fmla="*/ 274 w 823"/>
              <a:gd name="T35" fmla="*/ 474 h 1345"/>
              <a:gd name="T36" fmla="*/ 271 w 823"/>
              <a:gd name="T37" fmla="*/ 780 h 1345"/>
              <a:gd name="T38" fmla="*/ 263 w 823"/>
              <a:gd name="T39" fmla="*/ 906 h 1345"/>
              <a:gd name="T40" fmla="*/ 268 w 823"/>
              <a:gd name="T41" fmla="*/ 987 h 1345"/>
              <a:gd name="T42" fmla="*/ 237 w 823"/>
              <a:gd name="T43" fmla="*/ 1104 h 1345"/>
              <a:gd name="T44" fmla="*/ 198 w 823"/>
              <a:gd name="T45" fmla="*/ 1230 h 1345"/>
              <a:gd name="T46" fmla="*/ 204 w 823"/>
              <a:gd name="T47" fmla="*/ 1274 h 1345"/>
              <a:gd name="T48" fmla="*/ 152 w 823"/>
              <a:gd name="T49" fmla="*/ 1308 h 1345"/>
              <a:gd name="T50" fmla="*/ 132 w 823"/>
              <a:gd name="T51" fmla="*/ 1328 h 1345"/>
              <a:gd name="T52" fmla="*/ 313 w 823"/>
              <a:gd name="T53" fmla="*/ 1332 h 1345"/>
              <a:gd name="T54" fmla="*/ 340 w 823"/>
              <a:gd name="T55" fmla="*/ 1315 h 1345"/>
              <a:gd name="T56" fmla="*/ 329 w 823"/>
              <a:gd name="T57" fmla="*/ 1229 h 1345"/>
              <a:gd name="T58" fmla="*/ 345 w 823"/>
              <a:gd name="T59" fmla="*/ 1178 h 1345"/>
              <a:gd name="T60" fmla="*/ 362 w 823"/>
              <a:gd name="T61" fmla="*/ 1070 h 1345"/>
              <a:gd name="T62" fmla="*/ 425 w 823"/>
              <a:gd name="T63" fmla="*/ 917 h 1345"/>
              <a:gd name="T64" fmla="*/ 552 w 823"/>
              <a:gd name="T65" fmla="*/ 1103 h 1345"/>
              <a:gd name="T66" fmla="*/ 665 w 823"/>
              <a:gd name="T67" fmla="*/ 1231 h 1345"/>
              <a:gd name="T68" fmla="*/ 677 w 823"/>
              <a:gd name="T69" fmla="*/ 1269 h 1345"/>
              <a:gd name="T70" fmla="*/ 634 w 823"/>
              <a:gd name="T71" fmla="*/ 1306 h 1345"/>
              <a:gd name="T72" fmla="*/ 633 w 823"/>
              <a:gd name="T73" fmla="*/ 1328 h 1345"/>
              <a:gd name="T74" fmla="*/ 718 w 823"/>
              <a:gd name="T75" fmla="*/ 1329 h 1345"/>
              <a:gd name="T76" fmla="*/ 803 w 823"/>
              <a:gd name="T77" fmla="*/ 1254 h 1345"/>
              <a:gd name="T78" fmla="*/ 818 w 823"/>
              <a:gd name="T79" fmla="*/ 1214 h 1345"/>
              <a:gd name="T80" fmla="*/ 778 w 823"/>
              <a:gd name="T81" fmla="*/ 1178 h 1345"/>
              <a:gd name="T82" fmla="*/ 741 w 823"/>
              <a:gd name="T83" fmla="*/ 1141 h 1345"/>
              <a:gd name="T84" fmla="*/ 712 w 823"/>
              <a:gd name="T85" fmla="*/ 1111 h 1345"/>
              <a:gd name="T86" fmla="*/ 632 w 823"/>
              <a:gd name="T87" fmla="*/ 999 h 1345"/>
              <a:gd name="T88" fmla="*/ 549 w 823"/>
              <a:gd name="T89" fmla="*/ 901 h 1345"/>
              <a:gd name="T90" fmla="*/ 531 w 823"/>
              <a:gd name="T91" fmla="*/ 761 h 1345"/>
              <a:gd name="T92" fmla="*/ 552 w 823"/>
              <a:gd name="T93" fmla="*/ 661 h 1345"/>
              <a:gd name="T94" fmla="*/ 613 w 823"/>
              <a:gd name="T95" fmla="*/ 685 h 1345"/>
              <a:gd name="T96" fmla="*/ 661 w 823"/>
              <a:gd name="T97" fmla="*/ 656 h 1345"/>
              <a:gd name="T98" fmla="*/ 689 w 823"/>
              <a:gd name="T99" fmla="*/ 644 h 1345"/>
              <a:gd name="T100" fmla="*/ 688 w 823"/>
              <a:gd name="T101" fmla="*/ 558 h 1345"/>
              <a:gd name="T102" fmla="*/ 608 w 823"/>
              <a:gd name="T103" fmla="*/ 366 h 1345"/>
              <a:gd name="T104" fmla="*/ 586 w 823"/>
              <a:gd name="T105" fmla="*/ 333 h 1345"/>
              <a:gd name="T106" fmla="*/ 566 w 823"/>
              <a:gd name="T107" fmla="*/ 333 h 1345"/>
              <a:gd name="T108" fmla="*/ 516 w 823"/>
              <a:gd name="T109" fmla="*/ 242 h 1345"/>
              <a:gd name="T110" fmla="*/ 475 w 823"/>
              <a:gd name="T111" fmla="*/ 171 h 1345"/>
              <a:gd name="T112" fmla="*/ 511 w 823"/>
              <a:gd name="T113" fmla="*/ 91 h 1345"/>
              <a:gd name="T114" fmla="*/ 516 w 823"/>
              <a:gd name="T115" fmla="*/ 57 h 1345"/>
              <a:gd name="T116" fmla="*/ 491 w 823"/>
              <a:gd name="T117" fmla="*/ 28 h 1345"/>
              <a:gd name="T118" fmla="*/ 440 w 823"/>
              <a:gd name="T119" fmla="*/ 0 h 1345"/>
              <a:gd name="T120" fmla="*/ 415 w 823"/>
              <a:gd name="T121" fmla="*/ 0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23" h="1345">
                <a:moveTo>
                  <a:pt x="415" y="0"/>
                </a:moveTo>
                <a:lnTo>
                  <a:pt x="415" y="0"/>
                </a:lnTo>
                <a:lnTo>
                  <a:pt x="413" y="0"/>
                </a:lnTo>
                <a:lnTo>
                  <a:pt x="409" y="3"/>
                </a:lnTo>
                <a:lnTo>
                  <a:pt x="401" y="10"/>
                </a:lnTo>
                <a:lnTo>
                  <a:pt x="390" y="21"/>
                </a:lnTo>
                <a:lnTo>
                  <a:pt x="390" y="21"/>
                </a:lnTo>
                <a:lnTo>
                  <a:pt x="372" y="22"/>
                </a:lnTo>
                <a:lnTo>
                  <a:pt x="360" y="23"/>
                </a:lnTo>
                <a:lnTo>
                  <a:pt x="357" y="24"/>
                </a:lnTo>
                <a:lnTo>
                  <a:pt x="354" y="26"/>
                </a:lnTo>
                <a:lnTo>
                  <a:pt x="354" y="26"/>
                </a:lnTo>
                <a:lnTo>
                  <a:pt x="354" y="42"/>
                </a:lnTo>
                <a:lnTo>
                  <a:pt x="353" y="52"/>
                </a:lnTo>
                <a:lnTo>
                  <a:pt x="351" y="54"/>
                </a:lnTo>
                <a:lnTo>
                  <a:pt x="350" y="57"/>
                </a:lnTo>
                <a:lnTo>
                  <a:pt x="350" y="57"/>
                </a:lnTo>
                <a:lnTo>
                  <a:pt x="344" y="60"/>
                </a:lnTo>
                <a:lnTo>
                  <a:pt x="335" y="67"/>
                </a:lnTo>
                <a:lnTo>
                  <a:pt x="324" y="76"/>
                </a:lnTo>
                <a:lnTo>
                  <a:pt x="324" y="96"/>
                </a:lnTo>
                <a:lnTo>
                  <a:pt x="324" y="96"/>
                </a:lnTo>
                <a:lnTo>
                  <a:pt x="322" y="106"/>
                </a:lnTo>
                <a:lnTo>
                  <a:pt x="320" y="116"/>
                </a:lnTo>
                <a:lnTo>
                  <a:pt x="320" y="132"/>
                </a:lnTo>
                <a:lnTo>
                  <a:pt x="320" y="132"/>
                </a:lnTo>
                <a:lnTo>
                  <a:pt x="321" y="148"/>
                </a:lnTo>
                <a:lnTo>
                  <a:pt x="323" y="159"/>
                </a:lnTo>
                <a:lnTo>
                  <a:pt x="327" y="169"/>
                </a:lnTo>
                <a:lnTo>
                  <a:pt x="328" y="171"/>
                </a:lnTo>
                <a:lnTo>
                  <a:pt x="329" y="171"/>
                </a:lnTo>
                <a:lnTo>
                  <a:pt x="329" y="171"/>
                </a:lnTo>
                <a:lnTo>
                  <a:pt x="334" y="173"/>
                </a:lnTo>
                <a:lnTo>
                  <a:pt x="340" y="176"/>
                </a:lnTo>
                <a:lnTo>
                  <a:pt x="346" y="179"/>
                </a:lnTo>
                <a:lnTo>
                  <a:pt x="350" y="182"/>
                </a:lnTo>
                <a:lnTo>
                  <a:pt x="350" y="182"/>
                </a:lnTo>
                <a:lnTo>
                  <a:pt x="353" y="188"/>
                </a:lnTo>
                <a:lnTo>
                  <a:pt x="358" y="198"/>
                </a:lnTo>
                <a:lnTo>
                  <a:pt x="365" y="212"/>
                </a:lnTo>
                <a:lnTo>
                  <a:pt x="365" y="212"/>
                </a:lnTo>
                <a:lnTo>
                  <a:pt x="357" y="217"/>
                </a:lnTo>
                <a:lnTo>
                  <a:pt x="351" y="222"/>
                </a:lnTo>
                <a:lnTo>
                  <a:pt x="345" y="228"/>
                </a:lnTo>
                <a:lnTo>
                  <a:pt x="345" y="228"/>
                </a:lnTo>
                <a:lnTo>
                  <a:pt x="342" y="231"/>
                </a:lnTo>
                <a:lnTo>
                  <a:pt x="340" y="236"/>
                </a:lnTo>
                <a:lnTo>
                  <a:pt x="335" y="250"/>
                </a:lnTo>
                <a:lnTo>
                  <a:pt x="333" y="265"/>
                </a:lnTo>
                <a:lnTo>
                  <a:pt x="329" y="273"/>
                </a:lnTo>
                <a:lnTo>
                  <a:pt x="329" y="273"/>
                </a:lnTo>
                <a:lnTo>
                  <a:pt x="327" y="284"/>
                </a:lnTo>
                <a:lnTo>
                  <a:pt x="322" y="303"/>
                </a:lnTo>
                <a:lnTo>
                  <a:pt x="318" y="322"/>
                </a:lnTo>
                <a:lnTo>
                  <a:pt x="316" y="329"/>
                </a:lnTo>
                <a:lnTo>
                  <a:pt x="315" y="333"/>
                </a:lnTo>
                <a:lnTo>
                  <a:pt x="315" y="333"/>
                </a:lnTo>
                <a:lnTo>
                  <a:pt x="313" y="335"/>
                </a:lnTo>
                <a:lnTo>
                  <a:pt x="313" y="339"/>
                </a:lnTo>
                <a:lnTo>
                  <a:pt x="313" y="347"/>
                </a:lnTo>
                <a:lnTo>
                  <a:pt x="315" y="358"/>
                </a:lnTo>
                <a:lnTo>
                  <a:pt x="315" y="358"/>
                </a:lnTo>
                <a:lnTo>
                  <a:pt x="304" y="378"/>
                </a:lnTo>
                <a:lnTo>
                  <a:pt x="296" y="391"/>
                </a:lnTo>
                <a:lnTo>
                  <a:pt x="292" y="396"/>
                </a:lnTo>
                <a:lnTo>
                  <a:pt x="290" y="399"/>
                </a:lnTo>
                <a:lnTo>
                  <a:pt x="290" y="399"/>
                </a:lnTo>
                <a:lnTo>
                  <a:pt x="230" y="397"/>
                </a:lnTo>
                <a:lnTo>
                  <a:pt x="188" y="397"/>
                </a:lnTo>
                <a:lnTo>
                  <a:pt x="158" y="399"/>
                </a:lnTo>
                <a:lnTo>
                  <a:pt x="158" y="399"/>
                </a:lnTo>
                <a:lnTo>
                  <a:pt x="143" y="399"/>
                </a:lnTo>
                <a:lnTo>
                  <a:pt x="132" y="399"/>
                </a:lnTo>
                <a:lnTo>
                  <a:pt x="124" y="399"/>
                </a:lnTo>
                <a:lnTo>
                  <a:pt x="124" y="399"/>
                </a:lnTo>
                <a:lnTo>
                  <a:pt x="116" y="400"/>
                </a:lnTo>
                <a:lnTo>
                  <a:pt x="112" y="400"/>
                </a:lnTo>
                <a:lnTo>
                  <a:pt x="108" y="399"/>
                </a:lnTo>
                <a:lnTo>
                  <a:pt x="108" y="399"/>
                </a:lnTo>
                <a:lnTo>
                  <a:pt x="104" y="397"/>
                </a:lnTo>
                <a:lnTo>
                  <a:pt x="101" y="397"/>
                </a:lnTo>
                <a:lnTo>
                  <a:pt x="97" y="399"/>
                </a:lnTo>
                <a:lnTo>
                  <a:pt x="97" y="399"/>
                </a:lnTo>
                <a:lnTo>
                  <a:pt x="95" y="395"/>
                </a:lnTo>
                <a:lnTo>
                  <a:pt x="86" y="389"/>
                </a:lnTo>
                <a:lnTo>
                  <a:pt x="80" y="386"/>
                </a:lnTo>
                <a:lnTo>
                  <a:pt x="75" y="382"/>
                </a:lnTo>
                <a:lnTo>
                  <a:pt x="66" y="380"/>
                </a:lnTo>
                <a:lnTo>
                  <a:pt x="58" y="378"/>
                </a:lnTo>
                <a:lnTo>
                  <a:pt x="58" y="378"/>
                </a:lnTo>
                <a:lnTo>
                  <a:pt x="42" y="377"/>
                </a:lnTo>
                <a:lnTo>
                  <a:pt x="33" y="375"/>
                </a:lnTo>
                <a:lnTo>
                  <a:pt x="24" y="375"/>
                </a:lnTo>
                <a:lnTo>
                  <a:pt x="21" y="376"/>
                </a:lnTo>
                <a:lnTo>
                  <a:pt x="17" y="378"/>
                </a:lnTo>
                <a:lnTo>
                  <a:pt x="17" y="378"/>
                </a:lnTo>
                <a:lnTo>
                  <a:pt x="14" y="382"/>
                </a:lnTo>
                <a:lnTo>
                  <a:pt x="11" y="386"/>
                </a:lnTo>
                <a:lnTo>
                  <a:pt x="6" y="393"/>
                </a:lnTo>
                <a:lnTo>
                  <a:pt x="4" y="400"/>
                </a:lnTo>
                <a:lnTo>
                  <a:pt x="2" y="403"/>
                </a:lnTo>
                <a:lnTo>
                  <a:pt x="2" y="403"/>
                </a:lnTo>
                <a:lnTo>
                  <a:pt x="0" y="406"/>
                </a:lnTo>
                <a:lnTo>
                  <a:pt x="0" y="409"/>
                </a:lnTo>
                <a:lnTo>
                  <a:pt x="2" y="412"/>
                </a:lnTo>
                <a:lnTo>
                  <a:pt x="2" y="413"/>
                </a:lnTo>
                <a:lnTo>
                  <a:pt x="2" y="413"/>
                </a:lnTo>
                <a:lnTo>
                  <a:pt x="6" y="421"/>
                </a:lnTo>
                <a:lnTo>
                  <a:pt x="12" y="433"/>
                </a:lnTo>
                <a:lnTo>
                  <a:pt x="12" y="433"/>
                </a:lnTo>
                <a:lnTo>
                  <a:pt x="15" y="436"/>
                </a:lnTo>
                <a:lnTo>
                  <a:pt x="18" y="438"/>
                </a:lnTo>
                <a:lnTo>
                  <a:pt x="29" y="442"/>
                </a:lnTo>
                <a:lnTo>
                  <a:pt x="40" y="443"/>
                </a:lnTo>
                <a:lnTo>
                  <a:pt x="47" y="444"/>
                </a:lnTo>
                <a:lnTo>
                  <a:pt x="72" y="444"/>
                </a:lnTo>
                <a:lnTo>
                  <a:pt x="92" y="444"/>
                </a:lnTo>
                <a:lnTo>
                  <a:pt x="118" y="444"/>
                </a:lnTo>
                <a:lnTo>
                  <a:pt x="118" y="444"/>
                </a:lnTo>
                <a:lnTo>
                  <a:pt x="127" y="448"/>
                </a:lnTo>
                <a:lnTo>
                  <a:pt x="149" y="455"/>
                </a:lnTo>
                <a:lnTo>
                  <a:pt x="176" y="464"/>
                </a:lnTo>
                <a:lnTo>
                  <a:pt x="191" y="467"/>
                </a:lnTo>
                <a:lnTo>
                  <a:pt x="204" y="469"/>
                </a:lnTo>
                <a:lnTo>
                  <a:pt x="204" y="469"/>
                </a:lnTo>
                <a:lnTo>
                  <a:pt x="274" y="474"/>
                </a:lnTo>
                <a:lnTo>
                  <a:pt x="274" y="635"/>
                </a:lnTo>
                <a:lnTo>
                  <a:pt x="279" y="635"/>
                </a:lnTo>
                <a:lnTo>
                  <a:pt x="279" y="635"/>
                </a:lnTo>
                <a:lnTo>
                  <a:pt x="269" y="761"/>
                </a:lnTo>
                <a:lnTo>
                  <a:pt x="269" y="761"/>
                </a:lnTo>
                <a:lnTo>
                  <a:pt x="269" y="773"/>
                </a:lnTo>
                <a:lnTo>
                  <a:pt x="271" y="780"/>
                </a:lnTo>
                <a:lnTo>
                  <a:pt x="273" y="789"/>
                </a:lnTo>
                <a:lnTo>
                  <a:pt x="274" y="801"/>
                </a:lnTo>
                <a:lnTo>
                  <a:pt x="274" y="801"/>
                </a:lnTo>
                <a:lnTo>
                  <a:pt x="273" y="812"/>
                </a:lnTo>
                <a:lnTo>
                  <a:pt x="272" y="832"/>
                </a:lnTo>
                <a:lnTo>
                  <a:pt x="266" y="879"/>
                </a:lnTo>
                <a:lnTo>
                  <a:pt x="263" y="906"/>
                </a:lnTo>
                <a:lnTo>
                  <a:pt x="262" y="931"/>
                </a:lnTo>
                <a:lnTo>
                  <a:pt x="262" y="951"/>
                </a:lnTo>
                <a:lnTo>
                  <a:pt x="262" y="960"/>
                </a:lnTo>
                <a:lnTo>
                  <a:pt x="263" y="967"/>
                </a:lnTo>
                <a:lnTo>
                  <a:pt x="263" y="967"/>
                </a:lnTo>
                <a:lnTo>
                  <a:pt x="267" y="979"/>
                </a:lnTo>
                <a:lnTo>
                  <a:pt x="268" y="987"/>
                </a:lnTo>
                <a:lnTo>
                  <a:pt x="269" y="994"/>
                </a:lnTo>
                <a:lnTo>
                  <a:pt x="269" y="1000"/>
                </a:lnTo>
                <a:lnTo>
                  <a:pt x="267" y="1010"/>
                </a:lnTo>
                <a:lnTo>
                  <a:pt x="263" y="1017"/>
                </a:lnTo>
                <a:lnTo>
                  <a:pt x="263" y="1017"/>
                </a:lnTo>
                <a:lnTo>
                  <a:pt x="254" y="1047"/>
                </a:lnTo>
                <a:lnTo>
                  <a:pt x="237" y="1104"/>
                </a:lnTo>
                <a:lnTo>
                  <a:pt x="219" y="1162"/>
                </a:lnTo>
                <a:lnTo>
                  <a:pt x="208" y="1194"/>
                </a:lnTo>
                <a:lnTo>
                  <a:pt x="208" y="1194"/>
                </a:lnTo>
                <a:lnTo>
                  <a:pt x="204" y="1205"/>
                </a:lnTo>
                <a:lnTo>
                  <a:pt x="200" y="1216"/>
                </a:lnTo>
                <a:lnTo>
                  <a:pt x="198" y="1226"/>
                </a:lnTo>
                <a:lnTo>
                  <a:pt x="198" y="1230"/>
                </a:lnTo>
                <a:lnTo>
                  <a:pt x="199" y="1233"/>
                </a:lnTo>
                <a:lnTo>
                  <a:pt x="199" y="1233"/>
                </a:lnTo>
                <a:lnTo>
                  <a:pt x="201" y="1243"/>
                </a:lnTo>
                <a:lnTo>
                  <a:pt x="204" y="1255"/>
                </a:lnTo>
                <a:lnTo>
                  <a:pt x="205" y="1267"/>
                </a:lnTo>
                <a:lnTo>
                  <a:pt x="205" y="1272"/>
                </a:lnTo>
                <a:lnTo>
                  <a:pt x="204" y="1274"/>
                </a:lnTo>
                <a:lnTo>
                  <a:pt x="204" y="1274"/>
                </a:lnTo>
                <a:lnTo>
                  <a:pt x="197" y="1281"/>
                </a:lnTo>
                <a:lnTo>
                  <a:pt x="185" y="1291"/>
                </a:lnTo>
                <a:lnTo>
                  <a:pt x="168" y="1304"/>
                </a:lnTo>
                <a:lnTo>
                  <a:pt x="168" y="1304"/>
                </a:lnTo>
                <a:lnTo>
                  <a:pt x="163" y="1305"/>
                </a:lnTo>
                <a:lnTo>
                  <a:pt x="152" y="1308"/>
                </a:lnTo>
                <a:lnTo>
                  <a:pt x="146" y="1310"/>
                </a:lnTo>
                <a:lnTo>
                  <a:pt x="140" y="1312"/>
                </a:lnTo>
                <a:lnTo>
                  <a:pt x="136" y="1316"/>
                </a:lnTo>
                <a:lnTo>
                  <a:pt x="133" y="1320"/>
                </a:lnTo>
                <a:lnTo>
                  <a:pt x="133" y="1320"/>
                </a:lnTo>
                <a:lnTo>
                  <a:pt x="132" y="1323"/>
                </a:lnTo>
                <a:lnTo>
                  <a:pt x="132" y="1328"/>
                </a:lnTo>
                <a:lnTo>
                  <a:pt x="134" y="1336"/>
                </a:lnTo>
                <a:lnTo>
                  <a:pt x="137" y="1342"/>
                </a:lnTo>
                <a:lnTo>
                  <a:pt x="138" y="1345"/>
                </a:lnTo>
                <a:lnTo>
                  <a:pt x="138" y="1345"/>
                </a:lnTo>
                <a:lnTo>
                  <a:pt x="226" y="1339"/>
                </a:lnTo>
                <a:lnTo>
                  <a:pt x="290" y="1334"/>
                </a:lnTo>
                <a:lnTo>
                  <a:pt x="313" y="1332"/>
                </a:lnTo>
                <a:lnTo>
                  <a:pt x="324" y="1329"/>
                </a:lnTo>
                <a:lnTo>
                  <a:pt x="324" y="1329"/>
                </a:lnTo>
                <a:lnTo>
                  <a:pt x="333" y="1326"/>
                </a:lnTo>
                <a:lnTo>
                  <a:pt x="336" y="1322"/>
                </a:lnTo>
                <a:lnTo>
                  <a:pt x="339" y="1317"/>
                </a:lnTo>
                <a:lnTo>
                  <a:pt x="340" y="1315"/>
                </a:lnTo>
                <a:lnTo>
                  <a:pt x="340" y="1315"/>
                </a:lnTo>
                <a:lnTo>
                  <a:pt x="341" y="1304"/>
                </a:lnTo>
                <a:lnTo>
                  <a:pt x="341" y="1298"/>
                </a:lnTo>
                <a:lnTo>
                  <a:pt x="340" y="1294"/>
                </a:lnTo>
                <a:lnTo>
                  <a:pt x="340" y="1294"/>
                </a:lnTo>
                <a:lnTo>
                  <a:pt x="338" y="1285"/>
                </a:lnTo>
                <a:lnTo>
                  <a:pt x="334" y="1266"/>
                </a:lnTo>
                <a:lnTo>
                  <a:pt x="329" y="1229"/>
                </a:lnTo>
                <a:lnTo>
                  <a:pt x="329" y="1229"/>
                </a:lnTo>
                <a:lnTo>
                  <a:pt x="329" y="1223"/>
                </a:lnTo>
                <a:lnTo>
                  <a:pt x="330" y="1216"/>
                </a:lnTo>
                <a:lnTo>
                  <a:pt x="335" y="1201"/>
                </a:lnTo>
                <a:lnTo>
                  <a:pt x="340" y="1188"/>
                </a:lnTo>
                <a:lnTo>
                  <a:pt x="345" y="1178"/>
                </a:lnTo>
                <a:lnTo>
                  <a:pt x="345" y="1178"/>
                </a:lnTo>
                <a:lnTo>
                  <a:pt x="350" y="1162"/>
                </a:lnTo>
                <a:lnTo>
                  <a:pt x="357" y="1132"/>
                </a:lnTo>
                <a:lnTo>
                  <a:pt x="363" y="1103"/>
                </a:lnTo>
                <a:lnTo>
                  <a:pt x="364" y="1094"/>
                </a:lnTo>
                <a:lnTo>
                  <a:pt x="365" y="1088"/>
                </a:lnTo>
                <a:lnTo>
                  <a:pt x="365" y="1088"/>
                </a:lnTo>
                <a:lnTo>
                  <a:pt x="362" y="1070"/>
                </a:lnTo>
                <a:lnTo>
                  <a:pt x="360" y="1059"/>
                </a:lnTo>
                <a:lnTo>
                  <a:pt x="359" y="1053"/>
                </a:lnTo>
                <a:lnTo>
                  <a:pt x="359" y="1053"/>
                </a:lnTo>
                <a:lnTo>
                  <a:pt x="400" y="962"/>
                </a:lnTo>
                <a:lnTo>
                  <a:pt x="400" y="962"/>
                </a:lnTo>
                <a:lnTo>
                  <a:pt x="425" y="917"/>
                </a:lnTo>
                <a:lnTo>
                  <a:pt x="425" y="917"/>
                </a:lnTo>
                <a:lnTo>
                  <a:pt x="445" y="950"/>
                </a:lnTo>
                <a:lnTo>
                  <a:pt x="463" y="978"/>
                </a:lnTo>
                <a:lnTo>
                  <a:pt x="481" y="1003"/>
                </a:lnTo>
                <a:lnTo>
                  <a:pt x="481" y="1003"/>
                </a:lnTo>
                <a:lnTo>
                  <a:pt x="500" y="1030"/>
                </a:lnTo>
                <a:lnTo>
                  <a:pt x="524" y="1062"/>
                </a:lnTo>
                <a:lnTo>
                  <a:pt x="552" y="1103"/>
                </a:lnTo>
                <a:lnTo>
                  <a:pt x="552" y="1103"/>
                </a:lnTo>
                <a:lnTo>
                  <a:pt x="598" y="1162"/>
                </a:lnTo>
                <a:lnTo>
                  <a:pt x="632" y="1204"/>
                </a:lnTo>
                <a:lnTo>
                  <a:pt x="645" y="1218"/>
                </a:lnTo>
                <a:lnTo>
                  <a:pt x="652" y="1224"/>
                </a:lnTo>
                <a:lnTo>
                  <a:pt x="652" y="1224"/>
                </a:lnTo>
                <a:lnTo>
                  <a:pt x="665" y="1231"/>
                </a:lnTo>
                <a:lnTo>
                  <a:pt x="670" y="1233"/>
                </a:lnTo>
                <a:lnTo>
                  <a:pt x="672" y="1233"/>
                </a:lnTo>
                <a:lnTo>
                  <a:pt x="672" y="1233"/>
                </a:lnTo>
                <a:lnTo>
                  <a:pt x="674" y="1238"/>
                </a:lnTo>
                <a:lnTo>
                  <a:pt x="675" y="1249"/>
                </a:lnTo>
                <a:lnTo>
                  <a:pt x="677" y="1269"/>
                </a:lnTo>
                <a:lnTo>
                  <a:pt x="677" y="1269"/>
                </a:lnTo>
                <a:lnTo>
                  <a:pt x="676" y="1274"/>
                </a:lnTo>
                <a:lnTo>
                  <a:pt x="675" y="1281"/>
                </a:lnTo>
                <a:lnTo>
                  <a:pt x="672" y="1290"/>
                </a:lnTo>
                <a:lnTo>
                  <a:pt x="672" y="1290"/>
                </a:lnTo>
                <a:lnTo>
                  <a:pt x="652" y="1297"/>
                </a:lnTo>
                <a:lnTo>
                  <a:pt x="639" y="1303"/>
                </a:lnTo>
                <a:lnTo>
                  <a:pt x="634" y="1306"/>
                </a:lnTo>
                <a:lnTo>
                  <a:pt x="632" y="1310"/>
                </a:lnTo>
                <a:lnTo>
                  <a:pt x="632" y="1310"/>
                </a:lnTo>
                <a:lnTo>
                  <a:pt x="629" y="1316"/>
                </a:lnTo>
                <a:lnTo>
                  <a:pt x="628" y="1321"/>
                </a:lnTo>
                <a:lnTo>
                  <a:pt x="628" y="1323"/>
                </a:lnTo>
                <a:lnTo>
                  <a:pt x="629" y="1326"/>
                </a:lnTo>
                <a:lnTo>
                  <a:pt x="633" y="1328"/>
                </a:lnTo>
                <a:lnTo>
                  <a:pt x="637" y="1329"/>
                </a:lnTo>
                <a:lnTo>
                  <a:pt x="637" y="1329"/>
                </a:lnTo>
                <a:lnTo>
                  <a:pt x="644" y="1330"/>
                </a:lnTo>
                <a:lnTo>
                  <a:pt x="656" y="1332"/>
                </a:lnTo>
                <a:lnTo>
                  <a:pt x="682" y="1332"/>
                </a:lnTo>
                <a:lnTo>
                  <a:pt x="718" y="1329"/>
                </a:lnTo>
                <a:lnTo>
                  <a:pt x="718" y="1329"/>
                </a:lnTo>
                <a:lnTo>
                  <a:pt x="733" y="1312"/>
                </a:lnTo>
                <a:lnTo>
                  <a:pt x="747" y="1299"/>
                </a:lnTo>
                <a:lnTo>
                  <a:pt x="757" y="1290"/>
                </a:lnTo>
                <a:lnTo>
                  <a:pt x="757" y="1290"/>
                </a:lnTo>
                <a:lnTo>
                  <a:pt x="785" y="1269"/>
                </a:lnTo>
                <a:lnTo>
                  <a:pt x="803" y="1254"/>
                </a:lnTo>
                <a:lnTo>
                  <a:pt x="803" y="1254"/>
                </a:lnTo>
                <a:lnTo>
                  <a:pt x="814" y="1243"/>
                </a:lnTo>
                <a:lnTo>
                  <a:pt x="821" y="1233"/>
                </a:lnTo>
                <a:lnTo>
                  <a:pt x="822" y="1229"/>
                </a:lnTo>
                <a:lnTo>
                  <a:pt x="823" y="1224"/>
                </a:lnTo>
                <a:lnTo>
                  <a:pt x="823" y="1224"/>
                </a:lnTo>
                <a:lnTo>
                  <a:pt x="822" y="1218"/>
                </a:lnTo>
                <a:lnTo>
                  <a:pt x="818" y="1214"/>
                </a:lnTo>
                <a:lnTo>
                  <a:pt x="812" y="1211"/>
                </a:lnTo>
                <a:lnTo>
                  <a:pt x="803" y="1204"/>
                </a:lnTo>
                <a:lnTo>
                  <a:pt x="803" y="1204"/>
                </a:lnTo>
                <a:lnTo>
                  <a:pt x="785" y="1188"/>
                </a:lnTo>
                <a:lnTo>
                  <a:pt x="780" y="1182"/>
                </a:lnTo>
                <a:lnTo>
                  <a:pt x="778" y="1178"/>
                </a:lnTo>
                <a:lnTo>
                  <a:pt x="778" y="1178"/>
                </a:lnTo>
                <a:lnTo>
                  <a:pt x="773" y="1168"/>
                </a:lnTo>
                <a:lnTo>
                  <a:pt x="769" y="1161"/>
                </a:lnTo>
                <a:lnTo>
                  <a:pt x="762" y="1153"/>
                </a:lnTo>
                <a:lnTo>
                  <a:pt x="762" y="1153"/>
                </a:lnTo>
                <a:lnTo>
                  <a:pt x="755" y="1149"/>
                </a:lnTo>
                <a:lnTo>
                  <a:pt x="747" y="1145"/>
                </a:lnTo>
                <a:lnTo>
                  <a:pt x="741" y="1141"/>
                </a:lnTo>
                <a:lnTo>
                  <a:pt x="738" y="1140"/>
                </a:lnTo>
                <a:lnTo>
                  <a:pt x="737" y="1138"/>
                </a:lnTo>
                <a:lnTo>
                  <a:pt x="737" y="1138"/>
                </a:lnTo>
                <a:lnTo>
                  <a:pt x="733" y="1134"/>
                </a:lnTo>
                <a:lnTo>
                  <a:pt x="726" y="1128"/>
                </a:lnTo>
                <a:lnTo>
                  <a:pt x="718" y="1117"/>
                </a:lnTo>
                <a:lnTo>
                  <a:pt x="712" y="1111"/>
                </a:lnTo>
                <a:lnTo>
                  <a:pt x="707" y="1103"/>
                </a:lnTo>
                <a:lnTo>
                  <a:pt x="707" y="1103"/>
                </a:lnTo>
                <a:lnTo>
                  <a:pt x="694" y="1083"/>
                </a:lnTo>
                <a:lnTo>
                  <a:pt x="680" y="1061"/>
                </a:lnTo>
                <a:lnTo>
                  <a:pt x="662" y="1037"/>
                </a:lnTo>
                <a:lnTo>
                  <a:pt x="662" y="1037"/>
                </a:lnTo>
                <a:lnTo>
                  <a:pt x="632" y="999"/>
                </a:lnTo>
                <a:lnTo>
                  <a:pt x="596" y="952"/>
                </a:lnTo>
                <a:lnTo>
                  <a:pt x="596" y="952"/>
                </a:lnTo>
                <a:lnTo>
                  <a:pt x="590" y="944"/>
                </a:lnTo>
                <a:lnTo>
                  <a:pt x="582" y="936"/>
                </a:lnTo>
                <a:lnTo>
                  <a:pt x="566" y="921"/>
                </a:lnTo>
                <a:lnTo>
                  <a:pt x="566" y="921"/>
                </a:lnTo>
                <a:lnTo>
                  <a:pt x="549" y="901"/>
                </a:lnTo>
                <a:lnTo>
                  <a:pt x="541" y="889"/>
                </a:lnTo>
                <a:lnTo>
                  <a:pt x="536" y="882"/>
                </a:lnTo>
                <a:lnTo>
                  <a:pt x="536" y="882"/>
                </a:lnTo>
                <a:lnTo>
                  <a:pt x="535" y="860"/>
                </a:lnTo>
                <a:lnTo>
                  <a:pt x="533" y="820"/>
                </a:lnTo>
                <a:lnTo>
                  <a:pt x="531" y="761"/>
                </a:lnTo>
                <a:lnTo>
                  <a:pt x="531" y="761"/>
                </a:lnTo>
                <a:lnTo>
                  <a:pt x="541" y="734"/>
                </a:lnTo>
                <a:lnTo>
                  <a:pt x="547" y="711"/>
                </a:lnTo>
                <a:lnTo>
                  <a:pt x="552" y="695"/>
                </a:lnTo>
                <a:lnTo>
                  <a:pt x="552" y="695"/>
                </a:lnTo>
                <a:lnTo>
                  <a:pt x="552" y="685"/>
                </a:lnTo>
                <a:lnTo>
                  <a:pt x="552" y="673"/>
                </a:lnTo>
                <a:lnTo>
                  <a:pt x="552" y="661"/>
                </a:lnTo>
                <a:lnTo>
                  <a:pt x="552" y="661"/>
                </a:lnTo>
                <a:lnTo>
                  <a:pt x="573" y="671"/>
                </a:lnTo>
                <a:lnTo>
                  <a:pt x="592" y="680"/>
                </a:lnTo>
                <a:lnTo>
                  <a:pt x="607" y="686"/>
                </a:lnTo>
                <a:lnTo>
                  <a:pt x="607" y="686"/>
                </a:lnTo>
                <a:lnTo>
                  <a:pt x="609" y="686"/>
                </a:lnTo>
                <a:lnTo>
                  <a:pt x="613" y="685"/>
                </a:lnTo>
                <a:lnTo>
                  <a:pt x="621" y="682"/>
                </a:lnTo>
                <a:lnTo>
                  <a:pt x="629" y="677"/>
                </a:lnTo>
                <a:lnTo>
                  <a:pt x="637" y="671"/>
                </a:lnTo>
                <a:lnTo>
                  <a:pt x="651" y="661"/>
                </a:lnTo>
                <a:lnTo>
                  <a:pt x="657" y="655"/>
                </a:lnTo>
                <a:lnTo>
                  <a:pt x="657" y="655"/>
                </a:lnTo>
                <a:lnTo>
                  <a:pt x="661" y="656"/>
                </a:lnTo>
                <a:lnTo>
                  <a:pt x="670" y="656"/>
                </a:lnTo>
                <a:lnTo>
                  <a:pt x="675" y="656"/>
                </a:lnTo>
                <a:lnTo>
                  <a:pt x="681" y="655"/>
                </a:lnTo>
                <a:lnTo>
                  <a:pt x="684" y="653"/>
                </a:lnTo>
                <a:lnTo>
                  <a:pt x="687" y="650"/>
                </a:lnTo>
                <a:lnTo>
                  <a:pt x="687" y="650"/>
                </a:lnTo>
                <a:lnTo>
                  <a:pt x="689" y="644"/>
                </a:lnTo>
                <a:lnTo>
                  <a:pt x="690" y="635"/>
                </a:lnTo>
                <a:lnTo>
                  <a:pt x="693" y="610"/>
                </a:lnTo>
                <a:lnTo>
                  <a:pt x="694" y="585"/>
                </a:lnTo>
                <a:lnTo>
                  <a:pt x="694" y="576"/>
                </a:lnTo>
                <a:lnTo>
                  <a:pt x="692" y="570"/>
                </a:lnTo>
                <a:lnTo>
                  <a:pt x="692" y="570"/>
                </a:lnTo>
                <a:lnTo>
                  <a:pt x="688" y="558"/>
                </a:lnTo>
                <a:lnTo>
                  <a:pt x="687" y="554"/>
                </a:lnTo>
                <a:lnTo>
                  <a:pt x="672" y="444"/>
                </a:lnTo>
                <a:lnTo>
                  <a:pt x="607" y="374"/>
                </a:lnTo>
                <a:lnTo>
                  <a:pt x="607" y="374"/>
                </a:lnTo>
                <a:lnTo>
                  <a:pt x="607" y="372"/>
                </a:lnTo>
                <a:lnTo>
                  <a:pt x="608" y="371"/>
                </a:lnTo>
                <a:lnTo>
                  <a:pt x="608" y="366"/>
                </a:lnTo>
                <a:lnTo>
                  <a:pt x="607" y="358"/>
                </a:lnTo>
                <a:lnTo>
                  <a:pt x="607" y="358"/>
                </a:lnTo>
                <a:lnTo>
                  <a:pt x="602" y="348"/>
                </a:lnTo>
                <a:lnTo>
                  <a:pt x="597" y="341"/>
                </a:lnTo>
                <a:lnTo>
                  <a:pt x="591" y="336"/>
                </a:lnTo>
                <a:lnTo>
                  <a:pt x="586" y="333"/>
                </a:lnTo>
                <a:lnTo>
                  <a:pt x="586" y="333"/>
                </a:lnTo>
                <a:lnTo>
                  <a:pt x="584" y="333"/>
                </a:lnTo>
                <a:lnTo>
                  <a:pt x="582" y="333"/>
                </a:lnTo>
                <a:lnTo>
                  <a:pt x="577" y="334"/>
                </a:lnTo>
                <a:lnTo>
                  <a:pt x="571" y="335"/>
                </a:lnTo>
                <a:lnTo>
                  <a:pt x="568" y="334"/>
                </a:lnTo>
                <a:lnTo>
                  <a:pt x="566" y="333"/>
                </a:lnTo>
                <a:lnTo>
                  <a:pt x="566" y="333"/>
                </a:lnTo>
                <a:lnTo>
                  <a:pt x="549" y="313"/>
                </a:lnTo>
                <a:lnTo>
                  <a:pt x="541" y="299"/>
                </a:lnTo>
                <a:lnTo>
                  <a:pt x="536" y="292"/>
                </a:lnTo>
                <a:lnTo>
                  <a:pt x="536" y="292"/>
                </a:lnTo>
                <a:lnTo>
                  <a:pt x="525" y="268"/>
                </a:lnTo>
                <a:lnTo>
                  <a:pt x="519" y="253"/>
                </a:lnTo>
                <a:lnTo>
                  <a:pt x="516" y="242"/>
                </a:lnTo>
                <a:lnTo>
                  <a:pt x="516" y="242"/>
                </a:lnTo>
                <a:lnTo>
                  <a:pt x="515" y="238"/>
                </a:lnTo>
                <a:lnTo>
                  <a:pt x="510" y="231"/>
                </a:lnTo>
                <a:lnTo>
                  <a:pt x="498" y="212"/>
                </a:lnTo>
                <a:lnTo>
                  <a:pt x="481" y="187"/>
                </a:lnTo>
                <a:lnTo>
                  <a:pt x="475" y="171"/>
                </a:lnTo>
                <a:lnTo>
                  <a:pt x="475" y="171"/>
                </a:lnTo>
                <a:lnTo>
                  <a:pt x="488" y="159"/>
                </a:lnTo>
                <a:lnTo>
                  <a:pt x="497" y="150"/>
                </a:lnTo>
                <a:lnTo>
                  <a:pt x="499" y="145"/>
                </a:lnTo>
                <a:lnTo>
                  <a:pt x="500" y="142"/>
                </a:lnTo>
                <a:lnTo>
                  <a:pt x="500" y="142"/>
                </a:lnTo>
                <a:lnTo>
                  <a:pt x="506" y="116"/>
                </a:lnTo>
                <a:lnTo>
                  <a:pt x="511" y="91"/>
                </a:lnTo>
                <a:lnTo>
                  <a:pt x="511" y="91"/>
                </a:lnTo>
                <a:lnTo>
                  <a:pt x="512" y="84"/>
                </a:lnTo>
                <a:lnTo>
                  <a:pt x="516" y="76"/>
                </a:lnTo>
                <a:lnTo>
                  <a:pt x="517" y="66"/>
                </a:lnTo>
                <a:lnTo>
                  <a:pt x="517" y="61"/>
                </a:lnTo>
                <a:lnTo>
                  <a:pt x="516" y="57"/>
                </a:lnTo>
                <a:lnTo>
                  <a:pt x="516" y="57"/>
                </a:lnTo>
                <a:lnTo>
                  <a:pt x="512" y="49"/>
                </a:lnTo>
                <a:lnTo>
                  <a:pt x="509" y="45"/>
                </a:lnTo>
                <a:lnTo>
                  <a:pt x="505" y="41"/>
                </a:lnTo>
                <a:lnTo>
                  <a:pt x="500" y="36"/>
                </a:lnTo>
                <a:lnTo>
                  <a:pt x="500" y="36"/>
                </a:lnTo>
                <a:lnTo>
                  <a:pt x="497" y="31"/>
                </a:lnTo>
                <a:lnTo>
                  <a:pt x="491" y="28"/>
                </a:lnTo>
                <a:lnTo>
                  <a:pt x="484" y="26"/>
                </a:lnTo>
                <a:lnTo>
                  <a:pt x="475" y="21"/>
                </a:lnTo>
                <a:lnTo>
                  <a:pt x="475" y="21"/>
                </a:lnTo>
                <a:lnTo>
                  <a:pt x="467" y="16"/>
                </a:lnTo>
                <a:lnTo>
                  <a:pt x="458" y="14"/>
                </a:lnTo>
                <a:lnTo>
                  <a:pt x="450" y="11"/>
                </a:lnTo>
                <a:lnTo>
                  <a:pt x="440" y="0"/>
                </a:lnTo>
                <a:lnTo>
                  <a:pt x="440" y="0"/>
                </a:lnTo>
                <a:lnTo>
                  <a:pt x="437" y="0"/>
                </a:lnTo>
                <a:lnTo>
                  <a:pt x="429" y="2"/>
                </a:lnTo>
                <a:lnTo>
                  <a:pt x="420" y="2"/>
                </a:lnTo>
                <a:lnTo>
                  <a:pt x="418" y="2"/>
                </a:lnTo>
                <a:lnTo>
                  <a:pt x="415" y="0"/>
                </a:lnTo>
                <a:lnTo>
                  <a:pt x="415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BB7201C2-EAE6-459B-AF71-362DAE1EEE61}"/>
              </a:ext>
            </a:extLst>
          </p:cNvPr>
          <p:cNvSpPr>
            <a:spLocks noEditPoints="1"/>
          </p:cNvSpPr>
          <p:nvPr/>
        </p:nvSpPr>
        <p:spPr bwMode="auto">
          <a:xfrm>
            <a:off x="4497713" y="4701162"/>
            <a:ext cx="860620" cy="1621987"/>
          </a:xfrm>
          <a:custGeom>
            <a:avLst/>
            <a:gdLst>
              <a:gd name="T0" fmla="*/ 293 w 659"/>
              <a:gd name="T1" fmla="*/ 163 h 1242"/>
              <a:gd name="T2" fmla="*/ 272 w 659"/>
              <a:gd name="T3" fmla="*/ 209 h 1242"/>
              <a:gd name="T4" fmla="*/ 222 w 659"/>
              <a:gd name="T5" fmla="*/ 291 h 1242"/>
              <a:gd name="T6" fmla="*/ 206 w 659"/>
              <a:gd name="T7" fmla="*/ 418 h 1242"/>
              <a:gd name="T8" fmla="*/ 172 w 659"/>
              <a:gd name="T9" fmla="*/ 497 h 1242"/>
              <a:gd name="T10" fmla="*/ 137 w 659"/>
              <a:gd name="T11" fmla="*/ 696 h 1242"/>
              <a:gd name="T12" fmla="*/ 143 w 659"/>
              <a:gd name="T13" fmla="*/ 734 h 1242"/>
              <a:gd name="T14" fmla="*/ 155 w 659"/>
              <a:gd name="T15" fmla="*/ 726 h 1242"/>
              <a:gd name="T16" fmla="*/ 170 w 659"/>
              <a:gd name="T17" fmla="*/ 718 h 1242"/>
              <a:gd name="T18" fmla="*/ 178 w 659"/>
              <a:gd name="T19" fmla="*/ 710 h 1242"/>
              <a:gd name="T20" fmla="*/ 193 w 659"/>
              <a:gd name="T21" fmla="*/ 626 h 1242"/>
              <a:gd name="T22" fmla="*/ 221 w 659"/>
              <a:gd name="T23" fmla="*/ 588 h 1242"/>
              <a:gd name="T24" fmla="*/ 217 w 659"/>
              <a:gd name="T25" fmla="*/ 654 h 1242"/>
              <a:gd name="T26" fmla="*/ 241 w 659"/>
              <a:gd name="T27" fmla="*/ 852 h 1242"/>
              <a:gd name="T28" fmla="*/ 221 w 659"/>
              <a:gd name="T29" fmla="*/ 878 h 1242"/>
              <a:gd name="T30" fmla="*/ 64 w 659"/>
              <a:gd name="T31" fmla="*/ 1069 h 1242"/>
              <a:gd name="T32" fmla="*/ 2 w 659"/>
              <a:gd name="T33" fmla="*/ 1137 h 1242"/>
              <a:gd name="T34" fmla="*/ 81 w 659"/>
              <a:gd name="T35" fmla="*/ 1228 h 1242"/>
              <a:gd name="T36" fmla="*/ 127 w 659"/>
              <a:gd name="T37" fmla="*/ 1242 h 1242"/>
              <a:gd name="T38" fmla="*/ 164 w 659"/>
              <a:gd name="T39" fmla="*/ 1230 h 1242"/>
              <a:gd name="T40" fmla="*/ 123 w 659"/>
              <a:gd name="T41" fmla="*/ 1209 h 1242"/>
              <a:gd name="T42" fmla="*/ 142 w 659"/>
              <a:gd name="T43" fmla="*/ 1122 h 1242"/>
              <a:gd name="T44" fmla="*/ 161 w 659"/>
              <a:gd name="T45" fmla="*/ 1080 h 1242"/>
              <a:gd name="T46" fmla="*/ 283 w 659"/>
              <a:gd name="T47" fmla="*/ 951 h 1242"/>
              <a:gd name="T48" fmla="*/ 352 w 659"/>
              <a:gd name="T49" fmla="*/ 841 h 1242"/>
              <a:gd name="T50" fmla="*/ 409 w 659"/>
              <a:gd name="T51" fmla="*/ 981 h 1242"/>
              <a:gd name="T52" fmla="*/ 460 w 659"/>
              <a:gd name="T53" fmla="*/ 1151 h 1242"/>
              <a:gd name="T54" fmla="*/ 465 w 659"/>
              <a:gd name="T55" fmla="*/ 1208 h 1242"/>
              <a:gd name="T56" fmla="*/ 560 w 659"/>
              <a:gd name="T57" fmla="*/ 1215 h 1242"/>
              <a:gd name="T58" fmla="*/ 633 w 659"/>
              <a:gd name="T59" fmla="*/ 1196 h 1242"/>
              <a:gd name="T60" fmla="*/ 658 w 659"/>
              <a:gd name="T61" fmla="*/ 1169 h 1242"/>
              <a:gd name="T62" fmla="*/ 607 w 659"/>
              <a:gd name="T63" fmla="*/ 1162 h 1242"/>
              <a:gd name="T64" fmla="*/ 540 w 659"/>
              <a:gd name="T65" fmla="*/ 1099 h 1242"/>
              <a:gd name="T66" fmla="*/ 511 w 659"/>
              <a:gd name="T67" fmla="*/ 919 h 1242"/>
              <a:gd name="T68" fmla="*/ 614 w 659"/>
              <a:gd name="T69" fmla="*/ 784 h 1242"/>
              <a:gd name="T70" fmla="*/ 603 w 659"/>
              <a:gd name="T71" fmla="*/ 660 h 1242"/>
              <a:gd name="T72" fmla="*/ 509 w 659"/>
              <a:gd name="T73" fmla="*/ 575 h 1242"/>
              <a:gd name="T74" fmla="*/ 502 w 659"/>
              <a:gd name="T75" fmla="*/ 547 h 1242"/>
              <a:gd name="T76" fmla="*/ 479 w 659"/>
              <a:gd name="T77" fmla="*/ 520 h 1242"/>
              <a:gd name="T78" fmla="*/ 416 w 659"/>
              <a:gd name="T79" fmla="*/ 396 h 1242"/>
              <a:gd name="T80" fmla="*/ 411 w 659"/>
              <a:gd name="T81" fmla="*/ 319 h 1242"/>
              <a:gd name="T82" fmla="*/ 377 w 659"/>
              <a:gd name="T83" fmla="*/ 192 h 1242"/>
              <a:gd name="T84" fmla="*/ 391 w 659"/>
              <a:gd name="T85" fmla="*/ 167 h 1242"/>
              <a:gd name="T86" fmla="*/ 422 w 659"/>
              <a:gd name="T87" fmla="*/ 150 h 1242"/>
              <a:gd name="T88" fmla="*/ 435 w 659"/>
              <a:gd name="T89" fmla="*/ 127 h 1242"/>
              <a:gd name="T90" fmla="*/ 422 w 659"/>
              <a:gd name="T91" fmla="*/ 95 h 1242"/>
              <a:gd name="T92" fmla="*/ 438 w 659"/>
              <a:gd name="T93" fmla="*/ 77 h 1242"/>
              <a:gd name="T94" fmla="*/ 427 w 659"/>
              <a:gd name="T95" fmla="*/ 33 h 1242"/>
              <a:gd name="T96" fmla="*/ 362 w 659"/>
              <a:gd name="T97" fmla="*/ 1 h 1242"/>
              <a:gd name="T98" fmla="*/ 314 w 659"/>
              <a:gd name="T99" fmla="*/ 6 h 1242"/>
              <a:gd name="T100" fmla="*/ 281 w 659"/>
              <a:gd name="T101" fmla="*/ 52 h 1242"/>
              <a:gd name="T102" fmla="*/ 287 w 659"/>
              <a:gd name="T103" fmla="*/ 114 h 1242"/>
              <a:gd name="T104" fmla="*/ 322 w 659"/>
              <a:gd name="T105" fmla="*/ 137 h 1242"/>
              <a:gd name="T106" fmla="*/ 480 w 659"/>
              <a:gd name="T107" fmla="*/ 603 h 1242"/>
              <a:gd name="T108" fmla="*/ 445 w 659"/>
              <a:gd name="T109" fmla="*/ 622 h 1242"/>
              <a:gd name="T110" fmla="*/ 440 w 659"/>
              <a:gd name="T111" fmla="*/ 585 h 1242"/>
              <a:gd name="T112" fmla="*/ 507 w 659"/>
              <a:gd name="T113" fmla="*/ 846 h 1242"/>
              <a:gd name="T114" fmla="*/ 492 w 659"/>
              <a:gd name="T115" fmla="*/ 890 h 1242"/>
              <a:gd name="T116" fmla="*/ 480 w 659"/>
              <a:gd name="T117" fmla="*/ 856 h 1242"/>
              <a:gd name="T118" fmla="*/ 479 w 659"/>
              <a:gd name="T119" fmla="*/ 824 h 1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59" h="1242">
                <a:moveTo>
                  <a:pt x="322" y="137"/>
                </a:moveTo>
                <a:lnTo>
                  <a:pt x="309" y="154"/>
                </a:lnTo>
                <a:lnTo>
                  <a:pt x="309" y="154"/>
                </a:lnTo>
                <a:lnTo>
                  <a:pt x="301" y="156"/>
                </a:lnTo>
                <a:lnTo>
                  <a:pt x="295" y="158"/>
                </a:lnTo>
                <a:lnTo>
                  <a:pt x="293" y="160"/>
                </a:lnTo>
                <a:lnTo>
                  <a:pt x="293" y="163"/>
                </a:lnTo>
                <a:lnTo>
                  <a:pt x="293" y="163"/>
                </a:lnTo>
                <a:lnTo>
                  <a:pt x="295" y="167"/>
                </a:lnTo>
                <a:lnTo>
                  <a:pt x="296" y="173"/>
                </a:lnTo>
                <a:lnTo>
                  <a:pt x="295" y="179"/>
                </a:lnTo>
                <a:lnTo>
                  <a:pt x="292" y="187"/>
                </a:lnTo>
                <a:lnTo>
                  <a:pt x="292" y="187"/>
                </a:lnTo>
                <a:lnTo>
                  <a:pt x="272" y="209"/>
                </a:lnTo>
                <a:lnTo>
                  <a:pt x="251" y="235"/>
                </a:lnTo>
                <a:lnTo>
                  <a:pt x="251" y="235"/>
                </a:lnTo>
                <a:lnTo>
                  <a:pt x="242" y="246"/>
                </a:lnTo>
                <a:lnTo>
                  <a:pt x="236" y="258"/>
                </a:lnTo>
                <a:lnTo>
                  <a:pt x="229" y="272"/>
                </a:lnTo>
                <a:lnTo>
                  <a:pt x="222" y="291"/>
                </a:lnTo>
                <a:lnTo>
                  <a:pt x="222" y="291"/>
                </a:lnTo>
                <a:lnTo>
                  <a:pt x="220" y="302"/>
                </a:lnTo>
                <a:lnTo>
                  <a:pt x="217" y="313"/>
                </a:lnTo>
                <a:lnTo>
                  <a:pt x="215" y="335"/>
                </a:lnTo>
                <a:lnTo>
                  <a:pt x="214" y="357"/>
                </a:lnTo>
                <a:lnTo>
                  <a:pt x="212" y="377"/>
                </a:lnTo>
                <a:lnTo>
                  <a:pt x="212" y="377"/>
                </a:lnTo>
                <a:lnTo>
                  <a:pt x="206" y="418"/>
                </a:lnTo>
                <a:lnTo>
                  <a:pt x="203" y="435"/>
                </a:lnTo>
                <a:lnTo>
                  <a:pt x="200" y="443"/>
                </a:lnTo>
                <a:lnTo>
                  <a:pt x="197" y="447"/>
                </a:lnTo>
                <a:lnTo>
                  <a:pt x="197" y="447"/>
                </a:lnTo>
                <a:lnTo>
                  <a:pt x="193" y="454"/>
                </a:lnTo>
                <a:lnTo>
                  <a:pt x="187" y="466"/>
                </a:lnTo>
                <a:lnTo>
                  <a:pt x="172" y="497"/>
                </a:lnTo>
                <a:lnTo>
                  <a:pt x="153" y="540"/>
                </a:lnTo>
                <a:lnTo>
                  <a:pt x="161" y="554"/>
                </a:lnTo>
                <a:lnTo>
                  <a:pt x="145" y="669"/>
                </a:lnTo>
                <a:lnTo>
                  <a:pt x="145" y="669"/>
                </a:lnTo>
                <a:lnTo>
                  <a:pt x="141" y="681"/>
                </a:lnTo>
                <a:lnTo>
                  <a:pt x="137" y="696"/>
                </a:lnTo>
                <a:lnTo>
                  <a:pt x="137" y="696"/>
                </a:lnTo>
                <a:lnTo>
                  <a:pt x="139" y="704"/>
                </a:lnTo>
                <a:lnTo>
                  <a:pt x="141" y="712"/>
                </a:lnTo>
                <a:lnTo>
                  <a:pt x="141" y="712"/>
                </a:lnTo>
                <a:lnTo>
                  <a:pt x="142" y="716"/>
                </a:lnTo>
                <a:lnTo>
                  <a:pt x="141" y="725"/>
                </a:lnTo>
                <a:lnTo>
                  <a:pt x="142" y="732"/>
                </a:lnTo>
                <a:lnTo>
                  <a:pt x="143" y="734"/>
                </a:lnTo>
                <a:lnTo>
                  <a:pt x="145" y="735"/>
                </a:lnTo>
                <a:lnTo>
                  <a:pt x="145" y="735"/>
                </a:lnTo>
                <a:lnTo>
                  <a:pt x="148" y="733"/>
                </a:lnTo>
                <a:lnTo>
                  <a:pt x="152" y="728"/>
                </a:lnTo>
                <a:lnTo>
                  <a:pt x="155" y="721"/>
                </a:lnTo>
                <a:lnTo>
                  <a:pt x="155" y="721"/>
                </a:lnTo>
                <a:lnTo>
                  <a:pt x="155" y="726"/>
                </a:lnTo>
                <a:lnTo>
                  <a:pt x="156" y="729"/>
                </a:lnTo>
                <a:lnTo>
                  <a:pt x="159" y="732"/>
                </a:lnTo>
                <a:lnTo>
                  <a:pt x="159" y="732"/>
                </a:lnTo>
                <a:lnTo>
                  <a:pt x="161" y="732"/>
                </a:lnTo>
                <a:lnTo>
                  <a:pt x="162" y="731"/>
                </a:lnTo>
                <a:lnTo>
                  <a:pt x="166" y="726"/>
                </a:lnTo>
                <a:lnTo>
                  <a:pt x="170" y="718"/>
                </a:lnTo>
                <a:lnTo>
                  <a:pt x="170" y="718"/>
                </a:lnTo>
                <a:lnTo>
                  <a:pt x="170" y="720"/>
                </a:lnTo>
                <a:lnTo>
                  <a:pt x="171" y="720"/>
                </a:lnTo>
                <a:lnTo>
                  <a:pt x="174" y="719"/>
                </a:lnTo>
                <a:lnTo>
                  <a:pt x="174" y="719"/>
                </a:lnTo>
                <a:lnTo>
                  <a:pt x="175" y="715"/>
                </a:lnTo>
                <a:lnTo>
                  <a:pt x="178" y="710"/>
                </a:lnTo>
                <a:lnTo>
                  <a:pt x="180" y="699"/>
                </a:lnTo>
                <a:lnTo>
                  <a:pt x="184" y="682"/>
                </a:lnTo>
                <a:lnTo>
                  <a:pt x="184" y="682"/>
                </a:lnTo>
                <a:lnTo>
                  <a:pt x="185" y="677"/>
                </a:lnTo>
                <a:lnTo>
                  <a:pt x="185" y="668"/>
                </a:lnTo>
                <a:lnTo>
                  <a:pt x="185" y="668"/>
                </a:lnTo>
                <a:lnTo>
                  <a:pt x="193" y="626"/>
                </a:lnTo>
                <a:lnTo>
                  <a:pt x="200" y="599"/>
                </a:lnTo>
                <a:lnTo>
                  <a:pt x="205" y="583"/>
                </a:lnTo>
                <a:lnTo>
                  <a:pt x="205" y="583"/>
                </a:lnTo>
                <a:lnTo>
                  <a:pt x="211" y="570"/>
                </a:lnTo>
                <a:lnTo>
                  <a:pt x="214" y="563"/>
                </a:lnTo>
                <a:lnTo>
                  <a:pt x="221" y="588"/>
                </a:lnTo>
                <a:lnTo>
                  <a:pt x="221" y="588"/>
                </a:lnTo>
                <a:lnTo>
                  <a:pt x="221" y="600"/>
                </a:lnTo>
                <a:lnTo>
                  <a:pt x="217" y="622"/>
                </a:lnTo>
                <a:lnTo>
                  <a:pt x="215" y="644"/>
                </a:lnTo>
                <a:lnTo>
                  <a:pt x="216" y="651"/>
                </a:lnTo>
                <a:lnTo>
                  <a:pt x="216" y="653"/>
                </a:lnTo>
                <a:lnTo>
                  <a:pt x="217" y="654"/>
                </a:lnTo>
                <a:lnTo>
                  <a:pt x="217" y="654"/>
                </a:lnTo>
                <a:lnTo>
                  <a:pt x="223" y="656"/>
                </a:lnTo>
                <a:lnTo>
                  <a:pt x="230" y="656"/>
                </a:lnTo>
                <a:lnTo>
                  <a:pt x="241" y="656"/>
                </a:lnTo>
                <a:lnTo>
                  <a:pt x="258" y="687"/>
                </a:lnTo>
                <a:lnTo>
                  <a:pt x="262" y="691"/>
                </a:lnTo>
                <a:lnTo>
                  <a:pt x="241" y="852"/>
                </a:lnTo>
                <a:lnTo>
                  <a:pt x="241" y="852"/>
                </a:lnTo>
                <a:lnTo>
                  <a:pt x="237" y="856"/>
                </a:lnTo>
                <a:lnTo>
                  <a:pt x="234" y="859"/>
                </a:lnTo>
                <a:lnTo>
                  <a:pt x="231" y="866"/>
                </a:lnTo>
                <a:lnTo>
                  <a:pt x="231" y="866"/>
                </a:lnTo>
                <a:lnTo>
                  <a:pt x="228" y="871"/>
                </a:lnTo>
                <a:lnTo>
                  <a:pt x="224" y="875"/>
                </a:lnTo>
                <a:lnTo>
                  <a:pt x="221" y="878"/>
                </a:lnTo>
                <a:lnTo>
                  <a:pt x="215" y="884"/>
                </a:lnTo>
                <a:lnTo>
                  <a:pt x="215" y="884"/>
                </a:lnTo>
                <a:lnTo>
                  <a:pt x="190" y="916"/>
                </a:lnTo>
                <a:lnTo>
                  <a:pt x="140" y="976"/>
                </a:lnTo>
                <a:lnTo>
                  <a:pt x="90" y="1037"/>
                </a:lnTo>
                <a:lnTo>
                  <a:pt x="64" y="1069"/>
                </a:lnTo>
                <a:lnTo>
                  <a:pt x="64" y="1069"/>
                </a:lnTo>
                <a:lnTo>
                  <a:pt x="55" y="1083"/>
                </a:lnTo>
                <a:lnTo>
                  <a:pt x="53" y="1088"/>
                </a:lnTo>
                <a:lnTo>
                  <a:pt x="53" y="1088"/>
                </a:lnTo>
                <a:lnTo>
                  <a:pt x="29" y="1111"/>
                </a:lnTo>
                <a:lnTo>
                  <a:pt x="11" y="1127"/>
                </a:lnTo>
                <a:lnTo>
                  <a:pt x="5" y="1133"/>
                </a:lnTo>
                <a:lnTo>
                  <a:pt x="2" y="1137"/>
                </a:lnTo>
                <a:lnTo>
                  <a:pt x="2" y="1137"/>
                </a:lnTo>
                <a:lnTo>
                  <a:pt x="0" y="1144"/>
                </a:lnTo>
                <a:lnTo>
                  <a:pt x="2" y="1151"/>
                </a:lnTo>
                <a:lnTo>
                  <a:pt x="2" y="1151"/>
                </a:lnTo>
                <a:lnTo>
                  <a:pt x="13" y="1164"/>
                </a:lnTo>
                <a:lnTo>
                  <a:pt x="38" y="1188"/>
                </a:lnTo>
                <a:lnTo>
                  <a:pt x="81" y="1228"/>
                </a:lnTo>
                <a:lnTo>
                  <a:pt x="81" y="1228"/>
                </a:lnTo>
                <a:lnTo>
                  <a:pt x="89" y="1233"/>
                </a:lnTo>
                <a:lnTo>
                  <a:pt x="97" y="1237"/>
                </a:lnTo>
                <a:lnTo>
                  <a:pt x="105" y="1239"/>
                </a:lnTo>
                <a:lnTo>
                  <a:pt x="115" y="1240"/>
                </a:lnTo>
                <a:lnTo>
                  <a:pt x="115" y="1240"/>
                </a:lnTo>
                <a:lnTo>
                  <a:pt x="127" y="1242"/>
                </a:lnTo>
                <a:lnTo>
                  <a:pt x="142" y="1242"/>
                </a:lnTo>
                <a:lnTo>
                  <a:pt x="149" y="1240"/>
                </a:lnTo>
                <a:lnTo>
                  <a:pt x="156" y="1238"/>
                </a:lnTo>
                <a:lnTo>
                  <a:pt x="161" y="1234"/>
                </a:lnTo>
                <a:lnTo>
                  <a:pt x="162" y="1232"/>
                </a:lnTo>
                <a:lnTo>
                  <a:pt x="164" y="1230"/>
                </a:lnTo>
                <a:lnTo>
                  <a:pt x="164" y="1230"/>
                </a:lnTo>
                <a:lnTo>
                  <a:pt x="162" y="1227"/>
                </a:lnTo>
                <a:lnTo>
                  <a:pt x="162" y="1225"/>
                </a:lnTo>
                <a:lnTo>
                  <a:pt x="158" y="1221"/>
                </a:lnTo>
                <a:lnTo>
                  <a:pt x="152" y="1218"/>
                </a:lnTo>
                <a:lnTo>
                  <a:pt x="143" y="1215"/>
                </a:lnTo>
                <a:lnTo>
                  <a:pt x="129" y="1212"/>
                </a:lnTo>
                <a:lnTo>
                  <a:pt x="123" y="1209"/>
                </a:lnTo>
                <a:lnTo>
                  <a:pt x="122" y="1208"/>
                </a:lnTo>
                <a:lnTo>
                  <a:pt x="122" y="1207"/>
                </a:lnTo>
                <a:lnTo>
                  <a:pt x="122" y="1207"/>
                </a:lnTo>
                <a:lnTo>
                  <a:pt x="123" y="1193"/>
                </a:lnTo>
                <a:lnTo>
                  <a:pt x="127" y="1168"/>
                </a:lnTo>
                <a:lnTo>
                  <a:pt x="131" y="1132"/>
                </a:lnTo>
                <a:lnTo>
                  <a:pt x="142" y="1122"/>
                </a:lnTo>
                <a:lnTo>
                  <a:pt x="142" y="1122"/>
                </a:lnTo>
                <a:lnTo>
                  <a:pt x="145" y="1119"/>
                </a:lnTo>
                <a:lnTo>
                  <a:pt x="146" y="1114"/>
                </a:lnTo>
                <a:lnTo>
                  <a:pt x="147" y="1109"/>
                </a:lnTo>
                <a:lnTo>
                  <a:pt x="147" y="1109"/>
                </a:lnTo>
                <a:lnTo>
                  <a:pt x="152" y="1097"/>
                </a:lnTo>
                <a:lnTo>
                  <a:pt x="161" y="1080"/>
                </a:lnTo>
                <a:lnTo>
                  <a:pt x="170" y="1062"/>
                </a:lnTo>
                <a:lnTo>
                  <a:pt x="175" y="1053"/>
                </a:lnTo>
                <a:lnTo>
                  <a:pt x="175" y="1053"/>
                </a:lnTo>
                <a:lnTo>
                  <a:pt x="227" y="1003"/>
                </a:lnTo>
                <a:lnTo>
                  <a:pt x="262" y="969"/>
                </a:lnTo>
                <a:lnTo>
                  <a:pt x="283" y="951"/>
                </a:lnTo>
                <a:lnTo>
                  <a:pt x="283" y="951"/>
                </a:lnTo>
                <a:lnTo>
                  <a:pt x="299" y="937"/>
                </a:lnTo>
                <a:lnTo>
                  <a:pt x="312" y="925"/>
                </a:lnTo>
                <a:lnTo>
                  <a:pt x="312" y="925"/>
                </a:lnTo>
                <a:lnTo>
                  <a:pt x="321" y="910"/>
                </a:lnTo>
                <a:lnTo>
                  <a:pt x="334" y="882"/>
                </a:lnTo>
                <a:lnTo>
                  <a:pt x="352" y="841"/>
                </a:lnTo>
                <a:lnTo>
                  <a:pt x="352" y="841"/>
                </a:lnTo>
                <a:lnTo>
                  <a:pt x="378" y="882"/>
                </a:lnTo>
                <a:lnTo>
                  <a:pt x="395" y="913"/>
                </a:lnTo>
                <a:lnTo>
                  <a:pt x="401" y="924"/>
                </a:lnTo>
                <a:lnTo>
                  <a:pt x="403" y="931"/>
                </a:lnTo>
                <a:lnTo>
                  <a:pt x="403" y="931"/>
                </a:lnTo>
                <a:lnTo>
                  <a:pt x="404" y="950"/>
                </a:lnTo>
                <a:lnTo>
                  <a:pt x="409" y="981"/>
                </a:lnTo>
                <a:lnTo>
                  <a:pt x="414" y="1014"/>
                </a:lnTo>
                <a:lnTo>
                  <a:pt x="417" y="1027"/>
                </a:lnTo>
                <a:lnTo>
                  <a:pt x="420" y="1038"/>
                </a:lnTo>
                <a:lnTo>
                  <a:pt x="420" y="1038"/>
                </a:lnTo>
                <a:lnTo>
                  <a:pt x="442" y="1102"/>
                </a:lnTo>
                <a:lnTo>
                  <a:pt x="460" y="1151"/>
                </a:lnTo>
                <a:lnTo>
                  <a:pt x="460" y="1151"/>
                </a:lnTo>
                <a:lnTo>
                  <a:pt x="460" y="1169"/>
                </a:lnTo>
                <a:lnTo>
                  <a:pt x="460" y="1182"/>
                </a:lnTo>
                <a:lnTo>
                  <a:pt x="463" y="1189"/>
                </a:lnTo>
                <a:lnTo>
                  <a:pt x="463" y="1189"/>
                </a:lnTo>
                <a:lnTo>
                  <a:pt x="464" y="1193"/>
                </a:lnTo>
                <a:lnTo>
                  <a:pt x="465" y="1199"/>
                </a:lnTo>
                <a:lnTo>
                  <a:pt x="465" y="1208"/>
                </a:lnTo>
                <a:lnTo>
                  <a:pt x="465" y="1208"/>
                </a:lnTo>
                <a:lnTo>
                  <a:pt x="468" y="1209"/>
                </a:lnTo>
                <a:lnTo>
                  <a:pt x="477" y="1211"/>
                </a:lnTo>
                <a:lnTo>
                  <a:pt x="502" y="1213"/>
                </a:lnTo>
                <a:lnTo>
                  <a:pt x="546" y="1214"/>
                </a:lnTo>
                <a:lnTo>
                  <a:pt x="546" y="1214"/>
                </a:lnTo>
                <a:lnTo>
                  <a:pt x="560" y="1215"/>
                </a:lnTo>
                <a:lnTo>
                  <a:pt x="580" y="1214"/>
                </a:lnTo>
                <a:lnTo>
                  <a:pt x="591" y="1213"/>
                </a:lnTo>
                <a:lnTo>
                  <a:pt x="602" y="1212"/>
                </a:lnTo>
                <a:lnTo>
                  <a:pt x="611" y="1209"/>
                </a:lnTo>
                <a:lnTo>
                  <a:pt x="619" y="1206"/>
                </a:lnTo>
                <a:lnTo>
                  <a:pt x="619" y="1206"/>
                </a:lnTo>
                <a:lnTo>
                  <a:pt x="633" y="1196"/>
                </a:lnTo>
                <a:lnTo>
                  <a:pt x="646" y="1187"/>
                </a:lnTo>
                <a:lnTo>
                  <a:pt x="652" y="1182"/>
                </a:lnTo>
                <a:lnTo>
                  <a:pt x="657" y="1177"/>
                </a:lnTo>
                <a:lnTo>
                  <a:pt x="659" y="1174"/>
                </a:lnTo>
                <a:lnTo>
                  <a:pt x="659" y="1170"/>
                </a:lnTo>
                <a:lnTo>
                  <a:pt x="659" y="1170"/>
                </a:lnTo>
                <a:lnTo>
                  <a:pt x="658" y="1169"/>
                </a:lnTo>
                <a:lnTo>
                  <a:pt x="657" y="1168"/>
                </a:lnTo>
                <a:lnTo>
                  <a:pt x="652" y="1165"/>
                </a:lnTo>
                <a:lnTo>
                  <a:pt x="638" y="1164"/>
                </a:lnTo>
                <a:lnTo>
                  <a:pt x="621" y="1164"/>
                </a:lnTo>
                <a:lnTo>
                  <a:pt x="613" y="1163"/>
                </a:lnTo>
                <a:lnTo>
                  <a:pt x="607" y="1162"/>
                </a:lnTo>
                <a:lnTo>
                  <a:pt x="607" y="1162"/>
                </a:lnTo>
                <a:lnTo>
                  <a:pt x="595" y="1155"/>
                </a:lnTo>
                <a:lnTo>
                  <a:pt x="580" y="1146"/>
                </a:lnTo>
                <a:lnTo>
                  <a:pt x="561" y="1134"/>
                </a:lnTo>
                <a:lnTo>
                  <a:pt x="561" y="1134"/>
                </a:lnTo>
                <a:lnTo>
                  <a:pt x="557" y="1128"/>
                </a:lnTo>
                <a:lnTo>
                  <a:pt x="549" y="1115"/>
                </a:lnTo>
                <a:lnTo>
                  <a:pt x="540" y="1099"/>
                </a:lnTo>
                <a:lnTo>
                  <a:pt x="511" y="1020"/>
                </a:lnTo>
                <a:lnTo>
                  <a:pt x="496" y="976"/>
                </a:lnTo>
                <a:lnTo>
                  <a:pt x="489" y="933"/>
                </a:lnTo>
                <a:lnTo>
                  <a:pt x="489" y="933"/>
                </a:lnTo>
                <a:lnTo>
                  <a:pt x="499" y="927"/>
                </a:lnTo>
                <a:lnTo>
                  <a:pt x="508" y="922"/>
                </a:lnTo>
                <a:lnTo>
                  <a:pt x="511" y="919"/>
                </a:lnTo>
                <a:lnTo>
                  <a:pt x="514" y="915"/>
                </a:lnTo>
                <a:lnTo>
                  <a:pt x="514" y="915"/>
                </a:lnTo>
                <a:lnTo>
                  <a:pt x="517" y="908"/>
                </a:lnTo>
                <a:lnTo>
                  <a:pt x="521" y="894"/>
                </a:lnTo>
                <a:lnTo>
                  <a:pt x="529" y="857"/>
                </a:lnTo>
                <a:lnTo>
                  <a:pt x="541" y="807"/>
                </a:lnTo>
                <a:lnTo>
                  <a:pt x="614" y="784"/>
                </a:lnTo>
                <a:lnTo>
                  <a:pt x="614" y="784"/>
                </a:lnTo>
                <a:lnTo>
                  <a:pt x="610" y="741"/>
                </a:lnTo>
                <a:lnTo>
                  <a:pt x="608" y="707"/>
                </a:lnTo>
                <a:lnTo>
                  <a:pt x="607" y="683"/>
                </a:lnTo>
                <a:lnTo>
                  <a:pt x="607" y="683"/>
                </a:lnTo>
                <a:lnTo>
                  <a:pt x="605" y="674"/>
                </a:lnTo>
                <a:lnTo>
                  <a:pt x="603" y="660"/>
                </a:lnTo>
                <a:lnTo>
                  <a:pt x="595" y="633"/>
                </a:lnTo>
                <a:lnTo>
                  <a:pt x="584" y="600"/>
                </a:lnTo>
                <a:lnTo>
                  <a:pt x="521" y="600"/>
                </a:lnTo>
                <a:lnTo>
                  <a:pt x="521" y="600"/>
                </a:lnTo>
                <a:lnTo>
                  <a:pt x="517" y="590"/>
                </a:lnTo>
                <a:lnTo>
                  <a:pt x="513" y="582"/>
                </a:lnTo>
                <a:lnTo>
                  <a:pt x="509" y="575"/>
                </a:lnTo>
                <a:lnTo>
                  <a:pt x="509" y="575"/>
                </a:lnTo>
                <a:lnTo>
                  <a:pt x="501" y="565"/>
                </a:lnTo>
                <a:lnTo>
                  <a:pt x="496" y="559"/>
                </a:lnTo>
                <a:lnTo>
                  <a:pt x="496" y="559"/>
                </a:lnTo>
                <a:lnTo>
                  <a:pt x="499" y="554"/>
                </a:lnTo>
                <a:lnTo>
                  <a:pt x="502" y="550"/>
                </a:lnTo>
                <a:lnTo>
                  <a:pt x="502" y="547"/>
                </a:lnTo>
                <a:lnTo>
                  <a:pt x="501" y="546"/>
                </a:lnTo>
                <a:lnTo>
                  <a:pt x="501" y="546"/>
                </a:lnTo>
                <a:lnTo>
                  <a:pt x="493" y="539"/>
                </a:lnTo>
                <a:lnTo>
                  <a:pt x="489" y="533"/>
                </a:lnTo>
                <a:lnTo>
                  <a:pt x="484" y="526"/>
                </a:lnTo>
                <a:lnTo>
                  <a:pt x="484" y="526"/>
                </a:lnTo>
                <a:lnTo>
                  <a:pt x="479" y="520"/>
                </a:lnTo>
                <a:lnTo>
                  <a:pt x="472" y="513"/>
                </a:lnTo>
                <a:lnTo>
                  <a:pt x="452" y="496"/>
                </a:lnTo>
                <a:lnTo>
                  <a:pt x="433" y="482"/>
                </a:lnTo>
                <a:lnTo>
                  <a:pt x="427" y="476"/>
                </a:lnTo>
                <a:lnTo>
                  <a:pt x="424" y="473"/>
                </a:lnTo>
                <a:lnTo>
                  <a:pt x="429" y="412"/>
                </a:lnTo>
                <a:lnTo>
                  <a:pt x="416" y="396"/>
                </a:lnTo>
                <a:lnTo>
                  <a:pt x="416" y="396"/>
                </a:lnTo>
                <a:lnTo>
                  <a:pt x="416" y="388"/>
                </a:lnTo>
                <a:lnTo>
                  <a:pt x="417" y="369"/>
                </a:lnTo>
                <a:lnTo>
                  <a:pt x="417" y="357"/>
                </a:lnTo>
                <a:lnTo>
                  <a:pt x="416" y="344"/>
                </a:lnTo>
                <a:lnTo>
                  <a:pt x="415" y="332"/>
                </a:lnTo>
                <a:lnTo>
                  <a:pt x="411" y="319"/>
                </a:lnTo>
                <a:lnTo>
                  <a:pt x="411" y="319"/>
                </a:lnTo>
                <a:lnTo>
                  <a:pt x="408" y="307"/>
                </a:lnTo>
                <a:lnTo>
                  <a:pt x="405" y="295"/>
                </a:lnTo>
                <a:lnTo>
                  <a:pt x="401" y="269"/>
                </a:lnTo>
                <a:lnTo>
                  <a:pt x="398" y="241"/>
                </a:lnTo>
                <a:lnTo>
                  <a:pt x="390" y="213"/>
                </a:lnTo>
                <a:lnTo>
                  <a:pt x="377" y="192"/>
                </a:lnTo>
                <a:lnTo>
                  <a:pt x="379" y="173"/>
                </a:lnTo>
                <a:lnTo>
                  <a:pt x="379" y="173"/>
                </a:lnTo>
                <a:lnTo>
                  <a:pt x="378" y="172"/>
                </a:lnTo>
                <a:lnTo>
                  <a:pt x="380" y="171"/>
                </a:lnTo>
                <a:lnTo>
                  <a:pt x="384" y="169"/>
                </a:lnTo>
                <a:lnTo>
                  <a:pt x="384" y="169"/>
                </a:lnTo>
                <a:lnTo>
                  <a:pt x="391" y="167"/>
                </a:lnTo>
                <a:lnTo>
                  <a:pt x="402" y="167"/>
                </a:lnTo>
                <a:lnTo>
                  <a:pt x="411" y="167"/>
                </a:lnTo>
                <a:lnTo>
                  <a:pt x="417" y="166"/>
                </a:lnTo>
                <a:lnTo>
                  <a:pt x="417" y="166"/>
                </a:lnTo>
                <a:lnTo>
                  <a:pt x="418" y="165"/>
                </a:lnTo>
                <a:lnTo>
                  <a:pt x="420" y="160"/>
                </a:lnTo>
                <a:lnTo>
                  <a:pt x="422" y="150"/>
                </a:lnTo>
                <a:lnTo>
                  <a:pt x="424" y="133"/>
                </a:lnTo>
                <a:lnTo>
                  <a:pt x="424" y="133"/>
                </a:lnTo>
                <a:lnTo>
                  <a:pt x="428" y="134"/>
                </a:lnTo>
                <a:lnTo>
                  <a:pt x="432" y="133"/>
                </a:lnTo>
                <a:lnTo>
                  <a:pt x="434" y="129"/>
                </a:lnTo>
                <a:lnTo>
                  <a:pt x="434" y="129"/>
                </a:lnTo>
                <a:lnTo>
                  <a:pt x="435" y="127"/>
                </a:lnTo>
                <a:lnTo>
                  <a:pt x="434" y="125"/>
                </a:lnTo>
                <a:lnTo>
                  <a:pt x="433" y="121"/>
                </a:lnTo>
                <a:lnTo>
                  <a:pt x="429" y="116"/>
                </a:lnTo>
                <a:lnTo>
                  <a:pt x="426" y="109"/>
                </a:lnTo>
                <a:lnTo>
                  <a:pt x="426" y="109"/>
                </a:lnTo>
                <a:lnTo>
                  <a:pt x="422" y="98"/>
                </a:lnTo>
                <a:lnTo>
                  <a:pt x="422" y="95"/>
                </a:lnTo>
                <a:lnTo>
                  <a:pt x="422" y="90"/>
                </a:lnTo>
                <a:lnTo>
                  <a:pt x="422" y="90"/>
                </a:lnTo>
                <a:lnTo>
                  <a:pt x="429" y="71"/>
                </a:lnTo>
                <a:lnTo>
                  <a:pt x="429" y="71"/>
                </a:lnTo>
                <a:lnTo>
                  <a:pt x="433" y="75"/>
                </a:lnTo>
                <a:lnTo>
                  <a:pt x="436" y="77"/>
                </a:lnTo>
                <a:lnTo>
                  <a:pt x="438" y="77"/>
                </a:lnTo>
                <a:lnTo>
                  <a:pt x="438" y="77"/>
                </a:lnTo>
                <a:lnTo>
                  <a:pt x="439" y="67"/>
                </a:lnTo>
                <a:lnTo>
                  <a:pt x="439" y="58"/>
                </a:lnTo>
                <a:lnTo>
                  <a:pt x="439" y="58"/>
                </a:lnTo>
                <a:lnTo>
                  <a:pt x="435" y="50"/>
                </a:lnTo>
                <a:lnTo>
                  <a:pt x="427" y="33"/>
                </a:lnTo>
                <a:lnTo>
                  <a:pt x="427" y="33"/>
                </a:lnTo>
                <a:lnTo>
                  <a:pt x="423" y="28"/>
                </a:lnTo>
                <a:lnTo>
                  <a:pt x="417" y="25"/>
                </a:lnTo>
                <a:lnTo>
                  <a:pt x="403" y="15"/>
                </a:lnTo>
                <a:lnTo>
                  <a:pt x="385" y="7"/>
                </a:lnTo>
                <a:lnTo>
                  <a:pt x="385" y="7"/>
                </a:lnTo>
                <a:lnTo>
                  <a:pt x="373" y="3"/>
                </a:lnTo>
                <a:lnTo>
                  <a:pt x="362" y="1"/>
                </a:lnTo>
                <a:lnTo>
                  <a:pt x="352" y="0"/>
                </a:lnTo>
                <a:lnTo>
                  <a:pt x="352" y="0"/>
                </a:lnTo>
                <a:lnTo>
                  <a:pt x="341" y="0"/>
                </a:lnTo>
                <a:lnTo>
                  <a:pt x="328" y="2"/>
                </a:lnTo>
                <a:lnTo>
                  <a:pt x="317" y="4"/>
                </a:lnTo>
                <a:lnTo>
                  <a:pt x="314" y="6"/>
                </a:lnTo>
                <a:lnTo>
                  <a:pt x="314" y="6"/>
                </a:lnTo>
                <a:lnTo>
                  <a:pt x="311" y="10"/>
                </a:lnTo>
                <a:lnTo>
                  <a:pt x="306" y="20"/>
                </a:lnTo>
                <a:lnTo>
                  <a:pt x="301" y="29"/>
                </a:lnTo>
                <a:lnTo>
                  <a:pt x="297" y="33"/>
                </a:lnTo>
                <a:lnTo>
                  <a:pt x="297" y="33"/>
                </a:lnTo>
                <a:lnTo>
                  <a:pt x="290" y="41"/>
                </a:lnTo>
                <a:lnTo>
                  <a:pt x="281" y="52"/>
                </a:lnTo>
                <a:lnTo>
                  <a:pt x="281" y="52"/>
                </a:lnTo>
                <a:lnTo>
                  <a:pt x="281" y="56"/>
                </a:lnTo>
                <a:lnTo>
                  <a:pt x="281" y="63"/>
                </a:lnTo>
                <a:lnTo>
                  <a:pt x="284" y="82"/>
                </a:lnTo>
                <a:lnTo>
                  <a:pt x="286" y="102"/>
                </a:lnTo>
                <a:lnTo>
                  <a:pt x="287" y="114"/>
                </a:lnTo>
                <a:lnTo>
                  <a:pt x="287" y="114"/>
                </a:lnTo>
                <a:lnTo>
                  <a:pt x="287" y="119"/>
                </a:lnTo>
                <a:lnTo>
                  <a:pt x="289" y="123"/>
                </a:lnTo>
                <a:lnTo>
                  <a:pt x="291" y="128"/>
                </a:lnTo>
                <a:lnTo>
                  <a:pt x="291" y="128"/>
                </a:lnTo>
                <a:lnTo>
                  <a:pt x="296" y="131"/>
                </a:lnTo>
                <a:lnTo>
                  <a:pt x="306" y="133"/>
                </a:lnTo>
                <a:lnTo>
                  <a:pt x="322" y="137"/>
                </a:lnTo>
                <a:lnTo>
                  <a:pt x="322" y="137"/>
                </a:lnTo>
                <a:close/>
                <a:moveTo>
                  <a:pt x="442" y="575"/>
                </a:moveTo>
                <a:lnTo>
                  <a:pt x="480" y="578"/>
                </a:lnTo>
                <a:lnTo>
                  <a:pt x="478" y="602"/>
                </a:lnTo>
                <a:lnTo>
                  <a:pt x="478" y="602"/>
                </a:lnTo>
                <a:lnTo>
                  <a:pt x="480" y="602"/>
                </a:lnTo>
                <a:lnTo>
                  <a:pt x="480" y="603"/>
                </a:lnTo>
                <a:lnTo>
                  <a:pt x="478" y="607"/>
                </a:lnTo>
                <a:lnTo>
                  <a:pt x="478" y="607"/>
                </a:lnTo>
                <a:lnTo>
                  <a:pt x="470" y="614"/>
                </a:lnTo>
                <a:lnTo>
                  <a:pt x="465" y="616"/>
                </a:lnTo>
                <a:lnTo>
                  <a:pt x="458" y="619"/>
                </a:lnTo>
                <a:lnTo>
                  <a:pt x="458" y="619"/>
                </a:lnTo>
                <a:lnTo>
                  <a:pt x="445" y="622"/>
                </a:lnTo>
                <a:lnTo>
                  <a:pt x="439" y="622"/>
                </a:lnTo>
                <a:lnTo>
                  <a:pt x="439" y="622"/>
                </a:lnTo>
                <a:lnTo>
                  <a:pt x="440" y="608"/>
                </a:lnTo>
                <a:lnTo>
                  <a:pt x="441" y="596"/>
                </a:lnTo>
                <a:lnTo>
                  <a:pt x="441" y="589"/>
                </a:lnTo>
                <a:lnTo>
                  <a:pt x="441" y="589"/>
                </a:lnTo>
                <a:lnTo>
                  <a:pt x="440" y="585"/>
                </a:lnTo>
                <a:lnTo>
                  <a:pt x="441" y="581"/>
                </a:lnTo>
                <a:lnTo>
                  <a:pt x="442" y="575"/>
                </a:lnTo>
                <a:lnTo>
                  <a:pt x="442" y="575"/>
                </a:lnTo>
                <a:close/>
                <a:moveTo>
                  <a:pt x="511" y="809"/>
                </a:moveTo>
                <a:lnTo>
                  <a:pt x="511" y="809"/>
                </a:lnTo>
                <a:lnTo>
                  <a:pt x="509" y="831"/>
                </a:lnTo>
                <a:lnTo>
                  <a:pt x="507" y="846"/>
                </a:lnTo>
                <a:lnTo>
                  <a:pt x="504" y="857"/>
                </a:lnTo>
                <a:lnTo>
                  <a:pt x="504" y="857"/>
                </a:lnTo>
                <a:lnTo>
                  <a:pt x="501" y="865"/>
                </a:lnTo>
                <a:lnTo>
                  <a:pt x="498" y="876"/>
                </a:lnTo>
                <a:lnTo>
                  <a:pt x="495" y="885"/>
                </a:lnTo>
                <a:lnTo>
                  <a:pt x="493" y="888"/>
                </a:lnTo>
                <a:lnTo>
                  <a:pt x="492" y="890"/>
                </a:lnTo>
                <a:lnTo>
                  <a:pt x="492" y="890"/>
                </a:lnTo>
                <a:lnTo>
                  <a:pt x="489" y="890"/>
                </a:lnTo>
                <a:lnTo>
                  <a:pt x="485" y="890"/>
                </a:lnTo>
                <a:lnTo>
                  <a:pt x="483" y="889"/>
                </a:lnTo>
                <a:lnTo>
                  <a:pt x="483" y="889"/>
                </a:lnTo>
                <a:lnTo>
                  <a:pt x="480" y="856"/>
                </a:lnTo>
                <a:lnTo>
                  <a:pt x="480" y="856"/>
                </a:lnTo>
                <a:lnTo>
                  <a:pt x="480" y="849"/>
                </a:lnTo>
                <a:lnTo>
                  <a:pt x="482" y="843"/>
                </a:lnTo>
                <a:lnTo>
                  <a:pt x="482" y="839"/>
                </a:lnTo>
                <a:lnTo>
                  <a:pt x="482" y="837"/>
                </a:lnTo>
                <a:lnTo>
                  <a:pt x="482" y="837"/>
                </a:lnTo>
                <a:lnTo>
                  <a:pt x="480" y="832"/>
                </a:lnTo>
                <a:lnTo>
                  <a:pt x="479" y="824"/>
                </a:lnTo>
                <a:lnTo>
                  <a:pt x="478" y="812"/>
                </a:lnTo>
                <a:lnTo>
                  <a:pt x="511" y="80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5">
            <a:extLst>
              <a:ext uri="{FF2B5EF4-FFF2-40B4-BE49-F238E27FC236}">
                <a16:creationId xmlns:a16="http://schemas.microsoft.com/office/drawing/2014/main" id="{341ABD33-955D-4934-95A1-D217EF329DCA}"/>
              </a:ext>
            </a:extLst>
          </p:cNvPr>
          <p:cNvSpPr>
            <a:spLocks/>
          </p:cNvSpPr>
          <p:nvPr/>
        </p:nvSpPr>
        <p:spPr bwMode="auto">
          <a:xfrm>
            <a:off x="8459561" y="4671287"/>
            <a:ext cx="532133" cy="1674535"/>
          </a:xfrm>
          <a:custGeom>
            <a:avLst/>
            <a:gdLst>
              <a:gd name="T0" fmla="*/ 150 w 395"/>
              <a:gd name="T1" fmla="*/ 114 h 1243"/>
              <a:gd name="T2" fmla="*/ 152 w 395"/>
              <a:gd name="T3" fmla="*/ 47 h 1243"/>
              <a:gd name="T4" fmla="*/ 190 w 395"/>
              <a:gd name="T5" fmla="*/ 10 h 1243"/>
              <a:gd name="T6" fmla="*/ 241 w 395"/>
              <a:gd name="T7" fmla="*/ 1 h 1243"/>
              <a:gd name="T8" fmla="*/ 282 w 395"/>
              <a:gd name="T9" fmla="*/ 10 h 1243"/>
              <a:gd name="T10" fmla="*/ 313 w 395"/>
              <a:gd name="T11" fmla="*/ 49 h 1243"/>
              <a:gd name="T12" fmla="*/ 309 w 395"/>
              <a:gd name="T13" fmla="*/ 61 h 1243"/>
              <a:gd name="T14" fmla="*/ 307 w 395"/>
              <a:gd name="T15" fmla="*/ 86 h 1243"/>
              <a:gd name="T16" fmla="*/ 316 w 395"/>
              <a:gd name="T17" fmla="*/ 124 h 1243"/>
              <a:gd name="T18" fmla="*/ 309 w 395"/>
              <a:gd name="T19" fmla="*/ 130 h 1243"/>
              <a:gd name="T20" fmla="*/ 303 w 395"/>
              <a:gd name="T21" fmla="*/ 184 h 1243"/>
              <a:gd name="T22" fmla="*/ 265 w 395"/>
              <a:gd name="T23" fmla="*/ 194 h 1243"/>
              <a:gd name="T24" fmla="*/ 251 w 395"/>
              <a:gd name="T25" fmla="*/ 211 h 1243"/>
              <a:gd name="T26" fmla="*/ 272 w 395"/>
              <a:gd name="T27" fmla="*/ 286 h 1243"/>
              <a:gd name="T28" fmla="*/ 291 w 395"/>
              <a:gd name="T29" fmla="*/ 398 h 1243"/>
              <a:gd name="T30" fmla="*/ 315 w 395"/>
              <a:gd name="T31" fmla="*/ 574 h 1243"/>
              <a:gd name="T32" fmla="*/ 328 w 395"/>
              <a:gd name="T33" fmla="*/ 675 h 1243"/>
              <a:gd name="T34" fmla="*/ 301 w 395"/>
              <a:gd name="T35" fmla="*/ 686 h 1243"/>
              <a:gd name="T36" fmla="*/ 293 w 395"/>
              <a:gd name="T37" fmla="*/ 696 h 1243"/>
              <a:gd name="T38" fmla="*/ 337 w 395"/>
              <a:gd name="T39" fmla="*/ 865 h 1243"/>
              <a:gd name="T40" fmla="*/ 334 w 395"/>
              <a:gd name="T41" fmla="*/ 919 h 1243"/>
              <a:gd name="T42" fmla="*/ 268 w 395"/>
              <a:gd name="T43" fmla="*/ 974 h 1243"/>
              <a:gd name="T44" fmla="*/ 276 w 395"/>
              <a:gd name="T45" fmla="*/ 1096 h 1243"/>
              <a:gd name="T46" fmla="*/ 290 w 395"/>
              <a:gd name="T47" fmla="*/ 1165 h 1243"/>
              <a:gd name="T48" fmla="*/ 310 w 395"/>
              <a:gd name="T49" fmla="*/ 1178 h 1243"/>
              <a:gd name="T50" fmla="*/ 375 w 395"/>
              <a:gd name="T51" fmla="*/ 1193 h 1243"/>
              <a:gd name="T52" fmla="*/ 389 w 395"/>
              <a:gd name="T53" fmla="*/ 1204 h 1243"/>
              <a:gd name="T54" fmla="*/ 395 w 395"/>
              <a:gd name="T55" fmla="*/ 1221 h 1243"/>
              <a:gd name="T56" fmla="*/ 346 w 395"/>
              <a:gd name="T57" fmla="*/ 1237 h 1243"/>
              <a:gd name="T58" fmla="*/ 258 w 395"/>
              <a:gd name="T59" fmla="*/ 1237 h 1243"/>
              <a:gd name="T60" fmla="*/ 194 w 395"/>
              <a:gd name="T61" fmla="*/ 1237 h 1243"/>
              <a:gd name="T62" fmla="*/ 196 w 395"/>
              <a:gd name="T63" fmla="*/ 1205 h 1243"/>
              <a:gd name="T64" fmla="*/ 182 w 395"/>
              <a:gd name="T65" fmla="*/ 1187 h 1243"/>
              <a:gd name="T66" fmla="*/ 177 w 395"/>
              <a:gd name="T67" fmla="*/ 1148 h 1243"/>
              <a:gd name="T68" fmla="*/ 120 w 395"/>
              <a:gd name="T69" fmla="*/ 1111 h 1243"/>
              <a:gd name="T70" fmla="*/ 107 w 395"/>
              <a:gd name="T71" fmla="*/ 1134 h 1243"/>
              <a:gd name="T72" fmla="*/ 109 w 395"/>
              <a:gd name="T73" fmla="*/ 1206 h 1243"/>
              <a:gd name="T74" fmla="*/ 84 w 395"/>
              <a:gd name="T75" fmla="*/ 1208 h 1243"/>
              <a:gd name="T76" fmla="*/ 52 w 395"/>
              <a:gd name="T77" fmla="*/ 1165 h 1243"/>
              <a:gd name="T78" fmla="*/ 29 w 395"/>
              <a:gd name="T79" fmla="*/ 1100 h 1243"/>
              <a:gd name="T80" fmla="*/ 0 w 395"/>
              <a:gd name="T81" fmla="*/ 1044 h 1243"/>
              <a:gd name="T82" fmla="*/ 33 w 395"/>
              <a:gd name="T83" fmla="*/ 1036 h 1243"/>
              <a:gd name="T84" fmla="*/ 114 w 395"/>
              <a:gd name="T85" fmla="*/ 975 h 1243"/>
              <a:gd name="T86" fmla="*/ 171 w 395"/>
              <a:gd name="T87" fmla="*/ 898 h 1243"/>
              <a:gd name="T88" fmla="*/ 163 w 395"/>
              <a:gd name="T89" fmla="*/ 838 h 1243"/>
              <a:gd name="T90" fmla="*/ 151 w 395"/>
              <a:gd name="T91" fmla="*/ 763 h 1243"/>
              <a:gd name="T92" fmla="*/ 114 w 395"/>
              <a:gd name="T93" fmla="*/ 694 h 1243"/>
              <a:gd name="T94" fmla="*/ 96 w 395"/>
              <a:gd name="T95" fmla="*/ 686 h 1243"/>
              <a:gd name="T96" fmla="*/ 84 w 395"/>
              <a:gd name="T97" fmla="*/ 669 h 1243"/>
              <a:gd name="T98" fmla="*/ 79 w 395"/>
              <a:gd name="T99" fmla="*/ 567 h 1243"/>
              <a:gd name="T100" fmla="*/ 67 w 395"/>
              <a:gd name="T101" fmla="*/ 501 h 1243"/>
              <a:gd name="T102" fmla="*/ 95 w 395"/>
              <a:gd name="T103" fmla="*/ 407 h 1243"/>
              <a:gd name="T104" fmla="*/ 103 w 395"/>
              <a:gd name="T105" fmla="*/ 306 h 1243"/>
              <a:gd name="T106" fmla="*/ 120 w 395"/>
              <a:gd name="T107" fmla="*/ 238 h 1243"/>
              <a:gd name="T108" fmla="*/ 144 w 395"/>
              <a:gd name="T109" fmla="*/ 215 h 1243"/>
              <a:gd name="T110" fmla="*/ 153 w 395"/>
              <a:gd name="T111" fmla="*/ 188 h 1243"/>
              <a:gd name="T112" fmla="*/ 165 w 395"/>
              <a:gd name="T113" fmla="*/ 161 h 1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95" h="1243">
                <a:moveTo>
                  <a:pt x="159" y="166"/>
                </a:moveTo>
                <a:lnTo>
                  <a:pt x="159" y="166"/>
                </a:lnTo>
                <a:lnTo>
                  <a:pt x="157" y="153"/>
                </a:lnTo>
                <a:lnTo>
                  <a:pt x="152" y="130"/>
                </a:lnTo>
                <a:lnTo>
                  <a:pt x="152" y="130"/>
                </a:lnTo>
                <a:lnTo>
                  <a:pt x="150" y="114"/>
                </a:lnTo>
                <a:lnTo>
                  <a:pt x="146" y="93"/>
                </a:lnTo>
                <a:lnTo>
                  <a:pt x="145" y="82"/>
                </a:lnTo>
                <a:lnTo>
                  <a:pt x="146" y="69"/>
                </a:lnTo>
                <a:lnTo>
                  <a:pt x="148" y="59"/>
                </a:lnTo>
                <a:lnTo>
                  <a:pt x="152" y="47"/>
                </a:lnTo>
                <a:lnTo>
                  <a:pt x="152" y="47"/>
                </a:lnTo>
                <a:lnTo>
                  <a:pt x="158" y="37"/>
                </a:lnTo>
                <a:lnTo>
                  <a:pt x="164" y="30"/>
                </a:lnTo>
                <a:lnTo>
                  <a:pt x="170" y="23"/>
                </a:lnTo>
                <a:lnTo>
                  <a:pt x="177" y="18"/>
                </a:lnTo>
                <a:lnTo>
                  <a:pt x="183" y="13"/>
                </a:lnTo>
                <a:lnTo>
                  <a:pt x="190" y="10"/>
                </a:lnTo>
                <a:lnTo>
                  <a:pt x="206" y="4"/>
                </a:lnTo>
                <a:lnTo>
                  <a:pt x="206" y="4"/>
                </a:lnTo>
                <a:lnTo>
                  <a:pt x="215" y="1"/>
                </a:lnTo>
                <a:lnTo>
                  <a:pt x="224" y="0"/>
                </a:lnTo>
                <a:lnTo>
                  <a:pt x="233" y="0"/>
                </a:lnTo>
                <a:lnTo>
                  <a:pt x="241" y="1"/>
                </a:lnTo>
                <a:lnTo>
                  <a:pt x="254" y="4"/>
                </a:lnTo>
                <a:lnTo>
                  <a:pt x="259" y="5"/>
                </a:lnTo>
                <a:lnTo>
                  <a:pt x="259" y="5"/>
                </a:lnTo>
                <a:lnTo>
                  <a:pt x="264" y="6"/>
                </a:lnTo>
                <a:lnTo>
                  <a:pt x="276" y="7"/>
                </a:lnTo>
                <a:lnTo>
                  <a:pt x="282" y="10"/>
                </a:lnTo>
                <a:lnTo>
                  <a:pt x="289" y="13"/>
                </a:lnTo>
                <a:lnTo>
                  <a:pt x="295" y="18"/>
                </a:lnTo>
                <a:lnTo>
                  <a:pt x="301" y="24"/>
                </a:lnTo>
                <a:lnTo>
                  <a:pt x="301" y="24"/>
                </a:lnTo>
                <a:lnTo>
                  <a:pt x="309" y="38"/>
                </a:lnTo>
                <a:lnTo>
                  <a:pt x="313" y="49"/>
                </a:lnTo>
                <a:lnTo>
                  <a:pt x="315" y="56"/>
                </a:lnTo>
                <a:lnTo>
                  <a:pt x="315" y="60"/>
                </a:lnTo>
                <a:lnTo>
                  <a:pt x="307" y="53"/>
                </a:lnTo>
                <a:lnTo>
                  <a:pt x="307" y="53"/>
                </a:lnTo>
                <a:lnTo>
                  <a:pt x="309" y="57"/>
                </a:lnTo>
                <a:lnTo>
                  <a:pt x="309" y="61"/>
                </a:lnTo>
                <a:lnTo>
                  <a:pt x="309" y="63"/>
                </a:lnTo>
                <a:lnTo>
                  <a:pt x="309" y="63"/>
                </a:lnTo>
                <a:lnTo>
                  <a:pt x="308" y="66"/>
                </a:lnTo>
                <a:lnTo>
                  <a:pt x="307" y="70"/>
                </a:lnTo>
                <a:lnTo>
                  <a:pt x="306" y="76"/>
                </a:lnTo>
                <a:lnTo>
                  <a:pt x="307" y="86"/>
                </a:lnTo>
                <a:lnTo>
                  <a:pt x="307" y="86"/>
                </a:lnTo>
                <a:lnTo>
                  <a:pt x="310" y="103"/>
                </a:lnTo>
                <a:lnTo>
                  <a:pt x="313" y="113"/>
                </a:lnTo>
                <a:lnTo>
                  <a:pt x="313" y="113"/>
                </a:lnTo>
                <a:lnTo>
                  <a:pt x="316" y="122"/>
                </a:lnTo>
                <a:lnTo>
                  <a:pt x="316" y="124"/>
                </a:lnTo>
                <a:lnTo>
                  <a:pt x="315" y="125"/>
                </a:lnTo>
                <a:lnTo>
                  <a:pt x="315" y="125"/>
                </a:lnTo>
                <a:lnTo>
                  <a:pt x="312" y="128"/>
                </a:lnTo>
                <a:lnTo>
                  <a:pt x="309" y="129"/>
                </a:lnTo>
                <a:lnTo>
                  <a:pt x="309" y="130"/>
                </a:lnTo>
                <a:lnTo>
                  <a:pt x="309" y="130"/>
                </a:lnTo>
                <a:lnTo>
                  <a:pt x="303" y="166"/>
                </a:lnTo>
                <a:lnTo>
                  <a:pt x="303" y="166"/>
                </a:lnTo>
                <a:lnTo>
                  <a:pt x="303" y="172"/>
                </a:lnTo>
                <a:lnTo>
                  <a:pt x="303" y="178"/>
                </a:lnTo>
                <a:lnTo>
                  <a:pt x="303" y="181"/>
                </a:lnTo>
                <a:lnTo>
                  <a:pt x="303" y="184"/>
                </a:lnTo>
                <a:lnTo>
                  <a:pt x="302" y="186"/>
                </a:lnTo>
                <a:lnTo>
                  <a:pt x="299" y="188"/>
                </a:lnTo>
                <a:lnTo>
                  <a:pt x="299" y="188"/>
                </a:lnTo>
                <a:lnTo>
                  <a:pt x="289" y="191"/>
                </a:lnTo>
                <a:lnTo>
                  <a:pt x="276" y="192"/>
                </a:lnTo>
                <a:lnTo>
                  <a:pt x="265" y="194"/>
                </a:lnTo>
                <a:lnTo>
                  <a:pt x="260" y="195"/>
                </a:lnTo>
                <a:lnTo>
                  <a:pt x="258" y="197"/>
                </a:lnTo>
                <a:lnTo>
                  <a:pt x="258" y="197"/>
                </a:lnTo>
                <a:lnTo>
                  <a:pt x="254" y="200"/>
                </a:lnTo>
                <a:lnTo>
                  <a:pt x="253" y="205"/>
                </a:lnTo>
                <a:lnTo>
                  <a:pt x="251" y="211"/>
                </a:lnTo>
                <a:lnTo>
                  <a:pt x="272" y="244"/>
                </a:lnTo>
                <a:lnTo>
                  <a:pt x="268" y="261"/>
                </a:lnTo>
                <a:lnTo>
                  <a:pt x="268" y="261"/>
                </a:lnTo>
                <a:lnTo>
                  <a:pt x="268" y="265"/>
                </a:lnTo>
                <a:lnTo>
                  <a:pt x="269" y="270"/>
                </a:lnTo>
                <a:lnTo>
                  <a:pt x="272" y="286"/>
                </a:lnTo>
                <a:lnTo>
                  <a:pt x="278" y="309"/>
                </a:lnTo>
                <a:lnTo>
                  <a:pt x="278" y="309"/>
                </a:lnTo>
                <a:lnTo>
                  <a:pt x="279" y="312"/>
                </a:lnTo>
                <a:lnTo>
                  <a:pt x="282" y="323"/>
                </a:lnTo>
                <a:lnTo>
                  <a:pt x="282" y="323"/>
                </a:lnTo>
                <a:lnTo>
                  <a:pt x="291" y="398"/>
                </a:lnTo>
                <a:lnTo>
                  <a:pt x="297" y="448"/>
                </a:lnTo>
                <a:lnTo>
                  <a:pt x="299" y="474"/>
                </a:lnTo>
                <a:lnTo>
                  <a:pt x="299" y="474"/>
                </a:lnTo>
                <a:lnTo>
                  <a:pt x="300" y="485"/>
                </a:lnTo>
                <a:lnTo>
                  <a:pt x="305" y="507"/>
                </a:lnTo>
                <a:lnTo>
                  <a:pt x="315" y="574"/>
                </a:lnTo>
                <a:lnTo>
                  <a:pt x="327" y="641"/>
                </a:lnTo>
                <a:lnTo>
                  <a:pt x="330" y="663"/>
                </a:lnTo>
                <a:lnTo>
                  <a:pt x="331" y="669"/>
                </a:lnTo>
                <a:lnTo>
                  <a:pt x="330" y="673"/>
                </a:lnTo>
                <a:lnTo>
                  <a:pt x="330" y="673"/>
                </a:lnTo>
                <a:lnTo>
                  <a:pt x="328" y="675"/>
                </a:lnTo>
                <a:lnTo>
                  <a:pt x="325" y="677"/>
                </a:lnTo>
                <a:lnTo>
                  <a:pt x="318" y="679"/>
                </a:lnTo>
                <a:lnTo>
                  <a:pt x="309" y="679"/>
                </a:lnTo>
                <a:lnTo>
                  <a:pt x="299" y="679"/>
                </a:lnTo>
                <a:lnTo>
                  <a:pt x="299" y="679"/>
                </a:lnTo>
                <a:lnTo>
                  <a:pt x="301" y="686"/>
                </a:lnTo>
                <a:lnTo>
                  <a:pt x="302" y="691"/>
                </a:lnTo>
                <a:lnTo>
                  <a:pt x="302" y="693"/>
                </a:lnTo>
                <a:lnTo>
                  <a:pt x="301" y="694"/>
                </a:lnTo>
                <a:lnTo>
                  <a:pt x="301" y="694"/>
                </a:lnTo>
                <a:lnTo>
                  <a:pt x="293" y="696"/>
                </a:lnTo>
                <a:lnTo>
                  <a:pt x="293" y="696"/>
                </a:lnTo>
                <a:lnTo>
                  <a:pt x="313" y="761"/>
                </a:lnTo>
                <a:lnTo>
                  <a:pt x="326" y="811"/>
                </a:lnTo>
                <a:lnTo>
                  <a:pt x="332" y="831"/>
                </a:lnTo>
                <a:lnTo>
                  <a:pt x="334" y="846"/>
                </a:lnTo>
                <a:lnTo>
                  <a:pt x="334" y="846"/>
                </a:lnTo>
                <a:lnTo>
                  <a:pt x="337" y="865"/>
                </a:lnTo>
                <a:lnTo>
                  <a:pt x="339" y="885"/>
                </a:lnTo>
                <a:lnTo>
                  <a:pt x="339" y="894"/>
                </a:lnTo>
                <a:lnTo>
                  <a:pt x="338" y="904"/>
                </a:lnTo>
                <a:lnTo>
                  <a:pt x="337" y="912"/>
                </a:lnTo>
                <a:lnTo>
                  <a:pt x="334" y="919"/>
                </a:lnTo>
                <a:lnTo>
                  <a:pt x="334" y="919"/>
                </a:lnTo>
                <a:lnTo>
                  <a:pt x="328" y="928"/>
                </a:lnTo>
                <a:lnTo>
                  <a:pt x="320" y="937"/>
                </a:lnTo>
                <a:lnTo>
                  <a:pt x="309" y="946"/>
                </a:lnTo>
                <a:lnTo>
                  <a:pt x="297" y="954"/>
                </a:lnTo>
                <a:lnTo>
                  <a:pt x="277" y="968"/>
                </a:lnTo>
                <a:lnTo>
                  <a:pt x="268" y="974"/>
                </a:lnTo>
                <a:lnTo>
                  <a:pt x="268" y="974"/>
                </a:lnTo>
                <a:lnTo>
                  <a:pt x="270" y="1030"/>
                </a:lnTo>
                <a:lnTo>
                  <a:pt x="272" y="1072"/>
                </a:lnTo>
                <a:lnTo>
                  <a:pt x="275" y="1087"/>
                </a:lnTo>
                <a:lnTo>
                  <a:pt x="276" y="1096"/>
                </a:lnTo>
                <a:lnTo>
                  <a:pt x="276" y="1096"/>
                </a:lnTo>
                <a:lnTo>
                  <a:pt x="285" y="1124"/>
                </a:lnTo>
                <a:lnTo>
                  <a:pt x="293" y="1150"/>
                </a:lnTo>
                <a:lnTo>
                  <a:pt x="293" y="1150"/>
                </a:lnTo>
                <a:lnTo>
                  <a:pt x="294" y="1156"/>
                </a:lnTo>
                <a:lnTo>
                  <a:pt x="293" y="1161"/>
                </a:lnTo>
                <a:lnTo>
                  <a:pt x="290" y="1165"/>
                </a:lnTo>
                <a:lnTo>
                  <a:pt x="290" y="1165"/>
                </a:lnTo>
                <a:lnTo>
                  <a:pt x="295" y="1166"/>
                </a:lnTo>
                <a:lnTo>
                  <a:pt x="299" y="1169"/>
                </a:lnTo>
                <a:lnTo>
                  <a:pt x="303" y="1173"/>
                </a:lnTo>
                <a:lnTo>
                  <a:pt x="303" y="1173"/>
                </a:lnTo>
                <a:lnTo>
                  <a:pt x="310" y="1178"/>
                </a:lnTo>
                <a:lnTo>
                  <a:pt x="321" y="1184"/>
                </a:lnTo>
                <a:lnTo>
                  <a:pt x="334" y="1190"/>
                </a:lnTo>
                <a:lnTo>
                  <a:pt x="334" y="1190"/>
                </a:lnTo>
                <a:lnTo>
                  <a:pt x="353" y="1191"/>
                </a:lnTo>
                <a:lnTo>
                  <a:pt x="368" y="1192"/>
                </a:lnTo>
                <a:lnTo>
                  <a:pt x="375" y="1193"/>
                </a:lnTo>
                <a:lnTo>
                  <a:pt x="375" y="1193"/>
                </a:lnTo>
                <a:lnTo>
                  <a:pt x="380" y="1194"/>
                </a:lnTo>
                <a:lnTo>
                  <a:pt x="384" y="1197"/>
                </a:lnTo>
                <a:lnTo>
                  <a:pt x="387" y="1199"/>
                </a:lnTo>
                <a:lnTo>
                  <a:pt x="388" y="1202"/>
                </a:lnTo>
                <a:lnTo>
                  <a:pt x="389" y="1204"/>
                </a:lnTo>
                <a:lnTo>
                  <a:pt x="389" y="1208"/>
                </a:lnTo>
                <a:lnTo>
                  <a:pt x="389" y="1208"/>
                </a:lnTo>
                <a:lnTo>
                  <a:pt x="390" y="1212"/>
                </a:lnTo>
                <a:lnTo>
                  <a:pt x="391" y="1215"/>
                </a:lnTo>
                <a:lnTo>
                  <a:pt x="395" y="1220"/>
                </a:lnTo>
                <a:lnTo>
                  <a:pt x="395" y="1221"/>
                </a:lnTo>
                <a:lnTo>
                  <a:pt x="394" y="1222"/>
                </a:lnTo>
                <a:lnTo>
                  <a:pt x="390" y="1224"/>
                </a:lnTo>
                <a:lnTo>
                  <a:pt x="383" y="1227"/>
                </a:lnTo>
                <a:lnTo>
                  <a:pt x="383" y="1227"/>
                </a:lnTo>
                <a:lnTo>
                  <a:pt x="365" y="1233"/>
                </a:lnTo>
                <a:lnTo>
                  <a:pt x="346" y="1237"/>
                </a:lnTo>
                <a:lnTo>
                  <a:pt x="328" y="1242"/>
                </a:lnTo>
                <a:lnTo>
                  <a:pt x="315" y="1243"/>
                </a:lnTo>
                <a:lnTo>
                  <a:pt x="315" y="1243"/>
                </a:lnTo>
                <a:lnTo>
                  <a:pt x="303" y="1242"/>
                </a:lnTo>
                <a:lnTo>
                  <a:pt x="287" y="1241"/>
                </a:lnTo>
                <a:lnTo>
                  <a:pt x="258" y="1237"/>
                </a:lnTo>
                <a:lnTo>
                  <a:pt x="258" y="1237"/>
                </a:lnTo>
                <a:lnTo>
                  <a:pt x="243" y="1237"/>
                </a:lnTo>
                <a:lnTo>
                  <a:pt x="221" y="1237"/>
                </a:lnTo>
                <a:lnTo>
                  <a:pt x="203" y="1239"/>
                </a:lnTo>
                <a:lnTo>
                  <a:pt x="197" y="1239"/>
                </a:lnTo>
                <a:lnTo>
                  <a:pt x="194" y="1237"/>
                </a:lnTo>
                <a:lnTo>
                  <a:pt x="194" y="1237"/>
                </a:lnTo>
                <a:lnTo>
                  <a:pt x="193" y="1235"/>
                </a:lnTo>
                <a:lnTo>
                  <a:pt x="193" y="1230"/>
                </a:lnTo>
                <a:lnTo>
                  <a:pt x="194" y="1220"/>
                </a:lnTo>
                <a:lnTo>
                  <a:pt x="196" y="1209"/>
                </a:lnTo>
                <a:lnTo>
                  <a:pt x="196" y="1205"/>
                </a:lnTo>
                <a:lnTo>
                  <a:pt x="196" y="1204"/>
                </a:lnTo>
                <a:lnTo>
                  <a:pt x="196" y="1204"/>
                </a:lnTo>
                <a:lnTo>
                  <a:pt x="188" y="1198"/>
                </a:lnTo>
                <a:lnTo>
                  <a:pt x="182" y="1193"/>
                </a:lnTo>
                <a:lnTo>
                  <a:pt x="182" y="1193"/>
                </a:lnTo>
                <a:lnTo>
                  <a:pt x="182" y="1187"/>
                </a:lnTo>
                <a:lnTo>
                  <a:pt x="182" y="1173"/>
                </a:lnTo>
                <a:lnTo>
                  <a:pt x="182" y="1173"/>
                </a:lnTo>
                <a:lnTo>
                  <a:pt x="181" y="1166"/>
                </a:lnTo>
                <a:lnTo>
                  <a:pt x="178" y="1159"/>
                </a:lnTo>
                <a:lnTo>
                  <a:pt x="177" y="1153"/>
                </a:lnTo>
                <a:lnTo>
                  <a:pt x="177" y="1148"/>
                </a:lnTo>
                <a:lnTo>
                  <a:pt x="177" y="1148"/>
                </a:lnTo>
                <a:lnTo>
                  <a:pt x="177" y="1135"/>
                </a:lnTo>
                <a:lnTo>
                  <a:pt x="175" y="1111"/>
                </a:lnTo>
                <a:lnTo>
                  <a:pt x="171" y="1079"/>
                </a:lnTo>
                <a:lnTo>
                  <a:pt x="128" y="1117"/>
                </a:lnTo>
                <a:lnTo>
                  <a:pt x="120" y="1111"/>
                </a:lnTo>
                <a:lnTo>
                  <a:pt x="120" y="1111"/>
                </a:lnTo>
                <a:lnTo>
                  <a:pt x="112" y="1115"/>
                </a:lnTo>
                <a:lnTo>
                  <a:pt x="107" y="1118"/>
                </a:lnTo>
                <a:lnTo>
                  <a:pt x="106" y="1121"/>
                </a:lnTo>
                <a:lnTo>
                  <a:pt x="106" y="1121"/>
                </a:lnTo>
                <a:lnTo>
                  <a:pt x="107" y="1134"/>
                </a:lnTo>
                <a:lnTo>
                  <a:pt x="110" y="1160"/>
                </a:lnTo>
                <a:lnTo>
                  <a:pt x="113" y="1189"/>
                </a:lnTo>
                <a:lnTo>
                  <a:pt x="113" y="1198"/>
                </a:lnTo>
                <a:lnTo>
                  <a:pt x="112" y="1204"/>
                </a:lnTo>
                <a:lnTo>
                  <a:pt x="112" y="1204"/>
                </a:lnTo>
                <a:lnTo>
                  <a:pt x="109" y="1206"/>
                </a:lnTo>
                <a:lnTo>
                  <a:pt x="107" y="1209"/>
                </a:lnTo>
                <a:lnTo>
                  <a:pt x="100" y="1211"/>
                </a:lnTo>
                <a:lnTo>
                  <a:pt x="95" y="1211"/>
                </a:lnTo>
                <a:lnTo>
                  <a:pt x="91" y="1211"/>
                </a:lnTo>
                <a:lnTo>
                  <a:pt x="88" y="1210"/>
                </a:lnTo>
                <a:lnTo>
                  <a:pt x="84" y="1208"/>
                </a:lnTo>
                <a:lnTo>
                  <a:pt x="84" y="1208"/>
                </a:lnTo>
                <a:lnTo>
                  <a:pt x="76" y="1200"/>
                </a:lnTo>
                <a:lnTo>
                  <a:pt x="65" y="1189"/>
                </a:lnTo>
                <a:lnTo>
                  <a:pt x="56" y="1175"/>
                </a:lnTo>
                <a:lnTo>
                  <a:pt x="53" y="1169"/>
                </a:lnTo>
                <a:lnTo>
                  <a:pt x="52" y="1165"/>
                </a:lnTo>
                <a:lnTo>
                  <a:pt x="52" y="1165"/>
                </a:lnTo>
                <a:lnTo>
                  <a:pt x="48" y="1152"/>
                </a:lnTo>
                <a:lnTo>
                  <a:pt x="44" y="1134"/>
                </a:lnTo>
                <a:lnTo>
                  <a:pt x="37" y="1115"/>
                </a:lnTo>
                <a:lnTo>
                  <a:pt x="33" y="1106"/>
                </a:lnTo>
                <a:lnTo>
                  <a:pt x="29" y="1100"/>
                </a:lnTo>
                <a:lnTo>
                  <a:pt x="29" y="1100"/>
                </a:lnTo>
                <a:lnTo>
                  <a:pt x="19" y="1086"/>
                </a:lnTo>
                <a:lnTo>
                  <a:pt x="9" y="1069"/>
                </a:lnTo>
                <a:lnTo>
                  <a:pt x="2" y="1054"/>
                </a:lnTo>
                <a:lnTo>
                  <a:pt x="0" y="1048"/>
                </a:lnTo>
                <a:lnTo>
                  <a:pt x="0" y="1044"/>
                </a:lnTo>
                <a:lnTo>
                  <a:pt x="0" y="1044"/>
                </a:lnTo>
                <a:lnTo>
                  <a:pt x="2" y="1042"/>
                </a:lnTo>
                <a:lnTo>
                  <a:pt x="6" y="1040"/>
                </a:lnTo>
                <a:lnTo>
                  <a:pt x="15" y="1039"/>
                </a:lnTo>
                <a:lnTo>
                  <a:pt x="26" y="1037"/>
                </a:lnTo>
                <a:lnTo>
                  <a:pt x="33" y="1036"/>
                </a:lnTo>
                <a:lnTo>
                  <a:pt x="58" y="1028"/>
                </a:lnTo>
                <a:lnTo>
                  <a:pt x="56" y="1022"/>
                </a:lnTo>
                <a:lnTo>
                  <a:pt x="56" y="1022"/>
                </a:lnTo>
                <a:lnTo>
                  <a:pt x="81" y="1003"/>
                </a:lnTo>
                <a:lnTo>
                  <a:pt x="100" y="988"/>
                </a:lnTo>
                <a:lnTo>
                  <a:pt x="114" y="975"/>
                </a:lnTo>
                <a:lnTo>
                  <a:pt x="114" y="975"/>
                </a:lnTo>
                <a:lnTo>
                  <a:pt x="127" y="960"/>
                </a:lnTo>
                <a:lnTo>
                  <a:pt x="147" y="935"/>
                </a:lnTo>
                <a:lnTo>
                  <a:pt x="158" y="921"/>
                </a:lnTo>
                <a:lnTo>
                  <a:pt x="165" y="909"/>
                </a:lnTo>
                <a:lnTo>
                  <a:pt x="171" y="898"/>
                </a:lnTo>
                <a:lnTo>
                  <a:pt x="172" y="894"/>
                </a:lnTo>
                <a:lnTo>
                  <a:pt x="173" y="891"/>
                </a:lnTo>
                <a:lnTo>
                  <a:pt x="173" y="891"/>
                </a:lnTo>
                <a:lnTo>
                  <a:pt x="171" y="877"/>
                </a:lnTo>
                <a:lnTo>
                  <a:pt x="169" y="861"/>
                </a:lnTo>
                <a:lnTo>
                  <a:pt x="163" y="838"/>
                </a:lnTo>
                <a:lnTo>
                  <a:pt x="163" y="838"/>
                </a:lnTo>
                <a:lnTo>
                  <a:pt x="158" y="804"/>
                </a:lnTo>
                <a:lnTo>
                  <a:pt x="156" y="780"/>
                </a:lnTo>
                <a:lnTo>
                  <a:pt x="152" y="767"/>
                </a:lnTo>
                <a:lnTo>
                  <a:pt x="152" y="767"/>
                </a:lnTo>
                <a:lnTo>
                  <a:pt x="151" y="763"/>
                </a:lnTo>
                <a:lnTo>
                  <a:pt x="148" y="761"/>
                </a:lnTo>
                <a:lnTo>
                  <a:pt x="143" y="753"/>
                </a:lnTo>
                <a:lnTo>
                  <a:pt x="132" y="734"/>
                </a:lnTo>
                <a:lnTo>
                  <a:pt x="132" y="734"/>
                </a:lnTo>
                <a:lnTo>
                  <a:pt x="121" y="710"/>
                </a:lnTo>
                <a:lnTo>
                  <a:pt x="114" y="694"/>
                </a:lnTo>
                <a:lnTo>
                  <a:pt x="112" y="685"/>
                </a:lnTo>
                <a:lnTo>
                  <a:pt x="112" y="681"/>
                </a:lnTo>
                <a:lnTo>
                  <a:pt x="112" y="681"/>
                </a:lnTo>
                <a:lnTo>
                  <a:pt x="108" y="682"/>
                </a:lnTo>
                <a:lnTo>
                  <a:pt x="100" y="685"/>
                </a:lnTo>
                <a:lnTo>
                  <a:pt x="96" y="686"/>
                </a:lnTo>
                <a:lnTo>
                  <a:pt x="91" y="686"/>
                </a:lnTo>
                <a:lnTo>
                  <a:pt x="89" y="684"/>
                </a:lnTo>
                <a:lnTo>
                  <a:pt x="87" y="681"/>
                </a:lnTo>
                <a:lnTo>
                  <a:pt x="87" y="681"/>
                </a:lnTo>
                <a:lnTo>
                  <a:pt x="84" y="675"/>
                </a:lnTo>
                <a:lnTo>
                  <a:pt x="84" y="669"/>
                </a:lnTo>
                <a:lnTo>
                  <a:pt x="83" y="644"/>
                </a:lnTo>
                <a:lnTo>
                  <a:pt x="83" y="644"/>
                </a:lnTo>
                <a:lnTo>
                  <a:pt x="81" y="609"/>
                </a:lnTo>
                <a:lnTo>
                  <a:pt x="81" y="575"/>
                </a:lnTo>
                <a:lnTo>
                  <a:pt x="81" y="575"/>
                </a:lnTo>
                <a:lnTo>
                  <a:pt x="79" y="567"/>
                </a:lnTo>
                <a:lnTo>
                  <a:pt x="78" y="557"/>
                </a:lnTo>
                <a:lnTo>
                  <a:pt x="73" y="538"/>
                </a:lnTo>
                <a:lnTo>
                  <a:pt x="70" y="519"/>
                </a:lnTo>
                <a:lnTo>
                  <a:pt x="69" y="510"/>
                </a:lnTo>
                <a:lnTo>
                  <a:pt x="67" y="501"/>
                </a:lnTo>
                <a:lnTo>
                  <a:pt x="67" y="501"/>
                </a:lnTo>
                <a:lnTo>
                  <a:pt x="70" y="491"/>
                </a:lnTo>
                <a:lnTo>
                  <a:pt x="72" y="479"/>
                </a:lnTo>
                <a:lnTo>
                  <a:pt x="81" y="453"/>
                </a:lnTo>
                <a:lnTo>
                  <a:pt x="90" y="428"/>
                </a:lnTo>
                <a:lnTo>
                  <a:pt x="94" y="416"/>
                </a:lnTo>
                <a:lnTo>
                  <a:pt x="95" y="407"/>
                </a:lnTo>
                <a:lnTo>
                  <a:pt x="95" y="407"/>
                </a:lnTo>
                <a:lnTo>
                  <a:pt x="96" y="386"/>
                </a:lnTo>
                <a:lnTo>
                  <a:pt x="97" y="356"/>
                </a:lnTo>
                <a:lnTo>
                  <a:pt x="100" y="326"/>
                </a:lnTo>
                <a:lnTo>
                  <a:pt x="101" y="315"/>
                </a:lnTo>
                <a:lnTo>
                  <a:pt x="103" y="306"/>
                </a:lnTo>
                <a:lnTo>
                  <a:pt x="103" y="306"/>
                </a:lnTo>
                <a:lnTo>
                  <a:pt x="106" y="298"/>
                </a:lnTo>
                <a:lnTo>
                  <a:pt x="108" y="287"/>
                </a:lnTo>
                <a:lnTo>
                  <a:pt x="114" y="262"/>
                </a:lnTo>
                <a:lnTo>
                  <a:pt x="116" y="249"/>
                </a:lnTo>
                <a:lnTo>
                  <a:pt x="120" y="238"/>
                </a:lnTo>
                <a:lnTo>
                  <a:pt x="123" y="230"/>
                </a:lnTo>
                <a:lnTo>
                  <a:pt x="126" y="228"/>
                </a:lnTo>
                <a:lnTo>
                  <a:pt x="128" y="225"/>
                </a:lnTo>
                <a:lnTo>
                  <a:pt x="128" y="225"/>
                </a:lnTo>
                <a:lnTo>
                  <a:pt x="144" y="215"/>
                </a:lnTo>
                <a:lnTo>
                  <a:pt x="144" y="215"/>
                </a:lnTo>
                <a:lnTo>
                  <a:pt x="143" y="212"/>
                </a:lnTo>
                <a:lnTo>
                  <a:pt x="143" y="209"/>
                </a:lnTo>
                <a:lnTo>
                  <a:pt x="143" y="206"/>
                </a:lnTo>
                <a:lnTo>
                  <a:pt x="143" y="206"/>
                </a:lnTo>
                <a:lnTo>
                  <a:pt x="148" y="195"/>
                </a:lnTo>
                <a:lnTo>
                  <a:pt x="153" y="188"/>
                </a:lnTo>
                <a:lnTo>
                  <a:pt x="159" y="181"/>
                </a:lnTo>
                <a:lnTo>
                  <a:pt x="159" y="181"/>
                </a:lnTo>
                <a:lnTo>
                  <a:pt x="168" y="174"/>
                </a:lnTo>
                <a:lnTo>
                  <a:pt x="171" y="172"/>
                </a:lnTo>
                <a:lnTo>
                  <a:pt x="169" y="166"/>
                </a:lnTo>
                <a:lnTo>
                  <a:pt x="165" y="161"/>
                </a:lnTo>
                <a:lnTo>
                  <a:pt x="159" y="16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2014-01-30T05:12:09Z</dcterms:created>
  <dcterms:modified xsi:type="dcterms:W3CDTF">2017-10-09T05:58:35Z</dcterms:modified>
  <cp:category/>
</cp:coreProperties>
</file>