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360" y="3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7">
            <a:extLst>
              <a:ext uri="{FF2B5EF4-FFF2-40B4-BE49-F238E27FC236}">
                <a16:creationId xmlns:a16="http://schemas.microsoft.com/office/drawing/2014/main" id="{8049C37C-D2D2-431D-A78F-9B3BDB9ED287}"/>
              </a:ext>
            </a:extLst>
          </p:cNvPr>
          <p:cNvSpPr>
            <a:spLocks/>
          </p:cNvSpPr>
          <p:nvPr/>
        </p:nvSpPr>
        <p:spPr bwMode="auto">
          <a:xfrm>
            <a:off x="4551305" y="814160"/>
            <a:ext cx="748014" cy="1648645"/>
          </a:xfrm>
          <a:custGeom>
            <a:avLst/>
            <a:gdLst>
              <a:gd name="T0" fmla="*/ 310 w 794"/>
              <a:gd name="T1" fmla="*/ 25 h 1750"/>
              <a:gd name="T2" fmla="*/ 268 w 794"/>
              <a:gd name="T3" fmla="*/ 134 h 1750"/>
              <a:gd name="T4" fmla="*/ 259 w 794"/>
              <a:gd name="T5" fmla="*/ 254 h 1750"/>
              <a:gd name="T6" fmla="*/ 205 w 794"/>
              <a:gd name="T7" fmla="*/ 326 h 1750"/>
              <a:gd name="T8" fmla="*/ 183 w 794"/>
              <a:gd name="T9" fmla="*/ 397 h 1750"/>
              <a:gd name="T10" fmla="*/ 50 w 794"/>
              <a:gd name="T11" fmla="*/ 667 h 1750"/>
              <a:gd name="T12" fmla="*/ 8 w 794"/>
              <a:gd name="T13" fmla="*/ 788 h 1750"/>
              <a:gd name="T14" fmla="*/ 4 w 794"/>
              <a:gd name="T15" fmla="*/ 850 h 1750"/>
              <a:gd name="T16" fmla="*/ 20 w 794"/>
              <a:gd name="T17" fmla="*/ 916 h 1750"/>
              <a:gd name="T18" fmla="*/ 47 w 794"/>
              <a:gd name="T19" fmla="*/ 923 h 1750"/>
              <a:gd name="T20" fmla="*/ 36 w 794"/>
              <a:gd name="T21" fmla="*/ 873 h 1750"/>
              <a:gd name="T22" fmla="*/ 50 w 794"/>
              <a:gd name="T23" fmla="*/ 895 h 1750"/>
              <a:gd name="T24" fmla="*/ 69 w 794"/>
              <a:gd name="T25" fmla="*/ 868 h 1750"/>
              <a:gd name="T26" fmla="*/ 95 w 794"/>
              <a:gd name="T27" fmla="*/ 821 h 1750"/>
              <a:gd name="T28" fmla="*/ 116 w 794"/>
              <a:gd name="T29" fmla="*/ 790 h 1750"/>
              <a:gd name="T30" fmla="*/ 194 w 794"/>
              <a:gd name="T31" fmla="*/ 736 h 1750"/>
              <a:gd name="T32" fmla="*/ 178 w 794"/>
              <a:gd name="T33" fmla="*/ 804 h 1750"/>
              <a:gd name="T34" fmla="*/ 175 w 794"/>
              <a:gd name="T35" fmla="*/ 903 h 1750"/>
              <a:gd name="T36" fmla="*/ 186 w 794"/>
              <a:gd name="T37" fmla="*/ 960 h 1750"/>
              <a:gd name="T38" fmla="*/ 180 w 794"/>
              <a:gd name="T39" fmla="*/ 1002 h 1750"/>
              <a:gd name="T40" fmla="*/ 230 w 794"/>
              <a:gd name="T41" fmla="*/ 1160 h 1750"/>
              <a:gd name="T42" fmla="*/ 199 w 794"/>
              <a:gd name="T43" fmla="*/ 1286 h 1750"/>
              <a:gd name="T44" fmla="*/ 125 w 794"/>
              <a:gd name="T45" fmla="*/ 1491 h 1750"/>
              <a:gd name="T46" fmla="*/ 104 w 794"/>
              <a:gd name="T47" fmla="*/ 1606 h 1750"/>
              <a:gd name="T48" fmla="*/ 95 w 794"/>
              <a:gd name="T49" fmla="*/ 1745 h 1750"/>
              <a:gd name="T50" fmla="*/ 140 w 794"/>
              <a:gd name="T51" fmla="*/ 1733 h 1750"/>
              <a:gd name="T52" fmla="*/ 232 w 794"/>
              <a:gd name="T53" fmla="*/ 1750 h 1750"/>
              <a:gd name="T54" fmla="*/ 342 w 794"/>
              <a:gd name="T55" fmla="*/ 1728 h 1750"/>
              <a:gd name="T56" fmla="*/ 338 w 794"/>
              <a:gd name="T57" fmla="*/ 1695 h 1750"/>
              <a:gd name="T58" fmla="*/ 255 w 794"/>
              <a:gd name="T59" fmla="*/ 1666 h 1750"/>
              <a:gd name="T60" fmla="*/ 226 w 794"/>
              <a:gd name="T61" fmla="*/ 1611 h 1750"/>
              <a:gd name="T62" fmla="*/ 249 w 794"/>
              <a:gd name="T63" fmla="*/ 1549 h 1750"/>
              <a:gd name="T64" fmla="*/ 306 w 794"/>
              <a:gd name="T65" fmla="*/ 1404 h 1750"/>
              <a:gd name="T66" fmla="*/ 350 w 794"/>
              <a:gd name="T67" fmla="*/ 1288 h 1750"/>
              <a:gd name="T68" fmla="*/ 490 w 794"/>
              <a:gd name="T69" fmla="*/ 1483 h 1750"/>
              <a:gd name="T70" fmla="*/ 561 w 794"/>
              <a:gd name="T71" fmla="*/ 1590 h 1750"/>
              <a:gd name="T72" fmla="*/ 603 w 794"/>
              <a:gd name="T73" fmla="*/ 1690 h 1750"/>
              <a:gd name="T74" fmla="*/ 653 w 794"/>
              <a:gd name="T75" fmla="*/ 1666 h 1750"/>
              <a:gd name="T76" fmla="*/ 720 w 794"/>
              <a:gd name="T77" fmla="*/ 1631 h 1750"/>
              <a:gd name="T78" fmla="*/ 791 w 794"/>
              <a:gd name="T79" fmla="*/ 1585 h 1750"/>
              <a:gd name="T80" fmla="*/ 779 w 794"/>
              <a:gd name="T81" fmla="*/ 1547 h 1750"/>
              <a:gd name="T82" fmla="*/ 699 w 794"/>
              <a:gd name="T83" fmla="*/ 1554 h 1750"/>
              <a:gd name="T84" fmla="*/ 614 w 794"/>
              <a:gd name="T85" fmla="*/ 1463 h 1750"/>
              <a:gd name="T86" fmla="*/ 589 w 794"/>
              <a:gd name="T87" fmla="*/ 1399 h 1750"/>
              <a:gd name="T88" fmla="*/ 563 w 794"/>
              <a:gd name="T89" fmla="*/ 1319 h 1750"/>
              <a:gd name="T90" fmla="*/ 538 w 794"/>
              <a:gd name="T91" fmla="*/ 1226 h 1750"/>
              <a:gd name="T92" fmla="*/ 614 w 794"/>
              <a:gd name="T93" fmla="*/ 1048 h 1750"/>
              <a:gd name="T94" fmla="*/ 567 w 794"/>
              <a:gd name="T95" fmla="*/ 689 h 1750"/>
              <a:gd name="T96" fmla="*/ 600 w 794"/>
              <a:gd name="T97" fmla="*/ 599 h 1750"/>
              <a:gd name="T98" fmla="*/ 571 w 794"/>
              <a:gd name="T99" fmla="*/ 556 h 1750"/>
              <a:gd name="T100" fmla="*/ 550 w 794"/>
              <a:gd name="T101" fmla="*/ 446 h 1750"/>
              <a:gd name="T102" fmla="*/ 509 w 794"/>
              <a:gd name="T103" fmla="*/ 392 h 1750"/>
              <a:gd name="T104" fmla="*/ 519 w 794"/>
              <a:gd name="T105" fmla="*/ 330 h 1750"/>
              <a:gd name="T106" fmla="*/ 513 w 794"/>
              <a:gd name="T107" fmla="*/ 265 h 1750"/>
              <a:gd name="T108" fmla="*/ 483 w 794"/>
              <a:gd name="T109" fmla="*/ 153 h 1750"/>
              <a:gd name="T110" fmla="*/ 425 w 794"/>
              <a:gd name="T111" fmla="*/ 19 h 1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94" h="1750">
                <a:moveTo>
                  <a:pt x="365" y="0"/>
                </a:moveTo>
                <a:lnTo>
                  <a:pt x="365" y="0"/>
                </a:lnTo>
                <a:lnTo>
                  <a:pt x="359" y="0"/>
                </a:lnTo>
                <a:lnTo>
                  <a:pt x="353" y="1"/>
                </a:lnTo>
                <a:lnTo>
                  <a:pt x="344" y="3"/>
                </a:lnTo>
                <a:lnTo>
                  <a:pt x="334" y="6"/>
                </a:lnTo>
                <a:lnTo>
                  <a:pt x="324" y="11"/>
                </a:lnTo>
                <a:lnTo>
                  <a:pt x="315" y="20"/>
                </a:lnTo>
                <a:lnTo>
                  <a:pt x="310" y="25"/>
                </a:lnTo>
                <a:lnTo>
                  <a:pt x="305" y="31"/>
                </a:lnTo>
                <a:lnTo>
                  <a:pt x="305" y="31"/>
                </a:lnTo>
                <a:lnTo>
                  <a:pt x="296" y="45"/>
                </a:lnTo>
                <a:lnTo>
                  <a:pt x="289" y="59"/>
                </a:lnTo>
                <a:lnTo>
                  <a:pt x="283" y="74"/>
                </a:lnTo>
                <a:lnTo>
                  <a:pt x="278" y="90"/>
                </a:lnTo>
                <a:lnTo>
                  <a:pt x="274" y="106"/>
                </a:lnTo>
                <a:lnTo>
                  <a:pt x="270" y="121"/>
                </a:lnTo>
                <a:lnTo>
                  <a:pt x="268" y="134"/>
                </a:lnTo>
                <a:lnTo>
                  <a:pt x="267" y="147"/>
                </a:lnTo>
                <a:lnTo>
                  <a:pt x="267" y="147"/>
                </a:lnTo>
                <a:lnTo>
                  <a:pt x="267" y="160"/>
                </a:lnTo>
                <a:lnTo>
                  <a:pt x="267" y="174"/>
                </a:lnTo>
                <a:lnTo>
                  <a:pt x="268" y="202"/>
                </a:lnTo>
                <a:lnTo>
                  <a:pt x="268" y="217"/>
                </a:lnTo>
                <a:lnTo>
                  <a:pt x="267" y="231"/>
                </a:lnTo>
                <a:lnTo>
                  <a:pt x="264" y="243"/>
                </a:lnTo>
                <a:lnTo>
                  <a:pt x="259" y="254"/>
                </a:lnTo>
                <a:lnTo>
                  <a:pt x="259" y="254"/>
                </a:lnTo>
                <a:lnTo>
                  <a:pt x="253" y="264"/>
                </a:lnTo>
                <a:lnTo>
                  <a:pt x="246" y="273"/>
                </a:lnTo>
                <a:lnTo>
                  <a:pt x="232" y="289"/>
                </a:lnTo>
                <a:lnTo>
                  <a:pt x="220" y="302"/>
                </a:lnTo>
                <a:lnTo>
                  <a:pt x="211" y="312"/>
                </a:lnTo>
                <a:lnTo>
                  <a:pt x="211" y="312"/>
                </a:lnTo>
                <a:lnTo>
                  <a:pt x="207" y="319"/>
                </a:lnTo>
                <a:lnTo>
                  <a:pt x="205" y="326"/>
                </a:lnTo>
                <a:lnTo>
                  <a:pt x="204" y="330"/>
                </a:lnTo>
                <a:lnTo>
                  <a:pt x="204" y="330"/>
                </a:lnTo>
                <a:lnTo>
                  <a:pt x="194" y="346"/>
                </a:lnTo>
                <a:lnTo>
                  <a:pt x="186" y="361"/>
                </a:lnTo>
                <a:lnTo>
                  <a:pt x="184" y="367"/>
                </a:lnTo>
                <a:lnTo>
                  <a:pt x="183" y="374"/>
                </a:lnTo>
                <a:lnTo>
                  <a:pt x="183" y="374"/>
                </a:lnTo>
                <a:lnTo>
                  <a:pt x="183" y="390"/>
                </a:lnTo>
                <a:lnTo>
                  <a:pt x="183" y="397"/>
                </a:lnTo>
                <a:lnTo>
                  <a:pt x="180" y="403"/>
                </a:lnTo>
                <a:lnTo>
                  <a:pt x="180" y="403"/>
                </a:lnTo>
                <a:lnTo>
                  <a:pt x="158" y="452"/>
                </a:lnTo>
                <a:lnTo>
                  <a:pt x="132" y="505"/>
                </a:lnTo>
                <a:lnTo>
                  <a:pt x="132" y="505"/>
                </a:lnTo>
                <a:lnTo>
                  <a:pt x="90" y="586"/>
                </a:lnTo>
                <a:lnTo>
                  <a:pt x="63" y="639"/>
                </a:lnTo>
                <a:lnTo>
                  <a:pt x="50" y="667"/>
                </a:lnTo>
                <a:lnTo>
                  <a:pt x="50" y="667"/>
                </a:lnTo>
                <a:lnTo>
                  <a:pt x="39" y="701"/>
                </a:lnTo>
                <a:lnTo>
                  <a:pt x="34" y="720"/>
                </a:lnTo>
                <a:lnTo>
                  <a:pt x="29" y="731"/>
                </a:lnTo>
                <a:lnTo>
                  <a:pt x="29" y="731"/>
                </a:lnTo>
                <a:lnTo>
                  <a:pt x="18" y="753"/>
                </a:lnTo>
                <a:lnTo>
                  <a:pt x="9" y="772"/>
                </a:lnTo>
                <a:lnTo>
                  <a:pt x="9" y="772"/>
                </a:lnTo>
                <a:lnTo>
                  <a:pt x="8" y="777"/>
                </a:lnTo>
                <a:lnTo>
                  <a:pt x="8" y="788"/>
                </a:lnTo>
                <a:lnTo>
                  <a:pt x="8" y="801"/>
                </a:lnTo>
                <a:lnTo>
                  <a:pt x="7" y="815"/>
                </a:lnTo>
                <a:lnTo>
                  <a:pt x="7" y="815"/>
                </a:lnTo>
                <a:lnTo>
                  <a:pt x="4" y="826"/>
                </a:lnTo>
                <a:lnTo>
                  <a:pt x="2" y="836"/>
                </a:lnTo>
                <a:lnTo>
                  <a:pt x="0" y="843"/>
                </a:lnTo>
                <a:lnTo>
                  <a:pt x="2" y="847"/>
                </a:lnTo>
                <a:lnTo>
                  <a:pt x="2" y="847"/>
                </a:lnTo>
                <a:lnTo>
                  <a:pt x="4" y="850"/>
                </a:lnTo>
                <a:lnTo>
                  <a:pt x="7" y="854"/>
                </a:lnTo>
                <a:lnTo>
                  <a:pt x="12" y="858"/>
                </a:lnTo>
                <a:lnTo>
                  <a:pt x="12" y="858"/>
                </a:lnTo>
                <a:lnTo>
                  <a:pt x="9" y="869"/>
                </a:lnTo>
                <a:lnTo>
                  <a:pt x="9" y="880"/>
                </a:lnTo>
                <a:lnTo>
                  <a:pt x="12" y="892"/>
                </a:lnTo>
                <a:lnTo>
                  <a:pt x="12" y="892"/>
                </a:lnTo>
                <a:lnTo>
                  <a:pt x="15" y="905"/>
                </a:lnTo>
                <a:lnTo>
                  <a:pt x="20" y="916"/>
                </a:lnTo>
                <a:lnTo>
                  <a:pt x="28" y="924"/>
                </a:lnTo>
                <a:lnTo>
                  <a:pt x="30" y="927"/>
                </a:lnTo>
                <a:lnTo>
                  <a:pt x="34" y="928"/>
                </a:lnTo>
                <a:lnTo>
                  <a:pt x="34" y="928"/>
                </a:lnTo>
                <a:lnTo>
                  <a:pt x="40" y="929"/>
                </a:lnTo>
                <a:lnTo>
                  <a:pt x="44" y="929"/>
                </a:lnTo>
                <a:lnTo>
                  <a:pt x="46" y="927"/>
                </a:lnTo>
                <a:lnTo>
                  <a:pt x="47" y="923"/>
                </a:lnTo>
                <a:lnTo>
                  <a:pt x="47" y="923"/>
                </a:lnTo>
                <a:lnTo>
                  <a:pt x="48" y="916"/>
                </a:lnTo>
                <a:lnTo>
                  <a:pt x="50" y="913"/>
                </a:lnTo>
                <a:lnTo>
                  <a:pt x="50" y="911"/>
                </a:lnTo>
                <a:lnTo>
                  <a:pt x="50" y="911"/>
                </a:lnTo>
                <a:lnTo>
                  <a:pt x="46" y="903"/>
                </a:lnTo>
                <a:lnTo>
                  <a:pt x="41" y="895"/>
                </a:lnTo>
                <a:lnTo>
                  <a:pt x="41" y="895"/>
                </a:lnTo>
                <a:lnTo>
                  <a:pt x="39" y="883"/>
                </a:lnTo>
                <a:lnTo>
                  <a:pt x="36" y="873"/>
                </a:lnTo>
                <a:lnTo>
                  <a:pt x="39" y="863"/>
                </a:lnTo>
                <a:lnTo>
                  <a:pt x="52" y="865"/>
                </a:lnTo>
                <a:lnTo>
                  <a:pt x="52" y="865"/>
                </a:lnTo>
                <a:lnTo>
                  <a:pt x="50" y="869"/>
                </a:lnTo>
                <a:lnTo>
                  <a:pt x="46" y="880"/>
                </a:lnTo>
                <a:lnTo>
                  <a:pt x="46" y="885"/>
                </a:lnTo>
                <a:lnTo>
                  <a:pt x="46" y="890"/>
                </a:lnTo>
                <a:lnTo>
                  <a:pt x="47" y="894"/>
                </a:lnTo>
                <a:lnTo>
                  <a:pt x="50" y="895"/>
                </a:lnTo>
                <a:lnTo>
                  <a:pt x="52" y="895"/>
                </a:lnTo>
                <a:lnTo>
                  <a:pt x="52" y="895"/>
                </a:lnTo>
                <a:lnTo>
                  <a:pt x="57" y="895"/>
                </a:lnTo>
                <a:lnTo>
                  <a:pt x="61" y="891"/>
                </a:lnTo>
                <a:lnTo>
                  <a:pt x="63" y="887"/>
                </a:lnTo>
                <a:lnTo>
                  <a:pt x="66" y="883"/>
                </a:lnTo>
                <a:lnTo>
                  <a:pt x="68" y="873"/>
                </a:lnTo>
                <a:lnTo>
                  <a:pt x="69" y="868"/>
                </a:lnTo>
                <a:lnTo>
                  <a:pt x="69" y="868"/>
                </a:lnTo>
                <a:lnTo>
                  <a:pt x="74" y="869"/>
                </a:lnTo>
                <a:lnTo>
                  <a:pt x="77" y="870"/>
                </a:lnTo>
                <a:lnTo>
                  <a:pt x="77" y="870"/>
                </a:lnTo>
                <a:lnTo>
                  <a:pt x="77" y="870"/>
                </a:lnTo>
                <a:lnTo>
                  <a:pt x="77" y="870"/>
                </a:lnTo>
                <a:lnTo>
                  <a:pt x="77" y="867"/>
                </a:lnTo>
                <a:lnTo>
                  <a:pt x="79" y="860"/>
                </a:lnTo>
                <a:lnTo>
                  <a:pt x="87" y="841"/>
                </a:lnTo>
                <a:lnTo>
                  <a:pt x="95" y="821"/>
                </a:lnTo>
                <a:lnTo>
                  <a:pt x="99" y="815"/>
                </a:lnTo>
                <a:lnTo>
                  <a:pt x="103" y="812"/>
                </a:lnTo>
                <a:lnTo>
                  <a:pt x="103" y="812"/>
                </a:lnTo>
                <a:lnTo>
                  <a:pt x="108" y="811"/>
                </a:lnTo>
                <a:lnTo>
                  <a:pt x="111" y="809"/>
                </a:lnTo>
                <a:lnTo>
                  <a:pt x="114" y="806"/>
                </a:lnTo>
                <a:lnTo>
                  <a:pt x="115" y="801"/>
                </a:lnTo>
                <a:lnTo>
                  <a:pt x="115" y="801"/>
                </a:lnTo>
                <a:lnTo>
                  <a:pt x="116" y="790"/>
                </a:lnTo>
                <a:lnTo>
                  <a:pt x="119" y="772"/>
                </a:lnTo>
                <a:lnTo>
                  <a:pt x="122" y="746"/>
                </a:lnTo>
                <a:lnTo>
                  <a:pt x="180" y="635"/>
                </a:lnTo>
                <a:lnTo>
                  <a:pt x="180" y="635"/>
                </a:lnTo>
                <a:lnTo>
                  <a:pt x="189" y="683"/>
                </a:lnTo>
                <a:lnTo>
                  <a:pt x="194" y="716"/>
                </a:lnTo>
                <a:lnTo>
                  <a:pt x="196" y="731"/>
                </a:lnTo>
                <a:lnTo>
                  <a:pt x="196" y="731"/>
                </a:lnTo>
                <a:lnTo>
                  <a:pt x="194" y="736"/>
                </a:lnTo>
                <a:lnTo>
                  <a:pt x="189" y="749"/>
                </a:lnTo>
                <a:lnTo>
                  <a:pt x="184" y="765"/>
                </a:lnTo>
                <a:lnTo>
                  <a:pt x="180" y="779"/>
                </a:lnTo>
                <a:lnTo>
                  <a:pt x="180" y="779"/>
                </a:lnTo>
                <a:lnTo>
                  <a:pt x="180" y="788"/>
                </a:lnTo>
                <a:lnTo>
                  <a:pt x="182" y="793"/>
                </a:lnTo>
                <a:lnTo>
                  <a:pt x="182" y="799"/>
                </a:lnTo>
                <a:lnTo>
                  <a:pt x="180" y="801"/>
                </a:lnTo>
                <a:lnTo>
                  <a:pt x="178" y="804"/>
                </a:lnTo>
                <a:lnTo>
                  <a:pt x="178" y="804"/>
                </a:lnTo>
                <a:lnTo>
                  <a:pt x="175" y="810"/>
                </a:lnTo>
                <a:lnTo>
                  <a:pt x="174" y="821"/>
                </a:lnTo>
                <a:lnTo>
                  <a:pt x="172" y="849"/>
                </a:lnTo>
                <a:lnTo>
                  <a:pt x="170" y="879"/>
                </a:lnTo>
                <a:lnTo>
                  <a:pt x="170" y="895"/>
                </a:lnTo>
                <a:lnTo>
                  <a:pt x="170" y="895"/>
                </a:lnTo>
                <a:lnTo>
                  <a:pt x="172" y="899"/>
                </a:lnTo>
                <a:lnTo>
                  <a:pt x="175" y="903"/>
                </a:lnTo>
                <a:lnTo>
                  <a:pt x="183" y="912"/>
                </a:lnTo>
                <a:lnTo>
                  <a:pt x="188" y="918"/>
                </a:lnTo>
                <a:lnTo>
                  <a:pt x="190" y="923"/>
                </a:lnTo>
                <a:lnTo>
                  <a:pt x="193" y="929"/>
                </a:lnTo>
                <a:lnTo>
                  <a:pt x="194" y="936"/>
                </a:lnTo>
                <a:lnTo>
                  <a:pt x="194" y="936"/>
                </a:lnTo>
                <a:lnTo>
                  <a:pt x="191" y="947"/>
                </a:lnTo>
                <a:lnTo>
                  <a:pt x="189" y="954"/>
                </a:lnTo>
                <a:lnTo>
                  <a:pt x="186" y="960"/>
                </a:lnTo>
                <a:lnTo>
                  <a:pt x="186" y="969"/>
                </a:lnTo>
                <a:lnTo>
                  <a:pt x="186" y="969"/>
                </a:lnTo>
                <a:lnTo>
                  <a:pt x="185" y="974"/>
                </a:lnTo>
                <a:lnTo>
                  <a:pt x="184" y="977"/>
                </a:lnTo>
                <a:lnTo>
                  <a:pt x="182" y="985"/>
                </a:lnTo>
                <a:lnTo>
                  <a:pt x="180" y="987"/>
                </a:lnTo>
                <a:lnTo>
                  <a:pt x="179" y="991"/>
                </a:lnTo>
                <a:lnTo>
                  <a:pt x="179" y="996"/>
                </a:lnTo>
                <a:lnTo>
                  <a:pt x="180" y="1002"/>
                </a:lnTo>
                <a:lnTo>
                  <a:pt x="180" y="1002"/>
                </a:lnTo>
                <a:lnTo>
                  <a:pt x="185" y="1012"/>
                </a:lnTo>
                <a:lnTo>
                  <a:pt x="193" y="1029"/>
                </a:lnTo>
                <a:lnTo>
                  <a:pt x="215" y="1072"/>
                </a:lnTo>
                <a:lnTo>
                  <a:pt x="244" y="1129"/>
                </a:lnTo>
                <a:lnTo>
                  <a:pt x="244" y="1129"/>
                </a:lnTo>
                <a:lnTo>
                  <a:pt x="242" y="1134"/>
                </a:lnTo>
                <a:lnTo>
                  <a:pt x="236" y="1145"/>
                </a:lnTo>
                <a:lnTo>
                  <a:pt x="230" y="1160"/>
                </a:lnTo>
                <a:lnTo>
                  <a:pt x="227" y="1167"/>
                </a:lnTo>
                <a:lnTo>
                  <a:pt x="226" y="1175"/>
                </a:lnTo>
                <a:lnTo>
                  <a:pt x="226" y="1175"/>
                </a:lnTo>
                <a:lnTo>
                  <a:pt x="225" y="1191"/>
                </a:lnTo>
                <a:lnTo>
                  <a:pt x="221" y="1209"/>
                </a:lnTo>
                <a:lnTo>
                  <a:pt x="216" y="1230"/>
                </a:lnTo>
                <a:lnTo>
                  <a:pt x="206" y="1261"/>
                </a:lnTo>
                <a:lnTo>
                  <a:pt x="199" y="1286"/>
                </a:lnTo>
                <a:lnTo>
                  <a:pt x="199" y="1286"/>
                </a:lnTo>
                <a:lnTo>
                  <a:pt x="180" y="1325"/>
                </a:lnTo>
                <a:lnTo>
                  <a:pt x="166" y="1362"/>
                </a:lnTo>
                <a:lnTo>
                  <a:pt x="158" y="1380"/>
                </a:lnTo>
                <a:lnTo>
                  <a:pt x="153" y="1398"/>
                </a:lnTo>
                <a:lnTo>
                  <a:pt x="153" y="1398"/>
                </a:lnTo>
                <a:lnTo>
                  <a:pt x="136" y="1459"/>
                </a:lnTo>
                <a:lnTo>
                  <a:pt x="129" y="1481"/>
                </a:lnTo>
                <a:lnTo>
                  <a:pt x="125" y="1491"/>
                </a:lnTo>
                <a:lnTo>
                  <a:pt x="125" y="1491"/>
                </a:lnTo>
                <a:lnTo>
                  <a:pt x="119" y="1500"/>
                </a:lnTo>
                <a:lnTo>
                  <a:pt x="116" y="1506"/>
                </a:lnTo>
                <a:lnTo>
                  <a:pt x="115" y="1511"/>
                </a:lnTo>
                <a:lnTo>
                  <a:pt x="115" y="1511"/>
                </a:lnTo>
                <a:lnTo>
                  <a:pt x="116" y="1518"/>
                </a:lnTo>
                <a:lnTo>
                  <a:pt x="117" y="1522"/>
                </a:lnTo>
                <a:lnTo>
                  <a:pt x="113" y="1587"/>
                </a:lnTo>
                <a:lnTo>
                  <a:pt x="113" y="1587"/>
                </a:lnTo>
                <a:lnTo>
                  <a:pt x="104" y="1606"/>
                </a:lnTo>
                <a:lnTo>
                  <a:pt x="97" y="1623"/>
                </a:lnTo>
                <a:lnTo>
                  <a:pt x="94" y="1632"/>
                </a:lnTo>
                <a:lnTo>
                  <a:pt x="93" y="1640"/>
                </a:lnTo>
                <a:lnTo>
                  <a:pt x="93" y="1640"/>
                </a:lnTo>
                <a:lnTo>
                  <a:pt x="90" y="1666"/>
                </a:lnTo>
                <a:lnTo>
                  <a:pt x="90" y="1700"/>
                </a:lnTo>
                <a:lnTo>
                  <a:pt x="89" y="1743"/>
                </a:lnTo>
                <a:lnTo>
                  <a:pt x="89" y="1743"/>
                </a:lnTo>
                <a:lnTo>
                  <a:pt x="95" y="1745"/>
                </a:lnTo>
                <a:lnTo>
                  <a:pt x="103" y="1748"/>
                </a:lnTo>
                <a:lnTo>
                  <a:pt x="113" y="1748"/>
                </a:lnTo>
                <a:lnTo>
                  <a:pt x="113" y="1748"/>
                </a:lnTo>
                <a:lnTo>
                  <a:pt x="121" y="1746"/>
                </a:lnTo>
                <a:lnTo>
                  <a:pt x="129" y="1744"/>
                </a:lnTo>
                <a:lnTo>
                  <a:pt x="133" y="1742"/>
                </a:lnTo>
                <a:lnTo>
                  <a:pt x="137" y="1738"/>
                </a:lnTo>
                <a:lnTo>
                  <a:pt x="137" y="1738"/>
                </a:lnTo>
                <a:lnTo>
                  <a:pt x="140" y="1733"/>
                </a:lnTo>
                <a:lnTo>
                  <a:pt x="141" y="1727"/>
                </a:lnTo>
                <a:lnTo>
                  <a:pt x="142" y="1709"/>
                </a:lnTo>
                <a:lnTo>
                  <a:pt x="143" y="1686"/>
                </a:lnTo>
                <a:lnTo>
                  <a:pt x="209" y="1738"/>
                </a:lnTo>
                <a:lnTo>
                  <a:pt x="209" y="1738"/>
                </a:lnTo>
                <a:lnTo>
                  <a:pt x="217" y="1743"/>
                </a:lnTo>
                <a:lnTo>
                  <a:pt x="225" y="1748"/>
                </a:lnTo>
                <a:lnTo>
                  <a:pt x="232" y="1750"/>
                </a:lnTo>
                <a:lnTo>
                  <a:pt x="232" y="1750"/>
                </a:lnTo>
                <a:lnTo>
                  <a:pt x="251" y="1750"/>
                </a:lnTo>
                <a:lnTo>
                  <a:pt x="283" y="1748"/>
                </a:lnTo>
                <a:lnTo>
                  <a:pt x="328" y="1745"/>
                </a:lnTo>
                <a:lnTo>
                  <a:pt x="328" y="1745"/>
                </a:lnTo>
                <a:lnTo>
                  <a:pt x="329" y="1744"/>
                </a:lnTo>
                <a:lnTo>
                  <a:pt x="334" y="1740"/>
                </a:lnTo>
                <a:lnTo>
                  <a:pt x="338" y="1738"/>
                </a:lnTo>
                <a:lnTo>
                  <a:pt x="340" y="1734"/>
                </a:lnTo>
                <a:lnTo>
                  <a:pt x="342" y="1728"/>
                </a:lnTo>
                <a:lnTo>
                  <a:pt x="343" y="1722"/>
                </a:lnTo>
                <a:lnTo>
                  <a:pt x="343" y="1722"/>
                </a:lnTo>
                <a:lnTo>
                  <a:pt x="344" y="1709"/>
                </a:lnTo>
                <a:lnTo>
                  <a:pt x="344" y="1702"/>
                </a:lnTo>
                <a:lnTo>
                  <a:pt x="343" y="1698"/>
                </a:lnTo>
                <a:lnTo>
                  <a:pt x="342" y="1697"/>
                </a:lnTo>
                <a:lnTo>
                  <a:pt x="340" y="1695"/>
                </a:lnTo>
                <a:lnTo>
                  <a:pt x="338" y="1695"/>
                </a:lnTo>
                <a:lnTo>
                  <a:pt x="338" y="1695"/>
                </a:lnTo>
                <a:lnTo>
                  <a:pt x="328" y="1693"/>
                </a:lnTo>
                <a:lnTo>
                  <a:pt x="312" y="1692"/>
                </a:lnTo>
                <a:lnTo>
                  <a:pt x="295" y="1690"/>
                </a:lnTo>
                <a:lnTo>
                  <a:pt x="285" y="1687"/>
                </a:lnTo>
                <a:lnTo>
                  <a:pt x="276" y="1684"/>
                </a:lnTo>
                <a:lnTo>
                  <a:pt x="276" y="1684"/>
                </a:lnTo>
                <a:lnTo>
                  <a:pt x="270" y="1680"/>
                </a:lnTo>
                <a:lnTo>
                  <a:pt x="264" y="1675"/>
                </a:lnTo>
                <a:lnTo>
                  <a:pt x="255" y="1666"/>
                </a:lnTo>
                <a:lnTo>
                  <a:pt x="249" y="1659"/>
                </a:lnTo>
                <a:lnTo>
                  <a:pt x="247" y="1654"/>
                </a:lnTo>
                <a:lnTo>
                  <a:pt x="247" y="1654"/>
                </a:lnTo>
                <a:lnTo>
                  <a:pt x="242" y="1648"/>
                </a:lnTo>
                <a:lnTo>
                  <a:pt x="236" y="1638"/>
                </a:lnTo>
                <a:lnTo>
                  <a:pt x="230" y="1626"/>
                </a:lnTo>
                <a:lnTo>
                  <a:pt x="228" y="1618"/>
                </a:lnTo>
                <a:lnTo>
                  <a:pt x="226" y="1611"/>
                </a:lnTo>
                <a:lnTo>
                  <a:pt x="226" y="1611"/>
                </a:lnTo>
                <a:lnTo>
                  <a:pt x="226" y="1602"/>
                </a:lnTo>
                <a:lnTo>
                  <a:pt x="227" y="1594"/>
                </a:lnTo>
                <a:lnTo>
                  <a:pt x="232" y="1578"/>
                </a:lnTo>
                <a:lnTo>
                  <a:pt x="237" y="1565"/>
                </a:lnTo>
                <a:lnTo>
                  <a:pt x="239" y="1560"/>
                </a:lnTo>
                <a:lnTo>
                  <a:pt x="239" y="1560"/>
                </a:lnTo>
                <a:lnTo>
                  <a:pt x="242" y="1558"/>
                </a:lnTo>
                <a:lnTo>
                  <a:pt x="246" y="1554"/>
                </a:lnTo>
                <a:lnTo>
                  <a:pt x="249" y="1549"/>
                </a:lnTo>
                <a:lnTo>
                  <a:pt x="249" y="1549"/>
                </a:lnTo>
                <a:lnTo>
                  <a:pt x="253" y="1541"/>
                </a:lnTo>
                <a:lnTo>
                  <a:pt x="257" y="1528"/>
                </a:lnTo>
                <a:lnTo>
                  <a:pt x="259" y="1517"/>
                </a:lnTo>
                <a:lnTo>
                  <a:pt x="259" y="1511"/>
                </a:lnTo>
                <a:lnTo>
                  <a:pt x="259" y="1511"/>
                </a:lnTo>
                <a:lnTo>
                  <a:pt x="268" y="1491"/>
                </a:lnTo>
                <a:lnTo>
                  <a:pt x="286" y="1448"/>
                </a:lnTo>
                <a:lnTo>
                  <a:pt x="306" y="1404"/>
                </a:lnTo>
                <a:lnTo>
                  <a:pt x="315" y="1383"/>
                </a:lnTo>
                <a:lnTo>
                  <a:pt x="315" y="1383"/>
                </a:lnTo>
                <a:lnTo>
                  <a:pt x="313" y="1361"/>
                </a:lnTo>
                <a:lnTo>
                  <a:pt x="312" y="1346"/>
                </a:lnTo>
                <a:lnTo>
                  <a:pt x="312" y="1340"/>
                </a:lnTo>
                <a:lnTo>
                  <a:pt x="312" y="1340"/>
                </a:lnTo>
                <a:lnTo>
                  <a:pt x="332" y="1314"/>
                </a:lnTo>
                <a:lnTo>
                  <a:pt x="350" y="1288"/>
                </a:lnTo>
                <a:lnTo>
                  <a:pt x="350" y="1288"/>
                </a:lnTo>
                <a:lnTo>
                  <a:pt x="381" y="1233"/>
                </a:lnTo>
                <a:lnTo>
                  <a:pt x="386" y="1210"/>
                </a:lnTo>
                <a:lnTo>
                  <a:pt x="408" y="1251"/>
                </a:lnTo>
                <a:lnTo>
                  <a:pt x="408" y="1251"/>
                </a:lnTo>
                <a:lnTo>
                  <a:pt x="461" y="1408"/>
                </a:lnTo>
                <a:lnTo>
                  <a:pt x="461" y="1408"/>
                </a:lnTo>
                <a:lnTo>
                  <a:pt x="476" y="1448"/>
                </a:lnTo>
                <a:lnTo>
                  <a:pt x="486" y="1474"/>
                </a:lnTo>
                <a:lnTo>
                  <a:pt x="490" y="1483"/>
                </a:lnTo>
                <a:lnTo>
                  <a:pt x="492" y="1486"/>
                </a:lnTo>
                <a:lnTo>
                  <a:pt x="492" y="1486"/>
                </a:lnTo>
                <a:lnTo>
                  <a:pt x="499" y="1488"/>
                </a:lnTo>
                <a:lnTo>
                  <a:pt x="513" y="1490"/>
                </a:lnTo>
                <a:lnTo>
                  <a:pt x="530" y="1491"/>
                </a:lnTo>
                <a:lnTo>
                  <a:pt x="559" y="1534"/>
                </a:lnTo>
                <a:lnTo>
                  <a:pt x="559" y="1534"/>
                </a:lnTo>
                <a:lnTo>
                  <a:pt x="559" y="1564"/>
                </a:lnTo>
                <a:lnTo>
                  <a:pt x="561" y="1590"/>
                </a:lnTo>
                <a:lnTo>
                  <a:pt x="563" y="1611"/>
                </a:lnTo>
                <a:lnTo>
                  <a:pt x="563" y="1611"/>
                </a:lnTo>
                <a:lnTo>
                  <a:pt x="566" y="1619"/>
                </a:lnTo>
                <a:lnTo>
                  <a:pt x="570" y="1632"/>
                </a:lnTo>
                <a:lnTo>
                  <a:pt x="581" y="1656"/>
                </a:lnTo>
                <a:lnTo>
                  <a:pt x="595" y="1686"/>
                </a:lnTo>
                <a:lnTo>
                  <a:pt x="595" y="1686"/>
                </a:lnTo>
                <a:lnTo>
                  <a:pt x="598" y="1687"/>
                </a:lnTo>
                <a:lnTo>
                  <a:pt x="603" y="1690"/>
                </a:lnTo>
                <a:lnTo>
                  <a:pt x="613" y="1690"/>
                </a:lnTo>
                <a:lnTo>
                  <a:pt x="619" y="1689"/>
                </a:lnTo>
                <a:lnTo>
                  <a:pt x="626" y="1686"/>
                </a:lnTo>
                <a:lnTo>
                  <a:pt x="626" y="1686"/>
                </a:lnTo>
                <a:lnTo>
                  <a:pt x="634" y="1684"/>
                </a:lnTo>
                <a:lnTo>
                  <a:pt x="640" y="1680"/>
                </a:lnTo>
                <a:lnTo>
                  <a:pt x="645" y="1676"/>
                </a:lnTo>
                <a:lnTo>
                  <a:pt x="648" y="1672"/>
                </a:lnTo>
                <a:lnTo>
                  <a:pt x="653" y="1666"/>
                </a:lnTo>
                <a:lnTo>
                  <a:pt x="655" y="1664"/>
                </a:lnTo>
                <a:lnTo>
                  <a:pt x="636" y="1611"/>
                </a:lnTo>
                <a:lnTo>
                  <a:pt x="636" y="1611"/>
                </a:lnTo>
                <a:lnTo>
                  <a:pt x="645" y="1615"/>
                </a:lnTo>
                <a:lnTo>
                  <a:pt x="666" y="1622"/>
                </a:lnTo>
                <a:lnTo>
                  <a:pt x="679" y="1626"/>
                </a:lnTo>
                <a:lnTo>
                  <a:pt x="693" y="1629"/>
                </a:lnTo>
                <a:lnTo>
                  <a:pt x="706" y="1631"/>
                </a:lnTo>
                <a:lnTo>
                  <a:pt x="720" y="1631"/>
                </a:lnTo>
                <a:lnTo>
                  <a:pt x="720" y="1631"/>
                </a:lnTo>
                <a:lnTo>
                  <a:pt x="726" y="1629"/>
                </a:lnTo>
                <a:lnTo>
                  <a:pt x="732" y="1628"/>
                </a:lnTo>
                <a:lnTo>
                  <a:pt x="745" y="1622"/>
                </a:lnTo>
                <a:lnTo>
                  <a:pt x="757" y="1615"/>
                </a:lnTo>
                <a:lnTo>
                  <a:pt x="768" y="1606"/>
                </a:lnTo>
                <a:lnTo>
                  <a:pt x="784" y="1591"/>
                </a:lnTo>
                <a:lnTo>
                  <a:pt x="791" y="1585"/>
                </a:lnTo>
                <a:lnTo>
                  <a:pt x="791" y="1585"/>
                </a:lnTo>
                <a:lnTo>
                  <a:pt x="793" y="1580"/>
                </a:lnTo>
                <a:lnTo>
                  <a:pt x="794" y="1568"/>
                </a:lnTo>
                <a:lnTo>
                  <a:pt x="794" y="1562"/>
                </a:lnTo>
                <a:lnTo>
                  <a:pt x="793" y="1555"/>
                </a:lnTo>
                <a:lnTo>
                  <a:pt x="790" y="1550"/>
                </a:lnTo>
                <a:lnTo>
                  <a:pt x="788" y="1548"/>
                </a:lnTo>
                <a:lnTo>
                  <a:pt x="785" y="1547"/>
                </a:lnTo>
                <a:lnTo>
                  <a:pt x="785" y="1547"/>
                </a:lnTo>
                <a:lnTo>
                  <a:pt x="779" y="1547"/>
                </a:lnTo>
                <a:lnTo>
                  <a:pt x="773" y="1548"/>
                </a:lnTo>
                <a:lnTo>
                  <a:pt x="764" y="1552"/>
                </a:lnTo>
                <a:lnTo>
                  <a:pt x="756" y="1555"/>
                </a:lnTo>
                <a:lnTo>
                  <a:pt x="740" y="1563"/>
                </a:lnTo>
                <a:lnTo>
                  <a:pt x="733" y="1564"/>
                </a:lnTo>
                <a:lnTo>
                  <a:pt x="727" y="1565"/>
                </a:lnTo>
                <a:lnTo>
                  <a:pt x="727" y="1565"/>
                </a:lnTo>
                <a:lnTo>
                  <a:pt x="715" y="1560"/>
                </a:lnTo>
                <a:lnTo>
                  <a:pt x="699" y="1554"/>
                </a:lnTo>
                <a:lnTo>
                  <a:pt x="684" y="1546"/>
                </a:lnTo>
                <a:lnTo>
                  <a:pt x="678" y="1541"/>
                </a:lnTo>
                <a:lnTo>
                  <a:pt x="674" y="1537"/>
                </a:lnTo>
                <a:lnTo>
                  <a:pt x="674" y="1537"/>
                </a:lnTo>
                <a:lnTo>
                  <a:pt x="671" y="1531"/>
                </a:lnTo>
                <a:lnTo>
                  <a:pt x="666" y="1521"/>
                </a:lnTo>
                <a:lnTo>
                  <a:pt x="655" y="1495"/>
                </a:lnTo>
                <a:lnTo>
                  <a:pt x="641" y="1461"/>
                </a:lnTo>
                <a:lnTo>
                  <a:pt x="614" y="1463"/>
                </a:lnTo>
                <a:lnTo>
                  <a:pt x="604" y="1448"/>
                </a:lnTo>
                <a:lnTo>
                  <a:pt x="604" y="1448"/>
                </a:lnTo>
                <a:lnTo>
                  <a:pt x="604" y="1447"/>
                </a:lnTo>
                <a:lnTo>
                  <a:pt x="605" y="1442"/>
                </a:lnTo>
                <a:lnTo>
                  <a:pt x="605" y="1435"/>
                </a:lnTo>
                <a:lnTo>
                  <a:pt x="604" y="1425"/>
                </a:lnTo>
                <a:lnTo>
                  <a:pt x="604" y="1425"/>
                </a:lnTo>
                <a:lnTo>
                  <a:pt x="598" y="1414"/>
                </a:lnTo>
                <a:lnTo>
                  <a:pt x="589" y="1399"/>
                </a:lnTo>
                <a:lnTo>
                  <a:pt x="581" y="1384"/>
                </a:lnTo>
                <a:lnTo>
                  <a:pt x="578" y="1377"/>
                </a:lnTo>
                <a:lnTo>
                  <a:pt x="576" y="1369"/>
                </a:lnTo>
                <a:lnTo>
                  <a:pt x="576" y="1369"/>
                </a:lnTo>
                <a:lnTo>
                  <a:pt x="573" y="1356"/>
                </a:lnTo>
                <a:lnTo>
                  <a:pt x="572" y="1343"/>
                </a:lnTo>
                <a:lnTo>
                  <a:pt x="568" y="1332"/>
                </a:lnTo>
                <a:lnTo>
                  <a:pt x="566" y="1325"/>
                </a:lnTo>
                <a:lnTo>
                  <a:pt x="563" y="1319"/>
                </a:lnTo>
                <a:lnTo>
                  <a:pt x="563" y="1319"/>
                </a:lnTo>
                <a:lnTo>
                  <a:pt x="554" y="1302"/>
                </a:lnTo>
                <a:lnTo>
                  <a:pt x="552" y="1299"/>
                </a:lnTo>
                <a:lnTo>
                  <a:pt x="552" y="1299"/>
                </a:lnTo>
                <a:lnTo>
                  <a:pt x="546" y="1265"/>
                </a:lnTo>
                <a:lnTo>
                  <a:pt x="540" y="1241"/>
                </a:lnTo>
                <a:lnTo>
                  <a:pt x="538" y="1230"/>
                </a:lnTo>
                <a:lnTo>
                  <a:pt x="538" y="1230"/>
                </a:lnTo>
                <a:lnTo>
                  <a:pt x="538" y="1226"/>
                </a:lnTo>
                <a:lnTo>
                  <a:pt x="539" y="1215"/>
                </a:lnTo>
                <a:lnTo>
                  <a:pt x="540" y="1189"/>
                </a:lnTo>
                <a:lnTo>
                  <a:pt x="540" y="1170"/>
                </a:lnTo>
                <a:lnTo>
                  <a:pt x="634" y="1165"/>
                </a:lnTo>
                <a:lnTo>
                  <a:pt x="634" y="1165"/>
                </a:lnTo>
                <a:lnTo>
                  <a:pt x="632" y="1154"/>
                </a:lnTo>
                <a:lnTo>
                  <a:pt x="629" y="1124"/>
                </a:lnTo>
                <a:lnTo>
                  <a:pt x="620" y="1077"/>
                </a:lnTo>
                <a:lnTo>
                  <a:pt x="614" y="1048"/>
                </a:lnTo>
                <a:lnTo>
                  <a:pt x="607" y="1014"/>
                </a:lnTo>
                <a:lnTo>
                  <a:pt x="607" y="1014"/>
                </a:lnTo>
                <a:lnTo>
                  <a:pt x="586" y="926"/>
                </a:lnTo>
                <a:lnTo>
                  <a:pt x="562" y="822"/>
                </a:lnTo>
                <a:lnTo>
                  <a:pt x="535" y="700"/>
                </a:lnTo>
                <a:lnTo>
                  <a:pt x="535" y="700"/>
                </a:lnTo>
                <a:lnTo>
                  <a:pt x="542" y="698"/>
                </a:lnTo>
                <a:lnTo>
                  <a:pt x="559" y="693"/>
                </a:lnTo>
                <a:lnTo>
                  <a:pt x="567" y="689"/>
                </a:lnTo>
                <a:lnTo>
                  <a:pt x="576" y="684"/>
                </a:lnTo>
                <a:lnTo>
                  <a:pt x="582" y="679"/>
                </a:lnTo>
                <a:lnTo>
                  <a:pt x="586" y="674"/>
                </a:lnTo>
                <a:lnTo>
                  <a:pt x="586" y="674"/>
                </a:lnTo>
                <a:lnTo>
                  <a:pt x="592" y="659"/>
                </a:lnTo>
                <a:lnTo>
                  <a:pt x="598" y="637"/>
                </a:lnTo>
                <a:lnTo>
                  <a:pt x="600" y="624"/>
                </a:lnTo>
                <a:lnTo>
                  <a:pt x="602" y="611"/>
                </a:lnTo>
                <a:lnTo>
                  <a:pt x="600" y="599"/>
                </a:lnTo>
                <a:lnTo>
                  <a:pt x="598" y="589"/>
                </a:lnTo>
                <a:lnTo>
                  <a:pt x="598" y="589"/>
                </a:lnTo>
                <a:lnTo>
                  <a:pt x="594" y="579"/>
                </a:lnTo>
                <a:lnTo>
                  <a:pt x="591" y="572"/>
                </a:lnTo>
                <a:lnTo>
                  <a:pt x="586" y="567"/>
                </a:lnTo>
                <a:lnTo>
                  <a:pt x="581" y="562"/>
                </a:lnTo>
                <a:lnTo>
                  <a:pt x="573" y="557"/>
                </a:lnTo>
                <a:lnTo>
                  <a:pt x="571" y="556"/>
                </a:lnTo>
                <a:lnTo>
                  <a:pt x="571" y="556"/>
                </a:lnTo>
                <a:lnTo>
                  <a:pt x="550" y="520"/>
                </a:lnTo>
                <a:lnTo>
                  <a:pt x="550" y="520"/>
                </a:lnTo>
                <a:lnTo>
                  <a:pt x="546" y="517"/>
                </a:lnTo>
                <a:lnTo>
                  <a:pt x="542" y="515"/>
                </a:lnTo>
                <a:lnTo>
                  <a:pt x="542" y="515"/>
                </a:lnTo>
                <a:lnTo>
                  <a:pt x="547" y="481"/>
                </a:lnTo>
                <a:lnTo>
                  <a:pt x="550" y="457"/>
                </a:lnTo>
                <a:lnTo>
                  <a:pt x="550" y="446"/>
                </a:lnTo>
                <a:lnTo>
                  <a:pt x="550" y="446"/>
                </a:lnTo>
                <a:lnTo>
                  <a:pt x="546" y="446"/>
                </a:lnTo>
                <a:lnTo>
                  <a:pt x="539" y="446"/>
                </a:lnTo>
                <a:lnTo>
                  <a:pt x="528" y="446"/>
                </a:lnTo>
                <a:lnTo>
                  <a:pt x="513" y="457"/>
                </a:lnTo>
                <a:lnTo>
                  <a:pt x="502" y="393"/>
                </a:lnTo>
                <a:lnTo>
                  <a:pt x="502" y="393"/>
                </a:lnTo>
                <a:lnTo>
                  <a:pt x="504" y="393"/>
                </a:lnTo>
                <a:lnTo>
                  <a:pt x="508" y="393"/>
                </a:lnTo>
                <a:lnTo>
                  <a:pt x="509" y="392"/>
                </a:lnTo>
                <a:lnTo>
                  <a:pt x="512" y="391"/>
                </a:lnTo>
                <a:lnTo>
                  <a:pt x="514" y="387"/>
                </a:lnTo>
                <a:lnTo>
                  <a:pt x="515" y="383"/>
                </a:lnTo>
                <a:lnTo>
                  <a:pt x="515" y="383"/>
                </a:lnTo>
                <a:lnTo>
                  <a:pt x="517" y="370"/>
                </a:lnTo>
                <a:lnTo>
                  <a:pt x="517" y="353"/>
                </a:lnTo>
                <a:lnTo>
                  <a:pt x="518" y="333"/>
                </a:lnTo>
                <a:lnTo>
                  <a:pt x="518" y="333"/>
                </a:lnTo>
                <a:lnTo>
                  <a:pt x="519" y="330"/>
                </a:lnTo>
                <a:lnTo>
                  <a:pt x="523" y="326"/>
                </a:lnTo>
                <a:lnTo>
                  <a:pt x="524" y="321"/>
                </a:lnTo>
                <a:lnTo>
                  <a:pt x="525" y="314"/>
                </a:lnTo>
                <a:lnTo>
                  <a:pt x="525" y="307"/>
                </a:lnTo>
                <a:lnTo>
                  <a:pt x="525" y="297"/>
                </a:lnTo>
                <a:lnTo>
                  <a:pt x="525" y="297"/>
                </a:lnTo>
                <a:lnTo>
                  <a:pt x="523" y="286"/>
                </a:lnTo>
                <a:lnTo>
                  <a:pt x="518" y="276"/>
                </a:lnTo>
                <a:lnTo>
                  <a:pt x="513" y="265"/>
                </a:lnTo>
                <a:lnTo>
                  <a:pt x="506" y="255"/>
                </a:lnTo>
                <a:lnTo>
                  <a:pt x="493" y="234"/>
                </a:lnTo>
                <a:lnTo>
                  <a:pt x="487" y="226"/>
                </a:lnTo>
                <a:lnTo>
                  <a:pt x="485" y="216"/>
                </a:lnTo>
                <a:lnTo>
                  <a:pt x="485" y="216"/>
                </a:lnTo>
                <a:lnTo>
                  <a:pt x="483" y="206"/>
                </a:lnTo>
                <a:lnTo>
                  <a:pt x="483" y="195"/>
                </a:lnTo>
                <a:lnTo>
                  <a:pt x="483" y="169"/>
                </a:lnTo>
                <a:lnTo>
                  <a:pt x="483" y="153"/>
                </a:lnTo>
                <a:lnTo>
                  <a:pt x="481" y="136"/>
                </a:lnTo>
                <a:lnTo>
                  <a:pt x="475" y="115"/>
                </a:lnTo>
                <a:lnTo>
                  <a:pt x="467" y="91"/>
                </a:lnTo>
                <a:lnTo>
                  <a:pt x="467" y="91"/>
                </a:lnTo>
                <a:lnTo>
                  <a:pt x="450" y="53"/>
                </a:lnTo>
                <a:lnTo>
                  <a:pt x="444" y="41"/>
                </a:lnTo>
                <a:lnTo>
                  <a:pt x="438" y="31"/>
                </a:lnTo>
                <a:lnTo>
                  <a:pt x="432" y="24"/>
                </a:lnTo>
                <a:lnTo>
                  <a:pt x="425" y="19"/>
                </a:lnTo>
                <a:lnTo>
                  <a:pt x="418" y="15"/>
                </a:lnTo>
                <a:lnTo>
                  <a:pt x="408" y="10"/>
                </a:lnTo>
                <a:lnTo>
                  <a:pt x="408" y="10"/>
                </a:lnTo>
                <a:lnTo>
                  <a:pt x="391" y="4"/>
                </a:lnTo>
                <a:lnTo>
                  <a:pt x="377" y="1"/>
                </a:lnTo>
                <a:lnTo>
                  <a:pt x="369" y="0"/>
                </a:lnTo>
                <a:lnTo>
                  <a:pt x="365" y="0"/>
                </a:lnTo>
                <a:lnTo>
                  <a:pt x="365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id="{897D69B1-71D1-45F1-AF6F-602998BFE285}"/>
              </a:ext>
            </a:extLst>
          </p:cNvPr>
          <p:cNvSpPr>
            <a:spLocks/>
          </p:cNvSpPr>
          <p:nvPr/>
        </p:nvSpPr>
        <p:spPr bwMode="auto">
          <a:xfrm>
            <a:off x="8380411" y="2843935"/>
            <a:ext cx="673922" cy="1490760"/>
          </a:xfrm>
          <a:custGeom>
            <a:avLst/>
            <a:gdLst>
              <a:gd name="T0" fmla="*/ 182 w 547"/>
              <a:gd name="T1" fmla="*/ 4 h 1210"/>
              <a:gd name="T2" fmla="*/ 153 w 547"/>
              <a:gd name="T3" fmla="*/ 21 h 1210"/>
              <a:gd name="T4" fmla="*/ 120 w 547"/>
              <a:gd name="T5" fmla="*/ 75 h 1210"/>
              <a:gd name="T6" fmla="*/ 116 w 547"/>
              <a:gd name="T7" fmla="*/ 136 h 1210"/>
              <a:gd name="T8" fmla="*/ 133 w 547"/>
              <a:gd name="T9" fmla="*/ 161 h 1210"/>
              <a:gd name="T10" fmla="*/ 141 w 547"/>
              <a:gd name="T11" fmla="*/ 199 h 1210"/>
              <a:gd name="T12" fmla="*/ 111 w 547"/>
              <a:gd name="T13" fmla="*/ 209 h 1210"/>
              <a:gd name="T14" fmla="*/ 94 w 547"/>
              <a:gd name="T15" fmla="*/ 242 h 1210"/>
              <a:gd name="T16" fmla="*/ 62 w 547"/>
              <a:gd name="T17" fmla="*/ 351 h 1210"/>
              <a:gd name="T18" fmla="*/ 58 w 547"/>
              <a:gd name="T19" fmla="*/ 376 h 1210"/>
              <a:gd name="T20" fmla="*/ 5 w 547"/>
              <a:gd name="T21" fmla="*/ 376 h 1210"/>
              <a:gd name="T22" fmla="*/ 0 w 547"/>
              <a:gd name="T23" fmla="*/ 408 h 1210"/>
              <a:gd name="T24" fmla="*/ 17 w 547"/>
              <a:gd name="T25" fmla="*/ 553 h 1210"/>
              <a:gd name="T26" fmla="*/ 36 w 547"/>
              <a:gd name="T27" fmla="*/ 568 h 1210"/>
              <a:gd name="T28" fmla="*/ 44 w 547"/>
              <a:gd name="T29" fmla="*/ 800 h 1210"/>
              <a:gd name="T30" fmla="*/ 36 w 547"/>
              <a:gd name="T31" fmla="*/ 902 h 1210"/>
              <a:gd name="T32" fmla="*/ 82 w 547"/>
              <a:gd name="T33" fmla="*/ 1060 h 1210"/>
              <a:gd name="T34" fmla="*/ 76 w 547"/>
              <a:gd name="T35" fmla="*/ 1098 h 1210"/>
              <a:gd name="T36" fmla="*/ 61 w 547"/>
              <a:gd name="T37" fmla="*/ 1135 h 1210"/>
              <a:gd name="T38" fmla="*/ 59 w 547"/>
              <a:gd name="T39" fmla="*/ 1184 h 1210"/>
              <a:gd name="T40" fmla="*/ 123 w 547"/>
              <a:gd name="T41" fmla="*/ 1194 h 1210"/>
              <a:gd name="T42" fmla="*/ 165 w 547"/>
              <a:gd name="T43" fmla="*/ 1208 h 1210"/>
              <a:gd name="T44" fmla="*/ 230 w 547"/>
              <a:gd name="T45" fmla="*/ 1200 h 1210"/>
              <a:gd name="T46" fmla="*/ 230 w 547"/>
              <a:gd name="T47" fmla="*/ 1169 h 1210"/>
              <a:gd name="T48" fmla="*/ 194 w 547"/>
              <a:gd name="T49" fmla="*/ 1156 h 1210"/>
              <a:gd name="T50" fmla="*/ 166 w 547"/>
              <a:gd name="T51" fmla="*/ 1144 h 1210"/>
              <a:gd name="T52" fmla="*/ 182 w 547"/>
              <a:gd name="T53" fmla="*/ 1131 h 1210"/>
              <a:gd name="T54" fmla="*/ 175 w 547"/>
              <a:gd name="T55" fmla="*/ 1115 h 1210"/>
              <a:gd name="T56" fmla="*/ 138 w 547"/>
              <a:gd name="T57" fmla="*/ 1101 h 1210"/>
              <a:gd name="T58" fmla="*/ 174 w 547"/>
              <a:gd name="T59" fmla="*/ 993 h 1210"/>
              <a:gd name="T60" fmla="*/ 249 w 547"/>
              <a:gd name="T61" fmla="*/ 983 h 1210"/>
              <a:gd name="T62" fmla="*/ 269 w 547"/>
              <a:gd name="T63" fmla="*/ 950 h 1210"/>
              <a:gd name="T64" fmla="*/ 341 w 547"/>
              <a:gd name="T65" fmla="*/ 1034 h 1210"/>
              <a:gd name="T66" fmla="*/ 371 w 547"/>
              <a:gd name="T67" fmla="*/ 1091 h 1210"/>
              <a:gd name="T68" fmla="*/ 387 w 547"/>
              <a:gd name="T69" fmla="*/ 1121 h 1210"/>
              <a:gd name="T70" fmla="*/ 415 w 547"/>
              <a:gd name="T71" fmla="*/ 1154 h 1210"/>
              <a:gd name="T72" fmla="*/ 457 w 547"/>
              <a:gd name="T73" fmla="*/ 1137 h 1210"/>
              <a:gd name="T74" fmla="*/ 471 w 547"/>
              <a:gd name="T75" fmla="*/ 1114 h 1210"/>
              <a:gd name="T76" fmla="*/ 528 w 547"/>
              <a:gd name="T77" fmla="*/ 1085 h 1210"/>
              <a:gd name="T78" fmla="*/ 547 w 547"/>
              <a:gd name="T79" fmla="*/ 1055 h 1210"/>
              <a:gd name="T80" fmla="*/ 530 w 547"/>
              <a:gd name="T81" fmla="*/ 1039 h 1210"/>
              <a:gd name="T82" fmla="*/ 501 w 547"/>
              <a:gd name="T83" fmla="*/ 1042 h 1210"/>
              <a:gd name="T84" fmla="*/ 474 w 547"/>
              <a:gd name="T85" fmla="*/ 1052 h 1210"/>
              <a:gd name="T86" fmla="*/ 455 w 547"/>
              <a:gd name="T87" fmla="*/ 1042 h 1210"/>
              <a:gd name="T88" fmla="*/ 461 w 547"/>
              <a:gd name="T89" fmla="*/ 1035 h 1210"/>
              <a:gd name="T90" fmla="*/ 461 w 547"/>
              <a:gd name="T91" fmla="*/ 1031 h 1210"/>
              <a:gd name="T92" fmla="*/ 417 w 547"/>
              <a:gd name="T93" fmla="*/ 1031 h 1210"/>
              <a:gd name="T94" fmla="*/ 346 w 547"/>
              <a:gd name="T95" fmla="*/ 866 h 1210"/>
              <a:gd name="T96" fmla="*/ 379 w 547"/>
              <a:gd name="T97" fmla="*/ 848 h 1210"/>
              <a:gd name="T98" fmla="*/ 290 w 547"/>
              <a:gd name="T99" fmla="*/ 683 h 1210"/>
              <a:gd name="T100" fmla="*/ 266 w 547"/>
              <a:gd name="T101" fmla="*/ 599 h 1210"/>
              <a:gd name="T102" fmla="*/ 279 w 547"/>
              <a:gd name="T103" fmla="*/ 484 h 1210"/>
              <a:gd name="T104" fmla="*/ 294 w 547"/>
              <a:gd name="T105" fmla="*/ 374 h 1210"/>
              <a:gd name="T106" fmla="*/ 274 w 547"/>
              <a:gd name="T107" fmla="*/ 359 h 1210"/>
              <a:gd name="T108" fmla="*/ 233 w 547"/>
              <a:gd name="T109" fmla="*/ 250 h 1210"/>
              <a:gd name="T110" fmla="*/ 261 w 547"/>
              <a:gd name="T111" fmla="*/ 208 h 1210"/>
              <a:gd name="T112" fmla="*/ 271 w 547"/>
              <a:gd name="T113" fmla="*/ 178 h 1210"/>
              <a:gd name="T114" fmla="*/ 275 w 547"/>
              <a:gd name="T115" fmla="*/ 88 h 1210"/>
              <a:gd name="T116" fmla="*/ 247 w 547"/>
              <a:gd name="T117" fmla="*/ 28 h 1210"/>
              <a:gd name="T118" fmla="*/ 212 w 547"/>
              <a:gd name="T119" fmla="*/ 0 h 1210"/>
              <a:gd name="T120" fmla="*/ 199 w 547"/>
              <a:gd name="T121" fmla="*/ 5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47" h="1210">
                <a:moveTo>
                  <a:pt x="196" y="9"/>
                </a:moveTo>
                <a:lnTo>
                  <a:pt x="196" y="9"/>
                </a:lnTo>
                <a:lnTo>
                  <a:pt x="194" y="7"/>
                </a:lnTo>
                <a:lnTo>
                  <a:pt x="187" y="4"/>
                </a:lnTo>
                <a:lnTo>
                  <a:pt x="182" y="4"/>
                </a:lnTo>
                <a:lnTo>
                  <a:pt x="176" y="4"/>
                </a:lnTo>
                <a:lnTo>
                  <a:pt x="171" y="5"/>
                </a:lnTo>
                <a:lnTo>
                  <a:pt x="166" y="9"/>
                </a:lnTo>
                <a:lnTo>
                  <a:pt x="166" y="9"/>
                </a:lnTo>
                <a:lnTo>
                  <a:pt x="153" y="21"/>
                </a:lnTo>
                <a:lnTo>
                  <a:pt x="146" y="29"/>
                </a:lnTo>
                <a:lnTo>
                  <a:pt x="138" y="40"/>
                </a:lnTo>
                <a:lnTo>
                  <a:pt x="132" y="50"/>
                </a:lnTo>
                <a:lnTo>
                  <a:pt x="125" y="62"/>
                </a:lnTo>
                <a:lnTo>
                  <a:pt x="120" y="75"/>
                </a:lnTo>
                <a:lnTo>
                  <a:pt x="117" y="88"/>
                </a:lnTo>
                <a:lnTo>
                  <a:pt x="117" y="88"/>
                </a:lnTo>
                <a:lnTo>
                  <a:pt x="116" y="100"/>
                </a:lnTo>
                <a:lnTo>
                  <a:pt x="115" y="113"/>
                </a:lnTo>
                <a:lnTo>
                  <a:pt x="116" y="136"/>
                </a:lnTo>
                <a:lnTo>
                  <a:pt x="119" y="153"/>
                </a:lnTo>
                <a:lnTo>
                  <a:pt x="120" y="158"/>
                </a:lnTo>
                <a:lnTo>
                  <a:pt x="123" y="150"/>
                </a:lnTo>
                <a:lnTo>
                  <a:pt x="123" y="150"/>
                </a:lnTo>
                <a:lnTo>
                  <a:pt x="133" y="161"/>
                </a:lnTo>
                <a:lnTo>
                  <a:pt x="133" y="161"/>
                </a:lnTo>
                <a:lnTo>
                  <a:pt x="141" y="167"/>
                </a:lnTo>
                <a:lnTo>
                  <a:pt x="145" y="172"/>
                </a:lnTo>
                <a:lnTo>
                  <a:pt x="150" y="175"/>
                </a:lnTo>
                <a:lnTo>
                  <a:pt x="141" y="199"/>
                </a:lnTo>
                <a:lnTo>
                  <a:pt x="141" y="199"/>
                </a:lnTo>
                <a:lnTo>
                  <a:pt x="136" y="200"/>
                </a:lnTo>
                <a:lnTo>
                  <a:pt x="124" y="204"/>
                </a:lnTo>
                <a:lnTo>
                  <a:pt x="117" y="207"/>
                </a:lnTo>
                <a:lnTo>
                  <a:pt x="111" y="209"/>
                </a:lnTo>
                <a:lnTo>
                  <a:pt x="104" y="213"/>
                </a:lnTo>
                <a:lnTo>
                  <a:pt x="101" y="218"/>
                </a:lnTo>
                <a:lnTo>
                  <a:pt x="101" y="218"/>
                </a:lnTo>
                <a:lnTo>
                  <a:pt x="98" y="226"/>
                </a:lnTo>
                <a:lnTo>
                  <a:pt x="94" y="242"/>
                </a:lnTo>
                <a:lnTo>
                  <a:pt x="83" y="282"/>
                </a:lnTo>
                <a:lnTo>
                  <a:pt x="74" y="320"/>
                </a:lnTo>
                <a:lnTo>
                  <a:pt x="69" y="338"/>
                </a:lnTo>
                <a:lnTo>
                  <a:pt x="69" y="338"/>
                </a:lnTo>
                <a:lnTo>
                  <a:pt x="62" y="351"/>
                </a:lnTo>
                <a:lnTo>
                  <a:pt x="59" y="361"/>
                </a:lnTo>
                <a:lnTo>
                  <a:pt x="58" y="364"/>
                </a:lnTo>
                <a:lnTo>
                  <a:pt x="58" y="364"/>
                </a:lnTo>
                <a:lnTo>
                  <a:pt x="58" y="371"/>
                </a:lnTo>
                <a:lnTo>
                  <a:pt x="58" y="376"/>
                </a:lnTo>
                <a:lnTo>
                  <a:pt x="58" y="376"/>
                </a:lnTo>
                <a:lnTo>
                  <a:pt x="50" y="375"/>
                </a:lnTo>
                <a:lnTo>
                  <a:pt x="32" y="374"/>
                </a:lnTo>
                <a:lnTo>
                  <a:pt x="12" y="375"/>
                </a:lnTo>
                <a:lnTo>
                  <a:pt x="5" y="376"/>
                </a:lnTo>
                <a:lnTo>
                  <a:pt x="3" y="378"/>
                </a:lnTo>
                <a:lnTo>
                  <a:pt x="1" y="379"/>
                </a:lnTo>
                <a:lnTo>
                  <a:pt x="1" y="379"/>
                </a:lnTo>
                <a:lnTo>
                  <a:pt x="0" y="388"/>
                </a:lnTo>
                <a:lnTo>
                  <a:pt x="0" y="408"/>
                </a:lnTo>
                <a:lnTo>
                  <a:pt x="5" y="463"/>
                </a:lnTo>
                <a:lnTo>
                  <a:pt x="12" y="521"/>
                </a:lnTo>
                <a:lnTo>
                  <a:pt x="15" y="542"/>
                </a:lnTo>
                <a:lnTo>
                  <a:pt x="17" y="553"/>
                </a:lnTo>
                <a:lnTo>
                  <a:pt x="17" y="553"/>
                </a:lnTo>
                <a:lnTo>
                  <a:pt x="20" y="557"/>
                </a:lnTo>
                <a:lnTo>
                  <a:pt x="23" y="560"/>
                </a:lnTo>
                <a:lnTo>
                  <a:pt x="29" y="566"/>
                </a:lnTo>
                <a:lnTo>
                  <a:pt x="34" y="568"/>
                </a:lnTo>
                <a:lnTo>
                  <a:pt x="36" y="568"/>
                </a:lnTo>
                <a:lnTo>
                  <a:pt x="48" y="574"/>
                </a:lnTo>
                <a:lnTo>
                  <a:pt x="53" y="585"/>
                </a:lnTo>
                <a:lnTo>
                  <a:pt x="53" y="585"/>
                </a:lnTo>
                <a:lnTo>
                  <a:pt x="48" y="708"/>
                </a:lnTo>
                <a:lnTo>
                  <a:pt x="44" y="800"/>
                </a:lnTo>
                <a:lnTo>
                  <a:pt x="41" y="837"/>
                </a:lnTo>
                <a:lnTo>
                  <a:pt x="38" y="859"/>
                </a:lnTo>
                <a:lnTo>
                  <a:pt x="38" y="859"/>
                </a:lnTo>
                <a:lnTo>
                  <a:pt x="37" y="877"/>
                </a:lnTo>
                <a:lnTo>
                  <a:pt x="36" y="902"/>
                </a:lnTo>
                <a:lnTo>
                  <a:pt x="36" y="956"/>
                </a:lnTo>
                <a:lnTo>
                  <a:pt x="36" y="1025"/>
                </a:lnTo>
                <a:lnTo>
                  <a:pt x="82" y="1029"/>
                </a:lnTo>
                <a:lnTo>
                  <a:pt x="82" y="1060"/>
                </a:lnTo>
                <a:lnTo>
                  <a:pt x="82" y="1060"/>
                </a:lnTo>
                <a:lnTo>
                  <a:pt x="80" y="1063"/>
                </a:lnTo>
                <a:lnTo>
                  <a:pt x="80" y="1066"/>
                </a:lnTo>
                <a:lnTo>
                  <a:pt x="79" y="1069"/>
                </a:lnTo>
                <a:lnTo>
                  <a:pt x="79" y="1069"/>
                </a:lnTo>
                <a:lnTo>
                  <a:pt x="76" y="1098"/>
                </a:lnTo>
                <a:lnTo>
                  <a:pt x="74" y="1123"/>
                </a:lnTo>
                <a:lnTo>
                  <a:pt x="74" y="1123"/>
                </a:lnTo>
                <a:lnTo>
                  <a:pt x="71" y="1125"/>
                </a:lnTo>
                <a:lnTo>
                  <a:pt x="67" y="1127"/>
                </a:lnTo>
                <a:lnTo>
                  <a:pt x="61" y="1135"/>
                </a:lnTo>
                <a:lnTo>
                  <a:pt x="59" y="1139"/>
                </a:lnTo>
                <a:lnTo>
                  <a:pt x="58" y="1144"/>
                </a:lnTo>
                <a:lnTo>
                  <a:pt x="58" y="1144"/>
                </a:lnTo>
                <a:lnTo>
                  <a:pt x="58" y="1162"/>
                </a:lnTo>
                <a:lnTo>
                  <a:pt x="59" y="1184"/>
                </a:lnTo>
                <a:lnTo>
                  <a:pt x="63" y="1210"/>
                </a:lnTo>
                <a:lnTo>
                  <a:pt x="104" y="1210"/>
                </a:lnTo>
                <a:lnTo>
                  <a:pt x="107" y="1183"/>
                </a:lnTo>
                <a:lnTo>
                  <a:pt x="107" y="1183"/>
                </a:lnTo>
                <a:lnTo>
                  <a:pt x="123" y="1194"/>
                </a:lnTo>
                <a:lnTo>
                  <a:pt x="136" y="1204"/>
                </a:lnTo>
                <a:lnTo>
                  <a:pt x="142" y="1206"/>
                </a:lnTo>
                <a:lnTo>
                  <a:pt x="148" y="1208"/>
                </a:lnTo>
                <a:lnTo>
                  <a:pt x="148" y="1208"/>
                </a:lnTo>
                <a:lnTo>
                  <a:pt x="165" y="1208"/>
                </a:lnTo>
                <a:lnTo>
                  <a:pt x="194" y="1206"/>
                </a:lnTo>
                <a:lnTo>
                  <a:pt x="219" y="1204"/>
                </a:lnTo>
                <a:lnTo>
                  <a:pt x="228" y="1202"/>
                </a:lnTo>
                <a:lnTo>
                  <a:pt x="230" y="1201"/>
                </a:lnTo>
                <a:lnTo>
                  <a:pt x="230" y="1200"/>
                </a:lnTo>
                <a:lnTo>
                  <a:pt x="230" y="1172"/>
                </a:lnTo>
                <a:lnTo>
                  <a:pt x="230" y="1172"/>
                </a:lnTo>
                <a:lnTo>
                  <a:pt x="232" y="1172"/>
                </a:lnTo>
                <a:lnTo>
                  <a:pt x="233" y="1172"/>
                </a:lnTo>
                <a:lnTo>
                  <a:pt x="230" y="1169"/>
                </a:lnTo>
                <a:lnTo>
                  <a:pt x="220" y="1164"/>
                </a:lnTo>
                <a:lnTo>
                  <a:pt x="220" y="1164"/>
                </a:lnTo>
                <a:lnTo>
                  <a:pt x="213" y="1160"/>
                </a:lnTo>
                <a:lnTo>
                  <a:pt x="207" y="1159"/>
                </a:lnTo>
                <a:lnTo>
                  <a:pt x="194" y="1156"/>
                </a:lnTo>
                <a:lnTo>
                  <a:pt x="183" y="1154"/>
                </a:lnTo>
                <a:lnTo>
                  <a:pt x="179" y="1152"/>
                </a:lnTo>
                <a:lnTo>
                  <a:pt x="174" y="1151"/>
                </a:lnTo>
                <a:lnTo>
                  <a:pt x="174" y="1151"/>
                </a:lnTo>
                <a:lnTo>
                  <a:pt x="166" y="1144"/>
                </a:lnTo>
                <a:lnTo>
                  <a:pt x="162" y="1139"/>
                </a:lnTo>
                <a:lnTo>
                  <a:pt x="158" y="1134"/>
                </a:lnTo>
                <a:lnTo>
                  <a:pt x="158" y="1134"/>
                </a:lnTo>
                <a:lnTo>
                  <a:pt x="171" y="1133"/>
                </a:lnTo>
                <a:lnTo>
                  <a:pt x="182" y="1131"/>
                </a:lnTo>
                <a:lnTo>
                  <a:pt x="184" y="1130"/>
                </a:lnTo>
                <a:lnTo>
                  <a:pt x="184" y="1129"/>
                </a:lnTo>
                <a:lnTo>
                  <a:pt x="184" y="1129"/>
                </a:lnTo>
                <a:lnTo>
                  <a:pt x="180" y="1121"/>
                </a:lnTo>
                <a:lnTo>
                  <a:pt x="175" y="1115"/>
                </a:lnTo>
                <a:lnTo>
                  <a:pt x="171" y="1113"/>
                </a:lnTo>
                <a:lnTo>
                  <a:pt x="171" y="1113"/>
                </a:lnTo>
                <a:lnTo>
                  <a:pt x="158" y="1106"/>
                </a:lnTo>
                <a:lnTo>
                  <a:pt x="148" y="1110"/>
                </a:lnTo>
                <a:lnTo>
                  <a:pt x="138" y="1101"/>
                </a:lnTo>
                <a:lnTo>
                  <a:pt x="141" y="1072"/>
                </a:lnTo>
                <a:lnTo>
                  <a:pt x="138" y="1063"/>
                </a:lnTo>
                <a:lnTo>
                  <a:pt x="150" y="1012"/>
                </a:lnTo>
                <a:lnTo>
                  <a:pt x="174" y="993"/>
                </a:lnTo>
                <a:lnTo>
                  <a:pt x="174" y="993"/>
                </a:lnTo>
                <a:lnTo>
                  <a:pt x="188" y="991"/>
                </a:lnTo>
                <a:lnTo>
                  <a:pt x="220" y="988"/>
                </a:lnTo>
                <a:lnTo>
                  <a:pt x="220" y="988"/>
                </a:lnTo>
                <a:lnTo>
                  <a:pt x="236" y="985"/>
                </a:lnTo>
                <a:lnTo>
                  <a:pt x="249" y="983"/>
                </a:lnTo>
                <a:lnTo>
                  <a:pt x="261" y="979"/>
                </a:lnTo>
                <a:lnTo>
                  <a:pt x="261" y="979"/>
                </a:lnTo>
                <a:lnTo>
                  <a:pt x="265" y="964"/>
                </a:lnTo>
                <a:lnTo>
                  <a:pt x="269" y="950"/>
                </a:lnTo>
                <a:lnTo>
                  <a:pt x="269" y="950"/>
                </a:lnTo>
                <a:lnTo>
                  <a:pt x="279" y="963"/>
                </a:lnTo>
                <a:lnTo>
                  <a:pt x="303" y="992"/>
                </a:lnTo>
                <a:lnTo>
                  <a:pt x="329" y="1021"/>
                </a:lnTo>
                <a:lnTo>
                  <a:pt x="341" y="1034"/>
                </a:lnTo>
                <a:lnTo>
                  <a:pt x="341" y="1034"/>
                </a:lnTo>
                <a:lnTo>
                  <a:pt x="344" y="1035"/>
                </a:lnTo>
                <a:lnTo>
                  <a:pt x="347" y="1042"/>
                </a:lnTo>
                <a:lnTo>
                  <a:pt x="357" y="1059"/>
                </a:lnTo>
                <a:lnTo>
                  <a:pt x="366" y="1077"/>
                </a:lnTo>
                <a:lnTo>
                  <a:pt x="371" y="1091"/>
                </a:lnTo>
                <a:lnTo>
                  <a:pt x="371" y="1091"/>
                </a:lnTo>
                <a:lnTo>
                  <a:pt x="375" y="1098"/>
                </a:lnTo>
                <a:lnTo>
                  <a:pt x="379" y="1105"/>
                </a:lnTo>
                <a:lnTo>
                  <a:pt x="384" y="1113"/>
                </a:lnTo>
                <a:lnTo>
                  <a:pt x="387" y="1121"/>
                </a:lnTo>
                <a:lnTo>
                  <a:pt x="387" y="1121"/>
                </a:lnTo>
                <a:lnTo>
                  <a:pt x="390" y="1125"/>
                </a:lnTo>
                <a:lnTo>
                  <a:pt x="394" y="1130"/>
                </a:lnTo>
                <a:lnTo>
                  <a:pt x="404" y="1143"/>
                </a:lnTo>
                <a:lnTo>
                  <a:pt x="415" y="1154"/>
                </a:lnTo>
                <a:lnTo>
                  <a:pt x="420" y="1159"/>
                </a:lnTo>
                <a:lnTo>
                  <a:pt x="420" y="1159"/>
                </a:lnTo>
                <a:lnTo>
                  <a:pt x="440" y="1147"/>
                </a:lnTo>
                <a:lnTo>
                  <a:pt x="453" y="1139"/>
                </a:lnTo>
                <a:lnTo>
                  <a:pt x="457" y="1137"/>
                </a:lnTo>
                <a:lnTo>
                  <a:pt x="458" y="1134"/>
                </a:lnTo>
                <a:lnTo>
                  <a:pt x="458" y="1134"/>
                </a:lnTo>
                <a:lnTo>
                  <a:pt x="450" y="1115"/>
                </a:lnTo>
                <a:lnTo>
                  <a:pt x="450" y="1115"/>
                </a:lnTo>
                <a:lnTo>
                  <a:pt x="471" y="1114"/>
                </a:lnTo>
                <a:lnTo>
                  <a:pt x="487" y="1112"/>
                </a:lnTo>
                <a:lnTo>
                  <a:pt x="499" y="1110"/>
                </a:lnTo>
                <a:lnTo>
                  <a:pt x="499" y="1110"/>
                </a:lnTo>
                <a:lnTo>
                  <a:pt x="511" y="1101"/>
                </a:lnTo>
                <a:lnTo>
                  <a:pt x="528" y="1085"/>
                </a:lnTo>
                <a:lnTo>
                  <a:pt x="537" y="1076"/>
                </a:lnTo>
                <a:lnTo>
                  <a:pt x="544" y="1068"/>
                </a:lnTo>
                <a:lnTo>
                  <a:pt x="547" y="1060"/>
                </a:lnTo>
                <a:lnTo>
                  <a:pt x="547" y="1058"/>
                </a:lnTo>
                <a:lnTo>
                  <a:pt x="547" y="1055"/>
                </a:lnTo>
                <a:lnTo>
                  <a:pt x="547" y="1055"/>
                </a:lnTo>
                <a:lnTo>
                  <a:pt x="542" y="1048"/>
                </a:lnTo>
                <a:lnTo>
                  <a:pt x="538" y="1044"/>
                </a:lnTo>
                <a:lnTo>
                  <a:pt x="530" y="1039"/>
                </a:lnTo>
                <a:lnTo>
                  <a:pt x="530" y="1039"/>
                </a:lnTo>
                <a:lnTo>
                  <a:pt x="528" y="1038"/>
                </a:lnTo>
                <a:lnTo>
                  <a:pt x="524" y="1038"/>
                </a:lnTo>
                <a:lnTo>
                  <a:pt x="515" y="1038"/>
                </a:lnTo>
                <a:lnTo>
                  <a:pt x="501" y="1042"/>
                </a:lnTo>
                <a:lnTo>
                  <a:pt x="501" y="1042"/>
                </a:lnTo>
                <a:lnTo>
                  <a:pt x="494" y="1048"/>
                </a:lnTo>
                <a:lnTo>
                  <a:pt x="488" y="1051"/>
                </a:lnTo>
                <a:lnTo>
                  <a:pt x="484" y="1052"/>
                </a:lnTo>
                <a:lnTo>
                  <a:pt x="484" y="1052"/>
                </a:lnTo>
                <a:lnTo>
                  <a:pt x="474" y="1052"/>
                </a:lnTo>
                <a:lnTo>
                  <a:pt x="466" y="1052"/>
                </a:lnTo>
                <a:lnTo>
                  <a:pt x="469" y="1047"/>
                </a:lnTo>
                <a:lnTo>
                  <a:pt x="461" y="1044"/>
                </a:lnTo>
                <a:lnTo>
                  <a:pt x="461" y="1044"/>
                </a:lnTo>
                <a:lnTo>
                  <a:pt x="455" y="1042"/>
                </a:lnTo>
                <a:lnTo>
                  <a:pt x="455" y="1042"/>
                </a:lnTo>
                <a:lnTo>
                  <a:pt x="450" y="1039"/>
                </a:lnTo>
                <a:lnTo>
                  <a:pt x="447" y="1039"/>
                </a:lnTo>
                <a:lnTo>
                  <a:pt x="447" y="1039"/>
                </a:lnTo>
                <a:lnTo>
                  <a:pt x="461" y="1035"/>
                </a:lnTo>
                <a:lnTo>
                  <a:pt x="467" y="1031"/>
                </a:lnTo>
                <a:lnTo>
                  <a:pt x="470" y="1031"/>
                </a:lnTo>
                <a:lnTo>
                  <a:pt x="469" y="1031"/>
                </a:lnTo>
                <a:lnTo>
                  <a:pt x="469" y="1031"/>
                </a:lnTo>
                <a:lnTo>
                  <a:pt x="461" y="1031"/>
                </a:lnTo>
                <a:lnTo>
                  <a:pt x="453" y="1031"/>
                </a:lnTo>
                <a:lnTo>
                  <a:pt x="453" y="1031"/>
                </a:lnTo>
                <a:lnTo>
                  <a:pt x="433" y="1034"/>
                </a:lnTo>
                <a:lnTo>
                  <a:pt x="428" y="1037"/>
                </a:lnTo>
                <a:lnTo>
                  <a:pt x="417" y="1031"/>
                </a:lnTo>
                <a:lnTo>
                  <a:pt x="390" y="1001"/>
                </a:lnTo>
                <a:lnTo>
                  <a:pt x="315" y="876"/>
                </a:lnTo>
                <a:lnTo>
                  <a:pt x="315" y="876"/>
                </a:lnTo>
                <a:lnTo>
                  <a:pt x="333" y="870"/>
                </a:lnTo>
                <a:lnTo>
                  <a:pt x="346" y="866"/>
                </a:lnTo>
                <a:lnTo>
                  <a:pt x="358" y="862"/>
                </a:lnTo>
                <a:lnTo>
                  <a:pt x="358" y="862"/>
                </a:lnTo>
                <a:lnTo>
                  <a:pt x="366" y="859"/>
                </a:lnTo>
                <a:lnTo>
                  <a:pt x="372" y="855"/>
                </a:lnTo>
                <a:lnTo>
                  <a:pt x="379" y="848"/>
                </a:lnTo>
                <a:lnTo>
                  <a:pt x="379" y="848"/>
                </a:lnTo>
                <a:lnTo>
                  <a:pt x="336" y="772"/>
                </a:lnTo>
                <a:lnTo>
                  <a:pt x="305" y="717"/>
                </a:lnTo>
                <a:lnTo>
                  <a:pt x="295" y="696"/>
                </a:lnTo>
                <a:lnTo>
                  <a:pt x="290" y="683"/>
                </a:lnTo>
                <a:lnTo>
                  <a:pt x="290" y="683"/>
                </a:lnTo>
                <a:lnTo>
                  <a:pt x="284" y="662"/>
                </a:lnTo>
                <a:lnTo>
                  <a:pt x="276" y="635"/>
                </a:lnTo>
                <a:lnTo>
                  <a:pt x="266" y="599"/>
                </a:lnTo>
                <a:lnTo>
                  <a:pt x="266" y="599"/>
                </a:lnTo>
                <a:lnTo>
                  <a:pt x="263" y="563"/>
                </a:lnTo>
                <a:lnTo>
                  <a:pt x="274" y="558"/>
                </a:lnTo>
                <a:lnTo>
                  <a:pt x="274" y="558"/>
                </a:lnTo>
                <a:lnTo>
                  <a:pt x="276" y="525"/>
                </a:lnTo>
                <a:lnTo>
                  <a:pt x="279" y="484"/>
                </a:lnTo>
                <a:lnTo>
                  <a:pt x="279" y="484"/>
                </a:lnTo>
                <a:lnTo>
                  <a:pt x="282" y="463"/>
                </a:lnTo>
                <a:lnTo>
                  <a:pt x="287" y="424"/>
                </a:lnTo>
                <a:lnTo>
                  <a:pt x="292" y="387"/>
                </a:lnTo>
                <a:lnTo>
                  <a:pt x="294" y="374"/>
                </a:lnTo>
                <a:lnTo>
                  <a:pt x="294" y="367"/>
                </a:lnTo>
                <a:lnTo>
                  <a:pt x="294" y="367"/>
                </a:lnTo>
                <a:lnTo>
                  <a:pt x="288" y="364"/>
                </a:lnTo>
                <a:lnTo>
                  <a:pt x="282" y="362"/>
                </a:lnTo>
                <a:lnTo>
                  <a:pt x="274" y="359"/>
                </a:lnTo>
                <a:lnTo>
                  <a:pt x="261" y="359"/>
                </a:lnTo>
                <a:lnTo>
                  <a:pt x="245" y="288"/>
                </a:lnTo>
                <a:lnTo>
                  <a:pt x="245" y="288"/>
                </a:lnTo>
                <a:lnTo>
                  <a:pt x="233" y="250"/>
                </a:lnTo>
                <a:lnTo>
                  <a:pt x="233" y="250"/>
                </a:lnTo>
                <a:lnTo>
                  <a:pt x="236" y="218"/>
                </a:lnTo>
                <a:lnTo>
                  <a:pt x="236" y="218"/>
                </a:lnTo>
                <a:lnTo>
                  <a:pt x="249" y="215"/>
                </a:lnTo>
                <a:lnTo>
                  <a:pt x="257" y="211"/>
                </a:lnTo>
                <a:lnTo>
                  <a:pt x="261" y="208"/>
                </a:lnTo>
                <a:lnTo>
                  <a:pt x="263" y="204"/>
                </a:lnTo>
                <a:lnTo>
                  <a:pt x="263" y="204"/>
                </a:lnTo>
                <a:lnTo>
                  <a:pt x="269" y="191"/>
                </a:lnTo>
                <a:lnTo>
                  <a:pt x="271" y="178"/>
                </a:lnTo>
                <a:lnTo>
                  <a:pt x="271" y="178"/>
                </a:lnTo>
                <a:lnTo>
                  <a:pt x="276" y="142"/>
                </a:lnTo>
                <a:lnTo>
                  <a:pt x="279" y="120"/>
                </a:lnTo>
                <a:lnTo>
                  <a:pt x="279" y="104"/>
                </a:lnTo>
                <a:lnTo>
                  <a:pt x="279" y="104"/>
                </a:lnTo>
                <a:lnTo>
                  <a:pt x="275" y="88"/>
                </a:lnTo>
                <a:lnTo>
                  <a:pt x="267" y="67"/>
                </a:lnTo>
                <a:lnTo>
                  <a:pt x="257" y="44"/>
                </a:lnTo>
                <a:lnTo>
                  <a:pt x="251" y="34"/>
                </a:lnTo>
                <a:lnTo>
                  <a:pt x="247" y="28"/>
                </a:lnTo>
                <a:lnTo>
                  <a:pt x="247" y="28"/>
                </a:lnTo>
                <a:lnTo>
                  <a:pt x="240" y="19"/>
                </a:lnTo>
                <a:lnTo>
                  <a:pt x="233" y="13"/>
                </a:lnTo>
                <a:lnTo>
                  <a:pt x="220" y="7"/>
                </a:lnTo>
                <a:lnTo>
                  <a:pt x="220" y="7"/>
                </a:lnTo>
                <a:lnTo>
                  <a:pt x="212" y="0"/>
                </a:lnTo>
                <a:lnTo>
                  <a:pt x="209" y="0"/>
                </a:lnTo>
                <a:lnTo>
                  <a:pt x="207" y="0"/>
                </a:lnTo>
                <a:lnTo>
                  <a:pt x="207" y="0"/>
                </a:lnTo>
                <a:lnTo>
                  <a:pt x="203" y="3"/>
                </a:lnTo>
                <a:lnTo>
                  <a:pt x="199" y="5"/>
                </a:lnTo>
                <a:lnTo>
                  <a:pt x="196" y="9"/>
                </a:lnTo>
                <a:lnTo>
                  <a:pt x="196" y="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0">
            <a:extLst>
              <a:ext uri="{FF2B5EF4-FFF2-40B4-BE49-F238E27FC236}">
                <a16:creationId xmlns:a16="http://schemas.microsoft.com/office/drawing/2014/main" id="{A5694D77-7C11-43A1-B800-3C4171711BB4}"/>
              </a:ext>
            </a:extLst>
          </p:cNvPr>
          <p:cNvSpPr>
            <a:spLocks/>
          </p:cNvSpPr>
          <p:nvPr/>
        </p:nvSpPr>
        <p:spPr bwMode="auto">
          <a:xfrm>
            <a:off x="4703062" y="2599936"/>
            <a:ext cx="565624" cy="1814037"/>
          </a:xfrm>
          <a:custGeom>
            <a:avLst/>
            <a:gdLst>
              <a:gd name="T0" fmla="*/ 156 w 280"/>
              <a:gd name="T1" fmla="*/ 2 h 898"/>
              <a:gd name="T2" fmla="*/ 124 w 280"/>
              <a:gd name="T3" fmla="*/ 1 h 898"/>
              <a:gd name="T4" fmla="*/ 85 w 280"/>
              <a:gd name="T5" fmla="*/ 22 h 898"/>
              <a:gd name="T6" fmla="*/ 77 w 280"/>
              <a:gd name="T7" fmla="*/ 74 h 898"/>
              <a:gd name="T8" fmla="*/ 68 w 280"/>
              <a:gd name="T9" fmla="*/ 128 h 898"/>
              <a:gd name="T10" fmla="*/ 32 w 280"/>
              <a:gd name="T11" fmla="*/ 222 h 898"/>
              <a:gd name="T12" fmla="*/ 41 w 280"/>
              <a:gd name="T13" fmla="*/ 245 h 898"/>
              <a:gd name="T14" fmla="*/ 53 w 280"/>
              <a:gd name="T15" fmla="*/ 344 h 898"/>
              <a:gd name="T16" fmla="*/ 49 w 280"/>
              <a:gd name="T17" fmla="*/ 403 h 898"/>
              <a:gd name="T18" fmla="*/ 65 w 280"/>
              <a:gd name="T19" fmla="*/ 436 h 898"/>
              <a:gd name="T20" fmla="*/ 70 w 280"/>
              <a:gd name="T21" fmla="*/ 499 h 898"/>
              <a:gd name="T22" fmla="*/ 88 w 280"/>
              <a:gd name="T23" fmla="*/ 522 h 898"/>
              <a:gd name="T24" fmla="*/ 132 w 280"/>
              <a:gd name="T25" fmla="*/ 601 h 898"/>
              <a:gd name="T26" fmla="*/ 137 w 280"/>
              <a:gd name="T27" fmla="*/ 626 h 898"/>
              <a:gd name="T28" fmla="*/ 95 w 280"/>
              <a:gd name="T29" fmla="*/ 666 h 898"/>
              <a:gd name="T30" fmla="*/ 53 w 280"/>
              <a:gd name="T31" fmla="*/ 746 h 898"/>
              <a:gd name="T32" fmla="*/ 32 w 280"/>
              <a:gd name="T33" fmla="*/ 766 h 898"/>
              <a:gd name="T34" fmla="*/ 13 w 280"/>
              <a:gd name="T35" fmla="*/ 784 h 898"/>
              <a:gd name="T36" fmla="*/ 0 w 280"/>
              <a:gd name="T37" fmla="*/ 791 h 898"/>
              <a:gd name="T38" fmla="*/ 23 w 280"/>
              <a:gd name="T39" fmla="*/ 828 h 898"/>
              <a:gd name="T40" fmla="*/ 61 w 280"/>
              <a:gd name="T41" fmla="*/ 865 h 898"/>
              <a:gd name="T42" fmla="*/ 97 w 280"/>
              <a:gd name="T43" fmla="*/ 870 h 898"/>
              <a:gd name="T44" fmla="*/ 93 w 280"/>
              <a:gd name="T45" fmla="*/ 852 h 898"/>
              <a:gd name="T46" fmla="*/ 82 w 280"/>
              <a:gd name="T47" fmla="*/ 831 h 898"/>
              <a:gd name="T48" fmla="*/ 88 w 280"/>
              <a:gd name="T49" fmla="*/ 803 h 898"/>
              <a:gd name="T50" fmla="*/ 82 w 280"/>
              <a:gd name="T51" fmla="*/ 784 h 898"/>
              <a:gd name="T52" fmla="*/ 132 w 280"/>
              <a:gd name="T53" fmla="*/ 766 h 898"/>
              <a:gd name="T54" fmla="*/ 134 w 280"/>
              <a:gd name="T55" fmla="*/ 838 h 898"/>
              <a:gd name="T56" fmla="*/ 126 w 280"/>
              <a:gd name="T57" fmla="*/ 847 h 898"/>
              <a:gd name="T58" fmla="*/ 126 w 280"/>
              <a:gd name="T59" fmla="*/ 855 h 898"/>
              <a:gd name="T60" fmla="*/ 126 w 280"/>
              <a:gd name="T61" fmla="*/ 879 h 898"/>
              <a:gd name="T62" fmla="*/ 147 w 280"/>
              <a:gd name="T63" fmla="*/ 896 h 898"/>
              <a:gd name="T64" fmla="*/ 235 w 280"/>
              <a:gd name="T65" fmla="*/ 890 h 898"/>
              <a:gd name="T66" fmla="*/ 270 w 280"/>
              <a:gd name="T67" fmla="*/ 873 h 898"/>
              <a:gd name="T68" fmla="*/ 265 w 280"/>
              <a:gd name="T69" fmla="*/ 864 h 898"/>
              <a:gd name="T70" fmla="*/ 229 w 280"/>
              <a:gd name="T71" fmla="*/ 857 h 898"/>
              <a:gd name="T72" fmla="*/ 185 w 280"/>
              <a:gd name="T73" fmla="*/ 828 h 898"/>
              <a:gd name="T74" fmla="*/ 190 w 280"/>
              <a:gd name="T75" fmla="*/ 719 h 898"/>
              <a:gd name="T76" fmla="*/ 200 w 280"/>
              <a:gd name="T77" fmla="*/ 655 h 898"/>
              <a:gd name="T78" fmla="*/ 218 w 280"/>
              <a:gd name="T79" fmla="*/ 608 h 898"/>
              <a:gd name="T80" fmla="*/ 213 w 280"/>
              <a:gd name="T81" fmla="*/ 569 h 898"/>
              <a:gd name="T82" fmla="*/ 213 w 280"/>
              <a:gd name="T83" fmla="*/ 495 h 898"/>
              <a:gd name="T84" fmla="*/ 222 w 280"/>
              <a:gd name="T85" fmla="*/ 492 h 898"/>
              <a:gd name="T86" fmla="*/ 187 w 280"/>
              <a:gd name="T87" fmla="*/ 415 h 898"/>
              <a:gd name="T88" fmla="*/ 190 w 280"/>
              <a:gd name="T89" fmla="*/ 415 h 898"/>
              <a:gd name="T90" fmla="*/ 245 w 280"/>
              <a:gd name="T91" fmla="*/ 299 h 898"/>
              <a:gd name="T92" fmla="*/ 266 w 280"/>
              <a:gd name="T93" fmla="*/ 303 h 898"/>
              <a:gd name="T94" fmla="*/ 278 w 280"/>
              <a:gd name="T95" fmla="*/ 293 h 898"/>
              <a:gd name="T96" fmla="*/ 276 w 280"/>
              <a:gd name="T97" fmla="*/ 274 h 898"/>
              <a:gd name="T98" fmla="*/ 252 w 280"/>
              <a:gd name="T99" fmla="*/ 262 h 898"/>
              <a:gd name="T100" fmla="*/ 195 w 280"/>
              <a:gd name="T101" fmla="*/ 292 h 898"/>
              <a:gd name="T102" fmla="*/ 198 w 280"/>
              <a:gd name="T103" fmla="*/ 241 h 898"/>
              <a:gd name="T104" fmla="*/ 201 w 280"/>
              <a:gd name="T105" fmla="*/ 220 h 898"/>
              <a:gd name="T106" fmla="*/ 191 w 280"/>
              <a:gd name="T107" fmla="*/ 182 h 898"/>
              <a:gd name="T108" fmla="*/ 175 w 280"/>
              <a:gd name="T109" fmla="*/ 157 h 898"/>
              <a:gd name="T110" fmla="*/ 196 w 280"/>
              <a:gd name="T111" fmla="*/ 116 h 898"/>
              <a:gd name="T112" fmla="*/ 198 w 280"/>
              <a:gd name="T113" fmla="*/ 100 h 898"/>
              <a:gd name="T114" fmla="*/ 198 w 280"/>
              <a:gd name="T115" fmla="*/ 91 h 898"/>
              <a:gd name="T116" fmla="*/ 204 w 280"/>
              <a:gd name="T117" fmla="*/ 71 h 898"/>
              <a:gd name="T118" fmla="*/ 193 w 280"/>
              <a:gd name="T119" fmla="*/ 56 h 898"/>
              <a:gd name="T120" fmla="*/ 190 w 280"/>
              <a:gd name="T121" fmla="*/ 37 h 898"/>
              <a:gd name="T122" fmla="*/ 189 w 280"/>
              <a:gd name="T123" fmla="*/ 18 h 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0" h="898">
                <a:moveTo>
                  <a:pt x="175" y="12"/>
                </a:moveTo>
                <a:lnTo>
                  <a:pt x="175" y="12"/>
                </a:lnTo>
                <a:lnTo>
                  <a:pt x="172" y="10"/>
                </a:lnTo>
                <a:lnTo>
                  <a:pt x="163" y="5"/>
                </a:lnTo>
                <a:lnTo>
                  <a:pt x="156" y="2"/>
                </a:lnTo>
                <a:lnTo>
                  <a:pt x="149" y="1"/>
                </a:lnTo>
                <a:lnTo>
                  <a:pt x="142" y="0"/>
                </a:lnTo>
                <a:lnTo>
                  <a:pt x="132" y="0"/>
                </a:lnTo>
                <a:lnTo>
                  <a:pt x="132" y="0"/>
                </a:lnTo>
                <a:lnTo>
                  <a:pt x="124" y="1"/>
                </a:lnTo>
                <a:lnTo>
                  <a:pt x="114" y="4"/>
                </a:lnTo>
                <a:lnTo>
                  <a:pt x="106" y="6"/>
                </a:lnTo>
                <a:lnTo>
                  <a:pt x="99" y="11"/>
                </a:lnTo>
                <a:lnTo>
                  <a:pt x="91" y="16"/>
                </a:lnTo>
                <a:lnTo>
                  <a:pt x="85" y="22"/>
                </a:lnTo>
                <a:lnTo>
                  <a:pt x="82" y="29"/>
                </a:lnTo>
                <a:lnTo>
                  <a:pt x="79" y="36"/>
                </a:lnTo>
                <a:lnTo>
                  <a:pt x="79" y="36"/>
                </a:lnTo>
                <a:lnTo>
                  <a:pt x="77" y="54"/>
                </a:lnTo>
                <a:lnTo>
                  <a:pt x="77" y="74"/>
                </a:lnTo>
                <a:lnTo>
                  <a:pt x="76" y="94"/>
                </a:lnTo>
                <a:lnTo>
                  <a:pt x="74" y="105"/>
                </a:lnTo>
                <a:lnTo>
                  <a:pt x="72" y="116"/>
                </a:lnTo>
                <a:lnTo>
                  <a:pt x="72" y="116"/>
                </a:lnTo>
                <a:lnTo>
                  <a:pt x="68" y="128"/>
                </a:lnTo>
                <a:lnTo>
                  <a:pt x="64" y="142"/>
                </a:lnTo>
                <a:lnTo>
                  <a:pt x="50" y="174"/>
                </a:lnTo>
                <a:lnTo>
                  <a:pt x="38" y="203"/>
                </a:lnTo>
                <a:lnTo>
                  <a:pt x="33" y="215"/>
                </a:lnTo>
                <a:lnTo>
                  <a:pt x="32" y="222"/>
                </a:lnTo>
                <a:lnTo>
                  <a:pt x="32" y="222"/>
                </a:lnTo>
                <a:lnTo>
                  <a:pt x="32" y="235"/>
                </a:lnTo>
                <a:lnTo>
                  <a:pt x="35" y="246"/>
                </a:lnTo>
                <a:lnTo>
                  <a:pt x="38" y="258"/>
                </a:lnTo>
                <a:lnTo>
                  <a:pt x="41" y="245"/>
                </a:lnTo>
                <a:lnTo>
                  <a:pt x="50" y="263"/>
                </a:lnTo>
                <a:lnTo>
                  <a:pt x="50" y="263"/>
                </a:lnTo>
                <a:lnTo>
                  <a:pt x="52" y="304"/>
                </a:lnTo>
                <a:lnTo>
                  <a:pt x="53" y="333"/>
                </a:lnTo>
                <a:lnTo>
                  <a:pt x="53" y="344"/>
                </a:lnTo>
                <a:lnTo>
                  <a:pt x="53" y="349"/>
                </a:lnTo>
                <a:lnTo>
                  <a:pt x="53" y="349"/>
                </a:lnTo>
                <a:lnTo>
                  <a:pt x="50" y="361"/>
                </a:lnTo>
                <a:lnTo>
                  <a:pt x="49" y="382"/>
                </a:lnTo>
                <a:lnTo>
                  <a:pt x="49" y="403"/>
                </a:lnTo>
                <a:lnTo>
                  <a:pt x="50" y="409"/>
                </a:lnTo>
                <a:lnTo>
                  <a:pt x="53" y="413"/>
                </a:lnTo>
                <a:lnTo>
                  <a:pt x="66" y="420"/>
                </a:lnTo>
                <a:lnTo>
                  <a:pt x="66" y="420"/>
                </a:lnTo>
                <a:lnTo>
                  <a:pt x="65" y="436"/>
                </a:lnTo>
                <a:lnTo>
                  <a:pt x="64" y="472"/>
                </a:lnTo>
                <a:lnTo>
                  <a:pt x="64" y="472"/>
                </a:lnTo>
                <a:lnTo>
                  <a:pt x="64" y="481"/>
                </a:lnTo>
                <a:lnTo>
                  <a:pt x="66" y="491"/>
                </a:lnTo>
                <a:lnTo>
                  <a:pt x="70" y="499"/>
                </a:lnTo>
                <a:lnTo>
                  <a:pt x="73" y="508"/>
                </a:lnTo>
                <a:lnTo>
                  <a:pt x="79" y="520"/>
                </a:lnTo>
                <a:lnTo>
                  <a:pt x="83" y="524"/>
                </a:lnTo>
                <a:lnTo>
                  <a:pt x="83" y="524"/>
                </a:lnTo>
                <a:lnTo>
                  <a:pt x="88" y="522"/>
                </a:lnTo>
                <a:lnTo>
                  <a:pt x="96" y="522"/>
                </a:lnTo>
                <a:lnTo>
                  <a:pt x="108" y="521"/>
                </a:lnTo>
                <a:lnTo>
                  <a:pt x="108" y="521"/>
                </a:lnTo>
                <a:lnTo>
                  <a:pt x="118" y="554"/>
                </a:lnTo>
                <a:lnTo>
                  <a:pt x="132" y="601"/>
                </a:lnTo>
                <a:lnTo>
                  <a:pt x="132" y="601"/>
                </a:lnTo>
                <a:lnTo>
                  <a:pt x="136" y="613"/>
                </a:lnTo>
                <a:lnTo>
                  <a:pt x="137" y="621"/>
                </a:lnTo>
                <a:lnTo>
                  <a:pt x="137" y="626"/>
                </a:lnTo>
                <a:lnTo>
                  <a:pt x="137" y="626"/>
                </a:lnTo>
                <a:lnTo>
                  <a:pt x="125" y="635"/>
                </a:lnTo>
                <a:lnTo>
                  <a:pt x="114" y="644"/>
                </a:lnTo>
                <a:lnTo>
                  <a:pt x="101" y="657"/>
                </a:lnTo>
                <a:lnTo>
                  <a:pt x="101" y="657"/>
                </a:lnTo>
                <a:lnTo>
                  <a:pt x="95" y="666"/>
                </a:lnTo>
                <a:lnTo>
                  <a:pt x="89" y="677"/>
                </a:lnTo>
                <a:lnTo>
                  <a:pt x="74" y="703"/>
                </a:lnTo>
                <a:lnTo>
                  <a:pt x="62" y="729"/>
                </a:lnTo>
                <a:lnTo>
                  <a:pt x="56" y="738"/>
                </a:lnTo>
                <a:lnTo>
                  <a:pt x="53" y="746"/>
                </a:lnTo>
                <a:lnTo>
                  <a:pt x="53" y="746"/>
                </a:lnTo>
                <a:lnTo>
                  <a:pt x="41" y="760"/>
                </a:lnTo>
                <a:lnTo>
                  <a:pt x="38" y="764"/>
                </a:lnTo>
                <a:lnTo>
                  <a:pt x="32" y="766"/>
                </a:lnTo>
                <a:lnTo>
                  <a:pt x="32" y="766"/>
                </a:lnTo>
                <a:lnTo>
                  <a:pt x="26" y="773"/>
                </a:lnTo>
                <a:lnTo>
                  <a:pt x="19" y="782"/>
                </a:lnTo>
                <a:lnTo>
                  <a:pt x="19" y="782"/>
                </a:lnTo>
                <a:lnTo>
                  <a:pt x="15" y="783"/>
                </a:lnTo>
                <a:lnTo>
                  <a:pt x="13" y="784"/>
                </a:lnTo>
                <a:lnTo>
                  <a:pt x="9" y="784"/>
                </a:lnTo>
                <a:lnTo>
                  <a:pt x="6" y="787"/>
                </a:lnTo>
                <a:lnTo>
                  <a:pt x="6" y="787"/>
                </a:lnTo>
                <a:lnTo>
                  <a:pt x="2" y="789"/>
                </a:lnTo>
                <a:lnTo>
                  <a:pt x="0" y="791"/>
                </a:lnTo>
                <a:lnTo>
                  <a:pt x="0" y="794"/>
                </a:lnTo>
                <a:lnTo>
                  <a:pt x="1" y="797"/>
                </a:lnTo>
                <a:lnTo>
                  <a:pt x="1" y="797"/>
                </a:lnTo>
                <a:lnTo>
                  <a:pt x="8" y="808"/>
                </a:lnTo>
                <a:lnTo>
                  <a:pt x="23" y="828"/>
                </a:lnTo>
                <a:lnTo>
                  <a:pt x="38" y="846"/>
                </a:lnTo>
                <a:lnTo>
                  <a:pt x="50" y="859"/>
                </a:lnTo>
                <a:lnTo>
                  <a:pt x="50" y="859"/>
                </a:lnTo>
                <a:lnTo>
                  <a:pt x="55" y="863"/>
                </a:lnTo>
                <a:lnTo>
                  <a:pt x="61" y="865"/>
                </a:lnTo>
                <a:lnTo>
                  <a:pt x="76" y="870"/>
                </a:lnTo>
                <a:lnTo>
                  <a:pt x="89" y="871"/>
                </a:lnTo>
                <a:lnTo>
                  <a:pt x="94" y="871"/>
                </a:lnTo>
                <a:lnTo>
                  <a:pt x="97" y="870"/>
                </a:lnTo>
                <a:lnTo>
                  <a:pt x="97" y="870"/>
                </a:lnTo>
                <a:lnTo>
                  <a:pt x="99" y="869"/>
                </a:lnTo>
                <a:lnTo>
                  <a:pt x="99" y="867"/>
                </a:lnTo>
                <a:lnTo>
                  <a:pt x="99" y="863"/>
                </a:lnTo>
                <a:lnTo>
                  <a:pt x="93" y="852"/>
                </a:lnTo>
                <a:lnTo>
                  <a:pt x="93" y="852"/>
                </a:lnTo>
                <a:lnTo>
                  <a:pt x="89" y="847"/>
                </a:lnTo>
                <a:lnTo>
                  <a:pt x="84" y="842"/>
                </a:lnTo>
                <a:lnTo>
                  <a:pt x="79" y="836"/>
                </a:lnTo>
                <a:lnTo>
                  <a:pt x="79" y="836"/>
                </a:lnTo>
                <a:lnTo>
                  <a:pt x="82" y="831"/>
                </a:lnTo>
                <a:lnTo>
                  <a:pt x="84" y="828"/>
                </a:lnTo>
                <a:lnTo>
                  <a:pt x="85" y="823"/>
                </a:lnTo>
                <a:lnTo>
                  <a:pt x="85" y="823"/>
                </a:lnTo>
                <a:lnTo>
                  <a:pt x="88" y="809"/>
                </a:lnTo>
                <a:lnTo>
                  <a:pt x="88" y="803"/>
                </a:lnTo>
                <a:lnTo>
                  <a:pt x="88" y="797"/>
                </a:lnTo>
                <a:lnTo>
                  <a:pt x="88" y="797"/>
                </a:lnTo>
                <a:lnTo>
                  <a:pt x="87" y="794"/>
                </a:lnTo>
                <a:lnTo>
                  <a:pt x="84" y="789"/>
                </a:lnTo>
                <a:lnTo>
                  <a:pt x="82" y="784"/>
                </a:lnTo>
                <a:lnTo>
                  <a:pt x="85" y="764"/>
                </a:lnTo>
                <a:lnTo>
                  <a:pt x="126" y="714"/>
                </a:lnTo>
                <a:lnTo>
                  <a:pt x="126" y="714"/>
                </a:lnTo>
                <a:lnTo>
                  <a:pt x="132" y="766"/>
                </a:lnTo>
                <a:lnTo>
                  <a:pt x="132" y="766"/>
                </a:lnTo>
                <a:lnTo>
                  <a:pt x="135" y="788"/>
                </a:lnTo>
                <a:lnTo>
                  <a:pt x="136" y="811"/>
                </a:lnTo>
                <a:lnTo>
                  <a:pt x="137" y="838"/>
                </a:lnTo>
                <a:lnTo>
                  <a:pt x="137" y="838"/>
                </a:lnTo>
                <a:lnTo>
                  <a:pt x="134" y="838"/>
                </a:lnTo>
                <a:lnTo>
                  <a:pt x="130" y="838"/>
                </a:lnTo>
                <a:lnTo>
                  <a:pt x="129" y="841"/>
                </a:lnTo>
                <a:lnTo>
                  <a:pt x="129" y="841"/>
                </a:lnTo>
                <a:lnTo>
                  <a:pt x="128" y="844"/>
                </a:lnTo>
                <a:lnTo>
                  <a:pt x="126" y="847"/>
                </a:lnTo>
                <a:lnTo>
                  <a:pt x="126" y="849"/>
                </a:lnTo>
                <a:lnTo>
                  <a:pt x="126" y="850"/>
                </a:lnTo>
                <a:lnTo>
                  <a:pt x="126" y="850"/>
                </a:lnTo>
                <a:lnTo>
                  <a:pt x="125" y="852"/>
                </a:lnTo>
                <a:lnTo>
                  <a:pt x="126" y="855"/>
                </a:lnTo>
                <a:lnTo>
                  <a:pt x="126" y="859"/>
                </a:lnTo>
                <a:lnTo>
                  <a:pt x="126" y="861"/>
                </a:lnTo>
                <a:lnTo>
                  <a:pt x="126" y="861"/>
                </a:lnTo>
                <a:lnTo>
                  <a:pt x="125" y="867"/>
                </a:lnTo>
                <a:lnTo>
                  <a:pt x="126" y="879"/>
                </a:lnTo>
                <a:lnTo>
                  <a:pt x="128" y="891"/>
                </a:lnTo>
                <a:lnTo>
                  <a:pt x="129" y="896"/>
                </a:lnTo>
                <a:lnTo>
                  <a:pt x="130" y="898"/>
                </a:lnTo>
                <a:lnTo>
                  <a:pt x="130" y="898"/>
                </a:lnTo>
                <a:lnTo>
                  <a:pt x="147" y="896"/>
                </a:lnTo>
                <a:lnTo>
                  <a:pt x="173" y="895"/>
                </a:lnTo>
                <a:lnTo>
                  <a:pt x="173" y="895"/>
                </a:lnTo>
                <a:lnTo>
                  <a:pt x="205" y="894"/>
                </a:lnTo>
                <a:lnTo>
                  <a:pt x="220" y="893"/>
                </a:lnTo>
                <a:lnTo>
                  <a:pt x="235" y="890"/>
                </a:lnTo>
                <a:lnTo>
                  <a:pt x="235" y="890"/>
                </a:lnTo>
                <a:lnTo>
                  <a:pt x="248" y="887"/>
                </a:lnTo>
                <a:lnTo>
                  <a:pt x="261" y="881"/>
                </a:lnTo>
                <a:lnTo>
                  <a:pt x="266" y="877"/>
                </a:lnTo>
                <a:lnTo>
                  <a:pt x="270" y="873"/>
                </a:lnTo>
                <a:lnTo>
                  <a:pt x="271" y="871"/>
                </a:lnTo>
                <a:lnTo>
                  <a:pt x="271" y="869"/>
                </a:lnTo>
                <a:lnTo>
                  <a:pt x="271" y="869"/>
                </a:lnTo>
                <a:lnTo>
                  <a:pt x="269" y="866"/>
                </a:lnTo>
                <a:lnTo>
                  <a:pt x="265" y="864"/>
                </a:lnTo>
                <a:lnTo>
                  <a:pt x="253" y="863"/>
                </a:lnTo>
                <a:lnTo>
                  <a:pt x="240" y="860"/>
                </a:lnTo>
                <a:lnTo>
                  <a:pt x="234" y="859"/>
                </a:lnTo>
                <a:lnTo>
                  <a:pt x="229" y="857"/>
                </a:lnTo>
                <a:lnTo>
                  <a:pt x="229" y="857"/>
                </a:lnTo>
                <a:lnTo>
                  <a:pt x="218" y="850"/>
                </a:lnTo>
                <a:lnTo>
                  <a:pt x="206" y="843"/>
                </a:lnTo>
                <a:lnTo>
                  <a:pt x="193" y="834"/>
                </a:lnTo>
                <a:lnTo>
                  <a:pt x="193" y="834"/>
                </a:lnTo>
                <a:lnTo>
                  <a:pt x="185" y="828"/>
                </a:lnTo>
                <a:lnTo>
                  <a:pt x="179" y="823"/>
                </a:lnTo>
                <a:lnTo>
                  <a:pt x="179" y="823"/>
                </a:lnTo>
                <a:lnTo>
                  <a:pt x="184" y="774"/>
                </a:lnTo>
                <a:lnTo>
                  <a:pt x="188" y="739"/>
                </a:lnTo>
                <a:lnTo>
                  <a:pt x="190" y="719"/>
                </a:lnTo>
                <a:lnTo>
                  <a:pt x="190" y="719"/>
                </a:lnTo>
                <a:lnTo>
                  <a:pt x="194" y="703"/>
                </a:lnTo>
                <a:lnTo>
                  <a:pt x="196" y="683"/>
                </a:lnTo>
                <a:lnTo>
                  <a:pt x="200" y="655"/>
                </a:lnTo>
                <a:lnTo>
                  <a:pt x="200" y="655"/>
                </a:lnTo>
                <a:lnTo>
                  <a:pt x="207" y="638"/>
                </a:lnTo>
                <a:lnTo>
                  <a:pt x="213" y="622"/>
                </a:lnTo>
                <a:lnTo>
                  <a:pt x="216" y="615"/>
                </a:lnTo>
                <a:lnTo>
                  <a:pt x="218" y="608"/>
                </a:lnTo>
                <a:lnTo>
                  <a:pt x="218" y="608"/>
                </a:lnTo>
                <a:lnTo>
                  <a:pt x="218" y="601"/>
                </a:lnTo>
                <a:lnTo>
                  <a:pt x="218" y="594"/>
                </a:lnTo>
                <a:lnTo>
                  <a:pt x="217" y="581"/>
                </a:lnTo>
                <a:lnTo>
                  <a:pt x="214" y="573"/>
                </a:lnTo>
                <a:lnTo>
                  <a:pt x="213" y="569"/>
                </a:lnTo>
                <a:lnTo>
                  <a:pt x="213" y="569"/>
                </a:lnTo>
                <a:lnTo>
                  <a:pt x="213" y="557"/>
                </a:lnTo>
                <a:lnTo>
                  <a:pt x="213" y="531"/>
                </a:lnTo>
                <a:lnTo>
                  <a:pt x="213" y="495"/>
                </a:lnTo>
                <a:lnTo>
                  <a:pt x="213" y="495"/>
                </a:lnTo>
                <a:lnTo>
                  <a:pt x="218" y="493"/>
                </a:lnTo>
                <a:lnTo>
                  <a:pt x="222" y="493"/>
                </a:lnTo>
                <a:lnTo>
                  <a:pt x="222" y="492"/>
                </a:lnTo>
                <a:lnTo>
                  <a:pt x="222" y="492"/>
                </a:lnTo>
                <a:lnTo>
                  <a:pt x="222" y="492"/>
                </a:lnTo>
                <a:lnTo>
                  <a:pt x="213" y="477"/>
                </a:lnTo>
                <a:lnTo>
                  <a:pt x="202" y="456"/>
                </a:lnTo>
                <a:lnTo>
                  <a:pt x="202" y="456"/>
                </a:lnTo>
                <a:lnTo>
                  <a:pt x="193" y="432"/>
                </a:lnTo>
                <a:lnTo>
                  <a:pt x="187" y="415"/>
                </a:lnTo>
                <a:lnTo>
                  <a:pt x="187" y="415"/>
                </a:lnTo>
                <a:lnTo>
                  <a:pt x="188" y="416"/>
                </a:lnTo>
                <a:lnTo>
                  <a:pt x="189" y="417"/>
                </a:lnTo>
                <a:lnTo>
                  <a:pt x="190" y="415"/>
                </a:lnTo>
                <a:lnTo>
                  <a:pt x="190" y="415"/>
                </a:lnTo>
                <a:lnTo>
                  <a:pt x="193" y="401"/>
                </a:lnTo>
                <a:lnTo>
                  <a:pt x="194" y="373"/>
                </a:lnTo>
                <a:lnTo>
                  <a:pt x="195" y="335"/>
                </a:lnTo>
                <a:lnTo>
                  <a:pt x="245" y="299"/>
                </a:lnTo>
                <a:lnTo>
                  <a:pt x="245" y="299"/>
                </a:lnTo>
                <a:lnTo>
                  <a:pt x="246" y="300"/>
                </a:lnTo>
                <a:lnTo>
                  <a:pt x="248" y="302"/>
                </a:lnTo>
                <a:lnTo>
                  <a:pt x="253" y="302"/>
                </a:lnTo>
                <a:lnTo>
                  <a:pt x="253" y="302"/>
                </a:lnTo>
                <a:lnTo>
                  <a:pt x="266" y="303"/>
                </a:lnTo>
                <a:lnTo>
                  <a:pt x="272" y="303"/>
                </a:lnTo>
                <a:lnTo>
                  <a:pt x="273" y="302"/>
                </a:lnTo>
                <a:lnTo>
                  <a:pt x="276" y="299"/>
                </a:lnTo>
                <a:lnTo>
                  <a:pt x="276" y="299"/>
                </a:lnTo>
                <a:lnTo>
                  <a:pt x="278" y="293"/>
                </a:lnTo>
                <a:lnTo>
                  <a:pt x="280" y="287"/>
                </a:lnTo>
                <a:lnTo>
                  <a:pt x="280" y="280"/>
                </a:lnTo>
                <a:lnTo>
                  <a:pt x="278" y="278"/>
                </a:lnTo>
                <a:lnTo>
                  <a:pt x="276" y="274"/>
                </a:lnTo>
                <a:lnTo>
                  <a:pt x="276" y="274"/>
                </a:lnTo>
                <a:lnTo>
                  <a:pt x="270" y="268"/>
                </a:lnTo>
                <a:lnTo>
                  <a:pt x="266" y="265"/>
                </a:lnTo>
                <a:lnTo>
                  <a:pt x="260" y="263"/>
                </a:lnTo>
                <a:lnTo>
                  <a:pt x="260" y="263"/>
                </a:lnTo>
                <a:lnTo>
                  <a:pt x="252" y="262"/>
                </a:lnTo>
                <a:lnTo>
                  <a:pt x="246" y="263"/>
                </a:lnTo>
                <a:lnTo>
                  <a:pt x="240" y="265"/>
                </a:lnTo>
                <a:lnTo>
                  <a:pt x="235" y="268"/>
                </a:lnTo>
                <a:lnTo>
                  <a:pt x="235" y="268"/>
                </a:lnTo>
                <a:lnTo>
                  <a:pt x="195" y="292"/>
                </a:lnTo>
                <a:lnTo>
                  <a:pt x="195" y="292"/>
                </a:lnTo>
                <a:lnTo>
                  <a:pt x="196" y="279"/>
                </a:lnTo>
                <a:lnTo>
                  <a:pt x="198" y="252"/>
                </a:lnTo>
                <a:lnTo>
                  <a:pt x="198" y="252"/>
                </a:lnTo>
                <a:lnTo>
                  <a:pt x="198" y="241"/>
                </a:lnTo>
                <a:lnTo>
                  <a:pt x="196" y="233"/>
                </a:lnTo>
                <a:lnTo>
                  <a:pt x="195" y="227"/>
                </a:lnTo>
                <a:lnTo>
                  <a:pt x="195" y="227"/>
                </a:lnTo>
                <a:lnTo>
                  <a:pt x="199" y="223"/>
                </a:lnTo>
                <a:lnTo>
                  <a:pt x="201" y="220"/>
                </a:lnTo>
                <a:lnTo>
                  <a:pt x="202" y="216"/>
                </a:lnTo>
                <a:lnTo>
                  <a:pt x="202" y="216"/>
                </a:lnTo>
                <a:lnTo>
                  <a:pt x="200" y="208"/>
                </a:lnTo>
                <a:lnTo>
                  <a:pt x="196" y="194"/>
                </a:lnTo>
                <a:lnTo>
                  <a:pt x="191" y="182"/>
                </a:lnTo>
                <a:lnTo>
                  <a:pt x="189" y="177"/>
                </a:lnTo>
                <a:lnTo>
                  <a:pt x="189" y="177"/>
                </a:lnTo>
                <a:lnTo>
                  <a:pt x="185" y="174"/>
                </a:lnTo>
                <a:lnTo>
                  <a:pt x="181" y="167"/>
                </a:lnTo>
                <a:lnTo>
                  <a:pt x="175" y="157"/>
                </a:lnTo>
                <a:lnTo>
                  <a:pt x="171" y="116"/>
                </a:lnTo>
                <a:lnTo>
                  <a:pt x="171" y="116"/>
                </a:lnTo>
                <a:lnTo>
                  <a:pt x="183" y="117"/>
                </a:lnTo>
                <a:lnTo>
                  <a:pt x="193" y="117"/>
                </a:lnTo>
                <a:lnTo>
                  <a:pt x="196" y="116"/>
                </a:lnTo>
                <a:lnTo>
                  <a:pt x="198" y="113"/>
                </a:lnTo>
                <a:lnTo>
                  <a:pt x="198" y="113"/>
                </a:lnTo>
                <a:lnTo>
                  <a:pt x="199" y="105"/>
                </a:lnTo>
                <a:lnTo>
                  <a:pt x="199" y="103"/>
                </a:lnTo>
                <a:lnTo>
                  <a:pt x="198" y="100"/>
                </a:lnTo>
                <a:lnTo>
                  <a:pt x="198" y="100"/>
                </a:lnTo>
                <a:lnTo>
                  <a:pt x="196" y="98"/>
                </a:lnTo>
                <a:lnTo>
                  <a:pt x="196" y="95"/>
                </a:lnTo>
                <a:lnTo>
                  <a:pt x="198" y="91"/>
                </a:lnTo>
                <a:lnTo>
                  <a:pt x="198" y="91"/>
                </a:lnTo>
                <a:lnTo>
                  <a:pt x="195" y="75"/>
                </a:lnTo>
                <a:lnTo>
                  <a:pt x="195" y="75"/>
                </a:lnTo>
                <a:lnTo>
                  <a:pt x="200" y="74"/>
                </a:lnTo>
                <a:lnTo>
                  <a:pt x="204" y="72"/>
                </a:lnTo>
                <a:lnTo>
                  <a:pt x="204" y="71"/>
                </a:lnTo>
                <a:lnTo>
                  <a:pt x="205" y="70"/>
                </a:lnTo>
                <a:lnTo>
                  <a:pt x="205" y="70"/>
                </a:lnTo>
                <a:lnTo>
                  <a:pt x="202" y="66"/>
                </a:lnTo>
                <a:lnTo>
                  <a:pt x="198" y="62"/>
                </a:lnTo>
                <a:lnTo>
                  <a:pt x="193" y="56"/>
                </a:lnTo>
                <a:lnTo>
                  <a:pt x="190" y="50"/>
                </a:lnTo>
                <a:lnTo>
                  <a:pt x="190" y="50"/>
                </a:lnTo>
                <a:lnTo>
                  <a:pt x="190" y="45"/>
                </a:lnTo>
                <a:lnTo>
                  <a:pt x="190" y="41"/>
                </a:lnTo>
                <a:lnTo>
                  <a:pt x="190" y="37"/>
                </a:lnTo>
                <a:lnTo>
                  <a:pt x="189" y="31"/>
                </a:lnTo>
                <a:lnTo>
                  <a:pt x="189" y="31"/>
                </a:lnTo>
                <a:lnTo>
                  <a:pt x="184" y="22"/>
                </a:lnTo>
                <a:lnTo>
                  <a:pt x="184" y="18"/>
                </a:lnTo>
                <a:lnTo>
                  <a:pt x="189" y="18"/>
                </a:lnTo>
                <a:lnTo>
                  <a:pt x="184" y="13"/>
                </a:lnTo>
                <a:lnTo>
                  <a:pt x="189" y="10"/>
                </a:lnTo>
                <a:lnTo>
                  <a:pt x="175" y="1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0">
            <a:extLst>
              <a:ext uri="{FF2B5EF4-FFF2-40B4-BE49-F238E27FC236}">
                <a16:creationId xmlns:a16="http://schemas.microsoft.com/office/drawing/2014/main" id="{A297AE94-384F-48E8-B60D-59F989E3CA0D}"/>
              </a:ext>
            </a:extLst>
          </p:cNvPr>
          <p:cNvSpPr>
            <a:spLocks/>
          </p:cNvSpPr>
          <p:nvPr/>
        </p:nvSpPr>
        <p:spPr bwMode="auto">
          <a:xfrm>
            <a:off x="6533008" y="2756802"/>
            <a:ext cx="670241" cy="1657171"/>
          </a:xfrm>
          <a:custGeom>
            <a:avLst/>
            <a:gdLst>
              <a:gd name="T0" fmla="*/ 253 w 400"/>
              <a:gd name="T1" fmla="*/ 18 h 989"/>
              <a:gd name="T2" fmla="*/ 198 w 400"/>
              <a:gd name="T3" fmla="*/ 1 h 989"/>
              <a:gd name="T4" fmla="*/ 166 w 400"/>
              <a:gd name="T5" fmla="*/ 32 h 989"/>
              <a:gd name="T6" fmla="*/ 134 w 400"/>
              <a:gd name="T7" fmla="*/ 70 h 989"/>
              <a:gd name="T8" fmla="*/ 123 w 400"/>
              <a:gd name="T9" fmla="*/ 99 h 989"/>
              <a:gd name="T10" fmla="*/ 68 w 400"/>
              <a:gd name="T11" fmla="*/ 215 h 989"/>
              <a:gd name="T12" fmla="*/ 2 w 400"/>
              <a:gd name="T13" fmla="*/ 306 h 989"/>
              <a:gd name="T14" fmla="*/ 6 w 400"/>
              <a:gd name="T15" fmla="*/ 357 h 989"/>
              <a:gd name="T16" fmla="*/ 7 w 400"/>
              <a:gd name="T17" fmla="*/ 464 h 989"/>
              <a:gd name="T18" fmla="*/ 23 w 400"/>
              <a:gd name="T19" fmla="*/ 491 h 989"/>
              <a:gd name="T20" fmla="*/ 36 w 400"/>
              <a:gd name="T21" fmla="*/ 511 h 989"/>
              <a:gd name="T22" fmla="*/ 104 w 400"/>
              <a:gd name="T23" fmla="*/ 633 h 989"/>
              <a:gd name="T24" fmla="*/ 115 w 400"/>
              <a:gd name="T25" fmla="*/ 685 h 989"/>
              <a:gd name="T26" fmla="*/ 123 w 400"/>
              <a:gd name="T27" fmla="*/ 749 h 989"/>
              <a:gd name="T28" fmla="*/ 68 w 400"/>
              <a:gd name="T29" fmla="*/ 838 h 989"/>
              <a:gd name="T30" fmla="*/ 47 w 400"/>
              <a:gd name="T31" fmla="*/ 859 h 989"/>
              <a:gd name="T32" fmla="*/ 30 w 400"/>
              <a:gd name="T33" fmla="*/ 866 h 989"/>
              <a:gd name="T34" fmla="*/ 16 w 400"/>
              <a:gd name="T35" fmla="*/ 883 h 989"/>
              <a:gd name="T36" fmla="*/ 72 w 400"/>
              <a:gd name="T37" fmla="*/ 933 h 989"/>
              <a:gd name="T38" fmla="*/ 122 w 400"/>
              <a:gd name="T39" fmla="*/ 966 h 989"/>
              <a:gd name="T40" fmla="*/ 145 w 400"/>
              <a:gd name="T41" fmla="*/ 964 h 989"/>
              <a:gd name="T42" fmla="*/ 113 w 400"/>
              <a:gd name="T43" fmla="*/ 913 h 989"/>
              <a:gd name="T44" fmla="*/ 105 w 400"/>
              <a:gd name="T45" fmla="*/ 892 h 989"/>
              <a:gd name="T46" fmla="*/ 119 w 400"/>
              <a:gd name="T47" fmla="*/ 851 h 989"/>
              <a:gd name="T48" fmla="*/ 150 w 400"/>
              <a:gd name="T49" fmla="*/ 900 h 989"/>
              <a:gd name="T50" fmla="*/ 168 w 400"/>
              <a:gd name="T51" fmla="*/ 982 h 989"/>
              <a:gd name="T52" fmla="*/ 226 w 400"/>
              <a:gd name="T53" fmla="*/ 989 h 989"/>
              <a:gd name="T54" fmla="*/ 287 w 400"/>
              <a:gd name="T55" fmla="*/ 981 h 989"/>
              <a:gd name="T56" fmla="*/ 283 w 400"/>
              <a:gd name="T57" fmla="*/ 961 h 989"/>
              <a:gd name="T58" fmla="*/ 263 w 400"/>
              <a:gd name="T59" fmla="*/ 954 h 989"/>
              <a:gd name="T60" fmla="*/ 233 w 400"/>
              <a:gd name="T61" fmla="*/ 924 h 989"/>
              <a:gd name="T62" fmla="*/ 218 w 400"/>
              <a:gd name="T63" fmla="*/ 915 h 989"/>
              <a:gd name="T64" fmla="*/ 198 w 400"/>
              <a:gd name="T65" fmla="*/ 866 h 989"/>
              <a:gd name="T66" fmla="*/ 206 w 400"/>
              <a:gd name="T67" fmla="*/ 753 h 989"/>
              <a:gd name="T68" fmla="*/ 251 w 400"/>
              <a:gd name="T69" fmla="*/ 697 h 989"/>
              <a:gd name="T70" fmla="*/ 241 w 400"/>
              <a:gd name="T71" fmla="*/ 595 h 989"/>
              <a:gd name="T72" fmla="*/ 270 w 400"/>
              <a:gd name="T73" fmla="*/ 516 h 989"/>
              <a:gd name="T74" fmla="*/ 300 w 400"/>
              <a:gd name="T75" fmla="*/ 516 h 989"/>
              <a:gd name="T76" fmla="*/ 316 w 400"/>
              <a:gd name="T77" fmla="*/ 520 h 989"/>
              <a:gd name="T78" fmla="*/ 398 w 400"/>
              <a:gd name="T79" fmla="*/ 476 h 989"/>
              <a:gd name="T80" fmla="*/ 387 w 400"/>
              <a:gd name="T81" fmla="*/ 453 h 989"/>
              <a:gd name="T82" fmla="*/ 339 w 400"/>
              <a:gd name="T83" fmla="*/ 329 h 989"/>
              <a:gd name="T84" fmla="*/ 339 w 400"/>
              <a:gd name="T85" fmla="*/ 289 h 989"/>
              <a:gd name="T86" fmla="*/ 345 w 400"/>
              <a:gd name="T87" fmla="*/ 254 h 989"/>
              <a:gd name="T88" fmla="*/ 376 w 400"/>
              <a:gd name="T89" fmla="*/ 211 h 989"/>
              <a:gd name="T90" fmla="*/ 373 w 400"/>
              <a:gd name="T91" fmla="*/ 204 h 989"/>
              <a:gd name="T92" fmla="*/ 328 w 400"/>
              <a:gd name="T93" fmla="*/ 188 h 989"/>
              <a:gd name="T94" fmla="*/ 318 w 400"/>
              <a:gd name="T95" fmla="*/ 195 h 989"/>
              <a:gd name="T96" fmla="*/ 287 w 400"/>
              <a:gd name="T97" fmla="*/ 245 h 989"/>
              <a:gd name="T98" fmla="*/ 250 w 400"/>
              <a:gd name="T99" fmla="*/ 251 h 989"/>
              <a:gd name="T100" fmla="*/ 229 w 400"/>
              <a:gd name="T101" fmla="*/ 231 h 989"/>
              <a:gd name="T102" fmla="*/ 215 w 400"/>
              <a:gd name="T103" fmla="*/ 183 h 989"/>
              <a:gd name="T104" fmla="*/ 234 w 400"/>
              <a:gd name="T105" fmla="*/ 194 h 989"/>
              <a:gd name="T106" fmla="*/ 242 w 400"/>
              <a:gd name="T107" fmla="*/ 189 h 989"/>
              <a:gd name="T108" fmla="*/ 253 w 400"/>
              <a:gd name="T109" fmla="*/ 193 h 989"/>
              <a:gd name="T110" fmla="*/ 263 w 400"/>
              <a:gd name="T111" fmla="*/ 189 h 989"/>
              <a:gd name="T112" fmla="*/ 267 w 400"/>
              <a:gd name="T113" fmla="*/ 148 h 989"/>
              <a:gd name="T114" fmla="*/ 274 w 400"/>
              <a:gd name="T115" fmla="*/ 135 h 989"/>
              <a:gd name="T116" fmla="*/ 283 w 400"/>
              <a:gd name="T117" fmla="*/ 94 h 989"/>
              <a:gd name="T118" fmla="*/ 291 w 400"/>
              <a:gd name="T119" fmla="*/ 60 h 989"/>
              <a:gd name="T120" fmla="*/ 283 w 400"/>
              <a:gd name="T121" fmla="*/ 46 h 9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0" h="989">
                <a:moveTo>
                  <a:pt x="283" y="46"/>
                </a:moveTo>
                <a:lnTo>
                  <a:pt x="283" y="46"/>
                </a:lnTo>
                <a:lnTo>
                  <a:pt x="275" y="36"/>
                </a:lnTo>
                <a:lnTo>
                  <a:pt x="265" y="28"/>
                </a:lnTo>
                <a:lnTo>
                  <a:pt x="253" y="18"/>
                </a:lnTo>
                <a:lnTo>
                  <a:pt x="253" y="18"/>
                </a:lnTo>
                <a:lnTo>
                  <a:pt x="240" y="11"/>
                </a:lnTo>
                <a:lnTo>
                  <a:pt x="228" y="3"/>
                </a:lnTo>
                <a:lnTo>
                  <a:pt x="222" y="1"/>
                </a:lnTo>
                <a:lnTo>
                  <a:pt x="215" y="0"/>
                </a:lnTo>
                <a:lnTo>
                  <a:pt x="206" y="0"/>
                </a:lnTo>
                <a:lnTo>
                  <a:pt x="198" y="1"/>
                </a:lnTo>
                <a:lnTo>
                  <a:pt x="198" y="1"/>
                </a:lnTo>
                <a:lnTo>
                  <a:pt x="189" y="3"/>
                </a:lnTo>
                <a:lnTo>
                  <a:pt x="183" y="7"/>
                </a:lnTo>
                <a:lnTo>
                  <a:pt x="178" y="13"/>
                </a:lnTo>
                <a:lnTo>
                  <a:pt x="174" y="19"/>
                </a:lnTo>
                <a:lnTo>
                  <a:pt x="166" y="32"/>
                </a:lnTo>
                <a:lnTo>
                  <a:pt x="163" y="41"/>
                </a:lnTo>
                <a:lnTo>
                  <a:pt x="157" y="49"/>
                </a:lnTo>
                <a:lnTo>
                  <a:pt x="157" y="49"/>
                </a:lnTo>
                <a:lnTo>
                  <a:pt x="151" y="57"/>
                </a:lnTo>
                <a:lnTo>
                  <a:pt x="145" y="63"/>
                </a:lnTo>
                <a:lnTo>
                  <a:pt x="134" y="70"/>
                </a:lnTo>
                <a:lnTo>
                  <a:pt x="127" y="76"/>
                </a:lnTo>
                <a:lnTo>
                  <a:pt x="124" y="79"/>
                </a:lnTo>
                <a:lnTo>
                  <a:pt x="123" y="83"/>
                </a:lnTo>
                <a:lnTo>
                  <a:pt x="123" y="83"/>
                </a:lnTo>
                <a:lnTo>
                  <a:pt x="122" y="93"/>
                </a:lnTo>
                <a:lnTo>
                  <a:pt x="123" y="99"/>
                </a:lnTo>
                <a:lnTo>
                  <a:pt x="125" y="104"/>
                </a:lnTo>
                <a:lnTo>
                  <a:pt x="88" y="152"/>
                </a:lnTo>
                <a:lnTo>
                  <a:pt x="88" y="152"/>
                </a:lnTo>
                <a:lnTo>
                  <a:pt x="84" y="160"/>
                </a:lnTo>
                <a:lnTo>
                  <a:pt x="78" y="175"/>
                </a:lnTo>
                <a:lnTo>
                  <a:pt x="68" y="215"/>
                </a:lnTo>
                <a:lnTo>
                  <a:pt x="54" y="269"/>
                </a:lnTo>
                <a:lnTo>
                  <a:pt x="54" y="269"/>
                </a:lnTo>
                <a:lnTo>
                  <a:pt x="31" y="285"/>
                </a:lnTo>
                <a:lnTo>
                  <a:pt x="13" y="297"/>
                </a:lnTo>
                <a:lnTo>
                  <a:pt x="7" y="303"/>
                </a:lnTo>
                <a:lnTo>
                  <a:pt x="2" y="306"/>
                </a:lnTo>
                <a:lnTo>
                  <a:pt x="2" y="306"/>
                </a:lnTo>
                <a:lnTo>
                  <a:pt x="0" y="311"/>
                </a:lnTo>
                <a:lnTo>
                  <a:pt x="0" y="319"/>
                </a:lnTo>
                <a:lnTo>
                  <a:pt x="1" y="328"/>
                </a:lnTo>
                <a:lnTo>
                  <a:pt x="2" y="338"/>
                </a:lnTo>
                <a:lnTo>
                  <a:pt x="6" y="357"/>
                </a:lnTo>
                <a:lnTo>
                  <a:pt x="10" y="368"/>
                </a:lnTo>
                <a:lnTo>
                  <a:pt x="10" y="368"/>
                </a:lnTo>
                <a:lnTo>
                  <a:pt x="8" y="388"/>
                </a:lnTo>
                <a:lnTo>
                  <a:pt x="7" y="426"/>
                </a:lnTo>
                <a:lnTo>
                  <a:pt x="6" y="446"/>
                </a:lnTo>
                <a:lnTo>
                  <a:pt x="7" y="464"/>
                </a:lnTo>
                <a:lnTo>
                  <a:pt x="8" y="478"/>
                </a:lnTo>
                <a:lnTo>
                  <a:pt x="11" y="482"/>
                </a:lnTo>
                <a:lnTo>
                  <a:pt x="13" y="485"/>
                </a:lnTo>
                <a:lnTo>
                  <a:pt x="13" y="485"/>
                </a:lnTo>
                <a:lnTo>
                  <a:pt x="19" y="490"/>
                </a:lnTo>
                <a:lnTo>
                  <a:pt x="23" y="491"/>
                </a:lnTo>
                <a:lnTo>
                  <a:pt x="24" y="494"/>
                </a:lnTo>
                <a:lnTo>
                  <a:pt x="27" y="502"/>
                </a:lnTo>
                <a:lnTo>
                  <a:pt x="27" y="502"/>
                </a:lnTo>
                <a:lnTo>
                  <a:pt x="29" y="506"/>
                </a:lnTo>
                <a:lnTo>
                  <a:pt x="33" y="509"/>
                </a:lnTo>
                <a:lnTo>
                  <a:pt x="36" y="511"/>
                </a:lnTo>
                <a:lnTo>
                  <a:pt x="40" y="512"/>
                </a:lnTo>
                <a:lnTo>
                  <a:pt x="47" y="512"/>
                </a:lnTo>
                <a:lnTo>
                  <a:pt x="51" y="512"/>
                </a:lnTo>
                <a:lnTo>
                  <a:pt x="51" y="512"/>
                </a:lnTo>
                <a:lnTo>
                  <a:pt x="82" y="582"/>
                </a:lnTo>
                <a:lnTo>
                  <a:pt x="104" y="633"/>
                </a:lnTo>
                <a:lnTo>
                  <a:pt x="110" y="650"/>
                </a:lnTo>
                <a:lnTo>
                  <a:pt x="112" y="656"/>
                </a:lnTo>
                <a:lnTo>
                  <a:pt x="112" y="660"/>
                </a:lnTo>
                <a:lnTo>
                  <a:pt x="112" y="660"/>
                </a:lnTo>
                <a:lnTo>
                  <a:pt x="112" y="671"/>
                </a:lnTo>
                <a:lnTo>
                  <a:pt x="115" y="685"/>
                </a:lnTo>
                <a:lnTo>
                  <a:pt x="117" y="701"/>
                </a:lnTo>
                <a:lnTo>
                  <a:pt x="119" y="714"/>
                </a:lnTo>
                <a:lnTo>
                  <a:pt x="119" y="714"/>
                </a:lnTo>
                <a:lnTo>
                  <a:pt x="121" y="736"/>
                </a:lnTo>
                <a:lnTo>
                  <a:pt x="123" y="749"/>
                </a:lnTo>
                <a:lnTo>
                  <a:pt x="123" y="749"/>
                </a:lnTo>
                <a:lnTo>
                  <a:pt x="121" y="756"/>
                </a:lnTo>
                <a:lnTo>
                  <a:pt x="119" y="762"/>
                </a:lnTo>
                <a:lnTo>
                  <a:pt x="119" y="762"/>
                </a:lnTo>
                <a:lnTo>
                  <a:pt x="95" y="798"/>
                </a:lnTo>
                <a:lnTo>
                  <a:pt x="77" y="824"/>
                </a:lnTo>
                <a:lnTo>
                  <a:pt x="68" y="838"/>
                </a:lnTo>
                <a:lnTo>
                  <a:pt x="68" y="838"/>
                </a:lnTo>
                <a:lnTo>
                  <a:pt x="58" y="847"/>
                </a:lnTo>
                <a:lnTo>
                  <a:pt x="51" y="851"/>
                </a:lnTo>
                <a:lnTo>
                  <a:pt x="51" y="851"/>
                </a:lnTo>
                <a:lnTo>
                  <a:pt x="48" y="856"/>
                </a:lnTo>
                <a:lnTo>
                  <a:pt x="47" y="859"/>
                </a:lnTo>
                <a:lnTo>
                  <a:pt x="47" y="859"/>
                </a:lnTo>
                <a:lnTo>
                  <a:pt x="43" y="861"/>
                </a:lnTo>
                <a:lnTo>
                  <a:pt x="40" y="864"/>
                </a:lnTo>
                <a:lnTo>
                  <a:pt x="34" y="866"/>
                </a:lnTo>
                <a:lnTo>
                  <a:pt x="34" y="866"/>
                </a:lnTo>
                <a:lnTo>
                  <a:pt x="30" y="866"/>
                </a:lnTo>
                <a:lnTo>
                  <a:pt x="27" y="867"/>
                </a:lnTo>
                <a:lnTo>
                  <a:pt x="21" y="872"/>
                </a:lnTo>
                <a:lnTo>
                  <a:pt x="17" y="878"/>
                </a:lnTo>
                <a:lnTo>
                  <a:pt x="16" y="880"/>
                </a:lnTo>
                <a:lnTo>
                  <a:pt x="16" y="883"/>
                </a:lnTo>
                <a:lnTo>
                  <a:pt x="16" y="883"/>
                </a:lnTo>
                <a:lnTo>
                  <a:pt x="18" y="885"/>
                </a:lnTo>
                <a:lnTo>
                  <a:pt x="23" y="890"/>
                </a:lnTo>
                <a:lnTo>
                  <a:pt x="35" y="902"/>
                </a:lnTo>
                <a:lnTo>
                  <a:pt x="58" y="920"/>
                </a:lnTo>
                <a:lnTo>
                  <a:pt x="58" y="920"/>
                </a:lnTo>
                <a:lnTo>
                  <a:pt x="72" y="933"/>
                </a:lnTo>
                <a:lnTo>
                  <a:pt x="83" y="942"/>
                </a:lnTo>
                <a:lnTo>
                  <a:pt x="92" y="948"/>
                </a:lnTo>
                <a:lnTo>
                  <a:pt x="92" y="948"/>
                </a:lnTo>
                <a:lnTo>
                  <a:pt x="103" y="954"/>
                </a:lnTo>
                <a:lnTo>
                  <a:pt x="116" y="962"/>
                </a:lnTo>
                <a:lnTo>
                  <a:pt x="122" y="966"/>
                </a:lnTo>
                <a:lnTo>
                  <a:pt x="128" y="968"/>
                </a:lnTo>
                <a:lnTo>
                  <a:pt x="133" y="970"/>
                </a:lnTo>
                <a:lnTo>
                  <a:pt x="136" y="968"/>
                </a:lnTo>
                <a:lnTo>
                  <a:pt x="136" y="968"/>
                </a:lnTo>
                <a:lnTo>
                  <a:pt x="141" y="965"/>
                </a:lnTo>
                <a:lnTo>
                  <a:pt x="145" y="964"/>
                </a:lnTo>
                <a:lnTo>
                  <a:pt x="146" y="961"/>
                </a:lnTo>
                <a:lnTo>
                  <a:pt x="145" y="959"/>
                </a:lnTo>
                <a:lnTo>
                  <a:pt x="140" y="948"/>
                </a:lnTo>
                <a:lnTo>
                  <a:pt x="140" y="948"/>
                </a:lnTo>
                <a:lnTo>
                  <a:pt x="128" y="931"/>
                </a:lnTo>
                <a:lnTo>
                  <a:pt x="113" y="913"/>
                </a:lnTo>
                <a:lnTo>
                  <a:pt x="103" y="898"/>
                </a:lnTo>
                <a:lnTo>
                  <a:pt x="99" y="892"/>
                </a:lnTo>
                <a:lnTo>
                  <a:pt x="99" y="892"/>
                </a:lnTo>
                <a:lnTo>
                  <a:pt x="103" y="892"/>
                </a:lnTo>
                <a:lnTo>
                  <a:pt x="105" y="892"/>
                </a:lnTo>
                <a:lnTo>
                  <a:pt x="105" y="892"/>
                </a:lnTo>
                <a:lnTo>
                  <a:pt x="107" y="886"/>
                </a:lnTo>
                <a:lnTo>
                  <a:pt x="111" y="873"/>
                </a:lnTo>
                <a:lnTo>
                  <a:pt x="116" y="859"/>
                </a:lnTo>
                <a:lnTo>
                  <a:pt x="117" y="854"/>
                </a:lnTo>
                <a:lnTo>
                  <a:pt x="119" y="851"/>
                </a:lnTo>
                <a:lnTo>
                  <a:pt x="119" y="851"/>
                </a:lnTo>
                <a:lnTo>
                  <a:pt x="123" y="848"/>
                </a:lnTo>
                <a:lnTo>
                  <a:pt x="128" y="841"/>
                </a:lnTo>
                <a:lnTo>
                  <a:pt x="133" y="831"/>
                </a:lnTo>
                <a:lnTo>
                  <a:pt x="133" y="831"/>
                </a:lnTo>
                <a:lnTo>
                  <a:pt x="150" y="900"/>
                </a:lnTo>
                <a:lnTo>
                  <a:pt x="150" y="900"/>
                </a:lnTo>
                <a:lnTo>
                  <a:pt x="153" y="909"/>
                </a:lnTo>
                <a:lnTo>
                  <a:pt x="159" y="924"/>
                </a:lnTo>
                <a:lnTo>
                  <a:pt x="168" y="941"/>
                </a:lnTo>
                <a:lnTo>
                  <a:pt x="168" y="941"/>
                </a:lnTo>
                <a:lnTo>
                  <a:pt x="166" y="960"/>
                </a:lnTo>
                <a:lnTo>
                  <a:pt x="168" y="982"/>
                </a:lnTo>
                <a:lnTo>
                  <a:pt x="168" y="982"/>
                </a:lnTo>
                <a:lnTo>
                  <a:pt x="169" y="983"/>
                </a:lnTo>
                <a:lnTo>
                  <a:pt x="175" y="984"/>
                </a:lnTo>
                <a:lnTo>
                  <a:pt x="191" y="987"/>
                </a:lnTo>
                <a:lnTo>
                  <a:pt x="226" y="989"/>
                </a:lnTo>
                <a:lnTo>
                  <a:pt x="226" y="989"/>
                </a:lnTo>
                <a:lnTo>
                  <a:pt x="240" y="989"/>
                </a:lnTo>
                <a:lnTo>
                  <a:pt x="256" y="988"/>
                </a:lnTo>
                <a:lnTo>
                  <a:pt x="273" y="985"/>
                </a:lnTo>
                <a:lnTo>
                  <a:pt x="283" y="982"/>
                </a:lnTo>
                <a:lnTo>
                  <a:pt x="283" y="982"/>
                </a:lnTo>
                <a:lnTo>
                  <a:pt x="287" y="981"/>
                </a:lnTo>
                <a:lnTo>
                  <a:pt x="289" y="978"/>
                </a:lnTo>
                <a:lnTo>
                  <a:pt x="291" y="976"/>
                </a:lnTo>
                <a:lnTo>
                  <a:pt x="291" y="972"/>
                </a:lnTo>
                <a:lnTo>
                  <a:pt x="288" y="966"/>
                </a:lnTo>
                <a:lnTo>
                  <a:pt x="283" y="961"/>
                </a:lnTo>
                <a:lnTo>
                  <a:pt x="283" y="961"/>
                </a:lnTo>
                <a:lnTo>
                  <a:pt x="281" y="960"/>
                </a:lnTo>
                <a:lnTo>
                  <a:pt x="279" y="959"/>
                </a:lnTo>
                <a:lnTo>
                  <a:pt x="273" y="958"/>
                </a:lnTo>
                <a:lnTo>
                  <a:pt x="268" y="958"/>
                </a:lnTo>
                <a:lnTo>
                  <a:pt x="265" y="956"/>
                </a:lnTo>
                <a:lnTo>
                  <a:pt x="263" y="954"/>
                </a:lnTo>
                <a:lnTo>
                  <a:pt x="263" y="954"/>
                </a:lnTo>
                <a:lnTo>
                  <a:pt x="251" y="944"/>
                </a:lnTo>
                <a:lnTo>
                  <a:pt x="242" y="937"/>
                </a:lnTo>
                <a:lnTo>
                  <a:pt x="242" y="937"/>
                </a:lnTo>
                <a:lnTo>
                  <a:pt x="239" y="932"/>
                </a:lnTo>
                <a:lnTo>
                  <a:pt x="233" y="924"/>
                </a:lnTo>
                <a:lnTo>
                  <a:pt x="233" y="924"/>
                </a:lnTo>
                <a:lnTo>
                  <a:pt x="228" y="920"/>
                </a:lnTo>
                <a:lnTo>
                  <a:pt x="222" y="917"/>
                </a:lnTo>
                <a:lnTo>
                  <a:pt x="215" y="913"/>
                </a:lnTo>
                <a:lnTo>
                  <a:pt x="215" y="913"/>
                </a:lnTo>
                <a:lnTo>
                  <a:pt x="218" y="915"/>
                </a:lnTo>
                <a:lnTo>
                  <a:pt x="218" y="915"/>
                </a:lnTo>
                <a:lnTo>
                  <a:pt x="218" y="914"/>
                </a:lnTo>
                <a:lnTo>
                  <a:pt x="215" y="907"/>
                </a:lnTo>
                <a:lnTo>
                  <a:pt x="215" y="907"/>
                </a:lnTo>
                <a:lnTo>
                  <a:pt x="205" y="884"/>
                </a:lnTo>
                <a:lnTo>
                  <a:pt x="198" y="866"/>
                </a:lnTo>
                <a:lnTo>
                  <a:pt x="198" y="866"/>
                </a:lnTo>
                <a:lnTo>
                  <a:pt x="195" y="847"/>
                </a:lnTo>
                <a:lnTo>
                  <a:pt x="192" y="813"/>
                </a:lnTo>
                <a:lnTo>
                  <a:pt x="188" y="766"/>
                </a:lnTo>
                <a:lnTo>
                  <a:pt x="188" y="766"/>
                </a:lnTo>
                <a:lnTo>
                  <a:pt x="206" y="753"/>
                </a:lnTo>
                <a:lnTo>
                  <a:pt x="222" y="739"/>
                </a:lnTo>
                <a:lnTo>
                  <a:pt x="229" y="732"/>
                </a:lnTo>
                <a:lnTo>
                  <a:pt x="235" y="725"/>
                </a:lnTo>
                <a:lnTo>
                  <a:pt x="235" y="725"/>
                </a:lnTo>
                <a:lnTo>
                  <a:pt x="245" y="710"/>
                </a:lnTo>
                <a:lnTo>
                  <a:pt x="251" y="697"/>
                </a:lnTo>
                <a:lnTo>
                  <a:pt x="252" y="690"/>
                </a:lnTo>
                <a:lnTo>
                  <a:pt x="253" y="683"/>
                </a:lnTo>
                <a:lnTo>
                  <a:pt x="253" y="677"/>
                </a:lnTo>
                <a:lnTo>
                  <a:pt x="253" y="669"/>
                </a:lnTo>
                <a:lnTo>
                  <a:pt x="253" y="669"/>
                </a:lnTo>
                <a:lnTo>
                  <a:pt x="241" y="595"/>
                </a:lnTo>
                <a:lnTo>
                  <a:pt x="234" y="551"/>
                </a:lnTo>
                <a:lnTo>
                  <a:pt x="233" y="533"/>
                </a:lnTo>
                <a:lnTo>
                  <a:pt x="233" y="533"/>
                </a:lnTo>
                <a:lnTo>
                  <a:pt x="239" y="531"/>
                </a:lnTo>
                <a:lnTo>
                  <a:pt x="252" y="525"/>
                </a:lnTo>
                <a:lnTo>
                  <a:pt x="270" y="516"/>
                </a:lnTo>
                <a:lnTo>
                  <a:pt x="280" y="453"/>
                </a:lnTo>
                <a:lnTo>
                  <a:pt x="280" y="453"/>
                </a:lnTo>
                <a:lnTo>
                  <a:pt x="288" y="480"/>
                </a:lnTo>
                <a:lnTo>
                  <a:pt x="294" y="500"/>
                </a:lnTo>
                <a:lnTo>
                  <a:pt x="298" y="509"/>
                </a:lnTo>
                <a:lnTo>
                  <a:pt x="300" y="516"/>
                </a:lnTo>
                <a:lnTo>
                  <a:pt x="300" y="516"/>
                </a:lnTo>
                <a:lnTo>
                  <a:pt x="309" y="527"/>
                </a:lnTo>
                <a:lnTo>
                  <a:pt x="310" y="528"/>
                </a:lnTo>
                <a:lnTo>
                  <a:pt x="311" y="526"/>
                </a:lnTo>
                <a:lnTo>
                  <a:pt x="311" y="526"/>
                </a:lnTo>
                <a:lnTo>
                  <a:pt x="316" y="520"/>
                </a:lnTo>
                <a:lnTo>
                  <a:pt x="327" y="509"/>
                </a:lnTo>
                <a:lnTo>
                  <a:pt x="343" y="494"/>
                </a:lnTo>
                <a:lnTo>
                  <a:pt x="343" y="494"/>
                </a:lnTo>
                <a:lnTo>
                  <a:pt x="373" y="485"/>
                </a:lnTo>
                <a:lnTo>
                  <a:pt x="392" y="479"/>
                </a:lnTo>
                <a:lnTo>
                  <a:pt x="398" y="476"/>
                </a:lnTo>
                <a:lnTo>
                  <a:pt x="400" y="474"/>
                </a:lnTo>
                <a:lnTo>
                  <a:pt x="400" y="474"/>
                </a:lnTo>
                <a:lnTo>
                  <a:pt x="393" y="465"/>
                </a:lnTo>
                <a:lnTo>
                  <a:pt x="390" y="459"/>
                </a:lnTo>
                <a:lnTo>
                  <a:pt x="387" y="453"/>
                </a:lnTo>
                <a:lnTo>
                  <a:pt x="387" y="453"/>
                </a:lnTo>
                <a:lnTo>
                  <a:pt x="367" y="405"/>
                </a:lnTo>
                <a:lnTo>
                  <a:pt x="355" y="374"/>
                </a:lnTo>
                <a:lnTo>
                  <a:pt x="349" y="358"/>
                </a:lnTo>
                <a:lnTo>
                  <a:pt x="349" y="358"/>
                </a:lnTo>
                <a:lnTo>
                  <a:pt x="346" y="347"/>
                </a:lnTo>
                <a:lnTo>
                  <a:pt x="339" y="329"/>
                </a:lnTo>
                <a:lnTo>
                  <a:pt x="328" y="303"/>
                </a:lnTo>
                <a:lnTo>
                  <a:pt x="328" y="303"/>
                </a:lnTo>
                <a:lnTo>
                  <a:pt x="334" y="298"/>
                </a:lnTo>
                <a:lnTo>
                  <a:pt x="338" y="293"/>
                </a:lnTo>
                <a:lnTo>
                  <a:pt x="339" y="292"/>
                </a:lnTo>
                <a:lnTo>
                  <a:pt x="339" y="289"/>
                </a:lnTo>
                <a:lnTo>
                  <a:pt x="339" y="289"/>
                </a:lnTo>
                <a:lnTo>
                  <a:pt x="336" y="287"/>
                </a:lnTo>
                <a:lnTo>
                  <a:pt x="334" y="286"/>
                </a:lnTo>
                <a:lnTo>
                  <a:pt x="332" y="286"/>
                </a:lnTo>
                <a:lnTo>
                  <a:pt x="332" y="269"/>
                </a:lnTo>
                <a:lnTo>
                  <a:pt x="345" y="254"/>
                </a:lnTo>
                <a:lnTo>
                  <a:pt x="356" y="231"/>
                </a:lnTo>
                <a:lnTo>
                  <a:pt x="356" y="231"/>
                </a:lnTo>
                <a:lnTo>
                  <a:pt x="367" y="222"/>
                </a:lnTo>
                <a:lnTo>
                  <a:pt x="374" y="215"/>
                </a:lnTo>
                <a:lnTo>
                  <a:pt x="376" y="212"/>
                </a:lnTo>
                <a:lnTo>
                  <a:pt x="376" y="211"/>
                </a:lnTo>
                <a:lnTo>
                  <a:pt x="376" y="211"/>
                </a:lnTo>
                <a:lnTo>
                  <a:pt x="375" y="210"/>
                </a:lnTo>
                <a:lnTo>
                  <a:pt x="374" y="209"/>
                </a:lnTo>
                <a:lnTo>
                  <a:pt x="371" y="209"/>
                </a:lnTo>
                <a:lnTo>
                  <a:pt x="367" y="211"/>
                </a:lnTo>
                <a:lnTo>
                  <a:pt x="373" y="204"/>
                </a:lnTo>
                <a:lnTo>
                  <a:pt x="345" y="183"/>
                </a:lnTo>
                <a:lnTo>
                  <a:pt x="343" y="183"/>
                </a:lnTo>
                <a:lnTo>
                  <a:pt x="328" y="196"/>
                </a:lnTo>
                <a:lnTo>
                  <a:pt x="328" y="196"/>
                </a:lnTo>
                <a:lnTo>
                  <a:pt x="328" y="192"/>
                </a:lnTo>
                <a:lnTo>
                  <a:pt x="328" y="188"/>
                </a:lnTo>
                <a:lnTo>
                  <a:pt x="327" y="187"/>
                </a:lnTo>
                <a:lnTo>
                  <a:pt x="324" y="187"/>
                </a:lnTo>
                <a:lnTo>
                  <a:pt x="324" y="187"/>
                </a:lnTo>
                <a:lnTo>
                  <a:pt x="322" y="187"/>
                </a:lnTo>
                <a:lnTo>
                  <a:pt x="321" y="190"/>
                </a:lnTo>
                <a:lnTo>
                  <a:pt x="318" y="195"/>
                </a:lnTo>
                <a:lnTo>
                  <a:pt x="315" y="204"/>
                </a:lnTo>
                <a:lnTo>
                  <a:pt x="315" y="204"/>
                </a:lnTo>
                <a:lnTo>
                  <a:pt x="294" y="237"/>
                </a:lnTo>
                <a:lnTo>
                  <a:pt x="294" y="237"/>
                </a:lnTo>
                <a:lnTo>
                  <a:pt x="291" y="241"/>
                </a:lnTo>
                <a:lnTo>
                  <a:pt x="287" y="245"/>
                </a:lnTo>
                <a:lnTo>
                  <a:pt x="259" y="254"/>
                </a:lnTo>
                <a:lnTo>
                  <a:pt x="259" y="254"/>
                </a:lnTo>
                <a:lnTo>
                  <a:pt x="258" y="254"/>
                </a:lnTo>
                <a:lnTo>
                  <a:pt x="253" y="252"/>
                </a:lnTo>
                <a:lnTo>
                  <a:pt x="253" y="252"/>
                </a:lnTo>
                <a:lnTo>
                  <a:pt x="250" y="251"/>
                </a:lnTo>
                <a:lnTo>
                  <a:pt x="246" y="251"/>
                </a:lnTo>
                <a:lnTo>
                  <a:pt x="242" y="252"/>
                </a:lnTo>
                <a:lnTo>
                  <a:pt x="242" y="252"/>
                </a:lnTo>
                <a:lnTo>
                  <a:pt x="236" y="244"/>
                </a:lnTo>
                <a:lnTo>
                  <a:pt x="229" y="231"/>
                </a:lnTo>
                <a:lnTo>
                  <a:pt x="229" y="231"/>
                </a:lnTo>
                <a:lnTo>
                  <a:pt x="218" y="212"/>
                </a:lnTo>
                <a:lnTo>
                  <a:pt x="209" y="196"/>
                </a:lnTo>
                <a:lnTo>
                  <a:pt x="209" y="196"/>
                </a:lnTo>
                <a:lnTo>
                  <a:pt x="212" y="190"/>
                </a:lnTo>
                <a:lnTo>
                  <a:pt x="215" y="186"/>
                </a:lnTo>
                <a:lnTo>
                  <a:pt x="215" y="183"/>
                </a:lnTo>
                <a:lnTo>
                  <a:pt x="215" y="183"/>
                </a:lnTo>
                <a:lnTo>
                  <a:pt x="212" y="172"/>
                </a:lnTo>
                <a:lnTo>
                  <a:pt x="212" y="172"/>
                </a:lnTo>
                <a:lnTo>
                  <a:pt x="223" y="184"/>
                </a:lnTo>
                <a:lnTo>
                  <a:pt x="232" y="192"/>
                </a:lnTo>
                <a:lnTo>
                  <a:pt x="234" y="194"/>
                </a:lnTo>
                <a:lnTo>
                  <a:pt x="235" y="193"/>
                </a:lnTo>
                <a:lnTo>
                  <a:pt x="235" y="193"/>
                </a:lnTo>
                <a:lnTo>
                  <a:pt x="238" y="190"/>
                </a:lnTo>
                <a:lnTo>
                  <a:pt x="239" y="188"/>
                </a:lnTo>
                <a:lnTo>
                  <a:pt x="241" y="188"/>
                </a:lnTo>
                <a:lnTo>
                  <a:pt x="242" y="189"/>
                </a:lnTo>
                <a:lnTo>
                  <a:pt x="242" y="189"/>
                </a:lnTo>
                <a:lnTo>
                  <a:pt x="245" y="193"/>
                </a:lnTo>
                <a:lnTo>
                  <a:pt x="248" y="194"/>
                </a:lnTo>
                <a:lnTo>
                  <a:pt x="251" y="195"/>
                </a:lnTo>
                <a:lnTo>
                  <a:pt x="252" y="194"/>
                </a:lnTo>
                <a:lnTo>
                  <a:pt x="253" y="193"/>
                </a:lnTo>
                <a:lnTo>
                  <a:pt x="253" y="193"/>
                </a:lnTo>
                <a:lnTo>
                  <a:pt x="257" y="186"/>
                </a:lnTo>
                <a:lnTo>
                  <a:pt x="259" y="183"/>
                </a:lnTo>
                <a:lnTo>
                  <a:pt x="259" y="183"/>
                </a:lnTo>
                <a:lnTo>
                  <a:pt x="262" y="187"/>
                </a:lnTo>
                <a:lnTo>
                  <a:pt x="263" y="189"/>
                </a:lnTo>
                <a:lnTo>
                  <a:pt x="263" y="189"/>
                </a:lnTo>
                <a:lnTo>
                  <a:pt x="265" y="177"/>
                </a:lnTo>
                <a:lnTo>
                  <a:pt x="267" y="166"/>
                </a:lnTo>
                <a:lnTo>
                  <a:pt x="267" y="159"/>
                </a:lnTo>
                <a:lnTo>
                  <a:pt x="267" y="159"/>
                </a:lnTo>
                <a:lnTo>
                  <a:pt x="267" y="148"/>
                </a:lnTo>
                <a:lnTo>
                  <a:pt x="267" y="142"/>
                </a:lnTo>
                <a:lnTo>
                  <a:pt x="267" y="142"/>
                </a:lnTo>
                <a:lnTo>
                  <a:pt x="270" y="140"/>
                </a:lnTo>
                <a:lnTo>
                  <a:pt x="273" y="137"/>
                </a:lnTo>
                <a:lnTo>
                  <a:pt x="274" y="135"/>
                </a:lnTo>
                <a:lnTo>
                  <a:pt x="274" y="135"/>
                </a:lnTo>
                <a:lnTo>
                  <a:pt x="274" y="123"/>
                </a:lnTo>
                <a:lnTo>
                  <a:pt x="277" y="111"/>
                </a:lnTo>
                <a:lnTo>
                  <a:pt x="277" y="111"/>
                </a:lnTo>
                <a:lnTo>
                  <a:pt x="280" y="105"/>
                </a:lnTo>
                <a:lnTo>
                  <a:pt x="283" y="94"/>
                </a:lnTo>
                <a:lnTo>
                  <a:pt x="283" y="94"/>
                </a:lnTo>
                <a:lnTo>
                  <a:pt x="285" y="85"/>
                </a:lnTo>
                <a:lnTo>
                  <a:pt x="285" y="76"/>
                </a:lnTo>
                <a:lnTo>
                  <a:pt x="283" y="66"/>
                </a:lnTo>
                <a:lnTo>
                  <a:pt x="283" y="66"/>
                </a:lnTo>
                <a:lnTo>
                  <a:pt x="288" y="64"/>
                </a:lnTo>
                <a:lnTo>
                  <a:pt x="291" y="60"/>
                </a:lnTo>
                <a:lnTo>
                  <a:pt x="291" y="58"/>
                </a:lnTo>
                <a:lnTo>
                  <a:pt x="291" y="57"/>
                </a:lnTo>
                <a:lnTo>
                  <a:pt x="291" y="57"/>
                </a:lnTo>
                <a:lnTo>
                  <a:pt x="286" y="48"/>
                </a:lnTo>
                <a:lnTo>
                  <a:pt x="283" y="46"/>
                </a:lnTo>
                <a:lnTo>
                  <a:pt x="283" y="4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62EE71F4-E7CA-49F9-942F-26E55A3EBAC0}"/>
              </a:ext>
            </a:extLst>
          </p:cNvPr>
          <p:cNvSpPr>
            <a:spLocks noEditPoints="1"/>
          </p:cNvSpPr>
          <p:nvPr/>
        </p:nvSpPr>
        <p:spPr bwMode="auto">
          <a:xfrm>
            <a:off x="2540803" y="814160"/>
            <a:ext cx="837022" cy="1627034"/>
          </a:xfrm>
          <a:custGeom>
            <a:avLst/>
            <a:gdLst>
              <a:gd name="T0" fmla="*/ 339 w 641"/>
              <a:gd name="T1" fmla="*/ 9 h 1246"/>
              <a:gd name="T2" fmla="*/ 310 w 641"/>
              <a:gd name="T3" fmla="*/ 41 h 1246"/>
              <a:gd name="T4" fmla="*/ 307 w 641"/>
              <a:gd name="T5" fmla="*/ 95 h 1246"/>
              <a:gd name="T6" fmla="*/ 315 w 641"/>
              <a:gd name="T7" fmla="*/ 139 h 1246"/>
              <a:gd name="T8" fmla="*/ 291 w 641"/>
              <a:gd name="T9" fmla="*/ 204 h 1246"/>
              <a:gd name="T10" fmla="*/ 224 w 641"/>
              <a:gd name="T11" fmla="*/ 339 h 1246"/>
              <a:gd name="T12" fmla="*/ 182 w 641"/>
              <a:gd name="T13" fmla="*/ 375 h 1246"/>
              <a:gd name="T14" fmla="*/ 92 w 641"/>
              <a:gd name="T15" fmla="*/ 489 h 1246"/>
              <a:gd name="T16" fmla="*/ 98 w 641"/>
              <a:gd name="T17" fmla="*/ 519 h 1246"/>
              <a:gd name="T18" fmla="*/ 152 w 641"/>
              <a:gd name="T19" fmla="*/ 589 h 1246"/>
              <a:gd name="T20" fmla="*/ 159 w 641"/>
              <a:gd name="T21" fmla="*/ 769 h 1246"/>
              <a:gd name="T22" fmla="*/ 90 w 641"/>
              <a:gd name="T23" fmla="*/ 979 h 1246"/>
              <a:gd name="T24" fmla="*/ 108 w 641"/>
              <a:gd name="T25" fmla="*/ 1000 h 1246"/>
              <a:gd name="T26" fmla="*/ 68 w 641"/>
              <a:gd name="T27" fmla="*/ 1084 h 1246"/>
              <a:gd name="T28" fmla="*/ 29 w 641"/>
              <a:gd name="T29" fmla="*/ 1117 h 1246"/>
              <a:gd name="T30" fmla="*/ 1 w 641"/>
              <a:gd name="T31" fmla="*/ 1148 h 1246"/>
              <a:gd name="T32" fmla="*/ 10 w 641"/>
              <a:gd name="T33" fmla="*/ 1181 h 1246"/>
              <a:gd name="T34" fmla="*/ 46 w 641"/>
              <a:gd name="T35" fmla="*/ 1200 h 1246"/>
              <a:gd name="T36" fmla="*/ 90 w 641"/>
              <a:gd name="T37" fmla="*/ 1239 h 1246"/>
              <a:gd name="T38" fmla="*/ 162 w 641"/>
              <a:gd name="T39" fmla="*/ 1219 h 1246"/>
              <a:gd name="T40" fmla="*/ 164 w 641"/>
              <a:gd name="T41" fmla="*/ 1200 h 1246"/>
              <a:gd name="T42" fmla="*/ 121 w 641"/>
              <a:gd name="T43" fmla="*/ 1186 h 1246"/>
              <a:gd name="T44" fmla="*/ 106 w 641"/>
              <a:gd name="T45" fmla="*/ 1143 h 1246"/>
              <a:gd name="T46" fmla="*/ 228 w 641"/>
              <a:gd name="T47" fmla="*/ 1048 h 1246"/>
              <a:gd name="T48" fmla="*/ 254 w 641"/>
              <a:gd name="T49" fmla="*/ 1050 h 1246"/>
              <a:gd name="T50" fmla="*/ 285 w 641"/>
              <a:gd name="T51" fmla="*/ 1084 h 1246"/>
              <a:gd name="T52" fmla="*/ 321 w 641"/>
              <a:gd name="T53" fmla="*/ 1073 h 1246"/>
              <a:gd name="T54" fmla="*/ 336 w 641"/>
              <a:gd name="T55" fmla="*/ 1039 h 1246"/>
              <a:gd name="T56" fmla="*/ 455 w 641"/>
              <a:gd name="T57" fmla="*/ 1053 h 1246"/>
              <a:gd name="T58" fmla="*/ 468 w 641"/>
              <a:gd name="T59" fmla="*/ 1131 h 1246"/>
              <a:gd name="T60" fmla="*/ 453 w 641"/>
              <a:gd name="T61" fmla="*/ 1187 h 1246"/>
              <a:gd name="T62" fmla="*/ 465 w 641"/>
              <a:gd name="T63" fmla="*/ 1213 h 1246"/>
              <a:gd name="T64" fmla="*/ 543 w 641"/>
              <a:gd name="T65" fmla="*/ 1234 h 1246"/>
              <a:gd name="T66" fmla="*/ 616 w 641"/>
              <a:gd name="T67" fmla="*/ 1242 h 1246"/>
              <a:gd name="T68" fmla="*/ 640 w 641"/>
              <a:gd name="T69" fmla="*/ 1224 h 1246"/>
              <a:gd name="T70" fmla="*/ 602 w 641"/>
              <a:gd name="T71" fmla="*/ 1207 h 1246"/>
              <a:gd name="T72" fmla="*/ 533 w 641"/>
              <a:gd name="T73" fmla="*/ 1147 h 1246"/>
              <a:gd name="T74" fmla="*/ 541 w 641"/>
              <a:gd name="T75" fmla="*/ 1043 h 1246"/>
              <a:gd name="T76" fmla="*/ 608 w 641"/>
              <a:gd name="T77" fmla="*/ 1002 h 1246"/>
              <a:gd name="T78" fmla="*/ 563 w 641"/>
              <a:gd name="T79" fmla="*/ 873 h 1246"/>
              <a:gd name="T80" fmla="*/ 528 w 641"/>
              <a:gd name="T81" fmla="*/ 801 h 1246"/>
              <a:gd name="T82" fmla="*/ 545 w 641"/>
              <a:gd name="T83" fmla="*/ 774 h 1246"/>
              <a:gd name="T84" fmla="*/ 554 w 641"/>
              <a:gd name="T85" fmla="*/ 754 h 1246"/>
              <a:gd name="T86" fmla="*/ 489 w 641"/>
              <a:gd name="T87" fmla="*/ 638 h 1246"/>
              <a:gd name="T88" fmla="*/ 491 w 641"/>
              <a:gd name="T89" fmla="*/ 610 h 1246"/>
              <a:gd name="T90" fmla="*/ 521 w 641"/>
              <a:gd name="T91" fmla="*/ 606 h 1246"/>
              <a:gd name="T92" fmla="*/ 532 w 641"/>
              <a:gd name="T93" fmla="*/ 594 h 1246"/>
              <a:gd name="T94" fmla="*/ 581 w 641"/>
              <a:gd name="T95" fmla="*/ 541 h 1246"/>
              <a:gd name="T96" fmla="*/ 473 w 641"/>
              <a:gd name="T97" fmla="*/ 513 h 1246"/>
              <a:gd name="T98" fmla="*/ 466 w 641"/>
              <a:gd name="T99" fmla="*/ 448 h 1246"/>
              <a:gd name="T100" fmla="*/ 456 w 641"/>
              <a:gd name="T101" fmla="*/ 331 h 1246"/>
              <a:gd name="T102" fmla="*/ 429 w 641"/>
              <a:gd name="T103" fmla="*/ 258 h 1246"/>
              <a:gd name="T104" fmla="*/ 429 w 641"/>
              <a:gd name="T105" fmla="*/ 198 h 1246"/>
              <a:gd name="T106" fmla="*/ 472 w 641"/>
              <a:gd name="T107" fmla="*/ 165 h 1246"/>
              <a:gd name="T108" fmla="*/ 464 w 641"/>
              <a:gd name="T109" fmla="*/ 79 h 1246"/>
              <a:gd name="T110" fmla="*/ 447 w 641"/>
              <a:gd name="T111" fmla="*/ 26 h 1246"/>
              <a:gd name="T112" fmla="*/ 404 w 641"/>
              <a:gd name="T113" fmla="*/ 0 h 1246"/>
              <a:gd name="T114" fmla="*/ 251 w 641"/>
              <a:gd name="T115" fmla="*/ 349 h 1246"/>
              <a:gd name="T116" fmla="*/ 220 w 641"/>
              <a:gd name="T117" fmla="*/ 357 h 1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41" h="1246">
                <a:moveTo>
                  <a:pt x="380" y="6"/>
                </a:moveTo>
                <a:lnTo>
                  <a:pt x="380" y="6"/>
                </a:lnTo>
                <a:lnTo>
                  <a:pt x="374" y="5"/>
                </a:lnTo>
                <a:lnTo>
                  <a:pt x="367" y="5"/>
                </a:lnTo>
                <a:lnTo>
                  <a:pt x="358" y="5"/>
                </a:lnTo>
                <a:lnTo>
                  <a:pt x="348" y="6"/>
                </a:lnTo>
                <a:lnTo>
                  <a:pt x="339" y="9"/>
                </a:lnTo>
                <a:lnTo>
                  <a:pt x="328" y="14"/>
                </a:lnTo>
                <a:lnTo>
                  <a:pt x="324" y="17"/>
                </a:lnTo>
                <a:lnTo>
                  <a:pt x="321" y="21"/>
                </a:lnTo>
                <a:lnTo>
                  <a:pt x="321" y="21"/>
                </a:lnTo>
                <a:lnTo>
                  <a:pt x="317" y="26"/>
                </a:lnTo>
                <a:lnTo>
                  <a:pt x="314" y="31"/>
                </a:lnTo>
                <a:lnTo>
                  <a:pt x="310" y="41"/>
                </a:lnTo>
                <a:lnTo>
                  <a:pt x="309" y="52"/>
                </a:lnTo>
                <a:lnTo>
                  <a:pt x="309" y="62"/>
                </a:lnTo>
                <a:lnTo>
                  <a:pt x="310" y="81"/>
                </a:lnTo>
                <a:lnTo>
                  <a:pt x="311" y="87"/>
                </a:lnTo>
                <a:lnTo>
                  <a:pt x="311" y="87"/>
                </a:lnTo>
                <a:lnTo>
                  <a:pt x="310" y="90"/>
                </a:lnTo>
                <a:lnTo>
                  <a:pt x="307" y="95"/>
                </a:lnTo>
                <a:lnTo>
                  <a:pt x="306" y="100"/>
                </a:lnTo>
                <a:lnTo>
                  <a:pt x="306" y="105"/>
                </a:lnTo>
                <a:lnTo>
                  <a:pt x="306" y="110"/>
                </a:lnTo>
                <a:lnTo>
                  <a:pt x="309" y="117"/>
                </a:lnTo>
                <a:lnTo>
                  <a:pt x="309" y="117"/>
                </a:lnTo>
                <a:lnTo>
                  <a:pt x="313" y="129"/>
                </a:lnTo>
                <a:lnTo>
                  <a:pt x="315" y="139"/>
                </a:lnTo>
                <a:lnTo>
                  <a:pt x="315" y="150"/>
                </a:lnTo>
                <a:lnTo>
                  <a:pt x="311" y="161"/>
                </a:lnTo>
                <a:lnTo>
                  <a:pt x="311" y="161"/>
                </a:lnTo>
                <a:lnTo>
                  <a:pt x="306" y="174"/>
                </a:lnTo>
                <a:lnTo>
                  <a:pt x="301" y="183"/>
                </a:lnTo>
                <a:lnTo>
                  <a:pt x="296" y="193"/>
                </a:lnTo>
                <a:lnTo>
                  <a:pt x="291" y="204"/>
                </a:lnTo>
                <a:lnTo>
                  <a:pt x="291" y="204"/>
                </a:lnTo>
                <a:lnTo>
                  <a:pt x="287" y="220"/>
                </a:lnTo>
                <a:lnTo>
                  <a:pt x="284" y="236"/>
                </a:lnTo>
                <a:lnTo>
                  <a:pt x="281" y="255"/>
                </a:lnTo>
                <a:lnTo>
                  <a:pt x="275" y="273"/>
                </a:lnTo>
                <a:lnTo>
                  <a:pt x="275" y="273"/>
                </a:lnTo>
                <a:lnTo>
                  <a:pt x="224" y="339"/>
                </a:lnTo>
                <a:lnTo>
                  <a:pt x="224" y="339"/>
                </a:lnTo>
                <a:lnTo>
                  <a:pt x="210" y="356"/>
                </a:lnTo>
                <a:lnTo>
                  <a:pt x="201" y="367"/>
                </a:lnTo>
                <a:lnTo>
                  <a:pt x="195" y="376"/>
                </a:lnTo>
                <a:lnTo>
                  <a:pt x="195" y="376"/>
                </a:lnTo>
                <a:lnTo>
                  <a:pt x="189" y="375"/>
                </a:lnTo>
                <a:lnTo>
                  <a:pt x="182" y="375"/>
                </a:lnTo>
                <a:lnTo>
                  <a:pt x="182" y="375"/>
                </a:lnTo>
                <a:lnTo>
                  <a:pt x="177" y="380"/>
                </a:lnTo>
                <a:lnTo>
                  <a:pt x="165" y="392"/>
                </a:lnTo>
                <a:lnTo>
                  <a:pt x="135" y="429"/>
                </a:lnTo>
                <a:lnTo>
                  <a:pt x="106" y="468"/>
                </a:lnTo>
                <a:lnTo>
                  <a:pt x="96" y="482"/>
                </a:lnTo>
                <a:lnTo>
                  <a:pt x="92" y="489"/>
                </a:lnTo>
                <a:lnTo>
                  <a:pt x="92" y="489"/>
                </a:lnTo>
                <a:lnTo>
                  <a:pt x="94" y="496"/>
                </a:lnTo>
                <a:lnTo>
                  <a:pt x="96" y="504"/>
                </a:lnTo>
                <a:lnTo>
                  <a:pt x="99" y="509"/>
                </a:lnTo>
                <a:lnTo>
                  <a:pt x="99" y="513"/>
                </a:lnTo>
                <a:lnTo>
                  <a:pt x="99" y="513"/>
                </a:lnTo>
                <a:lnTo>
                  <a:pt x="98" y="519"/>
                </a:lnTo>
                <a:lnTo>
                  <a:pt x="98" y="528"/>
                </a:lnTo>
                <a:lnTo>
                  <a:pt x="98" y="538"/>
                </a:lnTo>
                <a:lnTo>
                  <a:pt x="99" y="546"/>
                </a:lnTo>
                <a:lnTo>
                  <a:pt x="99" y="546"/>
                </a:lnTo>
                <a:lnTo>
                  <a:pt x="104" y="551"/>
                </a:lnTo>
                <a:lnTo>
                  <a:pt x="116" y="562"/>
                </a:lnTo>
                <a:lnTo>
                  <a:pt x="152" y="589"/>
                </a:lnTo>
                <a:lnTo>
                  <a:pt x="203" y="627"/>
                </a:lnTo>
                <a:lnTo>
                  <a:pt x="203" y="627"/>
                </a:lnTo>
                <a:lnTo>
                  <a:pt x="184" y="687"/>
                </a:lnTo>
                <a:lnTo>
                  <a:pt x="168" y="734"/>
                </a:lnTo>
                <a:lnTo>
                  <a:pt x="163" y="753"/>
                </a:lnTo>
                <a:lnTo>
                  <a:pt x="159" y="769"/>
                </a:lnTo>
                <a:lnTo>
                  <a:pt x="159" y="769"/>
                </a:lnTo>
                <a:lnTo>
                  <a:pt x="152" y="799"/>
                </a:lnTo>
                <a:lnTo>
                  <a:pt x="143" y="837"/>
                </a:lnTo>
                <a:lnTo>
                  <a:pt x="133" y="874"/>
                </a:lnTo>
                <a:lnTo>
                  <a:pt x="128" y="891"/>
                </a:lnTo>
                <a:lnTo>
                  <a:pt x="122" y="903"/>
                </a:lnTo>
                <a:lnTo>
                  <a:pt x="122" y="903"/>
                </a:lnTo>
                <a:lnTo>
                  <a:pt x="90" y="979"/>
                </a:lnTo>
                <a:lnTo>
                  <a:pt x="108" y="988"/>
                </a:lnTo>
                <a:lnTo>
                  <a:pt x="108" y="988"/>
                </a:lnTo>
                <a:lnTo>
                  <a:pt x="106" y="993"/>
                </a:lnTo>
                <a:lnTo>
                  <a:pt x="106" y="997"/>
                </a:lnTo>
                <a:lnTo>
                  <a:pt x="107" y="998"/>
                </a:lnTo>
                <a:lnTo>
                  <a:pt x="108" y="1000"/>
                </a:lnTo>
                <a:lnTo>
                  <a:pt x="108" y="1000"/>
                </a:lnTo>
                <a:lnTo>
                  <a:pt x="113" y="1002"/>
                </a:lnTo>
                <a:lnTo>
                  <a:pt x="113" y="1002"/>
                </a:lnTo>
                <a:lnTo>
                  <a:pt x="103" y="1026"/>
                </a:lnTo>
                <a:lnTo>
                  <a:pt x="83" y="1062"/>
                </a:lnTo>
                <a:lnTo>
                  <a:pt x="83" y="1062"/>
                </a:lnTo>
                <a:lnTo>
                  <a:pt x="76" y="1075"/>
                </a:lnTo>
                <a:lnTo>
                  <a:pt x="68" y="1084"/>
                </a:lnTo>
                <a:lnTo>
                  <a:pt x="60" y="1092"/>
                </a:lnTo>
                <a:lnTo>
                  <a:pt x="60" y="1092"/>
                </a:lnTo>
                <a:lnTo>
                  <a:pt x="55" y="1096"/>
                </a:lnTo>
                <a:lnTo>
                  <a:pt x="42" y="1104"/>
                </a:lnTo>
                <a:lnTo>
                  <a:pt x="42" y="1104"/>
                </a:lnTo>
                <a:lnTo>
                  <a:pt x="35" y="1110"/>
                </a:lnTo>
                <a:lnTo>
                  <a:pt x="29" y="1117"/>
                </a:lnTo>
                <a:lnTo>
                  <a:pt x="23" y="1122"/>
                </a:lnTo>
                <a:lnTo>
                  <a:pt x="23" y="1122"/>
                </a:lnTo>
                <a:lnTo>
                  <a:pt x="20" y="1125"/>
                </a:lnTo>
                <a:lnTo>
                  <a:pt x="12" y="1132"/>
                </a:lnTo>
                <a:lnTo>
                  <a:pt x="6" y="1136"/>
                </a:lnTo>
                <a:lnTo>
                  <a:pt x="4" y="1143"/>
                </a:lnTo>
                <a:lnTo>
                  <a:pt x="1" y="1148"/>
                </a:lnTo>
                <a:lnTo>
                  <a:pt x="0" y="1156"/>
                </a:lnTo>
                <a:lnTo>
                  <a:pt x="0" y="1156"/>
                </a:lnTo>
                <a:lnTo>
                  <a:pt x="1" y="1162"/>
                </a:lnTo>
                <a:lnTo>
                  <a:pt x="3" y="1168"/>
                </a:lnTo>
                <a:lnTo>
                  <a:pt x="4" y="1173"/>
                </a:lnTo>
                <a:lnTo>
                  <a:pt x="6" y="1177"/>
                </a:lnTo>
                <a:lnTo>
                  <a:pt x="10" y="1181"/>
                </a:lnTo>
                <a:lnTo>
                  <a:pt x="14" y="1183"/>
                </a:lnTo>
                <a:lnTo>
                  <a:pt x="23" y="1189"/>
                </a:lnTo>
                <a:lnTo>
                  <a:pt x="23" y="1189"/>
                </a:lnTo>
                <a:lnTo>
                  <a:pt x="33" y="1192"/>
                </a:lnTo>
                <a:lnTo>
                  <a:pt x="39" y="1195"/>
                </a:lnTo>
                <a:lnTo>
                  <a:pt x="46" y="1200"/>
                </a:lnTo>
                <a:lnTo>
                  <a:pt x="46" y="1200"/>
                </a:lnTo>
                <a:lnTo>
                  <a:pt x="51" y="1207"/>
                </a:lnTo>
                <a:lnTo>
                  <a:pt x="61" y="1220"/>
                </a:lnTo>
                <a:lnTo>
                  <a:pt x="68" y="1226"/>
                </a:lnTo>
                <a:lnTo>
                  <a:pt x="76" y="1232"/>
                </a:lnTo>
                <a:lnTo>
                  <a:pt x="83" y="1237"/>
                </a:lnTo>
                <a:lnTo>
                  <a:pt x="90" y="1239"/>
                </a:lnTo>
                <a:lnTo>
                  <a:pt x="90" y="1239"/>
                </a:lnTo>
                <a:lnTo>
                  <a:pt x="98" y="1239"/>
                </a:lnTo>
                <a:lnTo>
                  <a:pt x="107" y="1238"/>
                </a:lnTo>
                <a:lnTo>
                  <a:pt x="117" y="1237"/>
                </a:lnTo>
                <a:lnTo>
                  <a:pt x="129" y="1233"/>
                </a:lnTo>
                <a:lnTo>
                  <a:pt x="149" y="1225"/>
                </a:lnTo>
                <a:lnTo>
                  <a:pt x="162" y="1219"/>
                </a:lnTo>
                <a:lnTo>
                  <a:pt x="162" y="1219"/>
                </a:lnTo>
                <a:lnTo>
                  <a:pt x="168" y="1213"/>
                </a:lnTo>
                <a:lnTo>
                  <a:pt x="171" y="1212"/>
                </a:lnTo>
                <a:lnTo>
                  <a:pt x="172" y="1209"/>
                </a:lnTo>
                <a:lnTo>
                  <a:pt x="172" y="1208"/>
                </a:lnTo>
                <a:lnTo>
                  <a:pt x="171" y="1205"/>
                </a:lnTo>
                <a:lnTo>
                  <a:pt x="164" y="1200"/>
                </a:lnTo>
                <a:lnTo>
                  <a:pt x="164" y="1200"/>
                </a:lnTo>
                <a:lnTo>
                  <a:pt x="160" y="1198"/>
                </a:lnTo>
                <a:lnTo>
                  <a:pt x="154" y="1195"/>
                </a:lnTo>
                <a:lnTo>
                  <a:pt x="139" y="1192"/>
                </a:lnTo>
                <a:lnTo>
                  <a:pt x="128" y="1190"/>
                </a:lnTo>
                <a:lnTo>
                  <a:pt x="122" y="1189"/>
                </a:lnTo>
                <a:lnTo>
                  <a:pt x="122" y="1189"/>
                </a:lnTo>
                <a:lnTo>
                  <a:pt x="121" y="1186"/>
                </a:lnTo>
                <a:lnTo>
                  <a:pt x="117" y="1179"/>
                </a:lnTo>
                <a:lnTo>
                  <a:pt x="112" y="1172"/>
                </a:lnTo>
                <a:lnTo>
                  <a:pt x="108" y="1165"/>
                </a:lnTo>
                <a:lnTo>
                  <a:pt x="108" y="1165"/>
                </a:lnTo>
                <a:lnTo>
                  <a:pt x="107" y="1160"/>
                </a:lnTo>
                <a:lnTo>
                  <a:pt x="106" y="1155"/>
                </a:lnTo>
                <a:lnTo>
                  <a:pt x="106" y="1143"/>
                </a:lnTo>
                <a:lnTo>
                  <a:pt x="108" y="1129"/>
                </a:lnTo>
                <a:lnTo>
                  <a:pt x="108" y="1122"/>
                </a:lnTo>
                <a:lnTo>
                  <a:pt x="207" y="1030"/>
                </a:lnTo>
                <a:lnTo>
                  <a:pt x="207" y="1030"/>
                </a:lnTo>
                <a:lnTo>
                  <a:pt x="214" y="1037"/>
                </a:lnTo>
                <a:lnTo>
                  <a:pt x="220" y="1043"/>
                </a:lnTo>
                <a:lnTo>
                  <a:pt x="228" y="1048"/>
                </a:lnTo>
                <a:lnTo>
                  <a:pt x="228" y="1048"/>
                </a:lnTo>
                <a:lnTo>
                  <a:pt x="232" y="1048"/>
                </a:lnTo>
                <a:lnTo>
                  <a:pt x="236" y="1048"/>
                </a:lnTo>
                <a:lnTo>
                  <a:pt x="242" y="1048"/>
                </a:lnTo>
                <a:lnTo>
                  <a:pt x="246" y="1048"/>
                </a:lnTo>
                <a:lnTo>
                  <a:pt x="250" y="1048"/>
                </a:lnTo>
                <a:lnTo>
                  <a:pt x="254" y="1050"/>
                </a:lnTo>
                <a:lnTo>
                  <a:pt x="258" y="1053"/>
                </a:lnTo>
                <a:lnTo>
                  <a:pt x="258" y="1053"/>
                </a:lnTo>
                <a:lnTo>
                  <a:pt x="264" y="1065"/>
                </a:lnTo>
                <a:lnTo>
                  <a:pt x="268" y="1070"/>
                </a:lnTo>
                <a:lnTo>
                  <a:pt x="272" y="1076"/>
                </a:lnTo>
                <a:lnTo>
                  <a:pt x="278" y="1080"/>
                </a:lnTo>
                <a:lnTo>
                  <a:pt x="285" y="1084"/>
                </a:lnTo>
                <a:lnTo>
                  <a:pt x="294" y="1086"/>
                </a:lnTo>
                <a:lnTo>
                  <a:pt x="306" y="1083"/>
                </a:lnTo>
                <a:lnTo>
                  <a:pt x="306" y="1083"/>
                </a:lnTo>
                <a:lnTo>
                  <a:pt x="311" y="1082"/>
                </a:lnTo>
                <a:lnTo>
                  <a:pt x="315" y="1079"/>
                </a:lnTo>
                <a:lnTo>
                  <a:pt x="319" y="1076"/>
                </a:lnTo>
                <a:lnTo>
                  <a:pt x="321" y="1073"/>
                </a:lnTo>
                <a:lnTo>
                  <a:pt x="323" y="1066"/>
                </a:lnTo>
                <a:lnTo>
                  <a:pt x="324" y="1058"/>
                </a:lnTo>
                <a:lnTo>
                  <a:pt x="324" y="1052"/>
                </a:lnTo>
                <a:lnTo>
                  <a:pt x="327" y="1045"/>
                </a:lnTo>
                <a:lnTo>
                  <a:pt x="330" y="1043"/>
                </a:lnTo>
                <a:lnTo>
                  <a:pt x="332" y="1041"/>
                </a:lnTo>
                <a:lnTo>
                  <a:pt x="336" y="1039"/>
                </a:lnTo>
                <a:lnTo>
                  <a:pt x="341" y="1039"/>
                </a:lnTo>
                <a:lnTo>
                  <a:pt x="341" y="1039"/>
                </a:lnTo>
                <a:lnTo>
                  <a:pt x="356" y="1039"/>
                </a:lnTo>
                <a:lnTo>
                  <a:pt x="373" y="1040"/>
                </a:lnTo>
                <a:lnTo>
                  <a:pt x="410" y="1045"/>
                </a:lnTo>
                <a:lnTo>
                  <a:pt x="442" y="1050"/>
                </a:lnTo>
                <a:lnTo>
                  <a:pt x="455" y="1053"/>
                </a:lnTo>
                <a:lnTo>
                  <a:pt x="455" y="1053"/>
                </a:lnTo>
                <a:lnTo>
                  <a:pt x="470" y="1104"/>
                </a:lnTo>
                <a:lnTo>
                  <a:pt x="470" y="1104"/>
                </a:lnTo>
                <a:lnTo>
                  <a:pt x="472" y="1113"/>
                </a:lnTo>
                <a:lnTo>
                  <a:pt x="473" y="1119"/>
                </a:lnTo>
                <a:lnTo>
                  <a:pt x="473" y="1126"/>
                </a:lnTo>
                <a:lnTo>
                  <a:pt x="468" y="1131"/>
                </a:lnTo>
                <a:lnTo>
                  <a:pt x="464" y="1161"/>
                </a:lnTo>
                <a:lnTo>
                  <a:pt x="464" y="1161"/>
                </a:lnTo>
                <a:lnTo>
                  <a:pt x="460" y="1168"/>
                </a:lnTo>
                <a:lnTo>
                  <a:pt x="457" y="1173"/>
                </a:lnTo>
                <a:lnTo>
                  <a:pt x="455" y="1179"/>
                </a:lnTo>
                <a:lnTo>
                  <a:pt x="455" y="1179"/>
                </a:lnTo>
                <a:lnTo>
                  <a:pt x="453" y="1187"/>
                </a:lnTo>
                <a:lnTo>
                  <a:pt x="453" y="1195"/>
                </a:lnTo>
                <a:lnTo>
                  <a:pt x="455" y="1203"/>
                </a:lnTo>
                <a:lnTo>
                  <a:pt x="456" y="1207"/>
                </a:lnTo>
                <a:lnTo>
                  <a:pt x="459" y="1209"/>
                </a:lnTo>
                <a:lnTo>
                  <a:pt x="459" y="1209"/>
                </a:lnTo>
                <a:lnTo>
                  <a:pt x="461" y="1212"/>
                </a:lnTo>
                <a:lnTo>
                  <a:pt x="465" y="1213"/>
                </a:lnTo>
                <a:lnTo>
                  <a:pt x="476" y="1213"/>
                </a:lnTo>
                <a:lnTo>
                  <a:pt x="487" y="1215"/>
                </a:lnTo>
                <a:lnTo>
                  <a:pt x="495" y="1216"/>
                </a:lnTo>
                <a:lnTo>
                  <a:pt x="503" y="1219"/>
                </a:lnTo>
                <a:lnTo>
                  <a:pt x="503" y="1219"/>
                </a:lnTo>
                <a:lnTo>
                  <a:pt x="522" y="1226"/>
                </a:lnTo>
                <a:lnTo>
                  <a:pt x="543" y="1234"/>
                </a:lnTo>
                <a:lnTo>
                  <a:pt x="562" y="1241"/>
                </a:lnTo>
                <a:lnTo>
                  <a:pt x="571" y="1243"/>
                </a:lnTo>
                <a:lnTo>
                  <a:pt x="578" y="1246"/>
                </a:lnTo>
                <a:lnTo>
                  <a:pt x="578" y="1246"/>
                </a:lnTo>
                <a:lnTo>
                  <a:pt x="586" y="1246"/>
                </a:lnTo>
                <a:lnTo>
                  <a:pt x="595" y="1246"/>
                </a:lnTo>
                <a:lnTo>
                  <a:pt x="616" y="1242"/>
                </a:lnTo>
                <a:lnTo>
                  <a:pt x="625" y="1239"/>
                </a:lnTo>
                <a:lnTo>
                  <a:pt x="633" y="1235"/>
                </a:lnTo>
                <a:lnTo>
                  <a:pt x="638" y="1232"/>
                </a:lnTo>
                <a:lnTo>
                  <a:pt x="641" y="1230"/>
                </a:lnTo>
                <a:lnTo>
                  <a:pt x="641" y="1228"/>
                </a:lnTo>
                <a:lnTo>
                  <a:pt x="641" y="1228"/>
                </a:lnTo>
                <a:lnTo>
                  <a:pt x="640" y="1224"/>
                </a:lnTo>
                <a:lnTo>
                  <a:pt x="637" y="1221"/>
                </a:lnTo>
                <a:lnTo>
                  <a:pt x="633" y="1219"/>
                </a:lnTo>
                <a:lnTo>
                  <a:pt x="628" y="1216"/>
                </a:lnTo>
                <a:lnTo>
                  <a:pt x="616" y="1213"/>
                </a:lnTo>
                <a:lnTo>
                  <a:pt x="608" y="1209"/>
                </a:lnTo>
                <a:lnTo>
                  <a:pt x="608" y="1209"/>
                </a:lnTo>
                <a:lnTo>
                  <a:pt x="602" y="1207"/>
                </a:lnTo>
                <a:lnTo>
                  <a:pt x="598" y="1204"/>
                </a:lnTo>
                <a:lnTo>
                  <a:pt x="593" y="1203"/>
                </a:lnTo>
                <a:lnTo>
                  <a:pt x="545" y="1170"/>
                </a:lnTo>
                <a:lnTo>
                  <a:pt x="545" y="1170"/>
                </a:lnTo>
                <a:lnTo>
                  <a:pt x="541" y="1165"/>
                </a:lnTo>
                <a:lnTo>
                  <a:pt x="537" y="1157"/>
                </a:lnTo>
                <a:lnTo>
                  <a:pt x="533" y="1147"/>
                </a:lnTo>
                <a:lnTo>
                  <a:pt x="533" y="1147"/>
                </a:lnTo>
                <a:lnTo>
                  <a:pt x="528" y="1119"/>
                </a:lnTo>
                <a:lnTo>
                  <a:pt x="528" y="1119"/>
                </a:lnTo>
                <a:lnTo>
                  <a:pt x="529" y="1084"/>
                </a:lnTo>
                <a:lnTo>
                  <a:pt x="530" y="1048"/>
                </a:lnTo>
                <a:lnTo>
                  <a:pt x="530" y="1048"/>
                </a:lnTo>
                <a:lnTo>
                  <a:pt x="541" y="1043"/>
                </a:lnTo>
                <a:lnTo>
                  <a:pt x="565" y="1032"/>
                </a:lnTo>
                <a:lnTo>
                  <a:pt x="590" y="1022"/>
                </a:lnTo>
                <a:lnTo>
                  <a:pt x="605" y="1014"/>
                </a:lnTo>
                <a:lnTo>
                  <a:pt x="605" y="1014"/>
                </a:lnTo>
                <a:lnTo>
                  <a:pt x="607" y="1013"/>
                </a:lnTo>
                <a:lnTo>
                  <a:pt x="608" y="1009"/>
                </a:lnTo>
                <a:lnTo>
                  <a:pt x="608" y="1002"/>
                </a:lnTo>
                <a:lnTo>
                  <a:pt x="607" y="996"/>
                </a:lnTo>
                <a:lnTo>
                  <a:pt x="605" y="990"/>
                </a:lnTo>
                <a:lnTo>
                  <a:pt x="605" y="990"/>
                </a:lnTo>
                <a:lnTo>
                  <a:pt x="599" y="976"/>
                </a:lnTo>
                <a:lnTo>
                  <a:pt x="588" y="946"/>
                </a:lnTo>
                <a:lnTo>
                  <a:pt x="575" y="908"/>
                </a:lnTo>
                <a:lnTo>
                  <a:pt x="563" y="873"/>
                </a:lnTo>
                <a:lnTo>
                  <a:pt x="563" y="873"/>
                </a:lnTo>
                <a:lnTo>
                  <a:pt x="559" y="859"/>
                </a:lnTo>
                <a:lnTo>
                  <a:pt x="554" y="846"/>
                </a:lnTo>
                <a:lnTo>
                  <a:pt x="542" y="825"/>
                </a:lnTo>
                <a:lnTo>
                  <a:pt x="533" y="809"/>
                </a:lnTo>
                <a:lnTo>
                  <a:pt x="528" y="801"/>
                </a:lnTo>
                <a:lnTo>
                  <a:pt x="528" y="801"/>
                </a:lnTo>
                <a:lnTo>
                  <a:pt x="525" y="796"/>
                </a:lnTo>
                <a:lnTo>
                  <a:pt x="524" y="791"/>
                </a:lnTo>
                <a:lnTo>
                  <a:pt x="524" y="786"/>
                </a:lnTo>
                <a:lnTo>
                  <a:pt x="542" y="786"/>
                </a:lnTo>
                <a:lnTo>
                  <a:pt x="542" y="774"/>
                </a:lnTo>
                <a:lnTo>
                  <a:pt x="542" y="774"/>
                </a:lnTo>
                <a:lnTo>
                  <a:pt x="545" y="774"/>
                </a:lnTo>
                <a:lnTo>
                  <a:pt x="551" y="774"/>
                </a:lnTo>
                <a:lnTo>
                  <a:pt x="554" y="773"/>
                </a:lnTo>
                <a:lnTo>
                  <a:pt x="556" y="770"/>
                </a:lnTo>
                <a:lnTo>
                  <a:pt x="558" y="766"/>
                </a:lnTo>
                <a:lnTo>
                  <a:pt x="558" y="762"/>
                </a:lnTo>
                <a:lnTo>
                  <a:pt x="558" y="762"/>
                </a:lnTo>
                <a:lnTo>
                  <a:pt x="554" y="754"/>
                </a:lnTo>
                <a:lnTo>
                  <a:pt x="549" y="740"/>
                </a:lnTo>
                <a:lnTo>
                  <a:pt x="530" y="705"/>
                </a:lnTo>
                <a:lnTo>
                  <a:pt x="512" y="670"/>
                </a:lnTo>
                <a:lnTo>
                  <a:pt x="503" y="657"/>
                </a:lnTo>
                <a:lnTo>
                  <a:pt x="498" y="648"/>
                </a:lnTo>
                <a:lnTo>
                  <a:pt x="498" y="648"/>
                </a:lnTo>
                <a:lnTo>
                  <a:pt x="489" y="638"/>
                </a:lnTo>
                <a:lnTo>
                  <a:pt x="482" y="629"/>
                </a:lnTo>
                <a:lnTo>
                  <a:pt x="477" y="621"/>
                </a:lnTo>
                <a:lnTo>
                  <a:pt x="473" y="606"/>
                </a:lnTo>
                <a:lnTo>
                  <a:pt x="473" y="606"/>
                </a:lnTo>
                <a:lnTo>
                  <a:pt x="482" y="608"/>
                </a:lnTo>
                <a:lnTo>
                  <a:pt x="491" y="610"/>
                </a:lnTo>
                <a:lnTo>
                  <a:pt x="491" y="610"/>
                </a:lnTo>
                <a:lnTo>
                  <a:pt x="498" y="611"/>
                </a:lnTo>
                <a:lnTo>
                  <a:pt x="503" y="611"/>
                </a:lnTo>
                <a:lnTo>
                  <a:pt x="509" y="612"/>
                </a:lnTo>
                <a:lnTo>
                  <a:pt x="509" y="612"/>
                </a:lnTo>
                <a:lnTo>
                  <a:pt x="515" y="611"/>
                </a:lnTo>
                <a:lnTo>
                  <a:pt x="519" y="610"/>
                </a:lnTo>
                <a:lnTo>
                  <a:pt x="521" y="606"/>
                </a:lnTo>
                <a:lnTo>
                  <a:pt x="521" y="606"/>
                </a:lnTo>
                <a:lnTo>
                  <a:pt x="522" y="606"/>
                </a:lnTo>
                <a:lnTo>
                  <a:pt x="524" y="603"/>
                </a:lnTo>
                <a:lnTo>
                  <a:pt x="524" y="597"/>
                </a:lnTo>
                <a:lnTo>
                  <a:pt x="524" y="597"/>
                </a:lnTo>
                <a:lnTo>
                  <a:pt x="528" y="595"/>
                </a:lnTo>
                <a:lnTo>
                  <a:pt x="532" y="594"/>
                </a:lnTo>
                <a:lnTo>
                  <a:pt x="533" y="592"/>
                </a:lnTo>
                <a:lnTo>
                  <a:pt x="533" y="592"/>
                </a:lnTo>
                <a:lnTo>
                  <a:pt x="537" y="586"/>
                </a:lnTo>
                <a:lnTo>
                  <a:pt x="539" y="585"/>
                </a:lnTo>
                <a:lnTo>
                  <a:pt x="572" y="585"/>
                </a:lnTo>
                <a:lnTo>
                  <a:pt x="578" y="580"/>
                </a:lnTo>
                <a:lnTo>
                  <a:pt x="581" y="541"/>
                </a:lnTo>
                <a:lnTo>
                  <a:pt x="575" y="537"/>
                </a:lnTo>
                <a:lnTo>
                  <a:pt x="477" y="519"/>
                </a:lnTo>
                <a:lnTo>
                  <a:pt x="477" y="519"/>
                </a:lnTo>
                <a:lnTo>
                  <a:pt x="477" y="519"/>
                </a:lnTo>
                <a:lnTo>
                  <a:pt x="477" y="516"/>
                </a:lnTo>
                <a:lnTo>
                  <a:pt x="473" y="513"/>
                </a:lnTo>
                <a:lnTo>
                  <a:pt x="473" y="513"/>
                </a:lnTo>
                <a:lnTo>
                  <a:pt x="469" y="511"/>
                </a:lnTo>
                <a:lnTo>
                  <a:pt x="465" y="508"/>
                </a:lnTo>
                <a:lnTo>
                  <a:pt x="461" y="507"/>
                </a:lnTo>
                <a:lnTo>
                  <a:pt x="449" y="492"/>
                </a:lnTo>
                <a:lnTo>
                  <a:pt x="449" y="492"/>
                </a:lnTo>
                <a:lnTo>
                  <a:pt x="459" y="468"/>
                </a:lnTo>
                <a:lnTo>
                  <a:pt x="466" y="448"/>
                </a:lnTo>
                <a:lnTo>
                  <a:pt x="470" y="432"/>
                </a:lnTo>
                <a:lnTo>
                  <a:pt x="470" y="432"/>
                </a:lnTo>
                <a:lnTo>
                  <a:pt x="470" y="417"/>
                </a:lnTo>
                <a:lnTo>
                  <a:pt x="469" y="396"/>
                </a:lnTo>
                <a:lnTo>
                  <a:pt x="468" y="369"/>
                </a:lnTo>
                <a:lnTo>
                  <a:pt x="468" y="369"/>
                </a:lnTo>
                <a:lnTo>
                  <a:pt x="456" y="331"/>
                </a:lnTo>
                <a:lnTo>
                  <a:pt x="448" y="305"/>
                </a:lnTo>
                <a:lnTo>
                  <a:pt x="443" y="290"/>
                </a:lnTo>
                <a:lnTo>
                  <a:pt x="443" y="290"/>
                </a:lnTo>
                <a:lnTo>
                  <a:pt x="439" y="284"/>
                </a:lnTo>
                <a:lnTo>
                  <a:pt x="434" y="273"/>
                </a:lnTo>
                <a:lnTo>
                  <a:pt x="430" y="263"/>
                </a:lnTo>
                <a:lnTo>
                  <a:pt x="429" y="258"/>
                </a:lnTo>
                <a:lnTo>
                  <a:pt x="429" y="258"/>
                </a:lnTo>
                <a:lnTo>
                  <a:pt x="427" y="255"/>
                </a:lnTo>
                <a:lnTo>
                  <a:pt x="425" y="250"/>
                </a:lnTo>
                <a:lnTo>
                  <a:pt x="423" y="245"/>
                </a:lnTo>
                <a:lnTo>
                  <a:pt x="422" y="240"/>
                </a:lnTo>
                <a:lnTo>
                  <a:pt x="422" y="240"/>
                </a:lnTo>
                <a:lnTo>
                  <a:pt x="429" y="198"/>
                </a:lnTo>
                <a:lnTo>
                  <a:pt x="429" y="198"/>
                </a:lnTo>
                <a:lnTo>
                  <a:pt x="442" y="193"/>
                </a:lnTo>
                <a:lnTo>
                  <a:pt x="459" y="186"/>
                </a:lnTo>
                <a:lnTo>
                  <a:pt x="459" y="186"/>
                </a:lnTo>
                <a:lnTo>
                  <a:pt x="463" y="182"/>
                </a:lnTo>
                <a:lnTo>
                  <a:pt x="468" y="174"/>
                </a:lnTo>
                <a:lnTo>
                  <a:pt x="472" y="165"/>
                </a:lnTo>
                <a:lnTo>
                  <a:pt x="473" y="156"/>
                </a:lnTo>
                <a:lnTo>
                  <a:pt x="473" y="156"/>
                </a:lnTo>
                <a:lnTo>
                  <a:pt x="473" y="131"/>
                </a:lnTo>
                <a:lnTo>
                  <a:pt x="470" y="105"/>
                </a:lnTo>
                <a:lnTo>
                  <a:pt x="470" y="105"/>
                </a:lnTo>
                <a:lnTo>
                  <a:pt x="468" y="94"/>
                </a:lnTo>
                <a:lnTo>
                  <a:pt x="464" y="79"/>
                </a:lnTo>
                <a:lnTo>
                  <a:pt x="459" y="64"/>
                </a:lnTo>
                <a:lnTo>
                  <a:pt x="459" y="64"/>
                </a:lnTo>
                <a:lnTo>
                  <a:pt x="447" y="32"/>
                </a:lnTo>
                <a:lnTo>
                  <a:pt x="447" y="32"/>
                </a:lnTo>
                <a:lnTo>
                  <a:pt x="447" y="32"/>
                </a:lnTo>
                <a:lnTo>
                  <a:pt x="448" y="30"/>
                </a:lnTo>
                <a:lnTo>
                  <a:pt x="447" y="26"/>
                </a:lnTo>
                <a:lnTo>
                  <a:pt x="440" y="18"/>
                </a:lnTo>
                <a:lnTo>
                  <a:pt x="440" y="18"/>
                </a:lnTo>
                <a:lnTo>
                  <a:pt x="430" y="10"/>
                </a:lnTo>
                <a:lnTo>
                  <a:pt x="420" y="4"/>
                </a:lnTo>
                <a:lnTo>
                  <a:pt x="410" y="0"/>
                </a:lnTo>
                <a:lnTo>
                  <a:pt x="404" y="0"/>
                </a:lnTo>
                <a:lnTo>
                  <a:pt x="404" y="0"/>
                </a:lnTo>
                <a:lnTo>
                  <a:pt x="380" y="6"/>
                </a:lnTo>
                <a:lnTo>
                  <a:pt x="380" y="6"/>
                </a:lnTo>
                <a:close/>
                <a:moveTo>
                  <a:pt x="264" y="301"/>
                </a:moveTo>
                <a:lnTo>
                  <a:pt x="261" y="309"/>
                </a:lnTo>
                <a:lnTo>
                  <a:pt x="261" y="309"/>
                </a:lnTo>
                <a:lnTo>
                  <a:pt x="255" y="326"/>
                </a:lnTo>
                <a:lnTo>
                  <a:pt x="251" y="349"/>
                </a:lnTo>
                <a:lnTo>
                  <a:pt x="246" y="378"/>
                </a:lnTo>
                <a:lnTo>
                  <a:pt x="251" y="378"/>
                </a:lnTo>
                <a:lnTo>
                  <a:pt x="249" y="426"/>
                </a:lnTo>
                <a:lnTo>
                  <a:pt x="219" y="369"/>
                </a:lnTo>
                <a:lnTo>
                  <a:pt x="210" y="374"/>
                </a:lnTo>
                <a:lnTo>
                  <a:pt x="210" y="374"/>
                </a:lnTo>
                <a:lnTo>
                  <a:pt x="220" y="357"/>
                </a:lnTo>
                <a:lnTo>
                  <a:pt x="228" y="345"/>
                </a:lnTo>
                <a:lnTo>
                  <a:pt x="228" y="345"/>
                </a:lnTo>
                <a:lnTo>
                  <a:pt x="264" y="301"/>
                </a:lnTo>
                <a:lnTo>
                  <a:pt x="264" y="3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2">
            <a:extLst>
              <a:ext uri="{FF2B5EF4-FFF2-40B4-BE49-F238E27FC236}">
                <a16:creationId xmlns:a16="http://schemas.microsoft.com/office/drawing/2014/main" id="{7D611B15-ED84-474E-A746-C648CEADA08A}"/>
              </a:ext>
            </a:extLst>
          </p:cNvPr>
          <p:cNvSpPr>
            <a:spLocks noEditPoints="1"/>
          </p:cNvSpPr>
          <p:nvPr/>
        </p:nvSpPr>
        <p:spPr bwMode="auto">
          <a:xfrm>
            <a:off x="836313" y="773705"/>
            <a:ext cx="919163" cy="1689100"/>
          </a:xfrm>
          <a:custGeom>
            <a:avLst/>
            <a:gdLst>
              <a:gd name="T0" fmla="*/ 159 w 579"/>
              <a:gd name="T1" fmla="*/ 60 h 1064"/>
              <a:gd name="T2" fmla="*/ 133 w 579"/>
              <a:gd name="T3" fmla="*/ 81 h 1064"/>
              <a:gd name="T4" fmla="*/ 107 w 579"/>
              <a:gd name="T5" fmla="*/ 151 h 1064"/>
              <a:gd name="T6" fmla="*/ 69 w 579"/>
              <a:gd name="T7" fmla="*/ 304 h 1064"/>
              <a:gd name="T8" fmla="*/ 103 w 579"/>
              <a:gd name="T9" fmla="*/ 331 h 1064"/>
              <a:gd name="T10" fmla="*/ 179 w 579"/>
              <a:gd name="T11" fmla="*/ 345 h 1064"/>
              <a:gd name="T12" fmla="*/ 187 w 579"/>
              <a:gd name="T13" fmla="*/ 424 h 1064"/>
              <a:gd name="T14" fmla="*/ 124 w 579"/>
              <a:gd name="T15" fmla="*/ 476 h 1064"/>
              <a:gd name="T16" fmla="*/ 144 w 579"/>
              <a:gd name="T17" fmla="*/ 498 h 1064"/>
              <a:gd name="T18" fmla="*/ 183 w 579"/>
              <a:gd name="T19" fmla="*/ 443 h 1064"/>
              <a:gd name="T20" fmla="*/ 102 w 579"/>
              <a:gd name="T21" fmla="*/ 662 h 1064"/>
              <a:gd name="T22" fmla="*/ 0 w 579"/>
              <a:gd name="T23" fmla="*/ 860 h 1064"/>
              <a:gd name="T24" fmla="*/ 102 w 579"/>
              <a:gd name="T25" fmla="*/ 901 h 1064"/>
              <a:gd name="T26" fmla="*/ 101 w 579"/>
              <a:gd name="T27" fmla="*/ 966 h 1064"/>
              <a:gd name="T28" fmla="*/ 26 w 579"/>
              <a:gd name="T29" fmla="*/ 970 h 1064"/>
              <a:gd name="T30" fmla="*/ 37 w 579"/>
              <a:gd name="T31" fmla="*/ 1005 h 1064"/>
              <a:gd name="T32" fmla="*/ 117 w 579"/>
              <a:gd name="T33" fmla="*/ 1019 h 1064"/>
              <a:gd name="T34" fmla="*/ 170 w 579"/>
              <a:gd name="T35" fmla="*/ 1013 h 1064"/>
              <a:gd name="T36" fmla="*/ 157 w 579"/>
              <a:gd name="T37" fmla="*/ 976 h 1064"/>
              <a:gd name="T38" fmla="*/ 189 w 579"/>
              <a:gd name="T39" fmla="*/ 906 h 1064"/>
              <a:gd name="T40" fmla="*/ 233 w 579"/>
              <a:gd name="T41" fmla="*/ 906 h 1064"/>
              <a:gd name="T42" fmla="*/ 260 w 579"/>
              <a:gd name="T43" fmla="*/ 914 h 1064"/>
              <a:gd name="T44" fmla="*/ 303 w 579"/>
              <a:gd name="T45" fmla="*/ 920 h 1064"/>
              <a:gd name="T46" fmla="*/ 332 w 579"/>
              <a:gd name="T47" fmla="*/ 883 h 1064"/>
              <a:gd name="T48" fmla="*/ 351 w 579"/>
              <a:gd name="T49" fmla="*/ 906 h 1064"/>
              <a:gd name="T50" fmla="*/ 385 w 579"/>
              <a:gd name="T51" fmla="*/ 868 h 1064"/>
              <a:gd name="T52" fmla="*/ 413 w 579"/>
              <a:gd name="T53" fmla="*/ 860 h 1064"/>
              <a:gd name="T54" fmla="*/ 481 w 579"/>
              <a:gd name="T55" fmla="*/ 950 h 1064"/>
              <a:gd name="T56" fmla="*/ 490 w 579"/>
              <a:gd name="T57" fmla="*/ 974 h 1064"/>
              <a:gd name="T58" fmla="*/ 478 w 579"/>
              <a:gd name="T59" fmla="*/ 1026 h 1064"/>
              <a:gd name="T60" fmla="*/ 441 w 579"/>
              <a:gd name="T61" fmla="*/ 1040 h 1064"/>
              <a:gd name="T62" fmla="*/ 452 w 579"/>
              <a:gd name="T63" fmla="*/ 1061 h 1064"/>
              <a:gd name="T64" fmla="*/ 529 w 579"/>
              <a:gd name="T65" fmla="*/ 1031 h 1064"/>
              <a:gd name="T66" fmla="*/ 579 w 579"/>
              <a:gd name="T67" fmla="*/ 986 h 1064"/>
              <a:gd name="T68" fmla="*/ 550 w 579"/>
              <a:gd name="T69" fmla="*/ 954 h 1064"/>
              <a:gd name="T70" fmla="*/ 516 w 579"/>
              <a:gd name="T71" fmla="*/ 863 h 1064"/>
              <a:gd name="T72" fmla="*/ 536 w 579"/>
              <a:gd name="T73" fmla="*/ 841 h 1064"/>
              <a:gd name="T74" fmla="*/ 542 w 579"/>
              <a:gd name="T75" fmla="*/ 791 h 1064"/>
              <a:gd name="T76" fmla="*/ 455 w 579"/>
              <a:gd name="T77" fmla="*/ 602 h 1064"/>
              <a:gd name="T78" fmla="*/ 456 w 579"/>
              <a:gd name="T79" fmla="*/ 514 h 1064"/>
              <a:gd name="T80" fmla="*/ 516 w 579"/>
              <a:gd name="T81" fmla="*/ 472 h 1064"/>
              <a:gd name="T82" fmla="*/ 491 w 579"/>
              <a:gd name="T83" fmla="*/ 408 h 1064"/>
              <a:gd name="T84" fmla="*/ 403 w 579"/>
              <a:gd name="T85" fmla="*/ 216 h 1064"/>
              <a:gd name="T86" fmla="*/ 370 w 579"/>
              <a:gd name="T87" fmla="*/ 185 h 1064"/>
              <a:gd name="T88" fmla="*/ 325 w 579"/>
              <a:gd name="T89" fmla="*/ 80 h 1064"/>
              <a:gd name="T90" fmla="*/ 318 w 579"/>
              <a:gd name="T91" fmla="*/ 39 h 1064"/>
              <a:gd name="T92" fmla="*/ 305 w 579"/>
              <a:gd name="T93" fmla="*/ 26 h 1064"/>
              <a:gd name="T94" fmla="*/ 279 w 579"/>
              <a:gd name="T95" fmla="*/ 33 h 1064"/>
              <a:gd name="T96" fmla="*/ 231 w 579"/>
              <a:gd name="T97" fmla="*/ 0 h 1064"/>
              <a:gd name="T98" fmla="*/ 172 w 579"/>
              <a:gd name="T99" fmla="*/ 30 h 1064"/>
              <a:gd name="T100" fmla="*/ 168 w 579"/>
              <a:gd name="T101" fmla="*/ 133 h 1064"/>
              <a:gd name="T102" fmla="*/ 176 w 579"/>
              <a:gd name="T103" fmla="*/ 162 h 1064"/>
              <a:gd name="T104" fmla="*/ 202 w 579"/>
              <a:gd name="T105" fmla="*/ 184 h 1064"/>
              <a:gd name="T106" fmla="*/ 233 w 579"/>
              <a:gd name="T107" fmla="*/ 190 h 1064"/>
              <a:gd name="T108" fmla="*/ 214 w 579"/>
              <a:gd name="T109" fmla="*/ 226 h 1064"/>
              <a:gd name="T110" fmla="*/ 146 w 579"/>
              <a:gd name="T111" fmla="*/ 271 h 1064"/>
              <a:gd name="T112" fmla="*/ 121 w 579"/>
              <a:gd name="T113" fmla="*/ 171 h 1064"/>
              <a:gd name="T114" fmla="*/ 155 w 579"/>
              <a:gd name="T115" fmla="*/ 116 h 1064"/>
              <a:gd name="T116" fmla="*/ 137 w 579"/>
              <a:gd name="T117" fmla="*/ 113 h 1064"/>
              <a:gd name="T118" fmla="*/ 154 w 579"/>
              <a:gd name="T119" fmla="*/ 103 h 1064"/>
              <a:gd name="T120" fmla="*/ 424 w 579"/>
              <a:gd name="T121" fmla="*/ 293 h 1064"/>
              <a:gd name="T122" fmla="*/ 426 w 579"/>
              <a:gd name="T123" fmla="*/ 306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9" h="1064">
                <a:moveTo>
                  <a:pt x="172" y="30"/>
                </a:moveTo>
                <a:lnTo>
                  <a:pt x="172" y="30"/>
                </a:lnTo>
                <a:lnTo>
                  <a:pt x="167" y="39"/>
                </a:lnTo>
                <a:lnTo>
                  <a:pt x="163" y="47"/>
                </a:lnTo>
                <a:lnTo>
                  <a:pt x="159" y="60"/>
                </a:lnTo>
                <a:lnTo>
                  <a:pt x="159" y="60"/>
                </a:lnTo>
                <a:lnTo>
                  <a:pt x="159" y="61"/>
                </a:lnTo>
                <a:lnTo>
                  <a:pt x="159" y="60"/>
                </a:lnTo>
                <a:lnTo>
                  <a:pt x="159" y="60"/>
                </a:lnTo>
                <a:lnTo>
                  <a:pt x="158" y="59"/>
                </a:lnTo>
                <a:lnTo>
                  <a:pt x="155" y="59"/>
                </a:lnTo>
                <a:lnTo>
                  <a:pt x="155" y="59"/>
                </a:lnTo>
                <a:lnTo>
                  <a:pt x="150" y="61"/>
                </a:lnTo>
                <a:lnTo>
                  <a:pt x="144" y="68"/>
                </a:lnTo>
                <a:lnTo>
                  <a:pt x="133" y="81"/>
                </a:lnTo>
                <a:lnTo>
                  <a:pt x="133" y="81"/>
                </a:lnTo>
                <a:lnTo>
                  <a:pt x="124" y="93"/>
                </a:lnTo>
                <a:lnTo>
                  <a:pt x="120" y="99"/>
                </a:lnTo>
                <a:lnTo>
                  <a:pt x="117" y="104"/>
                </a:lnTo>
                <a:lnTo>
                  <a:pt x="117" y="104"/>
                </a:lnTo>
                <a:lnTo>
                  <a:pt x="114" y="126"/>
                </a:lnTo>
                <a:lnTo>
                  <a:pt x="111" y="140"/>
                </a:lnTo>
                <a:lnTo>
                  <a:pt x="107" y="151"/>
                </a:lnTo>
                <a:lnTo>
                  <a:pt x="107" y="151"/>
                </a:lnTo>
                <a:lnTo>
                  <a:pt x="101" y="166"/>
                </a:lnTo>
                <a:lnTo>
                  <a:pt x="90" y="193"/>
                </a:lnTo>
                <a:lnTo>
                  <a:pt x="81" y="224"/>
                </a:lnTo>
                <a:lnTo>
                  <a:pt x="77" y="241"/>
                </a:lnTo>
                <a:lnTo>
                  <a:pt x="74" y="256"/>
                </a:lnTo>
                <a:lnTo>
                  <a:pt x="74" y="256"/>
                </a:lnTo>
                <a:lnTo>
                  <a:pt x="71" y="282"/>
                </a:lnTo>
                <a:lnTo>
                  <a:pt x="69" y="304"/>
                </a:lnTo>
                <a:lnTo>
                  <a:pt x="68" y="313"/>
                </a:lnTo>
                <a:lnTo>
                  <a:pt x="69" y="319"/>
                </a:lnTo>
                <a:lnTo>
                  <a:pt x="71" y="325"/>
                </a:lnTo>
                <a:lnTo>
                  <a:pt x="74" y="327"/>
                </a:lnTo>
                <a:lnTo>
                  <a:pt x="74" y="327"/>
                </a:lnTo>
                <a:lnTo>
                  <a:pt x="78" y="330"/>
                </a:lnTo>
                <a:lnTo>
                  <a:pt x="86" y="331"/>
                </a:lnTo>
                <a:lnTo>
                  <a:pt x="103" y="331"/>
                </a:lnTo>
                <a:lnTo>
                  <a:pt x="124" y="331"/>
                </a:lnTo>
                <a:lnTo>
                  <a:pt x="144" y="330"/>
                </a:lnTo>
                <a:lnTo>
                  <a:pt x="144" y="330"/>
                </a:lnTo>
                <a:lnTo>
                  <a:pt x="160" y="327"/>
                </a:lnTo>
                <a:lnTo>
                  <a:pt x="174" y="325"/>
                </a:lnTo>
                <a:lnTo>
                  <a:pt x="185" y="321"/>
                </a:lnTo>
                <a:lnTo>
                  <a:pt x="185" y="321"/>
                </a:lnTo>
                <a:lnTo>
                  <a:pt x="179" y="345"/>
                </a:lnTo>
                <a:lnTo>
                  <a:pt x="176" y="365"/>
                </a:lnTo>
                <a:lnTo>
                  <a:pt x="176" y="374"/>
                </a:lnTo>
                <a:lnTo>
                  <a:pt x="176" y="382"/>
                </a:lnTo>
                <a:lnTo>
                  <a:pt x="176" y="382"/>
                </a:lnTo>
                <a:lnTo>
                  <a:pt x="184" y="409"/>
                </a:lnTo>
                <a:lnTo>
                  <a:pt x="189" y="424"/>
                </a:lnTo>
                <a:lnTo>
                  <a:pt x="189" y="424"/>
                </a:lnTo>
                <a:lnTo>
                  <a:pt x="187" y="424"/>
                </a:lnTo>
                <a:lnTo>
                  <a:pt x="181" y="425"/>
                </a:lnTo>
                <a:lnTo>
                  <a:pt x="176" y="428"/>
                </a:lnTo>
                <a:lnTo>
                  <a:pt x="176" y="428"/>
                </a:lnTo>
                <a:lnTo>
                  <a:pt x="164" y="437"/>
                </a:lnTo>
                <a:lnTo>
                  <a:pt x="147" y="451"/>
                </a:lnTo>
                <a:lnTo>
                  <a:pt x="132" y="467"/>
                </a:lnTo>
                <a:lnTo>
                  <a:pt x="127" y="472"/>
                </a:lnTo>
                <a:lnTo>
                  <a:pt x="124" y="476"/>
                </a:lnTo>
                <a:lnTo>
                  <a:pt x="124" y="476"/>
                </a:lnTo>
                <a:lnTo>
                  <a:pt x="127" y="485"/>
                </a:lnTo>
                <a:lnTo>
                  <a:pt x="131" y="494"/>
                </a:lnTo>
                <a:lnTo>
                  <a:pt x="134" y="498"/>
                </a:lnTo>
                <a:lnTo>
                  <a:pt x="137" y="501"/>
                </a:lnTo>
                <a:lnTo>
                  <a:pt x="141" y="501"/>
                </a:lnTo>
                <a:lnTo>
                  <a:pt x="144" y="498"/>
                </a:lnTo>
                <a:lnTo>
                  <a:pt x="144" y="498"/>
                </a:lnTo>
                <a:lnTo>
                  <a:pt x="160" y="469"/>
                </a:lnTo>
                <a:lnTo>
                  <a:pt x="168" y="454"/>
                </a:lnTo>
                <a:lnTo>
                  <a:pt x="175" y="446"/>
                </a:lnTo>
                <a:lnTo>
                  <a:pt x="175" y="446"/>
                </a:lnTo>
                <a:lnTo>
                  <a:pt x="177" y="445"/>
                </a:lnTo>
                <a:lnTo>
                  <a:pt x="180" y="443"/>
                </a:lnTo>
                <a:lnTo>
                  <a:pt x="183" y="443"/>
                </a:lnTo>
                <a:lnTo>
                  <a:pt x="183" y="443"/>
                </a:lnTo>
                <a:lnTo>
                  <a:pt x="162" y="485"/>
                </a:lnTo>
                <a:lnTo>
                  <a:pt x="128" y="550"/>
                </a:lnTo>
                <a:lnTo>
                  <a:pt x="128" y="550"/>
                </a:lnTo>
                <a:lnTo>
                  <a:pt x="115" y="580"/>
                </a:lnTo>
                <a:lnTo>
                  <a:pt x="102" y="611"/>
                </a:lnTo>
                <a:lnTo>
                  <a:pt x="88" y="649"/>
                </a:lnTo>
                <a:lnTo>
                  <a:pt x="102" y="662"/>
                </a:lnTo>
                <a:lnTo>
                  <a:pt x="102" y="662"/>
                </a:lnTo>
                <a:lnTo>
                  <a:pt x="85" y="696"/>
                </a:lnTo>
                <a:lnTo>
                  <a:pt x="69" y="725"/>
                </a:lnTo>
                <a:lnTo>
                  <a:pt x="55" y="750"/>
                </a:lnTo>
                <a:lnTo>
                  <a:pt x="55" y="750"/>
                </a:lnTo>
                <a:lnTo>
                  <a:pt x="39" y="777"/>
                </a:lnTo>
                <a:lnTo>
                  <a:pt x="21" y="813"/>
                </a:lnTo>
                <a:lnTo>
                  <a:pt x="7" y="846"/>
                </a:lnTo>
                <a:lnTo>
                  <a:pt x="0" y="860"/>
                </a:lnTo>
                <a:lnTo>
                  <a:pt x="0" y="860"/>
                </a:lnTo>
                <a:lnTo>
                  <a:pt x="8" y="866"/>
                </a:lnTo>
                <a:lnTo>
                  <a:pt x="28" y="875"/>
                </a:lnTo>
                <a:lnTo>
                  <a:pt x="51" y="885"/>
                </a:lnTo>
                <a:lnTo>
                  <a:pt x="72" y="893"/>
                </a:lnTo>
                <a:lnTo>
                  <a:pt x="72" y="893"/>
                </a:lnTo>
                <a:lnTo>
                  <a:pt x="89" y="898"/>
                </a:lnTo>
                <a:lnTo>
                  <a:pt x="102" y="901"/>
                </a:lnTo>
                <a:lnTo>
                  <a:pt x="114" y="902"/>
                </a:lnTo>
                <a:lnTo>
                  <a:pt x="111" y="941"/>
                </a:lnTo>
                <a:lnTo>
                  <a:pt x="111" y="941"/>
                </a:lnTo>
                <a:lnTo>
                  <a:pt x="110" y="943"/>
                </a:lnTo>
                <a:lnTo>
                  <a:pt x="107" y="946"/>
                </a:lnTo>
                <a:lnTo>
                  <a:pt x="107" y="946"/>
                </a:lnTo>
                <a:lnTo>
                  <a:pt x="104" y="956"/>
                </a:lnTo>
                <a:lnTo>
                  <a:pt x="101" y="966"/>
                </a:lnTo>
                <a:lnTo>
                  <a:pt x="101" y="966"/>
                </a:lnTo>
                <a:lnTo>
                  <a:pt x="95" y="967"/>
                </a:lnTo>
                <a:lnTo>
                  <a:pt x="85" y="970"/>
                </a:lnTo>
                <a:lnTo>
                  <a:pt x="69" y="973"/>
                </a:lnTo>
                <a:lnTo>
                  <a:pt x="69" y="973"/>
                </a:lnTo>
                <a:lnTo>
                  <a:pt x="47" y="970"/>
                </a:lnTo>
                <a:lnTo>
                  <a:pt x="31" y="970"/>
                </a:lnTo>
                <a:lnTo>
                  <a:pt x="26" y="970"/>
                </a:lnTo>
                <a:lnTo>
                  <a:pt x="24" y="973"/>
                </a:lnTo>
                <a:lnTo>
                  <a:pt x="24" y="973"/>
                </a:lnTo>
                <a:lnTo>
                  <a:pt x="24" y="979"/>
                </a:lnTo>
                <a:lnTo>
                  <a:pt x="26" y="988"/>
                </a:lnTo>
                <a:lnTo>
                  <a:pt x="30" y="999"/>
                </a:lnTo>
                <a:lnTo>
                  <a:pt x="34" y="1002"/>
                </a:lnTo>
                <a:lnTo>
                  <a:pt x="37" y="1005"/>
                </a:lnTo>
                <a:lnTo>
                  <a:pt x="37" y="1005"/>
                </a:lnTo>
                <a:lnTo>
                  <a:pt x="48" y="1009"/>
                </a:lnTo>
                <a:lnTo>
                  <a:pt x="64" y="1012"/>
                </a:lnTo>
                <a:lnTo>
                  <a:pt x="78" y="1014"/>
                </a:lnTo>
                <a:lnTo>
                  <a:pt x="89" y="1016"/>
                </a:lnTo>
                <a:lnTo>
                  <a:pt x="89" y="1016"/>
                </a:lnTo>
                <a:lnTo>
                  <a:pt x="98" y="1016"/>
                </a:lnTo>
                <a:lnTo>
                  <a:pt x="117" y="1019"/>
                </a:lnTo>
                <a:lnTo>
                  <a:pt x="117" y="1019"/>
                </a:lnTo>
                <a:lnTo>
                  <a:pt x="133" y="1025"/>
                </a:lnTo>
                <a:lnTo>
                  <a:pt x="144" y="1026"/>
                </a:lnTo>
                <a:lnTo>
                  <a:pt x="151" y="1027"/>
                </a:lnTo>
                <a:lnTo>
                  <a:pt x="157" y="1025"/>
                </a:lnTo>
                <a:lnTo>
                  <a:pt x="157" y="1025"/>
                </a:lnTo>
                <a:lnTo>
                  <a:pt x="166" y="1018"/>
                </a:lnTo>
                <a:lnTo>
                  <a:pt x="168" y="1016"/>
                </a:lnTo>
                <a:lnTo>
                  <a:pt x="170" y="1013"/>
                </a:lnTo>
                <a:lnTo>
                  <a:pt x="170" y="1013"/>
                </a:lnTo>
                <a:lnTo>
                  <a:pt x="166" y="995"/>
                </a:lnTo>
                <a:lnTo>
                  <a:pt x="163" y="984"/>
                </a:lnTo>
                <a:lnTo>
                  <a:pt x="162" y="979"/>
                </a:lnTo>
                <a:lnTo>
                  <a:pt x="162" y="979"/>
                </a:lnTo>
                <a:lnTo>
                  <a:pt x="159" y="978"/>
                </a:lnTo>
                <a:lnTo>
                  <a:pt x="157" y="976"/>
                </a:lnTo>
                <a:lnTo>
                  <a:pt x="157" y="976"/>
                </a:lnTo>
                <a:lnTo>
                  <a:pt x="157" y="963"/>
                </a:lnTo>
                <a:lnTo>
                  <a:pt x="157" y="950"/>
                </a:lnTo>
                <a:lnTo>
                  <a:pt x="155" y="948"/>
                </a:lnTo>
                <a:lnTo>
                  <a:pt x="163" y="898"/>
                </a:lnTo>
                <a:lnTo>
                  <a:pt x="163" y="898"/>
                </a:lnTo>
                <a:lnTo>
                  <a:pt x="171" y="902"/>
                </a:lnTo>
                <a:lnTo>
                  <a:pt x="180" y="905"/>
                </a:lnTo>
                <a:lnTo>
                  <a:pt x="189" y="906"/>
                </a:lnTo>
                <a:lnTo>
                  <a:pt x="189" y="906"/>
                </a:lnTo>
                <a:lnTo>
                  <a:pt x="198" y="906"/>
                </a:lnTo>
                <a:lnTo>
                  <a:pt x="205" y="903"/>
                </a:lnTo>
                <a:lnTo>
                  <a:pt x="210" y="902"/>
                </a:lnTo>
                <a:lnTo>
                  <a:pt x="215" y="902"/>
                </a:lnTo>
                <a:lnTo>
                  <a:pt x="215" y="902"/>
                </a:lnTo>
                <a:lnTo>
                  <a:pt x="224" y="905"/>
                </a:lnTo>
                <a:lnTo>
                  <a:pt x="233" y="906"/>
                </a:lnTo>
                <a:lnTo>
                  <a:pt x="233" y="906"/>
                </a:lnTo>
                <a:lnTo>
                  <a:pt x="245" y="906"/>
                </a:lnTo>
                <a:lnTo>
                  <a:pt x="252" y="906"/>
                </a:lnTo>
                <a:lnTo>
                  <a:pt x="254" y="906"/>
                </a:lnTo>
                <a:lnTo>
                  <a:pt x="254" y="906"/>
                </a:lnTo>
                <a:lnTo>
                  <a:pt x="256" y="909"/>
                </a:lnTo>
                <a:lnTo>
                  <a:pt x="257" y="913"/>
                </a:lnTo>
                <a:lnTo>
                  <a:pt x="260" y="914"/>
                </a:lnTo>
                <a:lnTo>
                  <a:pt x="262" y="916"/>
                </a:lnTo>
                <a:lnTo>
                  <a:pt x="267" y="919"/>
                </a:lnTo>
                <a:lnTo>
                  <a:pt x="274" y="922"/>
                </a:lnTo>
                <a:lnTo>
                  <a:pt x="274" y="922"/>
                </a:lnTo>
                <a:lnTo>
                  <a:pt x="282" y="923"/>
                </a:lnTo>
                <a:lnTo>
                  <a:pt x="289" y="923"/>
                </a:lnTo>
                <a:lnTo>
                  <a:pt x="297" y="923"/>
                </a:lnTo>
                <a:lnTo>
                  <a:pt x="303" y="920"/>
                </a:lnTo>
                <a:lnTo>
                  <a:pt x="312" y="918"/>
                </a:lnTo>
                <a:lnTo>
                  <a:pt x="316" y="915"/>
                </a:lnTo>
                <a:lnTo>
                  <a:pt x="316" y="860"/>
                </a:lnTo>
                <a:lnTo>
                  <a:pt x="326" y="860"/>
                </a:lnTo>
                <a:lnTo>
                  <a:pt x="326" y="860"/>
                </a:lnTo>
                <a:lnTo>
                  <a:pt x="330" y="866"/>
                </a:lnTo>
                <a:lnTo>
                  <a:pt x="331" y="872"/>
                </a:lnTo>
                <a:lnTo>
                  <a:pt x="332" y="883"/>
                </a:lnTo>
                <a:lnTo>
                  <a:pt x="332" y="883"/>
                </a:lnTo>
                <a:lnTo>
                  <a:pt x="334" y="897"/>
                </a:lnTo>
                <a:lnTo>
                  <a:pt x="335" y="900"/>
                </a:lnTo>
                <a:lnTo>
                  <a:pt x="335" y="900"/>
                </a:lnTo>
                <a:lnTo>
                  <a:pt x="335" y="900"/>
                </a:lnTo>
                <a:lnTo>
                  <a:pt x="339" y="902"/>
                </a:lnTo>
                <a:lnTo>
                  <a:pt x="346" y="905"/>
                </a:lnTo>
                <a:lnTo>
                  <a:pt x="351" y="906"/>
                </a:lnTo>
                <a:lnTo>
                  <a:pt x="356" y="906"/>
                </a:lnTo>
                <a:lnTo>
                  <a:pt x="361" y="905"/>
                </a:lnTo>
                <a:lnTo>
                  <a:pt x="365" y="902"/>
                </a:lnTo>
                <a:lnTo>
                  <a:pt x="365" y="902"/>
                </a:lnTo>
                <a:lnTo>
                  <a:pt x="370" y="898"/>
                </a:lnTo>
                <a:lnTo>
                  <a:pt x="373" y="893"/>
                </a:lnTo>
                <a:lnTo>
                  <a:pt x="379" y="880"/>
                </a:lnTo>
                <a:lnTo>
                  <a:pt x="385" y="868"/>
                </a:lnTo>
                <a:lnTo>
                  <a:pt x="389" y="864"/>
                </a:lnTo>
                <a:lnTo>
                  <a:pt x="391" y="860"/>
                </a:lnTo>
                <a:lnTo>
                  <a:pt x="391" y="860"/>
                </a:lnTo>
                <a:lnTo>
                  <a:pt x="395" y="859"/>
                </a:lnTo>
                <a:lnTo>
                  <a:pt x="399" y="858"/>
                </a:lnTo>
                <a:lnTo>
                  <a:pt x="407" y="858"/>
                </a:lnTo>
                <a:lnTo>
                  <a:pt x="412" y="860"/>
                </a:lnTo>
                <a:lnTo>
                  <a:pt x="413" y="860"/>
                </a:lnTo>
                <a:lnTo>
                  <a:pt x="413" y="860"/>
                </a:lnTo>
                <a:lnTo>
                  <a:pt x="430" y="880"/>
                </a:lnTo>
                <a:lnTo>
                  <a:pt x="458" y="913"/>
                </a:lnTo>
                <a:lnTo>
                  <a:pt x="458" y="913"/>
                </a:lnTo>
                <a:lnTo>
                  <a:pt x="467" y="926"/>
                </a:lnTo>
                <a:lnTo>
                  <a:pt x="473" y="939"/>
                </a:lnTo>
                <a:lnTo>
                  <a:pt x="481" y="950"/>
                </a:lnTo>
                <a:lnTo>
                  <a:pt x="481" y="950"/>
                </a:lnTo>
                <a:lnTo>
                  <a:pt x="480" y="953"/>
                </a:lnTo>
                <a:lnTo>
                  <a:pt x="480" y="954"/>
                </a:lnTo>
                <a:lnTo>
                  <a:pt x="481" y="957"/>
                </a:lnTo>
                <a:lnTo>
                  <a:pt x="481" y="957"/>
                </a:lnTo>
                <a:lnTo>
                  <a:pt x="486" y="962"/>
                </a:lnTo>
                <a:lnTo>
                  <a:pt x="489" y="967"/>
                </a:lnTo>
                <a:lnTo>
                  <a:pt x="490" y="974"/>
                </a:lnTo>
                <a:lnTo>
                  <a:pt x="490" y="974"/>
                </a:lnTo>
                <a:lnTo>
                  <a:pt x="489" y="989"/>
                </a:lnTo>
                <a:lnTo>
                  <a:pt x="489" y="997"/>
                </a:lnTo>
                <a:lnTo>
                  <a:pt x="488" y="1002"/>
                </a:lnTo>
                <a:lnTo>
                  <a:pt x="488" y="1002"/>
                </a:lnTo>
                <a:lnTo>
                  <a:pt x="484" y="1016"/>
                </a:lnTo>
                <a:lnTo>
                  <a:pt x="481" y="1023"/>
                </a:lnTo>
                <a:lnTo>
                  <a:pt x="478" y="1026"/>
                </a:lnTo>
                <a:lnTo>
                  <a:pt x="478" y="1026"/>
                </a:lnTo>
                <a:lnTo>
                  <a:pt x="472" y="1031"/>
                </a:lnTo>
                <a:lnTo>
                  <a:pt x="472" y="1031"/>
                </a:lnTo>
                <a:lnTo>
                  <a:pt x="465" y="1034"/>
                </a:lnTo>
                <a:lnTo>
                  <a:pt x="459" y="1036"/>
                </a:lnTo>
                <a:lnTo>
                  <a:pt x="452" y="1038"/>
                </a:lnTo>
                <a:lnTo>
                  <a:pt x="452" y="1038"/>
                </a:lnTo>
                <a:lnTo>
                  <a:pt x="446" y="1038"/>
                </a:lnTo>
                <a:lnTo>
                  <a:pt x="441" y="1040"/>
                </a:lnTo>
                <a:lnTo>
                  <a:pt x="438" y="1042"/>
                </a:lnTo>
                <a:lnTo>
                  <a:pt x="437" y="1044"/>
                </a:lnTo>
                <a:lnTo>
                  <a:pt x="437" y="1047"/>
                </a:lnTo>
                <a:lnTo>
                  <a:pt x="438" y="1051"/>
                </a:lnTo>
                <a:lnTo>
                  <a:pt x="438" y="1051"/>
                </a:lnTo>
                <a:lnTo>
                  <a:pt x="439" y="1053"/>
                </a:lnTo>
                <a:lnTo>
                  <a:pt x="443" y="1057"/>
                </a:lnTo>
                <a:lnTo>
                  <a:pt x="452" y="1061"/>
                </a:lnTo>
                <a:lnTo>
                  <a:pt x="461" y="1064"/>
                </a:lnTo>
                <a:lnTo>
                  <a:pt x="471" y="1064"/>
                </a:lnTo>
                <a:lnTo>
                  <a:pt x="471" y="1064"/>
                </a:lnTo>
                <a:lnTo>
                  <a:pt x="491" y="1062"/>
                </a:lnTo>
                <a:lnTo>
                  <a:pt x="507" y="1060"/>
                </a:lnTo>
                <a:lnTo>
                  <a:pt x="507" y="1060"/>
                </a:lnTo>
                <a:lnTo>
                  <a:pt x="520" y="1043"/>
                </a:lnTo>
                <a:lnTo>
                  <a:pt x="529" y="1031"/>
                </a:lnTo>
                <a:lnTo>
                  <a:pt x="536" y="1025"/>
                </a:lnTo>
                <a:lnTo>
                  <a:pt x="536" y="1025"/>
                </a:lnTo>
                <a:lnTo>
                  <a:pt x="544" y="1021"/>
                </a:lnTo>
                <a:lnTo>
                  <a:pt x="550" y="1018"/>
                </a:lnTo>
                <a:lnTo>
                  <a:pt x="550" y="1018"/>
                </a:lnTo>
                <a:lnTo>
                  <a:pt x="579" y="996"/>
                </a:lnTo>
                <a:lnTo>
                  <a:pt x="579" y="986"/>
                </a:lnTo>
                <a:lnTo>
                  <a:pt x="579" y="986"/>
                </a:lnTo>
                <a:lnTo>
                  <a:pt x="577" y="982"/>
                </a:lnTo>
                <a:lnTo>
                  <a:pt x="576" y="978"/>
                </a:lnTo>
                <a:lnTo>
                  <a:pt x="572" y="973"/>
                </a:lnTo>
                <a:lnTo>
                  <a:pt x="572" y="973"/>
                </a:lnTo>
                <a:lnTo>
                  <a:pt x="561" y="961"/>
                </a:lnTo>
                <a:lnTo>
                  <a:pt x="555" y="954"/>
                </a:lnTo>
                <a:lnTo>
                  <a:pt x="550" y="954"/>
                </a:lnTo>
                <a:lnTo>
                  <a:pt x="550" y="954"/>
                </a:lnTo>
                <a:lnTo>
                  <a:pt x="541" y="940"/>
                </a:lnTo>
                <a:lnTo>
                  <a:pt x="529" y="924"/>
                </a:lnTo>
                <a:lnTo>
                  <a:pt x="529" y="924"/>
                </a:lnTo>
                <a:lnTo>
                  <a:pt x="524" y="922"/>
                </a:lnTo>
                <a:lnTo>
                  <a:pt x="494" y="870"/>
                </a:lnTo>
                <a:lnTo>
                  <a:pt x="494" y="870"/>
                </a:lnTo>
                <a:lnTo>
                  <a:pt x="501" y="868"/>
                </a:lnTo>
                <a:lnTo>
                  <a:pt x="516" y="863"/>
                </a:lnTo>
                <a:lnTo>
                  <a:pt x="516" y="863"/>
                </a:lnTo>
                <a:lnTo>
                  <a:pt x="523" y="859"/>
                </a:lnTo>
                <a:lnTo>
                  <a:pt x="528" y="855"/>
                </a:lnTo>
                <a:lnTo>
                  <a:pt x="531" y="851"/>
                </a:lnTo>
                <a:lnTo>
                  <a:pt x="531" y="843"/>
                </a:lnTo>
                <a:lnTo>
                  <a:pt x="531" y="843"/>
                </a:lnTo>
                <a:lnTo>
                  <a:pt x="533" y="842"/>
                </a:lnTo>
                <a:lnTo>
                  <a:pt x="536" y="841"/>
                </a:lnTo>
                <a:lnTo>
                  <a:pt x="540" y="841"/>
                </a:lnTo>
                <a:lnTo>
                  <a:pt x="540" y="841"/>
                </a:lnTo>
                <a:lnTo>
                  <a:pt x="542" y="841"/>
                </a:lnTo>
                <a:lnTo>
                  <a:pt x="544" y="840"/>
                </a:lnTo>
                <a:lnTo>
                  <a:pt x="546" y="837"/>
                </a:lnTo>
                <a:lnTo>
                  <a:pt x="549" y="832"/>
                </a:lnTo>
                <a:lnTo>
                  <a:pt x="536" y="799"/>
                </a:lnTo>
                <a:lnTo>
                  <a:pt x="542" y="791"/>
                </a:lnTo>
                <a:lnTo>
                  <a:pt x="542" y="791"/>
                </a:lnTo>
                <a:lnTo>
                  <a:pt x="527" y="756"/>
                </a:lnTo>
                <a:lnTo>
                  <a:pt x="514" y="727"/>
                </a:lnTo>
                <a:lnTo>
                  <a:pt x="503" y="705"/>
                </a:lnTo>
                <a:lnTo>
                  <a:pt x="503" y="705"/>
                </a:lnTo>
                <a:lnTo>
                  <a:pt x="490" y="682"/>
                </a:lnTo>
                <a:lnTo>
                  <a:pt x="475" y="648"/>
                </a:lnTo>
                <a:lnTo>
                  <a:pt x="455" y="602"/>
                </a:lnTo>
                <a:lnTo>
                  <a:pt x="455" y="602"/>
                </a:lnTo>
                <a:lnTo>
                  <a:pt x="407" y="520"/>
                </a:lnTo>
                <a:lnTo>
                  <a:pt x="407" y="520"/>
                </a:lnTo>
                <a:lnTo>
                  <a:pt x="420" y="519"/>
                </a:lnTo>
                <a:lnTo>
                  <a:pt x="434" y="518"/>
                </a:lnTo>
                <a:lnTo>
                  <a:pt x="448" y="515"/>
                </a:lnTo>
                <a:lnTo>
                  <a:pt x="448" y="515"/>
                </a:lnTo>
                <a:lnTo>
                  <a:pt x="456" y="514"/>
                </a:lnTo>
                <a:lnTo>
                  <a:pt x="467" y="510"/>
                </a:lnTo>
                <a:lnTo>
                  <a:pt x="477" y="505"/>
                </a:lnTo>
                <a:lnTo>
                  <a:pt x="488" y="498"/>
                </a:lnTo>
                <a:lnTo>
                  <a:pt x="498" y="491"/>
                </a:lnTo>
                <a:lnTo>
                  <a:pt x="506" y="485"/>
                </a:lnTo>
                <a:lnTo>
                  <a:pt x="512" y="478"/>
                </a:lnTo>
                <a:lnTo>
                  <a:pt x="516" y="472"/>
                </a:lnTo>
                <a:lnTo>
                  <a:pt x="516" y="472"/>
                </a:lnTo>
                <a:lnTo>
                  <a:pt x="516" y="465"/>
                </a:lnTo>
                <a:lnTo>
                  <a:pt x="515" y="460"/>
                </a:lnTo>
                <a:lnTo>
                  <a:pt x="514" y="455"/>
                </a:lnTo>
                <a:lnTo>
                  <a:pt x="511" y="450"/>
                </a:lnTo>
                <a:lnTo>
                  <a:pt x="506" y="442"/>
                </a:lnTo>
                <a:lnTo>
                  <a:pt x="503" y="439"/>
                </a:lnTo>
                <a:lnTo>
                  <a:pt x="503" y="439"/>
                </a:lnTo>
                <a:lnTo>
                  <a:pt x="491" y="408"/>
                </a:lnTo>
                <a:lnTo>
                  <a:pt x="481" y="383"/>
                </a:lnTo>
                <a:lnTo>
                  <a:pt x="472" y="365"/>
                </a:lnTo>
                <a:lnTo>
                  <a:pt x="472" y="365"/>
                </a:lnTo>
                <a:lnTo>
                  <a:pt x="459" y="342"/>
                </a:lnTo>
                <a:lnTo>
                  <a:pt x="452" y="332"/>
                </a:lnTo>
                <a:lnTo>
                  <a:pt x="424" y="286"/>
                </a:lnTo>
                <a:lnTo>
                  <a:pt x="424" y="286"/>
                </a:lnTo>
                <a:lnTo>
                  <a:pt x="403" y="216"/>
                </a:lnTo>
                <a:lnTo>
                  <a:pt x="403" y="216"/>
                </a:lnTo>
                <a:lnTo>
                  <a:pt x="400" y="211"/>
                </a:lnTo>
                <a:lnTo>
                  <a:pt x="398" y="206"/>
                </a:lnTo>
                <a:lnTo>
                  <a:pt x="390" y="198"/>
                </a:lnTo>
                <a:lnTo>
                  <a:pt x="382" y="192"/>
                </a:lnTo>
                <a:lnTo>
                  <a:pt x="377" y="188"/>
                </a:lnTo>
                <a:lnTo>
                  <a:pt x="377" y="188"/>
                </a:lnTo>
                <a:lnTo>
                  <a:pt x="370" y="185"/>
                </a:lnTo>
                <a:lnTo>
                  <a:pt x="364" y="184"/>
                </a:lnTo>
                <a:lnTo>
                  <a:pt x="355" y="184"/>
                </a:lnTo>
                <a:lnTo>
                  <a:pt x="355" y="184"/>
                </a:lnTo>
                <a:lnTo>
                  <a:pt x="348" y="153"/>
                </a:lnTo>
                <a:lnTo>
                  <a:pt x="342" y="124"/>
                </a:lnTo>
                <a:lnTo>
                  <a:pt x="332" y="98"/>
                </a:lnTo>
                <a:lnTo>
                  <a:pt x="332" y="98"/>
                </a:lnTo>
                <a:lnTo>
                  <a:pt x="325" y="80"/>
                </a:lnTo>
                <a:lnTo>
                  <a:pt x="317" y="67"/>
                </a:lnTo>
                <a:lnTo>
                  <a:pt x="312" y="59"/>
                </a:lnTo>
                <a:lnTo>
                  <a:pt x="309" y="57"/>
                </a:lnTo>
                <a:lnTo>
                  <a:pt x="309" y="57"/>
                </a:lnTo>
                <a:lnTo>
                  <a:pt x="310" y="52"/>
                </a:lnTo>
                <a:lnTo>
                  <a:pt x="316" y="44"/>
                </a:lnTo>
                <a:lnTo>
                  <a:pt x="316" y="44"/>
                </a:lnTo>
                <a:lnTo>
                  <a:pt x="318" y="39"/>
                </a:lnTo>
                <a:lnTo>
                  <a:pt x="319" y="35"/>
                </a:lnTo>
                <a:lnTo>
                  <a:pt x="319" y="31"/>
                </a:lnTo>
                <a:lnTo>
                  <a:pt x="318" y="29"/>
                </a:lnTo>
                <a:lnTo>
                  <a:pt x="318" y="29"/>
                </a:lnTo>
                <a:lnTo>
                  <a:pt x="312" y="26"/>
                </a:lnTo>
                <a:lnTo>
                  <a:pt x="308" y="25"/>
                </a:lnTo>
                <a:lnTo>
                  <a:pt x="305" y="26"/>
                </a:lnTo>
                <a:lnTo>
                  <a:pt x="305" y="26"/>
                </a:lnTo>
                <a:lnTo>
                  <a:pt x="299" y="30"/>
                </a:lnTo>
                <a:lnTo>
                  <a:pt x="296" y="33"/>
                </a:lnTo>
                <a:lnTo>
                  <a:pt x="296" y="33"/>
                </a:lnTo>
                <a:lnTo>
                  <a:pt x="292" y="31"/>
                </a:lnTo>
                <a:lnTo>
                  <a:pt x="286" y="30"/>
                </a:lnTo>
                <a:lnTo>
                  <a:pt x="286" y="30"/>
                </a:lnTo>
                <a:lnTo>
                  <a:pt x="280" y="31"/>
                </a:lnTo>
                <a:lnTo>
                  <a:pt x="279" y="33"/>
                </a:lnTo>
                <a:lnTo>
                  <a:pt x="279" y="33"/>
                </a:lnTo>
                <a:lnTo>
                  <a:pt x="275" y="27"/>
                </a:lnTo>
                <a:lnTo>
                  <a:pt x="271" y="22"/>
                </a:lnTo>
                <a:lnTo>
                  <a:pt x="266" y="16"/>
                </a:lnTo>
                <a:lnTo>
                  <a:pt x="260" y="10"/>
                </a:lnTo>
                <a:lnTo>
                  <a:pt x="252" y="5"/>
                </a:lnTo>
                <a:lnTo>
                  <a:pt x="241" y="1"/>
                </a:lnTo>
                <a:lnTo>
                  <a:pt x="231" y="0"/>
                </a:lnTo>
                <a:lnTo>
                  <a:pt x="231" y="0"/>
                </a:lnTo>
                <a:lnTo>
                  <a:pt x="220" y="1"/>
                </a:lnTo>
                <a:lnTo>
                  <a:pt x="210" y="4"/>
                </a:lnTo>
                <a:lnTo>
                  <a:pt x="201" y="7"/>
                </a:lnTo>
                <a:lnTo>
                  <a:pt x="193" y="10"/>
                </a:lnTo>
                <a:lnTo>
                  <a:pt x="187" y="16"/>
                </a:lnTo>
                <a:lnTo>
                  <a:pt x="180" y="21"/>
                </a:lnTo>
                <a:lnTo>
                  <a:pt x="172" y="30"/>
                </a:lnTo>
                <a:lnTo>
                  <a:pt x="172" y="30"/>
                </a:lnTo>
                <a:close/>
                <a:moveTo>
                  <a:pt x="162" y="103"/>
                </a:moveTo>
                <a:lnTo>
                  <a:pt x="162" y="103"/>
                </a:lnTo>
                <a:lnTo>
                  <a:pt x="163" y="117"/>
                </a:lnTo>
                <a:lnTo>
                  <a:pt x="166" y="128"/>
                </a:lnTo>
                <a:lnTo>
                  <a:pt x="167" y="132"/>
                </a:lnTo>
                <a:lnTo>
                  <a:pt x="168" y="133"/>
                </a:lnTo>
                <a:lnTo>
                  <a:pt x="168" y="133"/>
                </a:lnTo>
                <a:lnTo>
                  <a:pt x="174" y="137"/>
                </a:lnTo>
                <a:lnTo>
                  <a:pt x="176" y="140"/>
                </a:lnTo>
                <a:lnTo>
                  <a:pt x="176" y="142"/>
                </a:lnTo>
                <a:lnTo>
                  <a:pt x="176" y="142"/>
                </a:lnTo>
                <a:lnTo>
                  <a:pt x="175" y="153"/>
                </a:lnTo>
                <a:lnTo>
                  <a:pt x="176" y="159"/>
                </a:lnTo>
                <a:lnTo>
                  <a:pt x="176" y="162"/>
                </a:lnTo>
                <a:lnTo>
                  <a:pt x="176" y="162"/>
                </a:lnTo>
                <a:lnTo>
                  <a:pt x="181" y="162"/>
                </a:lnTo>
                <a:lnTo>
                  <a:pt x="185" y="163"/>
                </a:lnTo>
                <a:lnTo>
                  <a:pt x="188" y="164"/>
                </a:lnTo>
                <a:lnTo>
                  <a:pt x="188" y="164"/>
                </a:lnTo>
                <a:lnTo>
                  <a:pt x="192" y="171"/>
                </a:lnTo>
                <a:lnTo>
                  <a:pt x="196" y="177"/>
                </a:lnTo>
                <a:lnTo>
                  <a:pt x="196" y="177"/>
                </a:lnTo>
                <a:lnTo>
                  <a:pt x="202" y="184"/>
                </a:lnTo>
                <a:lnTo>
                  <a:pt x="206" y="189"/>
                </a:lnTo>
                <a:lnTo>
                  <a:pt x="211" y="192"/>
                </a:lnTo>
                <a:lnTo>
                  <a:pt x="211" y="192"/>
                </a:lnTo>
                <a:lnTo>
                  <a:pt x="219" y="194"/>
                </a:lnTo>
                <a:lnTo>
                  <a:pt x="227" y="194"/>
                </a:lnTo>
                <a:lnTo>
                  <a:pt x="227" y="194"/>
                </a:lnTo>
                <a:lnTo>
                  <a:pt x="230" y="193"/>
                </a:lnTo>
                <a:lnTo>
                  <a:pt x="233" y="190"/>
                </a:lnTo>
                <a:lnTo>
                  <a:pt x="237" y="185"/>
                </a:lnTo>
                <a:lnTo>
                  <a:pt x="250" y="198"/>
                </a:lnTo>
                <a:lnTo>
                  <a:pt x="250" y="198"/>
                </a:lnTo>
                <a:lnTo>
                  <a:pt x="243" y="210"/>
                </a:lnTo>
                <a:lnTo>
                  <a:pt x="235" y="220"/>
                </a:lnTo>
                <a:lnTo>
                  <a:pt x="235" y="220"/>
                </a:lnTo>
                <a:lnTo>
                  <a:pt x="226" y="222"/>
                </a:lnTo>
                <a:lnTo>
                  <a:pt x="214" y="226"/>
                </a:lnTo>
                <a:lnTo>
                  <a:pt x="214" y="226"/>
                </a:lnTo>
                <a:lnTo>
                  <a:pt x="207" y="228"/>
                </a:lnTo>
                <a:lnTo>
                  <a:pt x="201" y="233"/>
                </a:lnTo>
                <a:lnTo>
                  <a:pt x="192" y="240"/>
                </a:lnTo>
                <a:lnTo>
                  <a:pt x="192" y="240"/>
                </a:lnTo>
                <a:lnTo>
                  <a:pt x="175" y="256"/>
                </a:lnTo>
                <a:lnTo>
                  <a:pt x="175" y="256"/>
                </a:lnTo>
                <a:lnTo>
                  <a:pt x="146" y="271"/>
                </a:lnTo>
                <a:lnTo>
                  <a:pt x="144" y="275"/>
                </a:lnTo>
                <a:lnTo>
                  <a:pt x="115" y="275"/>
                </a:lnTo>
                <a:lnTo>
                  <a:pt x="115" y="275"/>
                </a:lnTo>
                <a:lnTo>
                  <a:pt x="117" y="227"/>
                </a:lnTo>
                <a:lnTo>
                  <a:pt x="117" y="227"/>
                </a:lnTo>
                <a:lnTo>
                  <a:pt x="119" y="193"/>
                </a:lnTo>
                <a:lnTo>
                  <a:pt x="120" y="176"/>
                </a:lnTo>
                <a:lnTo>
                  <a:pt x="121" y="171"/>
                </a:lnTo>
                <a:lnTo>
                  <a:pt x="124" y="166"/>
                </a:lnTo>
                <a:lnTo>
                  <a:pt x="124" y="166"/>
                </a:lnTo>
                <a:lnTo>
                  <a:pt x="133" y="156"/>
                </a:lnTo>
                <a:lnTo>
                  <a:pt x="136" y="154"/>
                </a:lnTo>
                <a:lnTo>
                  <a:pt x="140" y="149"/>
                </a:lnTo>
                <a:lnTo>
                  <a:pt x="140" y="149"/>
                </a:lnTo>
                <a:lnTo>
                  <a:pt x="155" y="116"/>
                </a:lnTo>
                <a:lnTo>
                  <a:pt x="155" y="116"/>
                </a:lnTo>
                <a:lnTo>
                  <a:pt x="155" y="112"/>
                </a:lnTo>
                <a:lnTo>
                  <a:pt x="155" y="110"/>
                </a:lnTo>
                <a:lnTo>
                  <a:pt x="155" y="107"/>
                </a:lnTo>
                <a:lnTo>
                  <a:pt x="155" y="107"/>
                </a:lnTo>
                <a:lnTo>
                  <a:pt x="155" y="107"/>
                </a:lnTo>
                <a:lnTo>
                  <a:pt x="134" y="123"/>
                </a:lnTo>
                <a:lnTo>
                  <a:pt x="134" y="123"/>
                </a:lnTo>
                <a:lnTo>
                  <a:pt x="137" y="113"/>
                </a:lnTo>
                <a:lnTo>
                  <a:pt x="140" y="100"/>
                </a:lnTo>
                <a:lnTo>
                  <a:pt x="140" y="100"/>
                </a:lnTo>
                <a:lnTo>
                  <a:pt x="141" y="95"/>
                </a:lnTo>
                <a:lnTo>
                  <a:pt x="144" y="89"/>
                </a:lnTo>
                <a:lnTo>
                  <a:pt x="149" y="81"/>
                </a:lnTo>
                <a:lnTo>
                  <a:pt x="149" y="98"/>
                </a:lnTo>
                <a:lnTo>
                  <a:pt x="149" y="98"/>
                </a:lnTo>
                <a:lnTo>
                  <a:pt x="154" y="103"/>
                </a:lnTo>
                <a:lnTo>
                  <a:pt x="158" y="106"/>
                </a:lnTo>
                <a:lnTo>
                  <a:pt x="159" y="110"/>
                </a:lnTo>
                <a:lnTo>
                  <a:pt x="159" y="110"/>
                </a:lnTo>
                <a:lnTo>
                  <a:pt x="159" y="110"/>
                </a:lnTo>
                <a:lnTo>
                  <a:pt x="160" y="107"/>
                </a:lnTo>
                <a:lnTo>
                  <a:pt x="162" y="103"/>
                </a:lnTo>
                <a:lnTo>
                  <a:pt x="162" y="103"/>
                </a:lnTo>
                <a:close/>
                <a:moveTo>
                  <a:pt x="424" y="293"/>
                </a:moveTo>
                <a:lnTo>
                  <a:pt x="451" y="336"/>
                </a:lnTo>
                <a:lnTo>
                  <a:pt x="448" y="349"/>
                </a:lnTo>
                <a:lnTo>
                  <a:pt x="448" y="349"/>
                </a:lnTo>
                <a:lnTo>
                  <a:pt x="442" y="338"/>
                </a:lnTo>
                <a:lnTo>
                  <a:pt x="433" y="321"/>
                </a:lnTo>
                <a:lnTo>
                  <a:pt x="433" y="321"/>
                </a:lnTo>
                <a:lnTo>
                  <a:pt x="430" y="316"/>
                </a:lnTo>
                <a:lnTo>
                  <a:pt x="426" y="306"/>
                </a:lnTo>
                <a:lnTo>
                  <a:pt x="422" y="295"/>
                </a:lnTo>
                <a:lnTo>
                  <a:pt x="424" y="29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3">
            <a:extLst>
              <a:ext uri="{FF2B5EF4-FFF2-40B4-BE49-F238E27FC236}">
                <a16:creationId xmlns:a16="http://schemas.microsoft.com/office/drawing/2014/main" id="{E6D2C78F-60C9-4B99-83EA-21800D74932B}"/>
              </a:ext>
            </a:extLst>
          </p:cNvPr>
          <p:cNvSpPr>
            <a:spLocks/>
          </p:cNvSpPr>
          <p:nvPr/>
        </p:nvSpPr>
        <p:spPr bwMode="auto">
          <a:xfrm>
            <a:off x="8286979" y="814160"/>
            <a:ext cx="767354" cy="1668995"/>
          </a:xfrm>
          <a:custGeom>
            <a:avLst/>
            <a:gdLst>
              <a:gd name="T0" fmla="*/ 222 w 680"/>
              <a:gd name="T1" fmla="*/ 156 h 1479"/>
              <a:gd name="T2" fmla="*/ 192 w 680"/>
              <a:gd name="T3" fmla="*/ 96 h 1479"/>
              <a:gd name="T4" fmla="*/ 206 w 680"/>
              <a:gd name="T5" fmla="*/ 66 h 1479"/>
              <a:gd name="T6" fmla="*/ 270 w 680"/>
              <a:gd name="T7" fmla="*/ 44 h 1479"/>
              <a:gd name="T8" fmla="*/ 318 w 680"/>
              <a:gd name="T9" fmla="*/ 4 h 1479"/>
              <a:gd name="T10" fmla="*/ 366 w 680"/>
              <a:gd name="T11" fmla="*/ 2 h 1479"/>
              <a:gd name="T12" fmla="*/ 408 w 680"/>
              <a:gd name="T13" fmla="*/ 22 h 1479"/>
              <a:gd name="T14" fmla="*/ 422 w 680"/>
              <a:gd name="T15" fmla="*/ 88 h 1479"/>
              <a:gd name="T16" fmla="*/ 480 w 680"/>
              <a:gd name="T17" fmla="*/ 172 h 1479"/>
              <a:gd name="T18" fmla="*/ 450 w 680"/>
              <a:gd name="T19" fmla="*/ 190 h 1479"/>
              <a:gd name="T20" fmla="*/ 434 w 680"/>
              <a:gd name="T21" fmla="*/ 250 h 1479"/>
              <a:gd name="T22" fmla="*/ 500 w 680"/>
              <a:gd name="T23" fmla="*/ 376 h 1479"/>
              <a:gd name="T24" fmla="*/ 496 w 680"/>
              <a:gd name="T25" fmla="*/ 454 h 1479"/>
              <a:gd name="T26" fmla="*/ 502 w 680"/>
              <a:gd name="T27" fmla="*/ 542 h 1479"/>
              <a:gd name="T28" fmla="*/ 560 w 680"/>
              <a:gd name="T29" fmla="*/ 888 h 1479"/>
              <a:gd name="T30" fmla="*/ 578 w 680"/>
              <a:gd name="T31" fmla="*/ 980 h 1479"/>
              <a:gd name="T32" fmla="*/ 582 w 680"/>
              <a:gd name="T33" fmla="*/ 1034 h 1479"/>
              <a:gd name="T34" fmla="*/ 518 w 680"/>
              <a:gd name="T35" fmla="*/ 1064 h 1479"/>
              <a:gd name="T36" fmla="*/ 602 w 680"/>
              <a:gd name="T37" fmla="*/ 1279 h 1479"/>
              <a:gd name="T38" fmla="*/ 620 w 680"/>
              <a:gd name="T39" fmla="*/ 1297 h 1479"/>
              <a:gd name="T40" fmla="*/ 640 w 680"/>
              <a:gd name="T41" fmla="*/ 1329 h 1479"/>
              <a:gd name="T42" fmla="*/ 672 w 680"/>
              <a:gd name="T43" fmla="*/ 1377 h 1479"/>
              <a:gd name="T44" fmla="*/ 678 w 680"/>
              <a:gd name="T45" fmla="*/ 1457 h 1479"/>
              <a:gd name="T46" fmla="*/ 636 w 680"/>
              <a:gd name="T47" fmla="*/ 1461 h 1479"/>
              <a:gd name="T48" fmla="*/ 610 w 680"/>
              <a:gd name="T49" fmla="*/ 1441 h 1479"/>
              <a:gd name="T50" fmla="*/ 576 w 680"/>
              <a:gd name="T51" fmla="*/ 1467 h 1479"/>
              <a:gd name="T52" fmla="*/ 480 w 680"/>
              <a:gd name="T53" fmla="*/ 1433 h 1479"/>
              <a:gd name="T54" fmla="*/ 498 w 680"/>
              <a:gd name="T55" fmla="*/ 1423 h 1479"/>
              <a:gd name="T56" fmla="*/ 522 w 680"/>
              <a:gd name="T57" fmla="*/ 1393 h 1479"/>
              <a:gd name="T58" fmla="*/ 530 w 680"/>
              <a:gd name="T59" fmla="*/ 1357 h 1479"/>
              <a:gd name="T60" fmla="*/ 538 w 680"/>
              <a:gd name="T61" fmla="*/ 1319 h 1479"/>
              <a:gd name="T62" fmla="*/ 538 w 680"/>
              <a:gd name="T63" fmla="*/ 1297 h 1479"/>
              <a:gd name="T64" fmla="*/ 188 w 680"/>
              <a:gd name="T65" fmla="*/ 1341 h 1479"/>
              <a:gd name="T66" fmla="*/ 204 w 680"/>
              <a:gd name="T67" fmla="*/ 1373 h 1479"/>
              <a:gd name="T68" fmla="*/ 150 w 680"/>
              <a:gd name="T69" fmla="*/ 1479 h 1479"/>
              <a:gd name="T70" fmla="*/ 132 w 680"/>
              <a:gd name="T71" fmla="*/ 1429 h 1479"/>
              <a:gd name="T72" fmla="*/ 112 w 680"/>
              <a:gd name="T73" fmla="*/ 1457 h 1479"/>
              <a:gd name="T74" fmla="*/ 84 w 680"/>
              <a:gd name="T75" fmla="*/ 1469 h 1479"/>
              <a:gd name="T76" fmla="*/ 12 w 680"/>
              <a:gd name="T77" fmla="*/ 1463 h 1479"/>
              <a:gd name="T78" fmla="*/ 4 w 680"/>
              <a:gd name="T79" fmla="*/ 1419 h 1479"/>
              <a:gd name="T80" fmla="*/ 20 w 680"/>
              <a:gd name="T81" fmla="*/ 1403 h 1479"/>
              <a:gd name="T82" fmla="*/ 54 w 680"/>
              <a:gd name="T83" fmla="*/ 1399 h 1479"/>
              <a:gd name="T84" fmla="*/ 72 w 680"/>
              <a:gd name="T85" fmla="*/ 1349 h 1479"/>
              <a:gd name="T86" fmla="*/ 66 w 680"/>
              <a:gd name="T87" fmla="*/ 1343 h 1479"/>
              <a:gd name="T88" fmla="*/ 112 w 680"/>
              <a:gd name="T89" fmla="*/ 1313 h 1479"/>
              <a:gd name="T90" fmla="*/ 134 w 680"/>
              <a:gd name="T91" fmla="*/ 1143 h 1479"/>
              <a:gd name="T92" fmla="*/ 164 w 680"/>
              <a:gd name="T93" fmla="*/ 1056 h 1479"/>
              <a:gd name="T94" fmla="*/ 172 w 680"/>
              <a:gd name="T95" fmla="*/ 906 h 1479"/>
              <a:gd name="T96" fmla="*/ 182 w 680"/>
              <a:gd name="T97" fmla="*/ 588 h 1479"/>
              <a:gd name="T98" fmla="*/ 214 w 680"/>
              <a:gd name="T99" fmla="*/ 422 h 1479"/>
              <a:gd name="T100" fmla="*/ 274 w 680"/>
              <a:gd name="T101" fmla="*/ 332 h 1479"/>
              <a:gd name="T102" fmla="*/ 274 w 680"/>
              <a:gd name="T103" fmla="*/ 306 h 1479"/>
              <a:gd name="T104" fmla="*/ 278 w 680"/>
              <a:gd name="T105" fmla="*/ 284 h 1479"/>
              <a:gd name="T106" fmla="*/ 308 w 680"/>
              <a:gd name="T107" fmla="*/ 252 h 1479"/>
              <a:gd name="T108" fmla="*/ 288 w 680"/>
              <a:gd name="T109" fmla="*/ 226 h 1479"/>
              <a:gd name="T110" fmla="*/ 262 w 680"/>
              <a:gd name="T111" fmla="*/ 188 h 1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80" h="1479">
                <a:moveTo>
                  <a:pt x="262" y="188"/>
                </a:moveTo>
                <a:lnTo>
                  <a:pt x="262" y="188"/>
                </a:lnTo>
                <a:lnTo>
                  <a:pt x="250" y="180"/>
                </a:lnTo>
                <a:lnTo>
                  <a:pt x="236" y="170"/>
                </a:lnTo>
                <a:lnTo>
                  <a:pt x="222" y="156"/>
                </a:lnTo>
                <a:lnTo>
                  <a:pt x="210" y="140"/>
                </a:lnTo>
                <a:lnTo>
                  <a:pt x="198" y="122"/>
                </a:lnTo>
                <a:lnTo>
                  <a:pt x="194" y="114"/>
                </a:lnTo>
                <a:lnTo>
                  <a:pt x="192" y="106"/>
                </a:lnTo>
                <a:lnTo>
                  <a:pt x="192" y="96"/>
                </a:lnTo>
                <a:lnTo>
                  <a:pt x="192" y="88"/>
                </a:lnTo>
                <a:lnTo>
                  <a:pt x="192" y="88"/>
                </a:lnTo>
                <a:lnTo>
                  <a:pt x="196" y="80"/>
                </a:lnTo>
                <a:lnTo>
                  <a:pt x="200" y="72"/>
                </a:lnTo>
                <a:lnTo>
                  <a:pt x="206" y="66"/>
                </a:lnTo>
                <a:lnTo>
                  <a:pt x="212" y="62"/>
                </a:lnTo>
                <a:lnTo>
                  <a:pt x="226" y="54"/>
                </a:lnTo>
                <a:lnTo>
                  <a:pt x="242" y="48"/>
                </a:lnTo>
                <a:lnTo>
                  <a:pt x="258" y="46"/>
                </a:lnTo>
                <a:lnTo>
                  <a:pt x="270" y="44"/>
                </a:lnTo>
                <a:lnTo>
                  <a:pt x="284" y="44"/>
                </a:lnTo>
                <a:lnTo>
                  <a:pt x="284" y="44"/>
                </a:lnTo>
                <a:lnTo>
                  <a:pt x="300" y="24"/>
                </a:lnTo>
                <a:lnTo>
                  <a:pt x="312" y="10"/>
                </a:lnTo>
                <a:lnTo>
                  <a:pt x="318" y="4"/>
                </a:lnTo>
                <a:lnTo>
                  <a:pt x="320" y="2"/>
                </a:lnTo>
                <a:lnTo>
                  <a:pt x="320" y="2"/>
                </a:lnTo>
                <a:lnTo>
                  <a:pt x="332" y="0"/>
                </a:lnTo>
                <a:lnTo>
                  <a:pt x="354" y="0"/>
                </a:lnTo>
                <a:lnTo>
                  <a:pt x="366" y="2"/>
                </a:lnTo>
                <a:lnTo>
                  <a:pt x="378" y="4"/>
                </a:lnTo>
                <a:lnTo>
                  <a:pt x="390" y="8"/>
                </a:lnTo>
                <a:lnTo>
                  <a:pt x="400" y="12"/>
                </a:lnTo>
                <a:lnTo>
                  <a:pt x="400" y="12"/>
                </a:lnTo>
                <a:lnTo>
                  <a:pt x="408" y="22"/>
                </a:lnTo>
                <a:lnTo>
                  <a:pt x="414" y="32"/>
                </a:lnTo>
                <a:lnTo>
                  <a:pt x="418" y="44"/>
                </a:lnTo>
                <a:lnTo>
                  <a:pt x="420" y="56"/>
                </a:lnTo>
                <a:lnTo>
                  <a:pt x="422" y="78"/>
                </a:lnTo>
                <a:lnTo>
                  <a:pt x="422" y="88"/>
                </a:lnTo>
                <a:lnTo>
                  <a:pt x="422" y="88"/>
                </a:lnTo>
                <a:lnTo>
                  <a:pt x="452" y="124"/>
                </a:lnTo>
                <a:lnTo>
                  <a:pt x="472" y="152"/>
                </a:lnTo>
                <a:lnTo>
                  <a:pt x="478" y="164"/>
                </a:lnTo>
                <a:lnTo>
                  <a:pt x="480" y="172"/>
                </a:lnTo>
                <a:lnTo>
                  <a:pt x="480" y="172"/>
                </a:lnTo>
                <a:lnTo>
                  <a:pt x="478" y="178"/>
                </a:lnTo>
                <a:lnTo>
                  <a:pt x="470" y="182"/>
                </a:lnTo>
                <a:lnTo>
                  <a:pt x="462" y="186"/>
                </a:lnTo>
                <a:lnTo>
                  <a:pt x="450" y="190"/>
                </a:lnTo>
                <a:lnTo>
                  <a:pt x="430" y="194"/>
                </a:lnTo>
                <a:lnTo>
                  <a:pt x="422" y="194"/>
                </a:lnTo>
                <a:lnTo>
                  <a:pt x="422" y="232"/>
                </a:lnTo>
                <a:lnTo>
                  <a:pt x="422" y="232"/>
                </a:lnTo>
                <a:lnTo>
                  <a:pt x="434" y="250"/>
                </a:lnTo>
                <a:lnTo>
                  <a:pt x="462" y="292"/>
                </a:lnTo>
                <a:lnTo>
                  <a:pt x="476" y="318"/>
                </a:lnTo>
                <a:lnTo>
                  <a:pt x="488" y="342"/>
                </a:lnTo>
                <a:lnTo>
                  <a:pt x="498" y="366"/>
                </a:lnTo>
                <a:lnTo>
                  <a:pt x="500" y="376"/>
                </a:lnTo>
                <a:lnTo>
                  <a:pt x="502" y="386"/>
                </a:lnTo>
                <a:lnTo>
                  <a:pt x="502" y="386"/>
                </a:lnTo>
                <a:lnTo>
                  <a:pt x="502" y="404"/>
                </a:lnTo>
                <a:lnTo>
                  <a:pt x="500" y="420"/>
                </a:lnTo>
                <a:lnTo>
                  <a:pt x="496" y="454"/>
                </a:lnTo>
                <a:lnTo>
                  <a:pt x="496" y="472"/>
                </a:lnTo>
                <a:lnTo>
                  <a:pt x="496" y="494"/>
                </a:lnTo>
                <a:lnTo>
                  <a:pt x="498" y="516"/>
                </a:lnTo>
                <a:lnTo>
                  <a:pt x="502" y="542"/>
                </a:lnTo>
                <a:lnTo>
                  <a:pt x="502" y="542"/>
                </a:lnTo>
                <a:lnTo>
                  <a:pt x="518" y="616"/>
                </a:lnTo>
                <a:lnTo>
                  <a:pt x="538" y="716"/>
                </a:lnTo>
                <a:lnTo>
                  <a:pt x="554" y="816"/>
                </a:lnTo>
                <a:lnTo>
                  <a:pt x="558" y="856"/>
                </a:lnTo>
                <a:lnTo>
                  <a:pt x="560" y="888"/>
                </a:lnTo>
                <a:lnTo>
                  <a:pt x="560" y="888"/>
                </a:lnTo>
                <a:lnTo>
                  <a:pt x="562" y="912"/>
                </a:lnTo>
                <a:lnTo>
                  <a:pt x="566" y="936"/>
                </a:lnTo>
                <a:lnTo>
                  <a:pt x="572" y="960"/>
                </a:lnTo>
                <a:lnTo>
                  <a:pt x="578" y="980"/>
                </a:lnTo>
                <a:lnTo>
                  <a:pt x="588" y="1010"/>
                </a:lnTo>
                <a:lnTo>
                  <a:pt x="592" y="1022"/>
                </a:lnTo>
                <a:lnTo>
                  <a:pt x="592" y="1022"/>
                </a:lnTo>
                <a:lnTo>
                  <a:pt x="590" y="1024"/>
                </a:lnTo>
                <a:lnTo>
                  <a:pt x="582" y="1034"/>
                </a:lnTo>
                <a:lnTo>
                  <a:pt x="568" y="1044"/>
                </a:lnTo>
                <a:lnTo>
                  <a:pt x="560" y="1050"/>
                </a:lnTo>
                <a:lnTo>
                  <a:pt x="550" y="1054"/>
                </a:lnTo>
                <a:lnTo>
                  <a:pt x="550" y="1054"/>
                </a:lnTo>
                <a:lnTo>
                  <a:pt x="518" y="1064"/>
                </a:lnTo>
                <a:lnTo>
                  <a:pt x="582" y="1207"/>
                </a:lnTo>
                <a:lnTo>
                  <a:pt x="576" y="1217"/>
                </a:lnTo>
                <a:lnTo>
                  <a:pt x="576" y="1217"/>
                </a:lnTo>
                <a:lnTo>
                  <a:pt x="592" y="1255"/>
                </a:lnTo>
                <a:lnTo>
                  <a:pt x="602" y="1279"/>
                </a:lnTo>
                <a:lnTo>
                  <a:pt x="608" y="1293"/>
                </a:lnTo>
                <a:lnTo>
                  <a:pt x="608" y="1293"/>
                </a:lnTo>
                <a:lnTo>
                  <a:pt x="614" y="1295"/>
                </a:lnTo>
                <a:lnTo>
                  <a:pt x="616" y="1297"/>
                </a:lnTo>
                <a:lnTo>
                  <a:pt x="620" y="1297"/>
                </a:lnTo>
                <a:lnTo>
                  <a:pt x="620" y="1297"/>
                </a:lnTo>
                <a:lnTo>
                  <a:pt x="622" y="1299"/>
                </a:lnTo>
                <a:lnTo>
                  <a:pt x="624" y="1301"/>
                </a:lnTo>
                <a:lnTo>
                  <a:pt x="630" y="1311"/>
                </a:lnTo>
                <a:lnTo>
                  <a:pt x="640" y="1329"/>
                </a:lnTo>
                <a:lnTo>
                  <a:pt x="640" y="1329"/>
                </a:lnTo>
                <a:lnTo>
                  <a:pt x="656" y="1345"/>
                </a:lnTo>
                <a:lnTo>
                  <a:pt x="664" y="1359"/>
                </a:lnTo>
                <a:lnTo>
                  <a:pt x="672" y="1377"/>
                </a:lnTo>
                <a:lnTo>
                  <a:pt x="672" y="1377"/>
                </a:lnTo>
                <a:lnTo>
                  <a:pt x="678" y="1401"/>
                </a:lnTo>
                <a:lnTo>
                  <a:pt x="680" y="1427"/>
                </a:lnTo>
                <a:lnTo>
                  <a:pt x="680" y="1447"/>
                </a:lnTo>
                <a:lnTo>
                  <a:pt x="678" y="1457"/>
                </a:lnTo>
                <a:lnTo>
                  <a:pt x="678" y="1457"/>
                </a:lnTo>
                <a:lnTo>
                  <a:pt x="672" y="1459"/>
                </a:lnTo>
                <a:lnTo>
                  <a:pt x="662" y="1461"/>
                </a:lnTo>
                <a:lnTo>
                  <a:pt x="640" y="1463"/>
                </a:lnTo>
                <a:lnTo>
                  <a:pt x="640" y="1463"/>
                </a:lnTo>
                <a:lnTo>
                  <a:pt x="636" y="1461"/>
                </a:lnTo>
                <a:lnTo>
                  <a:pt x="632" y="1457"/>
                </a:lnTo>
                <a:lnTo>
                  <a:pt x="624" y="1445"/>
                </a:lnTo>
                <a:lnTo>
                  <a:pt x="614" y="1425"/>
                </a:lnTo>
                <a:lnTo>
                  <a:pt x="614" y="1425"/>
                </a:lnTo>
                <a:lnTo>
                  <a:pt x="610" y="1441"/>
                </a:lnTo>
                <a:lnTo>
                  <a:pt x="604" y="1453"/>
                </a:lnTo>
                <a:lnTo>
                  <a:pt x="598" y="1463"/>
                </a:lnTo>
                <a:lnTo>
                  <a:pt x="598" y="1463"/>
                </a:lnTo>
                <a:lnTo>
                  <a:pt x="590" y="1465"/>
                </a:lnTo>
                <a:lnTo>
                  <a:pt x="576" y="1467"/>
                </a:lnTo>
                <a:lnTo>
                  <a:pt x="538" y="1469"/>
                </a:lnTo>
                <a:lnTo>
                  <a:pt x="486" y="1469"/>
                </a:lnTo>
                <a:lnTo>
                  <a:pt x="486" y="1469"/>
                </a:lnTo>
                <a:lnTo>
                  <a:pt x="482" y="1449"/>
                </a:lnTo>
                <a:lnTo>
                  <a:pt x="480" y="1433"/>
                </a:lnTo>
                <a:lnTo>
                  <a:pt x="480" y="1429"/>
                </a:lnTo>
                <a:lnTo>
                  <a:pt x="480" y="1425"/>
                </a:lnTo>
                <a:lnTo>
                  <a:pt x="480" y="1425"/>
                </a:lnTo>
                <a:lnTo>
                  <a:pt x="488" y="1423"/>
                </a:lnTo>
                <a:lnTo>
                  <a:pt x="498" y="1423"/>
                </a:lnTo>
                <a:lnTo>
                  <a:pt x="508" y="1419"/>
                </a:lnTo>
                <a:lnTo>
                  <a:pt x="512" y="1417"/>
                </a:lnTo>
                <a:lnTo>
                  <a:pt x="512" y="1415"/>
                </a:lnTo>
                <a:lnTo>
                  <a:pt x="512" y="1415"/>
                </a:lnTo>
                <a:lnTo>
                  <a:pt x="522" y="1393"/>
                </a:lnTo>
                <a:lnTo>
                  <a:pt x="526" y="1381"/>
                </a:lnTo>
                <a:lnTo>
                  <a:pt x="528" y="1373"/>
                </a:lnTo>
                <a:lnTo>
                  <a:pt x="528" y="1373"/>
                </a:lnTo>
                <a:lnTo>
                  <a:pt x="530" y="1365"/>
                </a:lnTo>
                <a:lnTo>
                  <a:pt x="530" y="1357"/>
                </a:lnTo>
                <a:lnTo>
                  <a:pt x="534" y="1345"/>
                </a:lnTo>
                <a:lnTo>
                  <a:pt x="534" y="1345"/>
                </a:lnTo>
                <a:lnTo>
                  <a:pt x="540" y="1325"/>
                </a:lnTo>
                <a:lnTo>
                  <a:pt x="540" y="1325"/>
                </a:lnTo>
                <a:lnTo>
                  <a:pt x="538" y="1319"/>
                </a:lnTo>
                <a:lnTo>
                  <a:pt x="536" y="1313"/>
                </a:lnTo>
                <a:lnTo>
                  <a:pt x="534" y="1307"/>
                </a:lnTo>
                <a:lnTo>
                  <a:pt x="534" y="1303"/>
                </a:lnTo>
                <a:lnTo>
                  <a:pt x="534" y="1303"/>
                </a:lnTo>
                <a:lnTo>
                  <a:pt x="538" y="1297"/>
                </a:lnTo>
                <a:lnTo>
                  <a:pt x="540" y="1293"/>
                </a:lnTo>
                <a:lnTo>
                  <a:pt x="496" y="1217"/>
                </a:lnTo>
                <a:lnTo>
                  <a:pt x="220" y="1229"/>
                </a:lnTo>
                <a:lnTo>
                  <a:pt x="182" y="1309"/>
                </a:lnTo>
                <a:lnTo>
                  <a:pt x="188" y="1341"/>
                </a:lnTo>
                <a:lnTo>
                  <a:pt x="188" y="1341"/>
                </a:lnTo>
                <a:lnTo>
                  <a:pt x="194" y="1347"/>
                </a:lnTo>
                <a:lnTo>
                  <a:pt x="198" y="1357"/>
                </a:lnTo>
                <a:lnTo>
                  <a:pt x="204" y="1373"/>
                </a:lnTo>
                <a:lnTo>
                  <a:pt x="204" y="1373"/>
                </a:lnTo>
                <a:lnTo>
                  <a:pt x="204" y="1383"/>
                </a:lnTo>
                <a:lnTo>
                  <a:pt x="204" y="1399"/>
                </a:lnTo>
                <a:lnTo>
                  <a:pt x="202" y="1435"/>
                </a:lnTo>
                <a:lnTo>
                  <a:pt x="198" y="1479"/>
                </a:lnTo>
                <a:lnTo>
                  <a:pt x="150" y="1479"/>
                </a:lnTo>
                <a:lnTo>
                  <a:pt x="156" y="1425"/>
                </a:lnTo>
                <a:lnTo>
                  <a:pt x="156" y="1425"/>
                </a:lnTo>
                <a:lnTo>
                  <a:pt x="152" y="1425"/>
                </a:lnTo>
                <a:lnTo>
                  <a:pt x="144" y="1425"/>
                </a:lnTo>
                <a:lnTo>
                  <a:pt x="132" y="1429"/>
                </a:lnTo>
                <a:lnTo>
                  <a:pt x="128" y="1431"/>
                </a:lnTo>
                <a:lnTo>
                  <a:pt x="124" y="1437"/>
                </a:lnTo>
                <a:lnTo>
                  <a:pt x="124" y="1437"/>
                </a:lnTo>
                <a:lnTo>
                  <a:pt x="118" y="1447"/>
                </a:lnTo>
                <a:lnTo>
                  <a:pt x="112" y="1457"/>
                </a:lnTo>
                <a:lnTo>
                  <a:pt x="108" y="1465"/>
                </a:lnTo>
                <a:lnTo>
                  <a:pt x="106" y="1467"/>
                </a:lnTo>
                <a:lnTo>
                  <a:pt x="102" y="1469"/>
                </a:lnTo>
                <a:lnTo>
                  <a:pt x="102" y="1469"/>
                </a:lnTo>
                <a:lnTo>
                  <a:pt x="84" y="1469"/>
                </a:lnTo>
                <a:lnTo>
                  <a:pt x="54" y="1469"/>
                </a:lnTo>
                <a:lnTo>
                  <a:pt x="26" y="1467"/>
                </a:lnTo>
                <a:lnTo>
                  <a:pt x="16" y="1465"/>
                </a:lnTo>
                <a:lnTo>
                  <a:pt x="12" y="1463"/>
                </a:lnTo>
                <a:lnTo>
                  <a:pt x="12" y="1463"/>
                </a:lnTo>
                <a:lnTo>
                  <a:pt x="2" y="1449"/>
                </a:lnTo>
                <a:lnTo>
                  <a:pt x="0" y="1443"/>
                </a:lnTo>
                <a:lnTo>
                  <a:pt x="0" y="1437"/>
                </a:lnTo>
                <a:lnTo>
                  <a:pt x="0" y="1437"/>
                </a:lnTo>
                <a:lnTo>
                  <a:pt x="4" y="1419"/>
                </a:lnTo>
                <a:lnTo>
                  <a:pt x="6" y="1411"/>
                </a:lnTo>
                <a:lnTo>
                  <a:pt x="12" y="1405"/>
                </a:lnTo>
                <a:lnTo>
                  <a:pt x="12" y="1405"/>
                </a:lnTo>
                <a:lnTo>
                  <a:pt x="14" y="1403"/>
                </a:lnTo>
                <a:lnTo>
                  <a:pt x="20" y="1403"/>
                </a:lnTo>
                <a:lnTo>
                  <a:pt x="32" y="1403"/>
                </a:lnTo>
                <a:lnTo>
                  <a:pt x="44" y="1403"/>
                </a:lnTo>
                <a:lnTo>
                  <a:pt x="50" y="1401"/>
                </a:lnTo>
                <a:lnTo>
                  <a:pt x="54" y="1399"/>
                </a:lnTo>
                <a:lnTo>
                  <a:pt x="54" y="1399"/>
                </a:lnTo>
                <a:lnTo>
                  <a:pt x="70" y="1379"/>
                </a:lnTo>
                <a:lnTo>
                  <a:pt x="86" y="1357"/>
                </a:lnTo>
                <a:lnTo>
                  <a:pt x="96" y="1341"/>
                </a:lnTo>
                <a:lnTo>
                  <a:pt x="96" y="1341"/>
                </a:lnTo>
                <a:lnTo>
                  <a:pt x="72" y="1349"/>
                </a:lnTo>
                <a:lnTo>
                  <a:pt x="56" y="1353"/>
                </a:lnTo>
                <a:lnTo>
                  <a:pt x="54" y="1353"/>
                </a:lnTo>
                <a:lnTo>
                  <a:pt x="54" y="1351"/>
                </a:lnTo>
                <a:lnTo>
                  <a:pt x="54" y="1351"/>
                </a:lnTo>
                <a:lnTo>
                  <a:pt x="66" y="1343"/>
                </a:lnTo>
                <a:lnTo>
                  <a:pt x="86" y="1333"/>
                </a:lnTo>
                <a:lnTo>
                  <a:pt x="102" y="1323"/>
                </a:lnTo>
                <a:lnTo>
                  <a:pt x="110" y="1317"/>
                </a:lnTo>
                <a:lnTo>
                  <a:pt x="112" y="1313"/>
                </a:lnTo>
                <a:lnTo>
                  <a:pt x="112" y="1313"/>
                </a:lnTo>
                <a:lnTo>
                  <a:pt x="120" y="1303"/>
                </a:lnTo>
                <a:lnTo>
                  <a:pt x="124" y="1297"/>
                </a:lnTo>
                <a:lnTo>
                  <a:pt x="150" y="1137"/>
                </a:lnTo>
                <a:lnTo>
                  <a:pt x="134" y="1143"/>
                </a:lnTo>
                <a:lnTo>
                  <a:pt x="134" y="1143"/>
                </a:lnTo>
                <a:lnTo>
                  <a:pt x="142" y="1122"/>
                </a:lnTo>
                <a:lnTo>
                  <a:pt x="156" y="1086"/>
                </a:lnTo>
                <a:lnTo>
                  <a:pt x="156" y="1086"/>
                </a:lnTo>
                <a:lnTo>
                  <a:pt x="162" y="1070"/>
                </a:lnTo>
                <a:lnTo>
                  <a:pt x="164" y="1056"/>
                </a:lnTo>
                <a:lnTo>
                  <a:pt x="166" y="1048"/>
                </a:lnTo>
                <a:lnTo>
                  <a:pt x="166" y="1042"/>
                </a:lnTo>
                <a:lnTo>
                  <a:pt x="166" y="1042"/>
                </a:lnTo>
                <a:lnTo>
                  <a:pt x="168" y="1000"/>
                </a:lnTo>
                <a:lnTo>
                  <a:pt x="172" y="906"/>
                </a:lnTo>
                <a:lnTo>
                  <a:pt x="176" y="806"/>
                </a:lnTo>
                <a:lnTo>
                  <a:pt x="176" y="738"/>
                </a:lnTo>
                <a:lnTo>
                  <a:pt x="176" y="738"/>
                </a:lnTo>
                <a:lnTo>
                  <a:pt x="178" y="678"/>
                </a:lnTo>
                <a:lnTo>
                  <a:pt x="182" y="588"/>
                </a:lnTo>
                <a:lnTo>
                  <a:pt x="188" y="502"/>
                </a:lnTo>
                <a:lnTo>
                  <a:pt x="192" y="470"/>
                </a:lnTo>
                <a:lnTo>
                  <a:pt x="198" y="450"/>
                </a:lnTo>
                <a:lnTo>
                  <a:pt x="198" y="450"/>
                </a:lnTo>
                <a:lnTo>
                  <a:pt x="214" y="422"/>
                </a:lnTo>
                <a:lnTo>
                  <a:pt x="232" y="392"/>
                </a:lnTo>
                <a:lnTo>
                  <a:pt x="256" y="354"/>
                </a:lnTo>
                <a:lnTo>
                  <a:pt x="256" y="354"/>
                </a:lnTo>
                <a:lnTo>
                  <a:pt x="266" y="344"/>
                </a:lnTo>
                <a:lnTo>
                  <a:pt x="274" y="332"/>
                </a:lnTo>
                <a:lnTo>
                  <a:pt x="278" y="322"/>
                </a:lnTo>
                <a:lnTo>
                  <a:pt x="278" y="322"/>
                </a:lnTo>
                <a:lnTo>
                  <a:pt x="278" y="318"/>
                </a:lnTo>
                <a:lnTo>
                  <a:pt x="278" y="314"/>
                </a:lnTo>
                <a:lnTo>
                  <a:pt x="274" y="306"/>
                </a:lnTo>
                <a:lnTo>
                  <a:pt x="270" y="298"/>
                </a:lnTo>
                <a:lnTo>
                  <a:pt x="270" y="294"/>
                </a:lnTo>
                <a:lnTo>
                  <a:pt x="272" y="290"/>
                </a:lnTo>
                <a:lnTo>
                  <a:pt x="272" y="290"/>
                </a:lnTo>
                <a:lnTo>
                  <a:pt x="278" y="284"/>
                </a:lnTo>
                <a:lnTo>
                  <a:pt x="284" y="280"/>
                </a:lnTo>
                <a:lnTo>
                  <a:pt x="290" y="274"/>
                </a:lnTo>
                <a:lnTo>
                  <a:pt x="300" y="264"/>
                </a:lnTo>
                <a:lnTo>
                  <a:pt x="300" y="264"/>
                </a:lnTo>
                <a:lnTo>
                  <a:pt x="308" y="252"/>
                </a:lnTo>
                <a:lnTo>
                  <a:pt x="314" y="244"/>
                </a:lnTo>
                <a:lnTo>
                  <a:pt x="316" y="236"/>
                </a:lnTo>
                <a:lnTo>
                  <a:pt x="316" y="236"/>
                </a:lnTo>
                <a:lnTo>
                  <a:pt x="308" y="234"/>
                </a:lnTo>
                <a:lnTo>
                  <a:pt x="288" y="226"/>
                </a:lnTo>
                <a:lnTo>
                  <a:pt x="288" y="226"/>
                </a:lnTo>
                <a:lnTo>
                  <a:pt x="284" y="222"/>
                </a:lnTo>
                <a:lnTo>
                  <a:pt x="278" y="218"/>
                </a:lnTo>
                <a:lnTo>
                  <a:pt x="270" y="204"/>
                </a:lnTo>
                <a:lnTo>
                  <a:pt x="262" y="188"/>
                </a:lnTo>
                <a:lnTo>
                  <a:pt x="262" y="188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A4BA6699-0D7F-4E67-8D0B-230863BAA877}"/>
              </a:ext>
            </a:extLst>
          </p:cNvPr>
          <p:cNvSpPr>
            <a:spLocks/>
          </p:cNvSpPr>
          <p:nvPr/>
        </p:nvSpPr>
        <p:spPr bwMode="auto">
          <a:xfrm>
            <a:off x="6533009" y="773704"/>
            <a:ext cx="501931" cy="1703071"/>
          </a:xfrm>
          <a:custGeom>
            <a:avLst/>
            <a:gdLst>
              <a:gd name="T0" fmla="*/ 198 w 402"/>
              <a:gd name="T1" fmla="*/ 1 h 1364"/>
              <a:gd name="T2" fmla="*/ 160 w 402"/>
              <a:gd name="T3" fmla="*/ 22 h 1364"/>
              <a:gd name="T4" fmla="*/ 133 w 402"/>
              <a:gd name="T5" fmla="*/ 89 h 1364"/>
              <a:gd name="T6" fmla="*/ 151 w 402"/>
              <a:gd name="T7" fmla="*/ 147 h 1364"/>
              <a:gd name="T8" fmla="*/ 155 w 402"/>
              <a:gd name="T9" fmla="*/ 164 h 1364"/>
              <a:gd name="T10" fmla="*/ 166 w 402"/>
              <a:gd name="T11" fmla="*/ 175 h 1364"/>
              <a:gd name="T12" fmla="*/ 153 w 402"/>
              <a:gd name="T13" fmla="*/ 207 h 1364"/>
              <a:gd name="T14" fmla="*/ 87 w 402"/>
              <a:gd name="T15" fmla="*/ 328 h 1364"/>
              <a:gd name="T16" fmla="*/ 80 w 402"/>
              <a:gd name="T17" fmla="*/ 444 h 1364"/>
              <a:gd name="T18" fmla="*/ 89 w 402"/>
              <a:gd name="T19" fmla="*/ 499 h 1364"/>
              <a:gd name="T20" fmla="*/ 78 w 402"/>
              <a:gd name="T21" fmla="*/ 541 h 1364"/>
              <a:gd name="T22" fmla="*/ 49 w 402"/>
              <a:gd name="T23" fmla="*/ 557 h 1364"/>
              <a:gd name="T24" fmla="*/ 69 w 402"/>
              <a:gd name="T25" fmla="*/ 646 h 1364"/>
              <a:gd name="T26" fmla="*/ 89 w 402"/>
              <a:gd name="T27" fmla="*/ 783 h 1364"/>
              <a:gd name="T28" fmla="*/ 87 w 402"/>
              <a:gd name="T29" fmla="*/ 865 h 1364"/>
              <a:gd name="T30" fmla="*/ 89 w 402"/>
              <a:gd name="T31" fmla="*/ 892 h 1364"/>
              <a:gd name="T32" fmla="*/ 116 w 402"/>
              <a:gd name="T33" fmla="*/ 908 h 1364"/>
              <a:gd name="T34" fmla="*/ 51 w 402"/>
              <a:gd name="T35" fmla="*/ 1140 h 1364"/>
              <a:gd name="T36" fmla="*/ 9 w 402"/>
              <a:gd name="T37" fmla="*/ 1234 h 1364"/>
              <a:gd name="T38" fmla="*/ 0 w 402"/>
              <a:gd name="T39" fmla="*/ 1269 h 1364"/>
              <a:gd name="T40" fmla="*/ 27 w 402"/>
              <a:gd name="T41" fmla="*/ 1300 h 1364"/>
              <a:gd name="T42" fmla="*/ 51 w 402"/>
              <a:gd name="T43" fmla="*/ 1342 h 1364"/>
              <a:gd name="T44" fmla="*/ 96 w 402"/>
              <a:gd name="T45" fmla="*/ 1362 h 1364"/>
              <a:gd name="T46" fmla="*/ 126 w 402"/>
              <a:gd name="T47" fmla="*/ 1355 h 1364"/>
              <a:gd name="T48" fmla="*/ 107 w 402"/>
              <a:gd name="T49" fmla="*/ 1293 h 1364"/>
              <a:gd name="T50" fmla="*/ 109 w 402"/>
              <a:gd name="T51" fmla="*/ 1240 h 1364"/>
              <a:gd name="T52" fmla="*/ 213 w 402"/>
              <a:gd name="T53" fmla="*/ 1045 h 1364"/>
              <a:gd name="T54" fmla="*/ 222 w 402"/>
              <a:gd name="T55" fmla="*/ 1255 h 1364"/>
              <a:gd name="T56" fmla="*/ 209 w 402"/>
              <a:gd name="T57" fmla="*/ 1306 h 1364"/>
              <a:gd name="T58" fmla="*/ 246 w 402"/>
              <a:gd name="T59" fmla="*/ 1298 h 1364"/>
              <a:gd name="T60" fmla="*/ 290 w 402"/>
              <a:gd name="T61" fmla="*/ 1329 h 1364"/>
              <a:gd name="T62" fmla="*/ 335 w 402"/>
              <a:gd name="T63" fmla="*/ 1336 h 1364"/>
              <a:gd name="T64" fmla="*/ 397 w 402"/>
              <a:gd name="T65" fmla="*/ 1331 h 1364"/>
              <a:gd name="T66" fmla="*/ 401 w 402"/>
              <a:gd name="T67" fmla="*/ 1311 h 1364"/>
              <a:gd name="T68" fmla="*/ 379 w 402"/>
              <a:gd name="T69" fmla="*/ 1298 h 1364"/>
              <a:gd name="T70" fmla="*/ 348 w 402"/>
              <a:gd name="T71" fmla="*/ 1296 h 1364"/>
              <a:gd name="T72" fmla="*/ 311 w 402"/>
              <a:gd name="T73" fmla="*/ 1253 h 1364"/>
              <a:gd name="T74" fmla="*/ 302 w 402"/>
              <a:gd name="T75" fmla="*/ 1102 h 1364"/>
              <a:gd name="T76" fmla="*/ 375 w 402"/>
              <a:gd name="T77" fmla="*/ 919 h 1364"/>
              <a:gd name="T78" fmla="*/ 362 w 402"/>
              <a:gd name="T79" fmla="*/ 537 h 1364"/>
              <a:gd name="T80" fmla="*/ 342 w 402"/>
              <a:gd name="T81" fmla="*/ 477 h 1364"/>
              <a:gd name="T82" fmla="*/ 361 w 402"/>
              <a:gd name="T83" fmla="*/ 466 h 1364"/>
              <a:gd name="T84" fmla="*/ 382 w 402"/>
              <a:gd name="T85" fmla="*/ 426 h 1364"/>
              <a:gd name="T86" fmla="*/ 373 w 402"/>
              <a:gd name="T87" fmla="*/ 413 h 1364"/>
              <a:gd name="T88" fmla="*/ 366 w 402"/>
              <a:gd name="T89" fmla="*/ 351 h 1364"/>
              <a:gd name="T90" fmla="*/ 353 w 402"/>
              <a:gd name="T91" fmla="*/ 329 h 1364"/>
              <a:gd name="T92" fmla="*/ 297 w 402"/>
              <a:gd name="T93" fmla="*/ 282 h 1364"/>
              <a:gd name="T94" fmla="*/ 311 w 402"/>
              <a:gd name="T95" fmla="*/ 255 h 1364"/>
              <a:gd name="T96" fmla="*/ 297 w 402"/>
              <a:gd name="T97" fmla="*/ 205 h 1364"/>
              <a:gd name="T98" fmla="*/ 322 w 402"/>
              <a:gd name="T99" fmla="*/ 200 h 1364"/>
              <a:gd name="T100" fmla="*/ 337 w 402"/>
              <a:gd name="T101" fmla="*/ 176 h 1364"/>
              <a:gd name="T102" fmla="*/ 330 w 402"/>
              <a:gd name="T103" fmla="*/ 118 h 1364"/>
              <a:gd name="T104" fmla="*/ 311 w 402"/>
              <a:gd name="T105" fmla="*/ 80 h 1364"/>
              <a:gd name="T106" fmla="*/ 333 w 402"/>
              <a:gd name="T107" fmla="*/ 45 h 1364"/>
              <a:gd name="T108" fmla="*/ 300 w 402"/>
              <a:gd name="T109" fmla="*/ 25 h 1364"/>
              <a:gd name="T110" fmla="*/ 239 w 402"/>
              <a:gd name="T111" fmla="*/ 0 h 1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02" h="1364">
                <a:moveTo>
                  <a:pt x="229" y="1"/>
                </a:moveTo>
                <a:lnTo>
                  <a:pt x="229" y="1"/>
                </a:lnTo>
                <a:lnTo>
                  <a:pt x="224" y="0"/>
                </a:lnTo>
                <a:lnTo>
                  <a:pt x="209" y="0"/>
                </a:lnTo>
                <a:lnTo>
                  <a:pt x="198" y="1"/>
                </a:lnTo>
                <a:lnTo>
                  <a:pt x="189" y="3"/>
                </a:lnTo>
                <a:lnTo>
                  <a:pt x="178" y="7"/>
                </a:lnTo>
                <a:lnTo>
                  <a:pt x="169" y="12"/>
                </a:lnTo>
                <a:lnTo>
                  <a:pt x="169" y="12"/>
                </a:lnTo>
                <a:lnTo>
                  <a:pt x="160" y="22"/>
                </a:lnTo>
                <a:lnTo>
                  <a:pt x="153" y="31"/>
                </a:lnTo>
                <a:lnTo>
                  <a:pt x="147" y="40"/>
                </a:lnTo>
                <a:lnTo>
                  <a:pt x="142" y="51"/>
                </a:lnTo>
                <a:lnTo>
                  <a:pt x="135" y="73"/>
                </a:lnTo>
                <a:lnTo>
                  <a:pt x="133" y="89"/>
                </a:lnTo>
                <a:lnTo>
                  <a:pt x="133" y="89"/>
                </a:lnTo>
                <a:lnTo>
                  <a:pt x="135" y="98"/>
                </a:lnTo>
                <a:lnTo>
                  <a:pt x="136" y="107"/>
                </a:lnTo>
                <a:lnTo>
                  <a:pt x="144" y="129"/>
                </a:lnTo>
                <a:lnTo>
                  <a:pt x="151" y="147"/>
                </a:lnTo>
                <a:lnTo>
                  <a:pt x="153" y="154"/>
                </a:lnTo>
                <a:lnTo>
                  <a:pt x="153" y="158"/>
                </a:lnTo>
                <a:lnTo>
                  <a:pt x="153" y="158"/>
                </a:lnTo>
                <a:lnTo>
                  <a:pt x="153" y="160"/>
                </a:lnTo>
                <a:lnTo>
                  <a:pt x="155" y="164"/>
                </a:lnTo>
                <a:lnTo>
                  <a:pt x="158" y="169"/>
                </a:lnTo>
                <a:lnTo>
                  <a:pt x="166" y="175"/>
                </a:lnTo>
                <a:lnTo>
                  <a:pt x="166" y="175"/>
                </a:lnTo>
                <a:lnTo>
                  <a:pt x="166" y="175"/>
                </a:lnTo>
                <a:lnTo>
                  <a:pt x="166" y="175"/>
                </a:lnTo>
                <a:lnTo>
                  <a:pt x="164" y="175"/>
                </a:lnTo>
                <a:lnTo>
                  <a:pt x="162" y="178"/>
                </a:lnTo>
                <a:lnTo>
                  <a:pt x="158" y="189"/>
                </a:lnTo>
                <a:lnTo>
                  <a:pt x="153" y="207"/>
                </a:lnTo>
                <a:lnTo>
                  <a:pt x="153" y="207"/>
                </a:lnTo>
                <a:lnTo>
                  <a:pt x="126" y="247"/>
                </a:lnTo>
                <a:lnTo>
                  <a:pt x="105" y="278"/>
                </a:lnTo>
                <a:lnTo>
                  <a:pt x="93" y="300"/>
                </a:lnTo>
                <a:lnTo>
                  <a:pt x="93" y="300"/>
                </a:lnTo>
                <a:lnTo>
                  <a:pt x="87" y="328"/>
                </a:lnTo>
                <a:lnTo>
                  <a:pt x="82" y="373"/>
                </a:lnTo>
                <a:lnTo>
                  <a:pt x="78" y="419"/>
                </a:lnTo>
                <a:lnTo>
                  <a:pt x="78" y="435"/>
                </a:lnTo>
                <a:lnTo>
                  <a:pt x="80" y="440"/>
                </a:lnTo>
                <a:lnTo>
                  <a:pt x="80" y="444"/>
                </a:lnTo>
                <a:lnTo>
                  <a:pt x="80" y="444"/>
                </a:lnTo>
                <a:lnTo>
                  <a:pt x="91" y="455"/>
                </a:lnTo>
                <a:lnTo>
                  <a:pt x="93" y="457"/>
                </a:lnTo>
                <a:lnTo>
                  <a:pt x="93" y="457"/>
                </a:lnTo>
                <a:lnTo>
                  <a:pt x="89" y="499"/>
                </a:lnTo>
                <a:lnTo>
                  <a:pt x="87" y="530"/>
                </a:lnTo>
                <a:lnTo>
                  <a:pt x="85" y="539"/>
                </a:lnTo>
                <a:lnTo>
                  <a:pt x="85" y="541"/>
                </a:lnTo>
                <a:lnTo>
                  <a:pt x="85" y="541"/>
                </a:lnTo>
                <a:lnTo>
                  <a:pt x="78" y="541"/>
                </a:lnTo>
                <a:lnTo>
                  <a:pt x="67" y="544"/>
                </a:lnTo>
                <a:lnTo>
                  <a:pt x="56" y="550"/>
                </a:lnTo>
                <a:lnTo>
                  <a:pt x="51" y="553"/>
                </a:lnTo>
                <a:lnTo>
                  <a:pt x="49" y="557"/>
                </a:lnTo>
                <a:lnTo>
                  <a:pt x="49" y="557"/>
                </a:lnTo>
                <a:lnTo>
                  <a:pt x="47" y="564"/>
                </a:lnTo>
                <a:lnTo>
                  <a:pt x="49" y="575"/>
                </a:lnTo>
                <a:lnTo>
                  <a:pt x="56" y="603"/>
                </a:lnTo>
                <a:lnTo>
                  <a:pt x="64" y="630"/>
                </a:lnTo>
                <a:lnTo>
                  <a:pt x="69" y="646"/>
                </a:lnTo>
                <a:lnTo>
                  <a:pt x="69" y="646"/>
                </a:lnTo>
                <a:lnTo>
                  <a:pt x="80" y="766"/>
                </a:lnTo>
                <a:lnTo>
                  <a:pt x="80" y="766"/>
                </a:lnTo>
                <a:lnTo>
                  <a:pt x="85" y="777"/>
                </a:lnTo>
                <a:lnTo>
                  <a:pt x="89" y="783"/>
                </a:lnTo>
                <a:lnTo>
                  <a:pt x="89" y="783"/>
                </a:lnTo>
                <a:lnTo>
                  <a:pt x="89" y="816"/>
                </a:lnTo>
                <a:lnTo>
                  <a:pt x="89" y="856"/>
                </a:lnTo>
                <a:lnTo>
                  <a:pt x="89" y="856"/>
                </a:lnTo>
                <a:lnTo>
                  <a:pt x="87" y="865"/>
                </a:lnTo>
                <a:lnTo>
                  <a:pt x="84" y="874"/>
                </a:lnTo>
                <a:lnTo>
                  <a:pt x="82" y="879"/>
                </a:lnTo>
                <a:lnTo>
                  <a:pt x="84" y="883"/>
                </a:lnTo>
                <a:lnTo>
                  <a:pt x="85" y="888"/>
                </a:lnTo>
                <a:lnTo>
                  <a:pt x="89" y="892"/>
                </a:lnTo>
                <a:lnTo>
                  <a:pt x="89" y="892"/>
                </a:lnTo>
                <a:lnTo>
                  <a:pt x="98" y="899"/>
                </a:lnTo>
                <a:lnTo>
                  <a:pt x="107" y="903"/>
                </a:lnTo>
                <a:lnTo>
                  <a:pt x="116" y="908"/>
                </a:lnTo>
                <a:lnTo>
                  <a:pt x="116" y="908"/>
                </a:lnTo>
                <a:lnTo>
                  <a:pt x="126" y="932"/>
                </a:lnTo>
                <a:lnTo>
                  <a:pt x="69" y="1102"/>
                </a:lnTo>
                <a:lnTo>
                  <a:pt x="69" y="1102"/>
                </a:lnTo>
                <a:lnTo>
                  <a:pt x="60" y="1123"/>
                </a:lnTo>
                <a:lnTo>
                  <a:pt x="51" y="1140"/>
                </a:lnTo>
                <a:lnTo>
                  <a:pt x="40" y="1154"/>
                </a:lnTo>
                <a:lnTo>
                  <a:pt x="53" y="1162"/>
                </a:lnTo>
                <a:lnTo>
                  <a:pt x="53" y="1162"/>
                </a:lnTo>
                <a:lnTo>
                  <a:pt x="33" y="1194"/>
                </a:lnTo>
                <a:lnTo>
                  <a:pt x="9" y="1234"/>
                </a:lnTo>
                <a:lnTo>
                  <a:pt x="9" y="1234"/>
                </a:lnTo>
                <a:lnTo>
                  <a:pt x="3" y="1244"/>
                </a:lnTo>
                <a:lnTo>
                  <a:pt x="0" y="1256"/>
                </a:lnTo>
                <a:lnTo>
                  <a:pt x="0" y="1262"/>
                </a:lnTo>
                <a:lnTo>
                  <a:pt x="0" y="1269"/>
                </a:lnTo>
                <a:lnTo>
                  <a:pt x="3" y="1276"/>
                </a:lnTo>
                <a:lnTo>
                  <a:pt x="9" y="1284"/>
                </a:lnTo>
                <a:lnTo>
                  <a:pt x="9" y="1284"/>
                </a:lnTo>
                <a:lnTo>
                  <a:pt x="20" y="1293"/>
                </a:lnTo>
                <a:lnTo>
                  <a:pt x="27" y="1300"/>
                </a:lnTo>
                <a:lnTo>
                  <a:pt x="33" y="1306"/>
                </a:lnTo>
                <a:lnTo>
                  <a:pt x="36" y="1311"/>
                </a:lnTo>
                <a:lnTo>
                  <a:pt x="36" y="1311"/>
                </a:lnTo>
                <a:lnTo>
                  <a:pt x="45" y="1331"/>
                </a:lnTo>
                <a:lnTo>
                  <a:pt x="51" y="1342"/>
                </a:lnTo>
                <a:lnTo>
                  <a:pt x="60" y="1351"/>
                </a:lnTo>
                <a:lnTo>
                  <a:pt x="60" y="1351"/>
                </a:lnTo>
                <a:lnTo>
                  <a:pt x="67" y="1355"/>
                </a:lnTo>
                <a:lnTo>
                  <a:pt x="76" y="1358"/>
                </a:lnTo>
                <a:lnTo>
                  <a:pt x="96" y="1362"/>
                </a:lnTo>
                <a:lnTo>
                  <a:pt x="105" y="1364"/>
                </a:lnTo>
                <a:lnTo>
                  <a:pt x="115" y="1362"/>
                </a:lnTo>
                <a:lnTo>
                  <a:pt x="122" y="1360"/>
                </a:lnTo>
                <a:lnTo>
                  <a:pt x="126" y="1355"/>
                </a:lnTo>
                <a:lnTo>
                  <a:pt x="126" y="1355"/>
                </a:lnTo>
                <a:lnTo>
                  <a:pt x="126" y="1346"/>
                </a:lnTo>
                <a:lnTo>
                  <a:pt x="124" y="1336"/>
                </a:lnTo>
                <a:lnTo>
                  <a:pt x="113" y="1311"/>
                </a:lnTo>
                <a:lnTo>
                  <a:pt x="113" y="1311"/>
                </a:lnTo>
                <a:lnTo>
                  <a:pt x="107" y="1293"/>
                </a:lnTo>
                <a:lnTo>
                  <a:pt x="104" y="1276"/>
                </a:lnTo>
                <a:lnTo>
                  <a:pt x="104" y="1260"/>
                </a:lnTo>
                <a:lnTo>
                  <a:pt x="105" y="1251"/>
                </a:lnTo>
                <a:lnTo>
                  <a:pt x="105" y="1251"/>
                </a:lnTo>
                <a:lnTo>
                  <a:pt x="109" y="1240"/>
                </a:lnTo>
                <a:lnTo>
                  <a:pt x="113" y="1225"/>
                </a:lnTo>
                <a:lnTo>
                  <a:pt x="116" y="1205"/>
                </a:lnTo>
                <a:lnTo>
                  <a:pt x="140" y="1211"/>
                </a:lnTo>
                <a:lnTo>
                  <a:pt x="213" y="1045"/>
                </a:lnTo>
                <a:lnTo>
                  <a:pt x="213" y="1045"/>
                </a:lnTo>
                <a:lnTo>
                  <a:pt x="206" y="1120"/>
                </a:lnTo>
                <a:lnTo>
                  <a:pt x="197" y="1202"/>
                </a:lnTo>
                <a:lnTo>
                  <a:pt x="197" y="1218"/>
                </a:lnTo>
                <a:lnTo>
                  <a:pt x="217" y="1218"/>
                </a:lnTo>
                <a:lnTo>
                  <a:pt x="222" y="1255"/>
                </a:lnTo>
                <a:lnTo>
                  <a:pt x="222" y="1255"/>
                </a:lnTo>
                <a:lnTo>
                  <a:pt x="217" y="1271"/>
                </a:lnTo>
                <a:lnTo>
                  <a:pt x="209" y="1295"/>
                </a:lnTo>
                <a:lnTo>
                  <a:pt x="209" y="1295"/>
                </a:lnTo>
                <a:lnTo>
                  <a:pt x="209" y="1306"/>
                </a:lnTo>
                <a:lnTo>
                  <a:pt x="213" y="1318"/>
                </a:lnTo>
                <a:lnTo>
                  <a:pt x="217" y="1331"/>
                </a:lnTo>
                <a:lnTo>
                  <a:pt x="229" y="1331"/>
                </a:lnTo>
                <a:lnTo>
                  <a:pt x="246" y="1298"/>
                </a:lnTo>
                <a:lnTo>
                  <a:pt x="246" y="1298"/>
                </a:lnTo>
                <a:lnTo>
                  <a:pt x="257" y="1307"/>
                </a:lnTo>
                <a:lnTo>
                  <a:pt x="279" y="1324"/>
                </a:lnTo>
                <a:lnTo>
                  <a:pt x="279" y="1324"/>
                </a:lnTo>
                <a:lnTo>
                  <a:pt x="282" y="1327"/>
                </a:lnTo>
                <a:lnTo>
                  <a:pt x="290" y="1329"/>
                </a:lnTo>
                <a:lnTo>
                  <a:pt x="302" y="1333"/>
                </a:lnTo>
                <a:lnTo>
                  <a:pt x="313" y="1335"/>
                </a:lnTo>
                <a:lnTo>
                  <a:pt x="322" y="1335"/>
                </a:lnTo>
                <a:lnTo>
                  <a:pt x="322" y="1335"/>
                </a:lnTo>
                <a:lnTo>
                  <a:pt x="335" y="1336"/>
                </a:lnTo>
                <a:lnTo>
                  <a:pt x="361" y="1338"/>
                </a:lnTo>
                <a:lnTo>
                  <a:pt x="373" y="1338"/>
                </a:lnTo>
                <a:lnTo>
                  <a:pt x="384" y="1336"/>
                </a:lnTo>
                <a:lnTo>
                  <a:pt x="393" y="1333"/>
                </a:lnTo>
                <a:lnTo>
                  <a:pt x="397" y="1331"/>
                </a:lnTo>
                <a:lnTo>
                  <a:pt x="399" y="1327"/>
                </a:lnTo>
                <a:lnTo>
                  <a:pt x="399" y="1327"/>
                </a:lnTo>
                <a:lnTo>
                  <a:pt x="401" y="1320"/>
                </a:lnTo>
                <a:lnTo>
                  <a:pt x="401" y="1315"/>
                </a:lnTo>
                <a:lnTo>
                  <a:pt x="401" y="1311"/>
                </a:lnTo>
                <a:lnTo>
                  <a:pt x="399" y="1307"/>
                </a:lnTo>
                <a:lnTo>
                  <a:pt x="395" y="1304"/>
                </a:lnTo>
                <a:lnTo>
                  <a:pt x="392" y="1302"/>
                </a:lnTo>
                <a:lnTo>
                  <a:pt x="379" y="1298"/>
                </a:lnTo>
                <a:lnTo>
                  <a:pt x="379" y="1298"/>
                </a:lnTo>
                <a:lnTo>
                  <a:pt x="372" y="1298"/>
                </a:lnTo>
                <a:lnTo>
                  <a:pt x="366" y="1298"/>
                </a:lnTo>
                <a:lnTo>
                  <a:pt x="357" y="1298"/>
                </a:lnTo>
                <a:lnTo>
                  <a:pt x="351" y="1298"/>
                </a:lnTo>
                <a:lnTo>
                  <a:pt x="348" y="1296"/>
                </a:lnTo>
                <a:lnTo>
                  <a:pt x="342" y="1293"/>
                </a:lnTo>
                <a:lnTo>
                  <a:pt x="339" y="1287"/>
                </a:lnTo>
                <a:lnTo>
                  <a:pt x="339" y="1287"/>
                </a:lnTo>
                <a:lnTo>
                  <a:pt x="326" y="1271"/>
                </a:lnTo>
                <a:lnTo>
                  <a:pt x="311" y="1253"/>
                </a:lnTo>
                <a:lnTo>
                  <a:pt x="293" y="1234"/>
                </a:lnTo>
                <a:lnTo>
                  <a:pt x="302" y="1231"/>
                </a:lnTo>
                <a:lnTo>
                  <a:pt x="302" y="1231"/>
                </a:lnTo>
                <a:lnTo>
                  <a:pt x="302" y="1173"/>
                </a:lnTo>
                <a:lnTo>
                  <a:pt x="302" y="1102"/>
                </a:lnTo>
                <a:lnTo>
                  <a:pt x="302" y="1102"/>
                </a:lnTo>
                <a:lnTo>
                  <a:pt x="308" y="1063"/>
                </a:lnTo>
                <a:lnTo>
                  <a:pt x="319" y="998"/>
                </a:lnTo>
                <a:lnTo>
                  <a:pt x="333" y="908"/>
                </a:lnTo>
                <a:lnTo>
                  <a:pt x="375" y="919"/>
                </a:lnTo>
                <a:lnTo>
                  <a:pt x="382" y="827"/>
                </a:lnTo>
                <a:lnTo>
                  <a:pt x="402" y="816"/>
                </a:lnTo>
                <a:lnTo>
                  <a:pt x="386" y="766"/>
                </a:lnTo>
                <a:lnTo>
                  <a:pt x="386" y="766"/>
                </a:lnTo>
                <a:lnTo>
                  <a:pt x="362" y="537"/>
                </a:lnTo>
                <a:lnTo>
                  <a:pt x="362" y="537"/>
                </a:lnTo>
                <a:lnTo>
                  <a:pt x="359" y="522"/>
                </a:lnTo>
                <a:lnTo>
                  <a:pt x="351" y="502"/>
                </a:lnTo>
                <a:lnTo>
                  <a:pt x="342" y="477"/>
                </a:lnTo>
                <a:lnTo>
                  <a:pt x="342" y="477"/>
                </a:lnTo>
                <a:lnTo>
                  <a:pt x="350" y="475"/>
                </a:lnTo>
                <a:lnTo>
                  <a:pt x="355" y="475"/>
                </a:lnTo>
                <a:lnTo>
                  <a:pt x="359" y="473"/>
                </a:lnTo>
                <a:lnTo>
                  <a:pt x="359" y="473"/>
                </a:lnTo>
                <a:lnTo>
                  <a:pt x="361" y="466"/>
                </a:lnTo>
                <a:lnTo>
                  <a:pt x="366" y="451"/>
                </a:lnTo>
                <a:lnTo>
                  <a:pt x="370" y="433"/>
                </a:lnTo>
                <a:lnTo>
                  <a:pt x="370" y="433"/>
                </a:lnTo>
                <a:lnTo>
                  <a:pt x="377" y="429"/>
                </a:lnTo>
                <a:lnTo>
                  <a:pt x="382" y="426"/>
                </a:lnTo>
                <a:lnTo>
                  <a:pt x="382" y="422"/>
                </a:lnTo>
                <a:lnTo>
                  <a:pt x="382" y="420"/>
                </a:lnTo>
                <a:lnTo>
                  <a:pt x="382" y="420"/>
                </a:lnTo>
                <a:lnTo>
                  <a:pt x="379" y="415"/>
                </a:lnTo>
                <a:lnTo>
                  <a:pt x="373" y="413"/>
                </a:lnTo>
                <a:lnTo>
                  <a:pt x="366" y="413"/>
                </a:lnTo>
                <a:lnTo>
                  <a:pt x="350" y="408"/>
                </a:lnTo>
                <a:lnTo>
                  <a:pt x="350" y="408"/>
                </a:lnTo>
                <a:lnTo>
                  <a:pt x="361" y="375"/>
                </a:lnTo>
                <a:lnTo>
                  <a:pt x="366" y="351"/>
                </a:lnTo>
                <a:lnTo>
                  <a:pt x="368" y="340"/>
                </a:lnTo>
                <a:lnTo>
                  <a:pt x="366" y="335"/>
                </a:lnTo>
                <a:lnTo>
                  <a:pt x="366" y="335"/>
                </a:lnTo>
                <a:lnTo>
                  <a:pt x="361" y="333"/>
                </a:lnTo>
                <a:lnTo>
                  <a:pt x="353" y="329"/>
                </a:lnTo>
                <a:lnTo>
                  <a:pt x="331" y="322"/>
                </a:lnTo>
                <a:lnTo>
                  <a:pt x="302" y="315"/>
                </a:lnTo>
                <a:lnTo>
                  <a:pt x="286" y="287"/>
                </a:lnTo>
                <a:lnTo>
                  <a:pt x="286" y="287"/>
                </a:lnTo>
                <a:lnTo>
                  <a:pt x="297" y="282"/>
                </a:lnTo>
                <a:lnTo>
                  <a:pt x="304" y="277"/>
                </a:lnTo>
                <a:lnTo>
                  <a:pt x="310" y="271"/>
                </a:lnTo>
                <a:lnTo>
                  <a:pt x="310" y="271"/>
                </a:lnTo>
                <a:lnTo>
                  <a:pt x="311" y="264"/>
                </a:lnTo>
                <a:lnTo>
                  <a:pt x="311" y="255"/>
                </a:lnTo>
                <a:lnTo>
                  <a:pt x="310" y="244"/>
                </a:lnTo>
                <a:lnTo>
                  <a:pt x="279" y="222"/>
                </a:lnTo>
                <a:lnTo>
                  <a:pt x="279" y="222"/>
                </a:lnTo>
                <a:lnTo>
                  <a:pt x="288" y="213"/>
                </a:lnTo>
                <a:lnTo>
                  <a:pt x="297" y="205"/>
                </a:lnTo>
                <a:lnTo>
                  <a:pt x="300" y="204"/>
                </a:lnTo>
                <a:lnTo>
                  <a:pt x="306" y="202"/>
                </a:lnTo>
                <a:lnTo>
                  <a:pt x="306" y="202"/>
                </a:lnTo>
                <a:lnTo>
                  <a:pt x="315" y="202"/>
                </a:lnTo>
                <a:lnTo>
                  <a:pt x="322" y="200"/>
                </a:lnTo>
                <a:lnTo>
                  <a:pt x="330" y="196"/>
                </a:lnTo>
                <a:lnTo>
                  <a:pt x="333" y="191"/>
                </a:lnTo>
                <a:lnTo>
                  <a:pt x="333" y="191"/>
                </a:lnTo>
                <a:lnTo>
                  <a:pt x="335" y="185"/>
                </a:lnTo>
                <a:lnTo>
                  <a:pt x="337" y="176"/>
                </a:lnTo>
                <a:lnTo>
                  <a:pt x="335" y="153"/>
                </a:lnTo>
                <a:lnTo>
                  <a:pt x="333" y="131"/>
                </a:lnTo>
                <a:lnTo>
                  <a:pt x="331" y="122"/>
                </a:lnTo>
                <a:lnTo>
                  <a:pt x="330" y="118"/>
                </a:lnTo>
                <a:lnTo>
                  <a:pt x="330" y="118"/>
                </a:lnTo>
                <a:lnTo>
                  <a:pt x="320" y="105"/>
                </a:lnTo>
                <a:lnTo>
                  <a:pt x="313" y="94"/>
                </a:lnTo>
                <a:lnTo>
                  <a:pt x="313" y="94"/>
                </a:lnTo>
                <a:lnTo>
                  <a:pt x="313" y="89"/>
                </a:lnTo>
                <a:lnTo>
                  <a:pt x="311" y="80"/>
                </a:lnTo>
                <a:lnTo>
                  <a:pt x="310" y="65"/>
                </a:lnTo>
                <a:lnTo>
                  <a:pt x="322" y="65"/>
                </a:lnTo>
                <a:lnTo>
                  <a:pt x="322" y="54"/>
                </a:lnTo>
                <a:lnTo>
                  <a:pt x="333" y="45"/>
                </a:lnTo>
                <a:lnTo>
                  <a:pt x="333" y="45"/>
                </a:lnTo>
                <a:lnTo>
                  <a:pt x="326" y="43"/>
                </a:lnTo>
                <a:lnTo>
                  <a:pt x="319" y="40"/>
                </a:lnTo>
                <a:lnTo>
                  <a:pt x="310" y="32"/>
                </a:lnTo>
                <a:lnTo>
                  <a:pt x="310" y="32"/>
                </a:lnTo>
                <a:lnTo>
                  <a:pt x="300" y="25"/>
                </a:lnTo>
                <a:lnTo>
                  <a:pt x="288" y="18"/>
                </a:lnTo>
                <a:lnTo>
                  <a:pt x="262" y="5"/>
                </a:lnTo>
                <a:lnTo>
                  <a:pt x="262" y="5"/>
                </a:lnTo>
                <a:lnTo>
                  <a:pt x="249" y="1"/>
                </a:lnTo>
                <a:lnTo>
                  <a:pt x="239" y="0"/>
                </a:lnTo>
                <a:lnTo>
                  <a:pt x="229" y="1"/>
                </a:lnTo>
                <a:lnTo>
                  <a:pt x="229" y="1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E3EBEA20-99DC-46B5-94FB-3076C8E81198}"/>
              </a:ext>
            </a:extLst>
          </p:cNvPr>
          <p:cNvSpPr>
            <a:spLocks noEditPoints="1"/>
          </p:cNvSpPr>
          <p:nvPr/>
        </p:nvSpPr>
        <p:spPr bwMode="auto">
          <a:xfrm>
            <a:off x="901690" y="4616629"/>
            <a:ext cx="707947" cy="1688294"/>
          </a:xfrm>
          <a:custGeom>
            <a:avLst/>
            <a:gdLst>
              <a:gd name="T0" fmla="*/ 307 w 486"/>
              <a:gd name="T1" fmla="*/ 740 h 1159"/>
              <a:gd name="T2" fmla="*/ 312 w 486"/>
              <a:gd name="T3" fmla="*/ 738 h 1159"/>
              <a:gd name="T4" fmla="*/ 337 w 486"/>
              <a:gd name="T5" fmla="*/ 719 h 1159"/>
              <a:gd name="T6" fmla="*/ 361 w 486"/>
              <a:gd name="T7" fmla="*/ 654 h 1159"/>
              <a:gd name="T8" fmla="*/ 406 w 486"/>
              <a:gd name="T9" fmla="*/ 583 h 1159"/>
              <a:gd name="T10" fmla="*/ 400 w 486"/>
              <a:gd name="T11" fmla="*/ 534 h 1159"/>
              <a:gd name="T12" fmla="*/ 374 w 486"/>
              <a:gd name="T13" fmla="*/ 477 h 1159"/>
              <a:gd name="T14" fmla="*/ 409 w 486"/>
              <a:gd name="T15" fmla="*/ 448 h 1159"/>
              <a:gd name="T16" fmla="*/ 475 w 486"/>
              <a:gd name="T17" fmla="*/ 370 h 1159"/>
              <a:gd name="T18" fmla="*/ 406 w 486"/>
              <a:gd name="T19" fmla="*/ 394 h 1159"/>
              <a:gd name="T20" fmla="*/ 357 w 486"/>
              <a:gd name="T21" fmla="*/ 396 h 1159"/>
              <a:gd name="T22" fmla="*/ 348 w 486"/>
              <a:gd name="T23" fmla="*/ 295 h 1159"/>
              <a:gd name="T24" fmla="*/ 297 w 486"/>
              <a:gd name="T25" fmla="*/ 213 h 1159"/>
              <a:gd name="T26" fmla="*/ 310 w 486"/>
              <a:gd name="T27" fmla="*/ 198 h 1159"/>
              <a:gd name="T28" fmla="*/ 327 w 486"/>
              <a:gd name="T29" fmla="*/ 170 h 1159"/>
              <a:gd name="T30" fmla="*/ 338 w 486"/>
              <a:gd name="T31" fmla="*/ 129 h 1159"/>
              <a:gd name="T32" fmla="*/ 340 w 486"/>
              <a:gd name="T33" fmla="*/ 93 h 1159"/>
              <a:gd name="T34" fmla="*/ 338 w 486"/>
              <a:gd name="T35" fmla="*/ 60 h 1159"/>
              <a:gd name="T36" fmla="*/ 327 w 486"/>
              <a:gd name="T37" fmla="*/ 17 h 1159"/>
              <a:gd name="T38" fmla="*/ 267 w 486"/>
              <a:gd name="T39" fmla="*/ 4 h 1159"/>
              <a:gd name="T40" fmla="*/ 224 w 486"/>
              <a:gd name="T41" fmla="*/ 11 h 1159"/>
              <a:gd name="T42" fmla="*/ 185 w 486"/>
              <a:gd name="T43" fmla="*/ 64 h 1159"/>
              <a:gd name="T44" fmla="*/ 180 w 486"/>
              <a:gd name="T45" fmla="*/ 105 h 1159"/>
              <a:gd name="T46" fmla="*/ 211 w 486"/>
              <a:gd name="T47" fmla="*/ 159 h 1159"/>
              <a:gd name="T48" fmla="*/ 187 w 486"/>
              <a:gd name="T49" fmla="*/ 196 h 1159"/>
              <a:gd name="T50" fmla="*/ 152 w 486"/>
              <a:gd name="T51" fmla="*/ 301 h 1159"/>
              <a:gd name="T52" fmla="*/ 109 w 486"/>
              <a:gd name="T53" fmla="*/ 471 h 1159"/>
              <a:gd name="T54" fmla="*/ 109 w 486"/>
              <a:gd name="T55" fmla="*/ 534 h 1159"/>
              <a:gd name="T56" fmla="*/ 120 w 486"/>
              <a:gd name="T57" fmla="*/ 637 h 1159"/>
              <a:gd name="T58" fmla="*/ 144 w 486"/>
              <a:gd name="T59" fmla="*/ 714 h 1159"/>
              <a:gd name="T60" fmla="*/ 152 w 486"/>
              <a:gd name="T61" fmla="*/ 766 h 1159"/>
              <a:gd name="T62" fmla="*/ 159 w 486"/>
              <a:gd name="T63" fmla="*/ 848 h 1159"/>
              <a:gd name="T64" fmla="*/ 148 w 486"/>
              <a:gd name="T65" fmla="*/ 858 h 1159"/>
              <a:gd name="T66" fmla="*/ 129 w 486"/>
              <a:gd name="T67" fmla="*/ 882 h 1159"/>
              <a:gd name="T68" fmla="*/ 40 w 486"/>
              <a:gd name="T69" fmla="*/ 998 h 1159"/>
              <a:gd name="T70" fmla="*/ 40 w 486"/>
              <a:gd name="T71" fmla="*/ 1017 h 1159"/>
              <a:gd name="T72" fmla="*/ 25 w 486"/>
              <a:gd name="T73" fmla="*/ 1030 h 1159"/>
              <a:gd name="T74" fmla="*/ 8 w 486"/>
              <a:gd name="T75" fmla="*/ 1069 h 1159"/>
              <a:gd name="T76" fmla="*/ 2 w 486"/>
              <a:gd name="T77" fmla="*/ 1091 h 1159"/>
              <a:gd name="T78" fmla="*/ 79 w 486"/>
              <a:gd name="T79" fmla="*/ 1134 h 1159"/>
              <a:gd name="T80" fmla="*/ 148 w 486"/>
              <a:gd name="T81" fmla="*/ 1145 h 1159"/>
              <a:gd name="T82" fmla="*/ 167 w 486"/>
              <a:gd name="T83" fmla="*/ 1134 h 1159"/>
              <a:gd name="T84" fmla="*/ 114 w 486"/>
              <a:gd name="T85" fmla="*/ 1073 h 1159"/>
              <a:gd name="T86" fmla="*/ 122 w 486"/>
              <a:gd name="T87" fmla="*/ 1054 h 1159"/>
              <a:gd name="T88" fmla="*/ 195 w 486"/>
              <a:gd name="T89" fmla="*/ 944 h 1159"/>
              <a:gd name="T90" fmla="*/ 189 w 486"/>
              <a:gd name="T91" fmla="*/ 1127 h 1159"/>
              <a:gd name="T92" fmla="*/ 195 w 486"/>
              <a:gd name="T93" fmla="*/ 1159 h 1159"/>
              <a:gd name="T94" fmla="*/ 344 w 486"/>
              <a:gd name="T95" fmla="*/ 1155 h 1159"/>
              <a:gd name="T96" fmla="*/ 381 w 486"/>
              <a:gd name="T97" fmla="*/ 1142 h 1159"/>
              <a:gd name="T98" fmla="*/ 359 w 486"/>
              <a:gd name="T99" fmla="*/ 1119 h 1159"/>
              <a:gd name="T100" fmla="*/ 286 w 486"/>
              <a:gd name="T101" fmla="*/ 1080 h 1159"/>
              <a:gd name="T102" fmla="*/ 294 w 486"/>
              <a:gd name="T103" fmla="*/ 869 h 1159"/>
              <a:gd name="T104" fmla="*/ 335 w 486"/>
              <a:gd name="T105" fmla="*/ 467 h 1159"/>
              <a:gd name="T106" fmla="*/ 320 w 486"/>
              <a:gd name="T107" fmla="*/ 501 h 1159"/>
              <a:gd name="T108" fmla="*/ 325 w 486"/>
              <a:gd name="T109" fmla="*/ 465 h 1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86" h="1159">
                <a:moveTo>
                  <a:pt x="294" y="869"/>
                </a:moveTo>
                <a:lnTo>
                  <a:pt x="294" y="869"/>
                </a:lnTo>
                <a:lnTo>
                  <a:pt x="301" y="805"/>
                </a:lnTo>
                <a:lnTo>
                  <a:pt x="305" y="762"/>
                </a:lnTo>
                <a:lnTo>
                  <a:pt x="307" y="740"/>
                </a:lnTo>
                <a:lnTo>
                  <a:pt x="307" y="740"/>
                </a:lnTo>
                <a:lnTo>
                  <a:pt x="305" y="740"/>
                </a:lnTo>
                <a:lnTo>
                  <a:pt x="307" y="740"/>
                </a:lnTo>
                <a:lnTo>
                  <a:pt x="307" y="740"/>
                </a:lnTo>
                <a:lnTo>
                  <a:pt x="312" y="738"/>
                </a:lnTo>
                <a:lnTo>
                  <a:pt x="322" y="734"/>
                </a:lnTo>
                <a:lnTo>
                  <a:pt x="333" y="727"/>
                </a:lnTo>
                <a:lnTo>
                  <a:pt x="337" y="723"/>
                </a:lnTo>
                <a:lnTo>
                  <a:pt x="337" y="719"/>
                </a:lnTo>
                <a:lnTo>
                  <a:pt x="337" y="719"/>
                </a:lnTo>
                <a:lnTo>
                  <a:pt x="335" y="691"/>
                </a:lnTo>
                <a:lnTo>
                  <a:pt x="331" y="671"/>
                </a:lnTo>
                <a:lnTo>
                  <a:pt x="331" y="671"/>
                </a:lnTo>
                <a:lnTo>
                  <a:pt x="348" y="663"/>
                </a:lnTo>
                <a:lnTo>
                  <a:pt x="361" y="654"/>
                </a:lnTo>
                <a:lnTo>
                  <a:pt x="366" y="650"/>
                </a:lnTo>
                <a:lnTo>
                  <a:pt x="372" y="645"/>
                </a:lnTo>
                <a:lnTo>
                  <a:pt x="372" y="645"/>
                </a:lnTo>
                <a:lnTo>
                  <a:pt x="393" y="609"/>
                </a:lnTo>
                <a:lnTo>
                  <a:pt x="406" y="583"/>
                </a:lnTo>
                <a:lnTo>
                  <a:pt x="406" y="583"/>
                </a:lnTo>
                <a:lnTo>
                  <a:pt x="404" y="561"/>
                </a:lnTo>
                <a:lnTo>
                  <a:pt x="402" y="544"/>
                </a:lnTo>
                <a:lnTo>
                  <a:pt x="400" y="534"/>
                </a:lnTo>
                <a:lnTo>
                  <a:pt x="400" y="534"/>
                </a:lnTo>
                <a:lnTo>
                  <a:pt x="366" y="495"/>
                </a:lnTo>
                <a:lnTo>
                  <a:pt x="366" y="477"/>
                </a:lnTo>
                <a:lnTo>
                  <a:pt x="366" y="477"/>
                </a:lnTo>
                <a:lnTo>
                  <a:pt x="374" y="477"/>
                </a:lnTo>
                <a:lnTo>
                  <a:pt x="374" y="477"/>
                </a:lnTo>
                <a:lnTo>
                  <a:pt x="381" y="473"/>
                </a:lnTo>
                <a:lnTo>
                  <a:pt x="391" y="465"/>
                </a:lnTo>
                <a:lnTo>
                  <a:pt x="402" y="456"/>
                </a:lnTo>
                <a:lnTo>
                  <a:pt x="409" y="448"/>
                </a:lnTo>
                <a:lnTo>
                  <a:pt x="409" y="448"/>
                </a:lnTo>
                <a:lnTo>
                  <a:pt x="426" y="422"/>
                </a:lnTo>
                <a:lnTo>
                  <a:pt x="486" y="402"/>
                </a:lnTo>
                <a:lnTo>
                  <a:pt x="480" y="370"/>
                </a:lnTo>
                <a:lnTo>
                  <a:pt x="475" y="370"/>
                </a:lnTo>
                <a:lnTo>
                  <a:pt x="475" y="370"/>
                </a:lnTo>
                <a:lnTo>
                  <a:pt x="441" y="385"/>
                </a:lnTo>
                <a:lnTo>
                  <a:pt x="419" y="392"/>
                </a:lnTo>
                <a:lnTo>
                  <a:pt x="409" y="394"/>
                </a:lnTo>
                <a:lnTo>
                  <a:pt x="406" y="394"/>
                </a:lnTo>
                <a:lnTo>
                  <a:pt x="406" y="394"/>
                </a:lnTo>
                <a:lnTo>
                  <a:pt x="404" y="392"/>
                </a:lnTo>
                <a:lnTo>
                  <a:pt x="398" y="392"/>
                </a:lnTo>
                <a:lnTo>
                  <a:pt x="387" y="392"/>
                </a:lnTo>
                <a:lnTo>
                  <a:pt x="372" y="396"/>
                </a:lnTo>
                <a:lnTo>
                  <a:pt x="357" y="396"/>
                </a:lnTo>
                <a:lnTo>
                  <a:pt x="357" y="396"/>
                </a:lnTo>
                <a:lnTo>
                  <a:pt x="355" y="314"/>
                </a:lnTo>
                <a:lnTo>
                  <a:pt x="355" y="314"/>
                </a:lnTo>
                <a:lnTo>
                  <a:pt x="351" y="306"/>
                </a:lnTo>
                <a:lnTo>
                  <a:pt x="348" y="295"/>
                </a:lnTo>
                <a:lnTo>
                  <a:pt x="331" y="271"/>
                </a:lnTo>
                <a:lnTo>
                  <a:pt x="305" y="235"/>
                </a:lnTo>
                <a:lnTo>
                  <a:pt x="305" y="235"/>
                </a:lnTo>
                <a:lnTo>
                  <a:pt x="301" y="224"/>
                </a:lnTo>
                <a:lnTo>
                  <a:pt x="297" y="213"/>
                </a:lnTo>
                <a:lnTo>
                  <a:pt x="297" y="193"/>
                </a:lnTo>
                <a:lnTo>
                  <a:pt x="297" y="193"/>
                </a:lnTo>
                <a:lnTo>
                  <a:pt x="299" y="196"/>
                </a:lnTo>
                <a:lnTo>
                  <a:pt x="307" y="198"/>
                </a:lnTo>
                <a:lnTo>
                  <a:pt x="310" y="198"/>
                </a:lnTo>
                <a:lnTo>
                  <a:pt x="316" y="196"/>
                </a:lnTo>
                <a:lnTo>
                  <a:pt x="320" y="193"/>
                </a:lnTo>
                <a:lnTo>
                  <a:pt x="323" y="185"/>
                </a:lnTo>
                <a:lnTo>
                  <a:pt x="323" y="185"/>
                </a:lnTo>
                <a:lnTo>
                  <a:pt x="327" y="170"/>
                </a:lnTo>
                <a:lnTo>
                  <a:pt x="329" y="159"/>
                </a:lnTo>
                <a:lnTo>
                  <a:pt x="331" y="151"/>
                </a:lnTo>
                <a:lnTo>
                  <a:pt x="331" y="151"/>
                </a:lnTo>
                <a:lnTo>
                  <a:pt x="337" y="138"/>
                </a:lnTo>
                <a:lnTo>
                  <a:pt x="338" y="129"/>
                </a:lnTo>
                <a:lnTo>
                  <a:pt x="340" y="122"/>
                </a:lnTo>
                <a:lnTo>
                  <a:pt x="340" y="122"/>
                </a:lnTo>
                <a:lnTo>
                  <a:pt x="340" y="108"/>
                </a:lnTo>
                <a:lnTo>
                  <a:pt x="340" y="99"/>
                </a:lnTo>
                <a:lnTo>
                  <a:pt x="340" y="93"/>
                </a:lnTo>
                <a:lnTo>
                  <a:pt x="340" y="93"/>
                </a:lnTo>
                <a:lnTo>
                  <a:pt x="338" y="75"/>
                </a:lnTo>
                <a:lnTo>
                  <a:pt x="337" y="62"/>
                </a:lnTo>
                <a:lnTo>
                  <a:pt x="337" y="62"/>
                </a:lnTo>
                <a:lnTo>
                  <a:pt x="338" y="60"/>
                </a:lnTo>
                <a:lnTo>
                  <a:pt x="337" y="51"/>
                </a:lnTo>
                <a:lnTo>
                  <a:pt x="337" y="51"/>
                </a:lnTo>
                <a:lnTo>
                  <a:pt x="333" y="30"/>
                </a:lnTo>
                <a:lnTo>
                  <a:pt x="329" y="21"/>
                </a:lnTo>
                <a:lnTo>
                  <a:pt x="327" y="17"/>
                </a:lnTo>
                <a:lnTo>
                  <a:pt x="325" y="17"/>
                </a:lnTo>
                <a:lnTo>
                  <a:pt x="325" y="17"/>
                </a:lnTo>
                <a:lnTo>
                  <a:pt x="288" y="9"/>
                </a:lnTo>
                <a:lnTo>
                  <a:pt x="288" y="9"/>
                </a:lnTo>
                <a:lnTo>
                  <a:pt x="267" y="4"/>
                </a:lnTo>
                <a:lnTo>
                  <a:pt x="251" y="0"/>
                </a:lnTo>
                <a:lnTo>
                  <a:pt x="243" y="0"/>
                </a:lnTo>
                <a:lnTo>
                  <a:pt x="238" y="2"/>
                </a:lnTo>
                <a:lnTo>
                  <a:pt x="238" y="2"/>
                </a:lnTo>
                <a:lnTo>
                  <a:pt x="224" y="11"/>
                </a:lnTo>
                <a:lnTo>
                  <a:pt x="210" y="24"/>
                </a:lnTo>
                <a:lnTo>
                  <a:pt x="196" y="41"/>
                </a:lnTo>
                <a:lnTo>
                  <a:pt x="189" y="52"/>
                </a:lnTo>
                <a:lnTo>
                  <a:pt x="189" y="52"/>
                </a:lnTo>
                <a:lnTo>
                  <a:pt x="185" y="64"/>
                </a:lnTo>
                <a:lnTo>
                  <a:pt x="183" y="75"/>
                </a:lnTo>
                <a:lnTo>
                  <a:pt x="183" y="84"/>
                </a:lnTo>
                <a:lnTo>
                  <a:pt x="183" y="84"/>
                </a:lnTo>
                <a:lnTo>
                  <a:pt x="180" y="105"/>
                </a:lnTo>
                <a:lnTo>
                  <a:pt x="180" y="105"/>
                </a:lnTo>
                <a:lnTo>
                  <a:pt x="182" y="110"/>
                </a:lnTo>
                <a:lnTo>
                  <a:pt x="183" y="116"/>
                </a:lnTo>
                <a:lnTo>
                  <a:pt x="189" y="125"/>
                </a:lnTo>
                <a:lnTo>
                  <a:pt x="191" y="136"/>
                </a:lnTo>
                <a:lnTo>
                  <a:pt x="211" y="159"/>
                </a:lnTo>
                <a:lnTo>
                  <a:pt x="208" y="191"/>
                </a:lnTo>
                <a:lnTo>
                  <a:pt x="208" y="191"/>
                </a:lnTo>
                <a:lnTo>
                  <a:pt x="204" y="191"/>
                </a:lnTo>
                <a:lnTo>
                  <a:pt x="196" y="193"/>
                </a:lnTo>
                <a:lnTo>
                  <a:pt x="187" y="196"/>
                </a:lnTo>
                <a:lnTo>
                  <a:pt x="183" y="200"/>
                </a:lnTo>
                <a:lnTo>
                  <a:pt x="180" y="206"/>
                </a:lnTo>
                <a:lnTo>
                  <a:pt x="180" y="206"/>
                </a:lnTo>
                <a:lnTo>
                  <a:pt x="168" y="239"/>
                </a:lnTo>
                <a:lnTo>
                  <a:pt x="152" y="301"/>
                </a:lnTo>
                <a:lnTo>
                  <a:pt x="133" y="363"/>
                </a:lnTo>
                <a:lnTo>
                  <a:pt x="122" y="400"/>
                </a:lnTo>
                <a:lnTo>
                  <a:pt x="122" y="400"/>
                </a:lnTo>
                <a:lnTo>
                  <a:pt x="116" y="428"/>
                </a:lnTo>
                <a:lnTo>
                  <a:pt x="109" y="471"/>
                </a:lnTo>
                <a:lnTo>
                  <a:pt x="105" y="512"/>
                </a:lnTo>
                <a:lnTo>
                  <a:pt x="105" y="527"/>
                </a:lnTo>
                <a:lnTo>
                  <a:pt x="107" y="531"/>
                </a:lnTo>
                <a:lnTo>
                  <a:pt x="109" y="534"/>
                </a:lnTo>
                <a:lnTo>
                  <a:pt x="109" y="534"/>
                </a:lnTo>
                <a:lnTo>
                  <a:pt x="122" y="542"/>
                </a:lnTo>
                <a:lnTo>
                  <a:pt x="122" y="542"/>
                </a:lnTo>
                <a:lnTo>
                  <a:pt x="120" y="579"/>
                </a:lnTo>
                <a:lnTo>
                  <a:pt x="120" y="609"/>
                </a:lnTo>
                <a:lnTo>
                  <a:pt x="120" y="637"/>
                </a:lnTo>
                <a:lnTo>
                  <a:pt x="120" y="637"/>
                </a:lnTo>
                <a:lnTo>
                  <a:pt x="122" y="648"/>
                </a:lnTo>
                <a:lnTo>
                  <a:pt x="126" y="662"/>
                </a:lnTo>
                <a:lnTo>
                  <a:pt x="135" y="690"/>
                </a:lnTo>
                <a:lnTo>
                  <a:pt x="144" y="714"/>
                </a:lnTo>
                <a:lnTo>
                  <a:pt x="148" y="729"/>
                </a:lnTo>
                <a:lnTo>
                  <a:pt x="148" y="729"/>
                </a:lnTo>
                <a:lnTo>
                  <a:pt x="148" y="749"/>
                </a:lnTo>
                <a:lnTo>
                  <a:pt x="150" y="759"/>
                </a:lnTo>
                <a:lnTo>
                  <a:pt x="152" y="766"/>
                </a:lnTo>
                <a:lnTo>
                  <a:pt x="152" y="766"/>
                </a:lnTo>
                <a:lnTo>
                  <a:pt x="159" y="783"/>
                </a:lnTo>
                <a:lnTo>
                  <a:pt x="159" y="783"/>
                </a:lnTo>
                <a:lnTo>
                  <a:pt x="161" y="817"/>
                </a:lnTo>
                <a:lnTo>
                  <a:pt x="159" y="848"/>
                </a:lnTo>
                <a:lnTo>
                  <a:pt x="159" y="848"/>
                </a:lnTo>
                <a:lnTo>
                  <a:pt x="154" y="850"/>
                </a:lnTo>
                <a:lnTo>
                  <a:pt x="150" y="852"/>
                </a:lnTo>
                <a:lnTo>
                  <a:pt x="148" y="858"/>
                </a:lnTo>
                <a:lnTo>
                  <a:pt x="148" y="858"/>
                </a:lnTo>
                <a:lnTo>
                  <a:pt x="148" y="861"/>
                </a:lnTo>
                <a:lnTo>
                  <a:pt x="144" y="865"/>
                </a:lnTo>
                <a:lnTo>
                  <a:pt x="140" y="869"/>
                </a:lnTo>
                <a:lnTo>
                  <a:pt x="140" y="869"/>
                </a:lnTo>
                <a:lnTo>
                  <a:pt x="129" y="882"/>
                </a:lnTo>
                <a:lnTo>
                  <a:pt x="105" y="914"/>
                </a:lnTo>
                <a:lnTo>
                  <a:pt x="79" y="951"/>
                </a:lnTo>
                <a:lnTo>
                  <a:pt x="55" y="981"/>
                </a:lnTo>
                <a:lnTo>
                  <a:pt x="55" y="981"/>
                </a:lnTo>
                <a:lnTo>
                  <a:pt x="40" y="998"/>
                </a:lnTo>
                <a:lnTo>
                  <a:pt x="36" y="1007"/>
                </a:lnTo>
                <a:lnTo>
                  <a:pt x="36" y="1009"/>
                </a:lnTo>
                <a:lnTo>
                  <a:pt x="36" y="1011"/>
                </a:lnTo>
                <a:lnTo>
                  <a:pt x="40" y="1017"/>
                </a:lnTo>
                <a:lnTo>
                  <a:pt x="40" y="1017"/>
                </a:lnTo>
                <a:lnTo>
                  <a:pt x="40" y="1020"/>
                </a:lnTo>
                <a:lnTo>
                  <a:pt x="40" y="1024"/>
                </a:lnTo>
                <a:lnTo>
                  <a:pt x="34" y="1028"/>
                </a:lnTo>
                <a:lnTo>
                  <a:pt x="28" y="1028"/>
                </a:lnTo>
                <a:lnTo>
                  <a:pt x="25" y="1030"/>
                </a:lnTo>
                <a:lnTo>
                  <a:pt x="25" y="1030"/>
                </a:lnTo>
                <a:lnTo>
                  <a:pt x="21" y="1031"/>
                </a:lnTo>
                <a:lnTo>
                  <a:pt x="17" y="1035"/>
                </a:lnTo>
                <a:lnTo>
                  <a:pt x="8" y="1069"/>
                </a:lnTo>
                <a:lnTo>
                  <a:pt x="8" y="1069"/>
                </a:lnTo>
                <a:lnTo>
                  <a:pt x="6" y="1071"/>
                </a:lnTo>
                <a:lnTo>
                  <a:pt x="2" y="1078"/>
                </a:lnTo>
                <a:lnTo>
                  <a:pt x="0" y="1082"/>
                </a:lnTo>
                <a:lnTo>
                  <a:pt x="0" y="1088"/>
                </a:lnTo>
                <a:lnTo>
                  <a:pt x="2" y="1091"/>
                </a:lnTo>
                <a:lnTo>
                  <a:pt x="8" y="1097"/>
                </a:lnTo>
                <a:lnTo>
                  <a:pt x="8" y="1097"/>
                </a:lnTo>
                <a:lnTo>
                  <a:pt x="27" y="1110"/>
                </a:lnTo>
                <a:lnTo>
                  <a:pt x="51" y="1123"/>
                </a:lnTo>
                <a:lnTo>
                  <a:pt x="79" y="1134"/>
                </a:lnTo>
                <a:lnTo>
                  <a:pt x="105" y="1144"/>
                </a:lnTo>
                <a:lnTo>
                  <a:pt x="105" y="1144"/>
                </a:lnTo>
                <a:lnTo>
                  <a:pt x="116" y="1145"/>
                </a:lnTo>
                <a:lnTo>
                  <a:pt x="127" y="1147"/>
                </a:lnTo>
                <a:lnTo>
                  <a:pt x="148" y="1145"/>
                </a:lnTo>
                <a:lnTo>
                  <a:pt x="163" y="1144"/>
                </a:lnTo>
                <a:lnTo>
                  <a:pt x="167" y="1140"/>
                </a:lnTo>
                <a:lnTo>
                  <a:pt x="168" y="1138"/>
                </a:lnTo>
                <a:lnTo>
                  <a:pt x="168" y="1138"/>
                </a:lnTo>
                <a:lnTo>
                  <a:pt x="167" y="1134"/>
                </a:lnTo>
                <a:lnTo>
                  <a:pt x="165" y="1131"/>
                </a:lnTo>
                <a:lnTo>
                  <a:pt x="154" y="1121"/>
                </a:lnTo>
                <a:lnTo>
                  <a:pt x="142" y="1112"/>
                </a:lnTo>
                <a:lnTo>
                  <a:pt x="135" y="1102"/>
                </a:lnTo>
                <a:lnTo>
                  <a:pt x="114" y="1073"/>
                </a:lnTo>
                <a:lnTo>
                  <a:pt x="114" y="1073"/>
                </a:lnTo>
                <a:lnTo>
                  <a:pt x="118" y="1067"/>
                </a:lnTo>
                <a:lnTo>
                  <a:pt x="122" y="1061"/>
                </a:lnTo>
                <a:lnTo>
                  <a:pt x="122" y="1054"/>
                </a:lnTo>
                <a:lnTo>
                  <a:pt x="122" y="1054"/>
                </a:lnTo>
                <a:lnTo>
                  <a:pt x="124" y="1035"/>
                </a:lnTo>
                <a:lnTo>
                  <a:pt x="124" y="1026"/>
                </a:lnTo>
                <a:lnTo>
                  <a:pt x="126" y="1020"/>
                </a:lnTo>
                <a:lnTo>
                  <a:pt x="126" y="1020"/>
                </a:lnTo>
                <a:lnTo>
                  <a:pt x="195" y="944"/>
                </a:lnTo>
                <a:lnTo>
                  <a:pt x="191" y="1048"/>
                </a:lnTo>
                <a:lnTo>
                  <a:pt x="185" y="1073"/>
                </a:lnTo>
                <a:lnTo>
                  <a:pt x="191" y="1101"/>
                </a:lnTo>
                <a:lnTo>
                  <a:pt x="189" y="1127"/>
                </a:lnTo>
                <a:lnTo>
                  <a:pt x="189" y="1127"/>
                </a:lnTo>
                <a:lnTo>
                  <a:pt x="187" y="1142"/>
                </a:lnTo>
                <a:lnTo>
                  <a:pt x="189" y="1151"/>
                </a:lnTo>
                <a:lnTo>
                  <a:pt x="191" y="1155"/>
                </a:lnTo>
                <a:lnTo>
                  <a:pt x="195" y="1159"/>
                </a:lnTo>
                <a:lnTo>
                  <a:pt x="195" y="1159"/>
                </a:lnTo>
                <a:lnTo>
                  <a:pt x="219" y="1159"/>
                </a:lnTo>
                <a:lnTo>
                  <a:pt x="266" y="1159"/>
                </a:lnTo>
                <a:lnTo>
                  <a:pt x="335" y="1155"/>
                </a:lnTo>
                <a:lnTo>
                  <a:pt x="335" y="1155"/>
                </a:lnTo>
                <a:lnTo>
                  <a:pt x="344" y="1155"/>
                </a:lnTo>
                <a:lnTo>
                  <a:pt x="361" y="1153"/>
                </a:lnTo>
                <a:lnTo>
                  <a:pt x="368" y="1153"/>
                </a:lnTo>
                <a:lnTo>
                  <a:pt x="376" y="1149"/>
                </a:lnTo>
                <a:lnTo>
                  <a:pt x="380" y="1144"/>
                </a:lnTo>
                <a:lnTo>
                  <a:pt x="381" y="1142"/>
                </a:lnTo>
                <a:lnTo>
                  <a:pt x="380" y="1138"/>
                </a:lnTo>
                <a:lnTo>
                  <a:pt x="380" y="1138"/>
                </a:lnTo>
                <a:lnTo>
                  <a:pt x="376" y="1131"/>
                </a:lnTo>
                <a:lnTo>
                  <a:pt x="368" y="1125"/>
                </a:lnTo>
                <a:lnTo>
                  <a:pt x="359" y="1119"/>
                </a:lnTo>
                <a:lnTo>
                  <a:pt x="348" y="1116"/>
                </a:lnTo>
                <a:lnTo>
                  <a:pt x="327" y="1110"/>
                </a:lnTo>
                <a:lnTo>
                  <a:pt x="318" y="1106"/>
                </a:lnTo>
                <a:lnTo>
                  <a:pt x="318" y="1106"/>
                </a:lnTo>
                <a:lnTo>
                  <a:pt x="286" y="1080"/>
                </a:lnTo>
                <a:lnTo>
                  <a:pt x="281" y="1063"/>
                </a:lnTo>
                <a:lnTo>
                  <a:pt x="281" y="1063"/>
                </a:lnTo>
                <a:lnTo>
                  <a:pt x="286" y="977"/>
                </a:lnTo>
                <a:lnTo>
                  <a:pt x="286" y="977"/>
                </a:lnTo>
                <a:lnTo>
                  <a:pt x="294" y="869"/>
                </a:lnTo>
                <a:lnTo>
                  <a:pt x="294" y="869"/>
                </a:lnTo>
                <a:close/>
                <a:moveTo>
                  <a:pt x="357" y="493"/>
                </a:moveTo>
                <a:lnTo>
                  <a:pt x="331" y="501"/>
                </a:lnTo>
                <a:lnTo>
                  <a:pt x="335" y="467"/>
                </a:lnTo>
                <a:lnTo>
                  <a:pt x="335" y="467"/>
                </a:lnTo>
                <a:lnTo>
                  <a:pt x="355" y="471"/>
                </a:lnTo>
                <a:lnTo>
                  <a:pt x="355" y="471"/>
                </a:lnTo>
                <a:lnTo>
                  <a:pt x="359" y="473"/>
                </a:lnTo>
                <a:lnTo>
                  <a:pt x="357" y="493"/>
                </a:lnTo>
                <a:close/>
                <a:moveTo>
                  <a:pt x="320" y="501"/>
                </a:moveTo>
                <a:lnTo>
                  <a:pt x="292" y="497"/>
                </a:lnTo>
                <a:lnTo>
                  <a:pt x="292" y="480"/>
                </a:lnTo>
                <a:lnTo>
                  <a:pt x="305" y="477"/>
                </a:lnTo>
                <a:lnTo>
                  <a:pt x="305" y="462"/>
                </a:lnTo>
                <a:lnTo>
                  <a:pt x="325" y="465"/>
                </a:lnTo>
                <a:lnTo>
                  <a:pt x="320" y="501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8">
            <a:extLst>
              <a:ext uri="{FF2B5EF4-FFF2-40B4-BE49-F238E27FC236}">
                <a16:creationId xmlns:a16="http://schemas.microsoft.com/office/drawing/2014/main" id="{693E14DC-EE39-4EB1-8423-A8C91DA15993}"/>
              </a:ext>
            </a:extLst>
          </p:cNvPr>
          <p:cNvSpPr>
            <a:spLocks/>
          </p:cNvSpPr>
          <p:nvPr/>
        </p:nvSpPr>
        <p:spPr bwMode="auto">
          <a:xfrm>
            <a:off x="2834901" y="2756802"/>
            <a:ext cx="484016" cy="1708208"/>
          </a:xfrm>
          <a:custGeom>
            <a:avLst/>
            <a:gdLst>
              <a:gd name="T0" fmla="*/ 103 w 342"/>
              <a:gd name="T1" fmla="*/ 78 h 1207"/>
              <a:gd name="T2" fmla="*/ 92 w 342"/>
              <a:gd name="T3" fmla="*/ 107 h 1207"/>
              <a:gd name="T4" fmla="*/ 93 w 342"/>
              <a:gd name="T5" fmla="*/ 120 h 1207"/>
              <a:gd name="T6" fmla="*/ 90 w 342"/>
              <a:gd name="T7" fmla="*/ 138 h 1207"/>
              <a:gd name="T8" fmla="*/ 95 w 342"/>
              <a:gd name="T9" fmla="*/ 157 h 1207"/>
              <a:gd name="T10" fmla="*/ 110 w 342"/>
              <a:gd name="T11" fmla="*/ 192 h 1207"/>
              <a:gd name="T12" fmla="*/ 78 w 342"/>
              <a:gd name="T13" fmla="*/ 206 h 1207"/>
              <a:gd name="T14" fmla="*/ 84 w 342"/>
              <a:gd name="T15" fmla="*/ 252 h 1207"/>
              <a:gd name="T16" fmla="*/ 60 w 342"/>
              <a:gd name="T17" fmla="*/ 320 h 1207"/>
              <a:gd name="T18" fmla="*/ 43 w 342"/>
              <a:gd name="T19" fmla="*/ 364 h 1207"/>
              <a:gd name="T20" fmla="*/ 41 w 342"/>
              <a:gd name="T21" fmla="*/ 407 h 1207"/>
              <a:gd name="T22" fmla="*/ 43 w 342"/>
              <a:gd name="T23" fmla="*/ 441 h 1207"/>
              <a:gd name="T24" fmla="*/ 41 w 342"/>
              <a:gd name="T25" fmla="*/ 469 h 1207"/>
              <a:gd name="T26" fmla="*/ 22 w 342"/>
              <a:gd name="T27" fmla="*/ 533 h 1207"/>
              <a:gd name="T28" fmla="*/ 28 w 342"/>
              <a:gd name="T29" fmla="*/ 602 h 1207"/>
              <a:gd name="T30" fmla="*/ 47 w 342"/>
              <a:gd name="T31" fmla="*/ 641 h 1207"/>
              <a:gd name="T32" fmla="*/ 60 w 342"/>
              <a:gd name="T33" fmla="*/ 794 h 1207"/>
              <a:gd name="T34" fmla="*/ 84 w 342"/>
              <a:gd name="T35" fmla="*/ 955 h 1207"/>
              <a:gd name="T36" fmla="*/ 75 w 342"/>
              <a:gd name="T37" fmla="*/ 1054 h 1207"/>
              <a:gd name="T38" fmla="*/ 47 w 342"/>
              <a:gd name="T39" fmla="*/ 1132 h 1207"/>
              <a:gd name="T40" fmla="*/ 2 w 342"/>
              <a:gd name="T41" fmla="*/ 1144 h 1207"/>
              <a:gd name="T42" fmla="*/ 7 w 342"/>
              <a:gd name="T43" fmla="*/ 1164 h 1207"/>
              <a:gd name="T44" fmla="*/ 114 w 342"/>
              <a:gd name="T45" fmla="*/ 1132 h 1207"/>
              <a:gd name="T46" fmla="*/ 131 w 342"/>
              <a:gd name="T47" fmla="*/ 1147 h 1207"/>
              <a:gd name="T48" fmla="*/ 153 w 342"/>
              <a:gd name="T49" fmla="*/ 1101 h 1207"/>
              <a:gd name="T50" fmla="*/ 138 w 342"/>
              <a:gd name="T51" fmla="*/ 1071 h 1207"/>
              <a:gd name="T52" fmla="*/ 194 w 342"/>
              <a:gd name="T53" fmla="*/ 959 h 1207"/>
              <a:gd name="T54" fmla="*/ 247 w 342"/>
              <a:gd name="T55" fmla="*/ 1108 h 1207"/>
              <a:gd name="T56" fmla="*/ 235 w 342"/>
              <a:gd name="T57" fmla="*/ 1160 h 1207"/>
              <a:gd name="T58" fmla="*/ 205 w 342"/>
              <a:gd name="T59" fmla="*/ 1173 h 1207"/>
              <a:gd name="T60" fmla="*/ 189 w 342"/>
              <a:gd name="T61" fmla="*/ 1187 h 1207"/>
              <a:gd name="T62" fmla="*/ 191 w 342"/>
              <a:gd name="T63" fmla="*/ 1200 h 1207"/>
              <a:gd name="T64" fmla="*/ 282 w 342"/>
              <a:gd name="T65" fmla="*/ 1177 h 1207"/>
              <a:gd name="T66" fmla="*/ 301 w 342"/>
              <a:gd name="T67" fmla="*/ 1190 h 1207"/>
              <a:gd name="T68" fmla="*/ 323 w 342"/>
              <a:gd name="T69" fmla="*/ 1205 h 1207"/>
              <a:gd name="T70" fmla="*/ 304 w 342"/>
              <a:gd name="T71" fmla="*/ 1106 h 1207"/>
              <a:gd name="T72" fmla="*/ 293 w 342"/>
              <a:gd name="T73" fmla="*/ 1063 h 1207"/>
              <a:gd name="T74" fmla="*/ 269 w 342"/>
              <a:gd name="T75" fmla="*/ 740 h 1207"/>
              <a:gd name="T76" fmla="*/ 284 w 342"/>
              <a:gd name="T77" fmla="*/ 699 h 1207"/>
              <a:gd name="T78" fmla="*/ 323 w 342"/>
              <a:gd name="T79" fmla="*/ 697 h 1207"/>
              <a:gd name="T80" fmla="*/ 342 w 342"/>
              <a:gd name="T81" fmla="*/ 635 h 1207"/>
              <a:gd name="T82" fmla="*/ 331 w 342"/>
              <a:gd name="T83" fmla="*/ 581 h 1207"/>
              <a:gd name="T84" fmla="*/ 297 w 342"/>
              <a:gd name="T85" fmla="*/ 542 h 1207"/>
              <a:gd name="T86" fmla="*/ 280 w 342"/>
              <a:gd name="T87" fmla="*/ 454 h 1207"/>
              <a:gd name="T88" fmla="*/ 280 w 342"/>
              <a:gd name="T89" fmla="*/ 323 h 1207"/>
              <a:gd name="T90" fmla="*/ 258 w 342"/>
              <a:gd name="T91" fmla="*/ 189 h 1207"/>
              <a:gd name="T92" fmla="*/ 263 w 342"/>
              <a:gd name="T93" fmla="*/ 168 h 1207"/>
              <a:gd name="T94" fmla="*/ 282 w 342"/>
              <a:gd name="T95" fmla="*/ 155 h 1207"/>
              <a:gd name="T96" fmla="*/ 291 w 342"/>
              <a:gd name="T97" fmla="*/ 138 h 1207"/>
              <a:gd name="T98" fmla="*/ 254 w 342"/>
              <a:gd name="T99" fmla="*/ 43 h 1207"/>
              <a:gd name="T100" fmla="*/ 222 w 342"/>
              <a:gd name="T101" fmla="*/ 4 h 1207"/>
              <a:gd name="T102" fmla="*/ 153 w 342"/>
              <a:gd name="T103" fmla="*/ 7 h 1207"/>
              <a:gd name="T104" fmla="*/ 116 w 342"/>
              <a:gd name="T105" fmla="*/ 17 h 1207"/>
              <a:gd name="T106" fmla="*/ 110 w 342"/>
              <a:gd name="T107" fmla="*/ 36 h 1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2" h="1207">
                <a:moveTo>
                  <a:pt x="110" y="36"/>
                </a:moveTo>
                <a:lnTo>
                  <a:pt x="110" y="36"/>
                </a:lnTo>
                <a:lnTo>
                  <a:pt x="105" y="58"/>
                </a:lnTo>
                <a:lnTo>
                  <a:pt x="105" y="58"/>
                </a:lnTo>
                <a:lnTo>
                  <a:pt x="103" y="69"/>
                </a:lnTo>
                <a:lnTo>
                  <a:pt x="103" y="78"/>
                </a:lnTo>
                <a:lnTo>
                  <a:pt x="103" y="78"/>
                </a:lnTo>
                <a:lnTo>
                  <a:pt x="97" y="86"/>
                </a:lnTo>
                <a:lnTo>
                  <a:pt x="92" y="93"/>
                </a:lnTo>
                <a:lnTo>
                  <a:pt x="90" y="99"/>
                </a:lnTo>
                <a:lnTo>
                  <a:pt x="90" y="99"/>
                </a:lnTo>
                <a:lnTo>
                  <a:pt x="92" y="107"/>
                </a:lnTo>
                <a:lnTo>
                  <a:pt x="93" y="108"/>
                </a:lnTo>
                <a:lnTo>
                  <a:pt x="93" y="108"/>
                </a:lnTo>
                <a:lnTo>
                  <a:pt x="95" y="112"/>
                </a:lnTo>
                <a:lnTo>
                  <a:pt x="93" y="116"/>
                </a:lnTo>
                <a:lnTo>
                  <a:pt x="93" y="116"/>
                </a:lnTo>
                <a:lnTo>
                  <a:pt x="93" y="120"/>
                </a:lnTo>
                <a:lnTo>
                  <a:pt x="93" y="121"/>
                </a:lnTo>
                <a:lnTo>
                  <a:pt x="93" y="125"/>
                </a:lnTo>
                <a:lnTo>
                  <a:pt x="93" y="125"/>
                </a:lnTo>
                <a:lnTo>
                  <a:pt x="92" y="131"/>
                </a:lnTo>
                <a:lnTo>
                  <a:pt x="90" y="136"/>
                </a:lnTo>
                <a:lnTo>
                  <a:pt x="90" y="138"/>
                </a:lnTo>
                <a:lnTo>
                  <a:pt x="90" y="138"/>
                </a:lnTo>
                <a:lnTo>
                  <a:pt x="92" y="140"/>
                </a:lnTo>
                <a:lnTo>
                  <a:pt x="92" y="146"/>
                </a:lnTo>
                <a:lnTo>
                  <a:pt x="92" y="151"/>
                </a:lnTo>
                <a:lnTo>
                  <a:pt x="95" y="157"/>
                </a:lnTo>
                <a:lnTo>
                  <a:pt x="95" y="157"/>
                </a:lnTo>
                <a:lnTo>
                  <a:pt x="108" y="163"/>
                </a:lnTo>
                <a:lnTo>
                  <a:pt x="116" y="164"/>
                </a:lnTo>
                <a:lnTo>
                  <a:pt x="116" y="164"/>
                </a:lnTo>
                <a:lnTo>
                  <a:pt x="112" y="168"/>
                </a:lnTo>
                <a:lnTo>
                  <a:pt x="110" y="179"/>
                </a:lnTo>
                <a:lnTo>
                  <a:pt x="110" y="192"/>
                </a:lnTo>
                <a:lnTo>
                  <a:pt x="110" y="192"/>
                </a:lnTo>
                <a:lnTo>
                  <a:pt x="93" y="196"/>
                </a:lnTo>
                <a:lnTo>
                  <a:pt x="82" y="200"/>
                </a:lnTo>
                <a:lnTo>
                  <a:pt x="80" y="204"/>
                </a:lnTo>
                <a:lnTo>
                  <a:pt x="78" y="206"/>
                </a:lnTo>
                <a:lnTo>
                  <a:pt x="78" y="206"/>
                </a:lnTo>
                <a:lnTo>
                  <a:pt x="86" y="228"/>
                </a:lnTo>
                <a:lnTo>
                  <a:pt x="90" y="239"/>
                </a:lnTo>
                <a:lnTo>
                  <a:pt x="90" y="243"/>
                </a:lnTo>
                <a:lnTo>
                  <a:pt x="90" y="245"/>
                </a:lnTo>
                <a:lnTo>
                  <a:pt x="90" y="245"/>
                </a:lnTo>
                <a:lnTo>
                  <a:pt x="84" y="252"/>
                </a:lnTo>
                <a:lnTo>
                  <a:pt x="78" y="269"/>
                </a:lnTo>
                <a:lnTo>
                  <a:pt x="71" y="299"/>
                </a:lnTo>
                <a:lnTo>
                  <a:pt x="71" y="299"/>
                </a:lnTo>
                <a:lnTo>
                  <a:pt x="69" y="314"/>
                </a:lnTo>
                <a:lnTo>
                  <a:pt x="69" y="314"/>
                </a:lnTo>
                <a:lnTo>
                  <a:pt x="60" y="320"/>
                </a:lnTo>
                <a:lnTo>
                  <a:pt x="52" y="329"/>
                </a:lnTo>
                <a:lnTo>
                  <a:pt x="49" y="334"/>
                </a:lnTo>
                <a:lnTo>
                  <a:pt x="47" y="340"/>
                </a:lnTo>
                <a:lnTo>
                  <a:pt x="47" y="340"/>
                </a:lnTo>
                <a:lnTo>
                  <a:pt x="43" y="353"/>
                </a:lnTo>
                <a:lnTo>
                  <a:pt x="43" y="364"/>
                </a:lnTo>
                <a:lnTo>
                  <a:pt x="43" y="374"/>
                </a:lnTo>
                <a:lnTo>
                  <a:pt x="41" y="381"/>
                </a:lnTo>
                <a:lnTo>
                  <a:pt x="41" y="381"/>
                </a:lnTo>
                <a:lnTo>
                  <a:pt x="39" y="396"/>
                </a:lnTo>
                <a:lnTo>
                  <a:pt x="39" y="402"/>
                </a:lnTo>
                <a:lnTo>
                  <a:pt x="41" y="407"/>
                </a:lnTo>
                <a:lnTo>
                  <a:pt x="41" y="407"/>
                </a:lnTo>
                <a:lnTo>
                  <a:pt x="47" y="413"/>
                </a:lnTo>
                <a:lnTo>
                  <a:pt x="50" y="415"/>
                </a:lnTo>
                <a:lnTo>
                  <a:pt x="50" y="415"/>
                </a:lnTo>
                <a:lnTo>
                  <a:pt x="45" y="430"/>
                </a:lnTo>
                <a:lnTo>
                  <a:pt x="43" y="441"/>
                </a:lnTo>
                <a:lnTo>
                  <a:pt x="43" y="447"/>
                </a:lnTo>
                <a:lnTo>
                  <a:pt x="43" y="448"/>
                </a:lnTo>
                <a:lnTo>
                  <a:pt x="50" y="460"/>
                </a:lnTo>
                <a:lnTo>
                  <a:pt x="50" y="460"/>
                </a:lnTo>
                <a:lnTo>
                  <a:pt x="49" y="462"/>
                </a:lnTo>
                <a:lnTo>
                  <a:pt x="41" y="469"/>
                </a:lnTo>
                <a:lnTo>
                  <a:pt x="35" y="475"/>
                </a:lnTo>
                <a:lnTo>
                  <a:pt x="32" y="484"/>
                </a:lnTo>
                <a:lnTo>
                  <a:pt x="28" y="493"/>
                </a:lnTo>
                <a:lnTo>
                  <a:pt x="24" y="505"/>
                </a:lnTo>
                <a:lnTo>
                  <a:pt x="24" y="505"/>
                </a:lnTo>
                <a:lnTo>
                  <a:pt x="22" y="533"/>
                </a:lnTo>
                <a:lnTo>
                  <a:pt x="22" y="562"/>
                </a:lnTo>
                <a:lnTo>
                  <a:pt x="24" y="596"/>
                </a:lnTo>
                <a:lnTo>
                  <a:pt x="24" y="596"/>
                </a:lnTo>
                <a:lnTo>
                  <a:pt x="24" y="600"/>
                </a:lnTo>
                <a:lnTo>
                  <a:pt x="26" y="602"/>
                </a:lnTo>
                <a:lnTo>
                  <a:pt x="28" y="602"/>
                </a:lnTo>
                <a:lnTo>
                  <a:pt x="28" y="602"/>
                </a:lnTo>
                <a:lnTo>
                  <a:pt x="34" y="622"/>
                </a:lnTo>
                <a:lnTo>
                  <a:pt x="34" y="622"/>
                </a:lnTo>
                <a:lnTo>
                  <a:pt x="37" y="628"/>
                </a:lnTo>
                <a:lnTo>
                  <a:pt x="41" y="633"/>
                </a:lnTo>
                <a:lnTo>
                  <a:pt x="47" y="641"/>
                </a:lnTo>
                <a:lnTo>
                  <a:pt x="49" y="633"/>
                </a:lnTo>
                <a:lnTo>
                  <a:pt x="58" y="633"/>
                </a:lnTo>
                <a:lnTo>
                  <a:pt x="60" y="630"/>
                </a:lnTo>
                <a:lnTo>
                  <a:pt x="69" y="630"/>
                </a:lnTo>
                <a:lnTo>
                  <a:pt x="69" y="630"/>
                </a:lnTo>
                <a:lnTo>
                  <a:pt x="60" y="794"/>
                </a:lnTo>
                <a:lnTo>
                  <a:pt x="60" y="794"/>
                </a:lnTo>
                <a:lnTo>
                  <a:pt x="60" y="820"/>
                </a:lnTo>
                <a:lnTo>
                  <a:pt x="60" y="848"/>
                </a:lnTo>
                <a:lnTo>
                  <a:pt x="62" y="899"/>
                </a:lnTo>
                <a:lnTo>
                  <a:pt x="65" y="953"/>
                </a:lnTo>
                <a:lnTo>
                  <a:pt x="84" y="955"/>
                </a:lnTo>
                <a:lnTo>
                  <a:pt x="84" y="955"/>
                </a:lnTo>
                <a:lnTo>
                  <a:pt x="86" y="1002"/>
                </a:lnTo>
                <a:lnTo>
                  <a:pt x="84" y="1046"/>
                </a:lnTo>
                <a:lnTo>
                  <a:pt x="84" y="1046"/>
                </a:lnTo>
                <a:lnTo>
                  <a:pt x="75" y="1054"/>
                </a:lnTo>
                <a:lnTo>
                  <a:pt x="75" y="1054"/>
                </a:lnTo>
                <a:lnTo>
                  <a:pt x="69" y="1080"/>
                </a:lnTo>
                <a:lnTo>
                  <a:pt x="65" y="1101"/>
                </a:lnTo>
                <a:lnTo>
                  <a:pt x="60" y="1114"/>
                </a:lnTo>
                <a:lnTo>
                  <a:pt x="60" y="1114"/>
                </a:lnTo>
                <a:lnTo>
                  <a:pt x="54" y="1123"/>
                </a:lnTo>
                <a:lnTo>
                  <a:pt x="47" y="1132"/>
                </a:lnTo>
                <a:lnTo>
                  <a:pt x="35" y="1142"/>
                </a:lnTo>
                <a:lnTo>
                  <a:pt x="35" y="1142"/>
                </a:lnTo>
                <a:lnTo>
                  <a:pt x="21" y="1142"/>
                </a:lnTo>
                <a:lnTo>
                  <a:pt x="11" y="1142"/>
                </a:lnTo>
                <a:lnTo>
                  <a:pt x="2" y="1144"/>
                </a:lnTo>
                <a:lnTo>
                  <a:pt x="2" y="1144"/>
                </a:lnTo>
                <a:lnTo>
                  <a:pt x="0" y="1145"/>
                </a:lnTo>
                <a:lnTo>
                  <a:pt x="0" y="1149"/>
                </a:lnTo>
                <a:lnTo>
                  <a:pt x="2" y="1155"/>
                </a:lnTo>
                <a:lnTo>
                  <a:pt x="4" y="1160"/>
                </a:lnTo>
                <a:lnTo>
                  <a:pt x="7" y="1164"/>
                </a:lnTo>
                <a:lnTo>
                  <a:pt x="7" y="1164"/>
                </a:lnTo>
                <a:lnTo>
                  <a:pt x="21" y="1166"/>
                </a:lnTo>
                <a:lnTo>
                  <a:pt x="43" y="1166"/>
                </a:lnTo>
                <a:lnTo>
                  <a:pt x="77" y="1166"/>
                </a:lnTo>
                <a:lnTo>
                  <a:pt x="77" y="1166"/>
                </a:lnTo>
                <a:lnTo>
                  <a:pt x="97" y="1145"/>
                </a:lnTo>
                <a:lnTo>
                  <a:pt x="114" y="1132"/>
                </a:lnTo>
                <a:lnTo>
                  <a:pt x="120" y="1129"/>
                </a:lnTo>
                <a:lnTo>
                  <a:pt x="123" y="1129"/>
                </a:lnTo>
                <a:lnTo>
                  <a:pt x="123" y="1129"/>
                </a:lnTo>
                <a:lnTo>
                  <a:pt x="127" y="1130"/>
                </a:lnTo>
                <a:lnTo>
                  <a:pt x="129" y="1136"/>
                </a:lnTo>
                <a:lnTo>
                  <a:pt x="131" y="1147"/>
                </a:lnTo>
                <a:lnTo>
                  <a:pt x="133" y="1164"/>
                </a:lnTo>
                <a:lnTo>
                  <a:pt x="151" y="1164"/>
                </a:lnTo>
                <a:lnTo>
                  <a:pt x="151" y="1164"/>
                </a:lnTo>
                <a:lnTo>
                  <a:pt x="155" y="1116"/>
                </a:lnTo>
                <a:lnTo>
                  <a:pt x="155" y="1116"/>
                </a:lnTo>
                <a:lnTo>
                  <a:pt x="153" y="1101"/>
                </a:lnTo>
                <a:lnTo>
                  <a:pt x="151" y="1091"/>
                </a:lnTo>
                <a:lnTo>
                  <a:pt x="149" y="1084"/>
                </a:lnTo>
                <a:lnTo>
                  <a:pt x="149" y="1084"/>
                </a:lnTo>
                <a:lnTo>
                  <a:pt x="142" y="1074"/>
                </a:lnTo>
                <a:lnTo>
                  <a:pt x="138" y="1071"/>
                </a:lnTo>
                <a:lnTo>
                  <a:pt x="138" y="1071"/>
                </a:lnTo>
                <a:lnTo>
                  <a:pt x="142" y="1063"/>
                </a:lnTo>
                <a:lnTo>
                  <a:pt x="146" y="1056"/>
                </a:lnTo>
                <a:lnTo>
                  <a:pt x="146" y="1056"/>
                </a:lnTo>
                <a:lnTo>
                  <a:pt x="136" y="1045"/>
                </a:lnTo>
                <a:lnTo>
                  <a:pt x="159" y="959"/>
                </a:lnTo>
                <a:lnTo>
                  <a:pt x="194" y="959"/>
                </a:lnTo>
                <a:lnTo>
                  <a:pt x="194" y="959"/>
                </a:lnTo>
                <a:lnTo>
                  <a:pt x="235" y="1067"/>
                </a:lnTo>
                <a:lnTo>
                  <a:pt x="235" y="1067"/>
                </a:lnTo>
                <a:lnTo>
                  <a:pt x="241" y="1082"/>
                </a:lnTo>
                <a:lnTo>
                  <a:pt x="245" y="1095"/>
                </a:lnTo>
                <a:lnTo>
                  <a:pt x="247" y="1108"/>
                </a:lnTo>
                <a:lnTo>
                  <a:pt x="245" y="1119"/>
                </a:lnTo>
                <a:lnTo>
                  <a:pt x="245" y="1119"/>
                </a:lnTo>
                <a:lnTo>
                  <a:pt x="241" y="1130"/>
                </a:lnTo>
                <a:lnTo>
                  <a:pt x="241" y="1144"/>
                </a:lnTo>
                <a:lnTo>
                  <a:pt x="237" y="1155"/>
                </a:lnTo>
                <a:lnTo>
                  <a:pt x="235" y="1160"/>
                </a:lnTo>
                <a:lnTo>
                  <a:pt x="232" y="1164"/>
                </a:lnTo>
                <a:lnTo>
                  <a:pt x="232" y="1164"/>
                </a:lnTo>
                <a:lnTo>
                  <a:pt x="215" y="1172"/>
                </a:lnTo>
                <a:lnTo>
                  <a:pt x="209" y="1173"/>
                </a:lnTo>
                <a:lnTo>
                  <a:pt x="205" y="1173"/>
                </a:lnTo>
                <a:lnTo>
                  <a:pt x="205" y="1173"/>
                </a:lnTo>
                <a:lnTo>
                  <a:pt x="194" y="1173"/>
                </a:lnTo>
                <a:lnTo>
                  <a:pt x="191" y="1175"/>
                </a:lnTo>
                <a:lnTo>
                  <a:pt x="189" y="1177"/>
                </a:lnTo>
                <a:lnTo>
                  <a:pt x="189" y="1177"/>
                </a:lnTo>
                <a:lnTo>
                  <a:pt x="187" y="1181"/>
                </a:lnTo>
                <a:lnTo>
                  <a:pt x="189" y="1187"/>
                </a:lnTo>
                <a:lnTo>
                  <a:pt x="191" y="1192"/>
                </a:lnTo>
                <a:lnTo>
                  <a:pt x="191" y="1192"/>
                </a:lnTo>
                <a:lnTo>
                  <a:pt x="191" y="1194"/>
                </a:lnTo>
                <a:lnTo>
                  <a:pt x="189" y="1198"/>
                </a:lnTo>
                <a:lnTo>
                  <a:pt x="191" y="1200"/>
                </a:lnTo>
                <a:lnTo>
                  <a:pt x="191" y="1200"/>
                </a:lnTo>
                <a:lnTo>
                  <a:pt x="204" y="1201"/>
                </a:lnTo>
                <a:lnTo>
                  <a:pt x="228" y="1201"/>
                </a:lnTo>
                <a:lnTo>
                  <a:pt x="263" y="1203"/>
                </a:lnTo>
                <a:lnTo>
                  <a:pt x="263" y="1203"/>
                </a:lnTo>
                <a:lnTo>
                  <a:pt x="275" y="1188"/>
                </a:lnTo>
                <a:lnTo>
                  <a:pt x="282" y="1177"/>
                </a:lnTo>
                <a:lnTo>
                  <a:pt x="288" y="1175"/>
                </a:lnTo>
                <a:lnTo>
                  <a:pt x="290" y="1173"/>
                </a:lnTo>
                <a:lnTo>
                  <a:pt x="290" y="1173"/>
                </a:lnTo>
                <a:lnTo>
                  <a:pt x="291" y="1175"/>
                </a:lnTo>
                <a:lnTo>
                  <a:pt x="295" y="1179"/>
                </a:lnTo>
                <a:lnTo>
                  <a:pt x="301" y="1190"/>
                </a:lnTo>
                <a:lnTo>
                  <a:pt x="304" y="1205"/>
                </a:lnTo>
                <a:lnTo>
                  <a:pt x="304" y="1205"/>
                </a:lnTo>
                <a:lnTo>
                  <a:pt x="314" y="1207"/>
                </a:lnTo>
                <a:lnTo>
                  <a:pt x="319" y="1207"/>
                </a:lnTo>
                <a:lnTo>
                  <a:pt x="323" y="1205"/>
                </a:lnTo>
                <a:lnTo>
                  <a:pt x="323" y="1205"/>
                </a:lnTo>
                <a:lnTo>
                  <a:pt x="325" y="1173"/>
                </a:lnTo>
                <a:lnTo>
                  <a:pt x="325" y="1153"/>
                </a:lnTo>
                <a:lnTo>
                  <a:pt x="323" y="1144"/>
                </a:lnTo>
                <a:lnTo>
                  <a:pt x="323" y="1140"/>
                </a:lnTo>
                <a:lnTo>
                  <a:pt x="323" y="1140"/>
                </a:lnTo>
                <a:lnTo>
                  <a:pt x="304" y="1106"/>
                </a:lnTo>
                <a:lnTo>
                  <a:pt x="304" y="1106"/>
                </a:lnTo>
                <a:lnTo>
                  <a:pt x="303" y="1091"/>
                </a:lnTo>
                <a:lnTo>
                  <a:pt x="303" y="1074"/>
                </a:lnTo>
                <a:lnTo>
                  <a:pt x="303" y="1074"/>
                </a:lnTo>
                <a:lnTo>
                  <a:pt x="297" y="1067"/>
                </a:lnTo>
                <a:lnTo>
                  <a:pt x="293" y="1063"/>
                </a:lnTo>
                <a:lnTo>
                  <a:pt x="284" y="955"/>
                </a:lnTo>
                <a:lnTo>
                  <a:pt x="293" y="949"/>
                </a:lnTo>
                <a:lnTo>
                  <a:pt x="293" y="949"/>
                </a:lnTo>
                <a:lnTo>
                  <a:pt x="278" y="824"/>
                </a:lnTo>
                <a:lnTo>
                  <a:pt x="278" y="824"/>
                </a:lnTo>
                <a:lnTo>
                  <a:pt x="269" y="740"/>
                </a:lnTo>
                <a:lnTo>
                  <a:pt x="263" y="688"/>
                </a:lnTo>
                <a:lnTo>
                  <a:pt x="263" y="688"/>
                </a:lnTo>
                <a:lnTo>
                  <a:pt x="267" y="691"/>
                </a:lnTo>
                <a:lnTo>
                  <a:pt x="273" y="695"/>
                </a:lnTo>
                <a:lnTo>
                  <a:pt x="284" y="699"/>
                </a:lnTo>
                <a:lnTo>
                  <a:pt x="284" y="699"/>
                </a:lnTo>
                <a:lnTo>
                  <a:pt x="295" y="703"/>
                </a:lnTo>
                <a:lnTo>
                  <a:pt x="308" y="704"/>
                </a:lnTo>
                <a:lnTo>
                  <a:pt x="312" y="704"/>
                </a:lnTo>
                <a:lnTo>
                  <a:pt x="318" y="703"/>
                </a:lnTo>
                <a:lnTo>
                  <a:pt x="319" y="701"/>
                </a:lnTo>
                <a:lnTo>
                  <a:pt x="323" y="697"/>
                </a:lnTo>
                <a:lnTo>
                  <a:pt x="323" y="697"/>
                </a:lnTo>
                <a:lnTo>
                  <a:pt x="327" y="678"/>
                </a:lnTo>
                <a:lnTo>
                  <a:pt x="334" y="660"/>
                </a:lnTo>
                <a:lnTo>
                  <a:pt x="334" y="660"/>
                </a:lnTo>
                <a:lnTo>
                  <a:pt x="338" y="648"/>
                </a:lnTo>
                <a:lnTo>
                  <a:pt x="342" y="635"/>
                </a:lnTo>
                <a:lnTo>
                  <a:pt x="342" y="624"/>
                </a:lnTo>
                <a:lnTo>
                  <a:pt x="342" y="615"/>
                </a:lnTo>
                <a:lnTo>
                  <a:pt x="342" y="615"/>
                </a:lnTo>
                <a:lnTo>
                  <a:pt x="338" y="598"/>
                </a:lnTo>
                <a:lnTo>
                  <a:pt x="331" y="581"/>
                </a:lnTo>
                <a:lnTo>
                  <a:pt x="331" y="581"/>
                </a:lnTo>
                <a:lnTo>
                  <a:pt x="327" y="574"/>
                </a:lnTo>
                <a:lnTo>
                  <a:pt x="327" y="566"/>
                </a:lnTo>
                <a:lnTo>
                  <a:pt x="327" y="562"/>
                </a:lnTo>
                <a:lnTo>
                  <a:pt x="325" y="561"/>
                </a:lnTo>
                <a:lnTo>
                  <a:pt x="325" y="561"/>
                </a:lnTo>
                <a:lnTo>
                  <a:pt x="297" y="542"/>
                </a:lnTo>
                <a:lnTo>
                  <a:pt x="297" y="542"/>
                </a:lnTo>
                <a:lnTo>
                  <a:pt x="290" y="510"/>
                </a:lnTo>
                <a:lnTo>
                  <a:pt x="282" y="480"/>
                </a:lnTo>
                <a:lnTo>
                  <a:pt x="280" y="467"/>
                </a:lnTo>
                <a:lnTo>
                  <a:pt x="280" y="454"/>
                </a:lnTo>
                <a:lnTo>
                  <a:pt x="280" y="454"/>
                </a:lnTo>
                <a:lnTo>
                  <a:pt x="280" y="428"/>
                </a:lnTo>
                <a:lnTo>
                  <a:pt x="276" y="398"/>
                </a:lnTo>
                <a:lnTo>
                  <a:pt x="273" y="364"/>
                </a:lnTo>
                <a:lnTo>
                  <a:pt x="286" y="359"/>
                </a:lnTo>
                <a:lnTo>
                  <a:pt x="286" y="359"/>
                </a:lnTo>
                <a:lnTo>
                  <a:pt x="280" y="323"/>
                </a:lnTo>
                <a:lnTo>
                  <a:pt x="275" y="292"/>
                </a:lnTo>
                <a:lnTo>
                  <a:pt x="273" y="265"/>
                </a:lnTo>
                <a:lnTo>
                  <a:pt x="273" y="265"/>
                </a:lnTo>
                <a:lnTo>
                  <a:pt x="271" y="243"/>
                </a:lnTo>
                <a:lnTo>
                  <a:pt x="265" y="217"/>
                </a:lnTo>
                <a:lnTo>
                  <a:pt x="258" y="189"/>
                </a:lnTo>
                <a:lnTo>
                  <a:pt x="258" y="189"/>
                </a:lnTo>
                <a:lnTo>
                  <a:pt x="245" y="176"/>
                </a:lnTo>
                <a:lnTo>
                  <a:pt x="245" y="166"/>
                </a:lnTo>
                <a:lnTo>
                  <a:pt x="245" y="166"/>
                </a:lnTo>
                <a:lnTo>
                  <a:pt x="252" y="168"/>
                </a:lnTo>
                <a:lnTo>
                  <a:pt x="263" y="168"/>
                </a:lnTo>
                <a:lnTo>
                  <a:pt x="263" y="168"/>
                </a:lnTo>
                <a:lnTo>
                  <a:pt x="269" y="166"/>
                </a:lnTo>
                <a:lnTo>
                  <a:pt x="275" y="161"/>
                </a:lnTo>
                <a:lnTo>
                  <a:pt x="278" y="157"/>
                </a:lnTo>
                <a:lnTo>
                  <a:pt x="282" y="155"/>
                </a:lnTo>
                <a:lnTo>
                  <a:pt x="282" y="155"/>
                </a:lnTo>
                <a:lnTo>
                  <a:pt x="284" y="157"/>
                </a:lnTo>
                <a:lnTo>
                  <a:pt x="288" y="157"/>
                </a:lnTo>
                <a:lnTo>
                  <a:pt x="290" y="157"/>
                </a:lnTo>
                <a:lnTo>
                  <a:pt x="291" y="149"/>
                </a:lnTo>
                <a:lnTo>
                  <a:pt x="291" y="149"/>
                </a:lnTo>
                <a:lnTo>
                  <a:pt x="291" y="138"/>
                </a:lnTo>
                <a:lnTo>
                  <a:pt x="290" y="127"/>
                </a:lnTo>
                <a:lnTo>
                  <a:pt x="284" y="110"/>
                </a:lnTo>
                <a:lnTo>
                  <a:pt x="284" y="110"/>
                </a:lnTo>
                <a:lnTo>
                  <a:pt x="267" y="78"/>
                </a:lnTo>
                <a:lnTo>
                  <a:pt x="258" y="60"/>
                </a:lnTo>
                <a:lnTo>
                  <a:pt x="254" y="43"/>
                </a:lnTo>
                <a:lnTo>
                  <a:pt x="254" y="43"/>
                </a:lnTo>
                <a:lnTo>
                  <a:pt x="248" y="30"/>
                </a:lnTo>
                <a:lnTo>
                  <a:pt x="241" y="17"/>
                </a:lnTo>
                <a:lnTo>
                  <a:pt x="235" y="11"/>
                </a:lnTo>
                <a:lnTo>
                  <a:pt x="230" y="7"/>
                </a:lnTo>
                <a:lnTo>
                  <a:pt x="222" y="4"/>
                </a:lnTo>
                <a:lnTo>
                  <a:pt x="215" y="2"/>
                </a:lnTo>
                <a:lnTo>
                  <a:pt x="215" y="2"/>
                </a:lnTo>
                <a:lnTo>
                  <a:pt x="205" y="0"/>
                </a:lnTo>
                <a:lnTo>
                  <a:pt x="196" y="0"/>
                </a:lnTo>
                <a:lnTo>
                  <a:pt x="179" y="2"/>
                </a:lnTo>
                <a:lnTo>
                  <a:pt x="153" y="7"/>
                </a:lnTo>
                <a:lnTo>
                  <a:pt x="153" y="7"/>
                </a:lnTo>
                <a:lnTo>
                  <a:pt x="138" y="9"/>
                </a:lnTo>
                <a:lnTo>
                  <a:pt x="127" y="15"/>
                </a:lnTo>
                <a:lnTo>
                  <a:pt x="127" y="15"/>
                </a:lnTo>
                <a:lnTo>
                  <a:pt x="120" y="17"/>
                </a:lnTo>
                <a:lnTo>
                  <a:pt x="116" y="17"/>
                </a:lnTo>
                <a:lnTo>
                  <a:pt x="112" y="19"/>
                </a:lnTo>
                <a:lnTo>
                  <a:pt x="110" y="21"/>
                </a:lnTo>
                <a:lnTo>
                  <a:pt x="110" y="21"/>
                </a:lnTo>
                <a:lnTo>
                  <a:pt x="108" y="26"/>
                </a:lnTo>
                <a:lnTo>
                  <a:pt x="110" y="30"/>
                </a:lnTo>
                <a:lnTo>
                  <a:pt x="110" y="36"/>
                </a:lnTo>
                <a:lnTo>
                  <a:pt x="110" y="36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4">
            <a:extLst>
              <a:ext uri="{FF2B5EF4-FFF2-40B4-BE49-F238E27FC236}">
                <a16:creationId xmlns:a16="http://schemas.microsoft.com/office/drawing/2014/main" id="{21651DAA-F5F5-49D8-9F28-4EE12B98F3D8}"/>
              </a:ext>
            </a:extLst>
          </p:cNvPr>
          <p:cNvSpPr>
            <a:spLocks/>
          </p:cNvSpPr>
          <p:nvPr/>
        </p:nvSpPr>
        <p:spPr bwMode="auto">
          <a:xfrm>
            <a:off x="793537" y="2756801"/>
            <a:ext cx="668613" cy="1611873"/>
          </a:xfrm>
          <a:custGeom>
            <a:avLst/>
            <a:gdLst>
              <a:gd name="T0" fmla="*/ 133 w 650"/>
              <a:gd name="T1" fmla="*/ 1401 h 1567"/>
              <a:gd name="T2" fmla="*/ 93 w 650"/>
              <a:gd name="T3" fmla="*/ 1472 h 1567"/>
              <a:gd name="T4" fmla="*/ 19 w 650"/>
              <a:gd name="T5" fmla="*/ 1494 h 1567"/>
              <a:gd name="T6" fmla="*/ 0 w 650"/>
              <a:gd name="T7" fmla="*/ 1511 h 1567"/>
              <a:gd name="T8" fmla="*/ 54 w 650"/>
              <a:gd name="T9" fmla="*/ 1528 h 1567"/>
              <a:gd name="T10" fmla="*/ 106 w 650"/>
              <a:gd name="T11" fmla="*/ 1539 h 1567"/>
              <a:gd name="T12" fmla="*/ 187 w 650"/>
              <a:gd name="T13" fmla="*/ 1567 h 1567"/>
              <a:gd name="T14" fmla="*/ 215 w 650"/>
              <a:gd name="T15" fmla="*/ 1504 h 1567"/>
              <a:gd name="T16" fmla="*/ 215 w 650"/>
              <a:gd name="T17" fmla="*/ 1435 h 1567"/>
              <a:gd name="T18" fmla="*/ 286 w 650"/>
              <a:gd name="T19" fmla="*/ 1242 h 1567"/>
              <a:gd name="T20" fmla="*/ 400 w 650"/>
              <a:gd name="T21" fmla="*/ 1257 h 1567"/>
              <a:gd name="T22" fmla="*/ 450 w 650"/>
              <a:gd name="T23" fmla="*/ 1257 h 1567"/>
              <a:gd name="T24" fmla="*/ 534 w 650"/>
              <a:gd name="T25" fmla="*/ 1407 h 1567"/>
              <a:gd name="T26" fmla="*/ 523 w 650"/>
              <a:gd name="T27" fmla="*/ 1476 h 1567"/>
              <a:gd name="T28" fmla="*/ 443 w 650"/>
              <a:gd name="T29" fmla="*/ 1535 h 1567"/>
              <a:gd name="T30" fmla="*/ 431 w 650"/>
              <a:gd name="T31" fmla="*/ 1556 h 1567"/>
              <a:gd name="T32" fmla="*/ 532 w 650"/>
              <a:gd name="T33" fmla="*/ 1558 h 1567"/>
              <a:gd name="T34" fmla="*/ 592 w 650"/>
              <a:gd name="T35" fmla="*/ 1517 h 1567"/>
              <a:gd name="T36" fmla="*/ 628 w 650"/>
              <a:gd name="T37" fmla="*/ 1550 h 1567"/>
              <a:gd name="T38" fmla="*/ 650 w 650"/>
              <a:gd name="T39" fmla="*/ 1472 h 1567"/>
              <a:gd name="T40" fmla="*/ 631 w 650"/>
              <a:gd name="T41" fmla="*/ 1418 h 1567"/>
              <a:gd name="T42" fmla="*/ 622 w 650"/>
              <a:gd name="T43" fmla="*/ 1405 h 1567"/>
              <a:gd name="T44" fmla="*/ 620 w 650"/>
              <a:gd name="T45" fmla="*/ 1179 h 1567"/>
              <a:gd name="T46" fmla="*/ 590 w 650"/>
              <a:gd name="T47" fmla="*/ 1033 h 1567"/>
              <a:gd name="T48" fmla="*/ 583 w 650"/>
              <a:gd name="T49" fmla="*/ 855 h 1567"/>
              <a:gd name="T50" fmla="*/ 601 w 650"/>
              <a:gd name="T51" fmla="*/ 857 h 1567"/>
              <a:gd name="T52" fmla="*/ 609 w 650"/>
              <a:gd name="T53" fmla="*/ 829 h 1567"/>
              <a:gd name="T54" fmla="*/ 607 w 650"/>
              <a:gd name="T55" fmla="*/ 786 h 1567"/>
              <a:gd name="T56" fmla="*/ 637 w 650"/>
              <a:gd name="T57" fmla="*/ 810 h 1567"/>
              <a:gd name="T58" fmla="*/ 598 w 650"/>
              <a:gd name="T59" fmla="*/ 749 h 1567"/>
              <a:gd name="T60" fmla="*/ 607 w 650"/>
              <a:gd name="T61" fmla="*/ 704 h 1567"/>
              <a:gd name="T62" fmla="*/ 588 w 650"/>
              <a:gd name="T63" fmla="*/ 667 h 1567"/>
              <a:gd name="T64" fmla="*/ 549 w 650"/>
              <a:gd name="T65" fmla="*/ 551 h 1567"/>
              <a:gd name="T66" fmla="*/ 568 w 650"/>
              <a:gd name="T67" fmla="*/ 465 h 1567"/>
              <a:gd name="T68" fmla="*/ 514 w 650"/>
              <a:gd name="T69" fmla="*/ 287 h 1567"/>
              <a:gd name="T70" fmla="*/ 502 w 650"/>
              <a:gd name="T71" fmla="*/ 241 h 1567"/>
              <a:gd name="T72" fmla="*/ 547 w 650"/>
              <a:gd name="T73" fmla="*/ 194 h 1567"/>
              <a:gd name="T74" fmla="*/ 508 w 650"/>
              <a:gd name="T75" fmla="*/ 102 h 1567"/>
              <a:gd name="T76" fmla="*/ 448 w 650"/>
              <a:gd name="T77" fmla="*/ 24 h 1567"/>
              <a:gd name="T78" fmla="*/ 387 w 650"/>
              <a:gd name="T79" fmla="*/ 0 h 1567"/>
              <a:gd name="T80" fmla="*/ 347 w 650"/>
              <a:gd name="T81" fmla="*/ 7 h 1567"/>
              <a:gd name="T82" fmla="*/ 295 w 650"/>
              <a:gd name="T83" fmla="*/ 29 h 1567"/>
              <a:gd name="T84" fmla="*/ 263 w 650"/>
              <a:gd name="T85" fmla="*/ 134 h 1567"/>
              <a:gd name="T86" fmla="*/ 265 w 650"/>
              <a:gd name="T87" fmla="*/ 157 h 1567"/>
              <a:gd name="T88" fmla="*/ 265 w 650"/>
              <a:gd name="T89" fmla="*/ 177 h 1567"/>
              <a:gd name="T90" fmla="*/ 263 w 650"/>
              <a:gd name="T91" fmla="*/ 242 h 1567"/>
              <a:gd name="T92" fmla="*/ 260 w 650"/>
              <a:gd name="T93" fmla="*/ 330 h 1567"/>
              <a:gd name="T94" fmla="*/ 232 w 650"/>
              <a:gd name="T95" fmla="*/ 424 h 1567"/>
              <a:gd name="T96" fmla="*/ 228 w 650"/>
              <a:gd name="T97" fmla="*/ 508 h 1567"/>
              <a:gd name="T98" fmla="*/ 202 w 650"/>
              <a:gd name="T99" fmla="*/ 558 h 1567"/>
              <a:gd name="T100" fmla="*/ 218 w 650"/>
              <a:gd name="T101" fmla="*/ 596 h 1567"/>
              <a:gd name="T102" fmla="*/ 271 w 650"/>
              <a:gd name="T103" fmla="*/ 609 h 1567"/>
              <a:gd name="T104" fmla="*/ 263 w 650"/>
              <a:gd name="T105" fmla="*/ 665 h 1567"/>
              <a:gd name="T106" fmla="*/ 241 w 650"/>
              <a:gd name="T107" fmla="*/ 768 h 1567"/>
              <a:gd name="T108" fmla="*/ 204 w 650"/>
              <a:gd name="T109" fmla="*/ 853 h 1567"/>
              <a:gd name="T110" fmla="*/ 211 w 650"/>
              <a:gd name="T111" fmla="*/ 853 h 1567"/>
              <a:gd name="T112" fmla="*/ 220 w 650"/>
              <a:gd name="T113" fmla="*/ 855 h 1567"/>
              <a:gd name="T114" fmla="*/ 194 w 650"/>
              <a:gd name="T115" fmla="*/ 1080 h 1567"/>
              <a:gd name="T116" fmla="*/ 172 w 650"/>
              <a:gd name="T117" fmla="*/ 1203 h 1567"/>
              <a:gd name="T118" fmla="*/ 172 w 650"/>
              <a:gd name="T119" fmla="*/ 1222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50" h="1567">
                <a:moveTo>
                  <a:pt x="172" y="1222"/>
                </a:moveTo>
                <a:lnTo>
                  <a:pt x="172" y="1222"/>
                </a:lnTo>
                <a:lnTo>
                  <a:pt x="140" y="1390"/>
                </a:lnTo>
                <a:lnTo>
                  <a:pt x="133" y="1397"/>
                </a:lnTo>
                <a:lnTo>
                  <a:pt x="133" y="1397"/>
                </a:lnTo>
                <a:lnTo>
                  <a:pt x="133" y="1401"/>
                </a:lnTo>
                <a:lnTo>
                  <a:pt x="133" y="1407"/>
                </a:lnTo>
                <a:lnTo>
                  <a:pt x="131" y="1418"/>
                </a:lnTo>
                <a:lnTo>
                  <a:pt x="121" y="1435"/>
                </a:lnTo>
                <a:lnTo>
                  <a:pt x="121" y="1435"/>
                </a:lnTo>
                <a:lnTo>
                  <a:pt x="108" y="1453"/>
                </a:lnTo>
                <a:lnTo>
                  <a:pt x="93" y="1472"/>
                </a:lnTo>
                <a:lnTo>
                  <a:pt x="82" y="1485"/>
                </a:lnTo>
                <a:lnTo>
                  <a:pt x="75" y="1491"/>
                </a:lnTo>
                <a:lnTo>
                  <a:pt x="75" y="1491"/>
                </a:lnTo>
                <a:lnTo>
                  <a:pt x="65" y="1492"/>
                </a:lnTo>
                <a:lnTo>
                  <a:pt x="45" y="1492"/>
                </a:lnTo>
                <a:lnTo>
                  <a:pt x="19" y="1494"/>
                </a:lnTo>
                <a:lnTo>
                  <a:pt x="19" y="1494"/>
                </a:lnTo>
                <a:lnTo>
                  <a:pt x="7" y="1498"/>
                </a:lnTo>
                <a:lnTo>
                  <a:pt x="2" y="1504"/>
                </a:lnTo>
                <a:lnTo>
                  <a:pt x="0" y="1507"/>
                </a:lnTo>
                <a:lnTo>
                  <a:pt x="0" y="1511"/>
                </a:lnTo>
                <a:lnTo>
                  <a:pt x="0" y="1511"/>
                </a:lnTo>
                <a:lnTo>
                  <a:pt x="4" y="1513"/>
                </a:lnTo>
                <a:lnTo>
                  <a:pt x="9" y="1517"/>
                </a:lnTo>
                <a:lnTo>
                  <a:pt x="26" y="1521"/>
                </a:lnTo>
                <a:lnTo>
                  <a:pt x="43" y="1524"/>
                </a:lnTo>
                <a:lnTo>
                  <a:pt x="54" y="1528"/>
                </a:lnTo>
                <a:lnTo>
                  <a:pt x="54" y="1528"/>
                </a:lnTo>
                <a:lnTo>
                  <a:pt x="62" y="1532"/>
                </a:lnTo>
                <a:lnTo>
                  <a:pt x="73" y="1537"/>
                </a:lnTo>
                <a:lnTo>
                  <a:pt x="82" y="1539"/>
                </a:lnTo>
                <a:lnTo>
                  <a:pt x="90" y="1541"/>
                </a:lnTo>
                <a:lnTo>
                  <a:pt x="99" y="1541"/>
                </a:lnTo>
                <a:lnTo>
                  <a:pt x="106" y="1539"/>
                </a:lnTo>
                <a:lnTo>
                  <a:pt x="106" y="1539"/>
                </a:lnTo>
                <a:lnTo>
                  <a:pt x="125" y="1532"/>
                </a:lnTo>
                <a:lnTo>
                  <a:pt x="144" y="1524"/>
                </a:lnTo>
                <a:lnTo>
                  <a:pt x="162" y="1513"/>
                </a:lnTo>
                <a:lnTo>
                  <a:pt x="168" y="1565"/>
                </a:lnTo>
                <a:lnTo>
                  <a:pt x="187" y="1567"/>
                </a:lnTo>
                <a:lnTo>
                  <a:pt x="187" y="1567"/>
                </a:lnTo>
                <a:lnTo>
                  <a:pt x="196" y="1547"/>
                </a:lnTo>
                <a:lnTo>
                  <a:pt x="209" y="1515"/>
                </a:lnTo>
                <a:lnTo>
                  <a:pt x="209" y="1515"/>
                </a:lnTo>
                <a:lnTo>
                  <a:pt x="213" y="1509"/>
                </a:lnTo>
                <a:lnTo>
                  <a:pt x="215" y="1504"/>
                </a:lnTo>
                <a:lnTo>
                  <a:pt x="217" y="1496"/>
                </a:lnTo>
                <a:lnTo>
                  <a:pt x="217" y="1483"/>
                </a:lnTo>
                <a:lnTo>
                  <a:pt x="217" y="1483"/>
                </a:lnTo>
                <a:lnTo>
                  <a:pt x="215" y="1451"/>
                </a:lnTo>
                <a:lnTo>
                  <a:pt x="215" y="1435"/>
                </a:lnTo>
                <a:lnTo>
                  <a:pt x="215" y="1435"/>
                </a:lnTo>
                <a:lnTo>
                  <a:pt x="220" y="1418"/>
                </a:lnTo>
                <a:lnTo>
                  <a:pt x="222" y="1407"/>
                </a:lnTo>
                <a:lnTo>
                  <a:pt x="224" y="1401"/>
                </a:lnTo>
                <a:lnTo>
                  <a:pt x="224" y="1401"/>
                </a:lnTo>
                <a:lnTo>
                  <a:pt x="218" y="1399"/>
                </a:lnTo>
                <a:lnTo>
                  <a:pt x="286" y="1242"/>
                </a:lnTo>
                <a:lnTo>
                  <a:pt x="390" y="1237"/>
                </a:lnTo>
                <a:lnTo>
                  <a:pt x="390" y="1237"/>
                </a:lnTo>
                <a:lnTo>
                  <a:pt x="392" y="1246"/>
                </a:lnTo>
                <a:lnTo>
                  <a:pt x="394" y="1253"/>
                </a:lnTo>
                <a:lnTo>
                  <a:pt x="396" y="1255"/>
                </a:lnTo>
                <a:lnTo>
                  <a:pt x="400" y="1257"/>
                </a:lnTo>
                <a:lnTo>
                  <a:pt x="400" y="1257"/>
                </a:lnTo>
                <a:lnTo>
                  <a:pt x="409" y="1259"/>
                </a:lnTo>
                <a:lnTo>
                  <a:pt x="420" y="1257"/>
                </a:lnTo>
                <a:lnTo>
                  <a:pt x="435" y="1257"/>
                </a:lnTo>
                <a:lnTo>
                  <a:pt x="450" y="1257"/>
                </a:lnTo>
                <a:lnTo>
                  <a:pt x="450" y="1257"/>
                </a:lnTo>
                <a:lnTo>
                  <a:pt x="467" y="1259"/>
                </a:lnTo>
                <a:lnTo>
                  <a:pt x="486" y="1263"/>
                </a:lnTo>
                <a:lnTo>
                  <a:pt x="506" y="1268"/>
                </a:lnTo>
                <a:lnTo>
                  <a:pt x="506" y="1268"/>
                </a:lnTo>
                <a:lnTo>
                  <a:pt x="523" y="1349"/>
                </a:lnTo>
                <a:lnTo>
                  <a:pt x="534" y="1407"/>
                </a:lnTo>
                <a:lnTo>
                  <a:pt x="536" y="1429"/>
                </a:lnTo>
                <a:lnTo>
                  <a:pt x="538" y="1440"/>
                </a:lnTo>
                <a:lnTo>
                  <a:pt x="538" y="1440"/>
                </a:lnTo>
                <a:lnTo>
                  <a:pt x="534" y="1455"/>
                </a:lnTo>
                <a:lnTo>
                  <a:pt x="529" y="1470"/>
                </a:lnTo>
                <a:lnTo>
                  <a:pt x="523" y="1476"/>
                </a:lnTo>
                <a:lnTo>
                  <a:pt x="517" y="1483"/>
                </a:lnTo>
                <a:lnTo>
                  <a:pt x="512" y="1489"/>
                </a:lnTo>
                <a:lnTo>
                  <a:pt x="504" y="1494"/>
                </a:lnTo>
                <a:lnTo>
                  <a:pt x="504" y="1494"/>
                </a:lnTo>
                <a:lnTo>
                  <a:pt x="467" y="1517"/>
                </a:lnTo>
                <a:lnTo>
                  <a:pt x="443" y="1535"/>
                </a:lnTo>
                <a:lnTo>
                  <a:pt x="443" y="1535"/>
                </a:lnTo>
                <a:lnTo>
                  <a:pt x="437" y="1541"/>
                </a:lnTo>
                <a:lnTo>
                  <a:pt x="431" y="1547"/>
                </a:lnTo>
                <a:lnTo>
                  <a:pt x="430" y="1550"/>
                </a:lnTo>
                <a:lnTo>
                  <a:pt x="430" y="1552"/>
                </a:lnTo>
                <a:lnTo>
                  <a:pt x="431" y="1556"/>
                </a:lnTo>
                <a:lnTo>
                  <a:pt x="435" y="1558"/>
                </a:lnTo>
                <a:lnTo>
                  <a:pt x="435" y="1558"/>
                </a:lnTo>
                <a:lnTo>
                  <a:pt x="444" y="1560"/>
                </a:lnTo>
                <a:lnTo>
                  <a:pt x="458" y="1562"/>
                </a:lnTo>
                <a:lnTo>
                  <a:pt x="497" y="1562"/>
                </a:lnTo>
                <a:lnTo>
                  <a:pt x="532" y="1558"/>
                </a:lnTo>
                <a:lnTo>
                  <a:pt x="547" y="1556"/>
                </a:lnTo>
                <a:lnTo>
                  <a:pt x="553" y="1554"/>
                </a:lnTo>
                <a:lnTo>
                  <a:pt x="553" y="1554"/>
                </a:lnTo>
                <a:lnTo>
                  <a:pt x="564" y="1547"/>
                </a:lnTo>
                <a:lnTo>
                  <a:pt x="577" y="1532"/>
                </a:lnTo>
                <a:lnTo>
                  <a:pt x="592" y="1517"/>
                </a:lnTo>
                <a:lnTo>
                  <a:pt x="600" y="1511"/>
                </a:lnTo>
                <a:lnTo>
                  <a:pt x="600" y="1511"/>
                </a:lnTo>
                <a:lnTo>
                  <a:pt x="609" y="1509"/>
                </a:lnTo>
                <a:lnTo>
                  <a:pt x="618" y="1552"/>
                </a:lnTo>
                <a:lnTo>
                  <a:pt x="618" y="1552"/>
                </a:lnTo>
                <a:lnTo>
                  <a:pt x="628" y="1550"/>
                </a:lnTo>
                <a:lnTo>
                  <a:pt x="635" y="1550"/>
                </a:lnTo>
                <a:lnTo>
                  <a:pt x="639" y="1549"/>
                </a:lnTo>
                <a:lnTo>
                  <a:pt x="639" y="1549"/>
                </a:lnTo>
                <a:lnTo>
                  <a:pt x="646" y="1513"/>
                </a:lnTo>
                <a:lnTo>
                  <a:pt x="650" y="1487"/>
                </a:lnTo>
                <a:lnTo>
                  <a:pt x="650" y="1472"/>
                </a:lnTo>
                <a:lnTo>
                  <a:pt x="650" y="1472"/>
                </a:lnTo>
                <a:lnTo>
                  <a:pt x="646" y="1459"/>
                </a:lnTo>
                <a:lnTo>
                  <a:pt x="639" y="1444"/>
                </a:lnTo>
                <a:lnTo>
                  <a:pt x="629" y="1425"/>
                </a:lnTo>
                <a:lnTo>
                  <a:pt x="629" y="1425"/>
                </a:lnTo>
                <a:lnTo>
                  <a:pt x="631" y="1418"/>
                </a:lnTo>
                <a:lnTo>
                  <a:pt x="631" y="1410"/>
                </a:lnTo>
                <a:lnTo>
                  <a:pt x="631" y="1410"/>
                </a:lnTo>
                <a:lnTo>
                  <a:pt x="629" y="1410"/>
                </a:lnTo>
                <a:lnTo>
                  <a:pt x="626" y="1410"/>
                </a:lnTo>
                <a:lnTo>
                  <a:pt x="622" y="1405"/>
                </a:lnTo>
                <a:lnTo>
                  <a:pt x="622" y="1405"/>
                </a:lnTo>
                <a:lnTo>
                  <a:pt x="613" y="1390"/>
                </a:lnTo>
                <a:lnTo>
                  <a:pt x="607" y="1382"/>
                </a:lnTo>
                <a:lnTo>
                  <a:pt x="614" y="1248"/>
                </a:lnTo>
                <a:lnTo>
                  <a:pt x="628" y="1242"/>
                </a:lnTo>
                <a:lnTo>
                  <a:pt x="628" y="1242"/>
                </a:lnTo>
                <a:lnTo>
                  <a:pt x="620" y="1179"/>
                </a:lnTo>
                <a:lnTo>
                  <a:pt x="611" y="1124"/>
                </a:lnTo>
                <a:lnTo>
                  <a:pt x="605" y="1098"/>
                </a:lnTo>
                <a:lnTo>
                  <a:pt x="600" y="1078"/>
                </a:lnTo>
                <a:lnTo>
                  <a:pt x="600" y="1078"/>
                </a:lnTo>
                <a:lnTo>
                  <a:pt x="594" y="1057"/>
                </a:lnTo>
                <a:lnTo>
                  <a:pt x="590" y="1033"/>
                </a:lnTo>
                <a:lnTo>
                  <a:pt x="585" y="986"/>
                </a:lnTo>
                <a:lnTo>
                  <a:pt x="581" y="917"/>
                </a:lnTo>
                <a:lnTo>
                  <a:pt x="581" y="917"/>
                </a:lnTo>
                <a:lnTo>
                  <a:pt x="579" y="898"/>
                </a:lnTo>
                <a:lnTo>
                  <a:pt x="581" y="880"/>
                </a:lnTo>
                <a:lnTo>
                  <a:pt x="583" y="855"/>
                </a:lnTo>
                <a:lnTo>
                  <a:pt x="583" y="855"/>
                </a:lnTo>
                <a:lnTo>
                  <a:pt x="585" y="857"/>
                </a:lnTo>
                <a:lnTo>
                  <a:pt x="590" y="859"/>
                </a:lnTo>
                <a:lnTo>
                  <a:pt x="594" y="861"/>
                </a:lnTo>
                <a:lnTo>
                  <a:pt x="598" y="859"/>
                </a:lnTo>
                <a:lnTo>
                  <a:pt x="601" y="857"/>
                </a:lnTo>
                <a:lnTo>
                  <a:pt x="603" y="853"/>
                </a:lnTo>
                <a:lnTo>
                  <a:pt x="603" y="853"/>
                </a:lnTo>
                <a:lnTo>
                  <a:pt x="609" y="839"/>
                </a:lnTo>
                <a:lnTo>
                  <a:pt x="611" y="833"/>
                </a:lnTo>
                <a:lnTo>
                  <a:pt x="609" y="829"/>
                </a:lnTo>
                <a:lnTo>
                  <a:pt x="609" y="829"/>
                </a:lnTo>
                <a:lnTo>
                  <a:pt x="590" y="777"/>
                </a:lnTo>
                <a:lnTo>
                  <a:pt x="573" y="732"/>
                </a:lnTo>
                <a:lnTo>
                  <a:pt x="573" y="732"/>
                </a:lnTo>
                <a:lnTo>
                  <a:pt x="585" y="751"/>
                </a:lnTo>
                <a:lnTo>
                  <a:pt x="594" y="769"/>
                </a:lnTo>
                <a:lnTo>
                  <a:pt x="607" y="786"/>
                </a:lnTo>
                <a:lnTo>
                  <a:pt x="607" y="786"/>
                </a:lnTo>
                <a:lnTo>
                  <a:pt x="618" y="801"/>
                </a:lnTo>
                <a:lnTo>
                  <a:pt x="629" y="809"/>
                </a:lnTo>
                <a:lnTo>
                  <a:pt x="635" y="810"/>
                </a:lnTo>
                <a:lnTo>
                  <a:pt x="637" y="810"/>
                </a:lnTo>
                <a:lnTo>
                  <a:pt x="637" y="810"/>
                </a:lnTo>
                <a:lnTo>
                  <a:pt x="631" y="797"/>
                </a:lnTo>
                <a:lnTo>
                  <a:pt x="631" y="797"/>
                </a:lnTo>
                <a:lnTo>
                  <a:pt x="618" y="779"/>
                </a:lnTo>
                <a:lnTo>
                  <a:pt x="607" y="764"/>
                </a:lnTo>
                <a:lnTo>
                  <a:pt x="598" y="749"/>
                </a:lnTo>
                <a:lnTo>
                  <a:pt x="598" y="749"/>
                </a:lnTo>
                <a:lnTo>
                  <a:pt x="592" y="736"/>
                </a:lnTo>
                <a:lnTo>
                  <a:pt x="586" y="719"/>
                </a:lnTo>
                <a:lnTo>
                  <a:pt x="581" y="700"/>
                </a:lnTo>
                <a:lnTo>
                  <a:pt x="581" y="700"/>
                </a:lnTo>
                <a:lnTo>
                  <a:pt x="596" y="704"/>
                </a:lnTo>
                <a:lnTo>
                  <a:pt x="607" y="704"/>
                </a:lnTo>
                <a:lnTo>
                  <a:pt x="611" y="704"/>
                </a:lnTo>
                <a:lnTo>
                  <a:pt x="613" y="702"/>
                </a:lnTo>
                <a:lnTo>
                  <a:pt x="613" y="702"/>
                </a:lnTo>
                <a:lnTo>
                  <a:pt x="611" y="698"/>
                </a:lnTo>
                <a:lnTo>
                  <a:pt x="605" y="691"/>
                </a:lnTo>
                <a:lnTo>
                  <a:pt x="588" y="667"/>
                </a:lnTo>
                <a:lnTo>
                  <a:pt x="570" y="639"/>
                </a:lnTo>
                <a:lnTo>
                  <a:pt x="562" y="627"/>
                </a:lnTo>
                <a:lnTo>
                  <a:pt x="558" y="620"/>
                </a:lnTo>
                <a:lnTo>
                  <a:pt x="558" y="620"/>
                </a:lnTo>
                <a:lnTo>
                  <a:pt x="555" y="592"/>
                </a:lnTo>
                <a:lnTo>
                  <a:pt x="549" y="551"/>
                </a:lnTo>
                <a:lnTo>
                  <a:pt x="545" y="498"/>
                </a:lnTo>
                <a:lnTo>
                  <a:pt x="545" y="498"/>
                </a:lnTo>
                <a:lnTo>
                  <a:pt x="557" y="485"/>
                </a:lnTo>
                <a:lnTo>
                  <a:pt x="564" y="474"/>
                </a:lnTo>
                <a:lnTo>
                  <a:pt x="568" y="469"/>
                </a:lnTo>
                <a:lnTo>
                  <a:pt x="568" y="465"/>
                </a:lnTo>
                <a:lnTo>
                  <a:pt x="568" y="465"/>
                </a:lnTo>
                <a:lnTo>
                  <a:pt x="551" y="390"/>
                </a:lnTo>
                <a:lnTo>
                  <a:pt x="538" y="341"/>
                </a:lnTo>
                <a:lnTo>
                  <a:pt x="530" y="313"/>
                </a:lnTo>
                <a:lnTo>
                  <a:pt x="530" y="313"/>
                </a:lnTo>
                <a:lnTo>
                  <a:pt x="514" y="287"/>
                </a:lnTo>
                <a:lnTo>
                  <a:pt x="501" y="265"/>
                </a:lnTo>
                <a:lnTo>
                  <a:pt x="501" y="265"/>
                </a:lnTo>
                <a:lnTo>
                  <a:pt x="495" y="252"/>
                </a:lnTo>
                <a:lnTo>
                  <a:pt x="495" y="244"/>
                </a:lnTo>
                <a:lnTo>
                  <a:pt x="495" y="244"/>
                </a:lnTo>
                <a:lnTo>
                  <a:pt x="502" y="241"/>
                </a:lnTo>
                <a:lnTo>
                  <a:pt x="517" y="231"/>
                </a:lnTo>
                <a:lnTo>
                  <a:pt x="527" y="222"/>
                </a:lnTo>
                <a:lnTo>
                  <a:pt x="536" y="214"/>
                </a:lnTo>
                <a:lnTo>
                  <a:pt x="542" y="203"/>
                </a:lnTo>
                <a:lnTo>
                  <a:pt x="547" y="194"/>
                </a:lnTo>
                <a:lnTo>
                  <a:pt x="547" y="194"/>
                </a:lnTo>
                <a:lnTo>
                  <a:pt x="547" y="183"/>
                </a:lnTo>
                <a:lnTo>
                  <a:pt x="545" y="171"/>
                </a:lnTo>
                <a:lnTo>
                  <a:pt x="542" y="158"/>
                </a:lnTo>
                <a:lnTo>
                  <a:pt x="536" y="147"/>
                </a:lnTo>
                <a:lnTo>
                  <a:pt x="521" y="125"/>
                </a:lnTo>
                <a:lnTo>
                  <a:pt x="508" y="102"/>
                </a:lnTo>
                <a:lnTo>
                  <a:pt x="508" y="102"/>
                </a:lnTo>
                <a:lnTo>
                  <a:pt x="495" y="76"/>
                </a:lnTo>
                <a:lnTo>
                  <a:pt x="484" y="61"/>
                </a:lnTo>
                <a:lnTo>
                  <a:pt x="473" y="48"/>
                </a:lnTo>
                <a:lnTo>
                  <a:pt x="461" y="35"/>
                </a:lnTo>
                <a:lnTo>
                  <a:pt x="448" y="24"/>
                </a:lnTo>
                <a:lnTo>
                  <a:pt x="433" y="13"/>
                </a:lnTo>
                <a:lnTo>
                  <a:pt x="420" y="5"/>
                </a:lnTo>
                <a:lnTo>
                  <a:pt x="420" y="5"/>
                </a:lnTo>
                <a:lnTo>
                  <a:pt x="407" y="1"/>
                </a:lnTo>
                <a:lnTo>
                  <a:pt x="396" y="0"/>
                </a:lnTo>
                <a:lnTo>
                  <a:pt x="387" y="0"/>
                </a:lnTo>
                <a:lnTo>
                  <a:pt x="381" y="1"/>
                </a:lnTo>
                <a:lnTo>
                  <a:pt x="372" y="5"/>
                </a:lnTo>
                <a:lnTo>
                  <a:pt x="370" y="7"/>
                </a:lnTo>
                <a:lnTo>
                  <a:pt x="370" y="7"/>
                </a:lnTo>
                <a:lnTo>
                  <a:pt x="364" y="7"/>
                </a:lnTo>
                <a:lnTo>
                  <a:pt x="347" y="7"/>
                </a:lnTo>
                <a:lnTo>
                  <a:pt x="338" y="9"/>
                </a:lnTo>
                <a:lnTo>
                  <a:pt x="327" y="11"/>
                </a:lnTo>
                <a:lnTo>
                  <a:pt x="316" y="16"/>
                </a:lnTo>
                <a:lnTo>
                  <a:pt x="304" y="22"/>
                </a:lnTo>
                <a:lnTo>
                  <a:pt x="304" y="22"/>
                </a:lnTo>
                <a:lnTo>
                  <a:pt x="295" y="29"/>
                </a:lnTo>
                <a:lnTo>
                  <a:pt x="289" y="41"/>
                </a:lnTo>
                <a:lnTo>
                  <a:pt x="284" y="50"/>
                </a:lnTo>
                <a:lnTo>
                  <a:pt x="280" y="61"/>
                </a:lnTo>
                <a:lnTo>
                  <a:pt x="276" y="78"/>
                </a:lnTo>
                <a:lnTo>
                  <a:pt x="276" y="84"/>
                </a:lnTo>
                <a:lnTo>
                  <a:pt x="263" y="134"/>
                </a:lnTo>
                <a:lnTo>
                  <a:pt x="265" y="147"/>
                </a:lnTo>
                <a:lnTo>
                  <a:pt x="265" y="147"/>
                </a:lnTo>
                <a:lnTo>
                  <a:pt x="267" y="151"/>
                </a:lnTo>
                <a:lnTo>
                  <a:pt x="267" y="153"/>
                </a:lnTo>
                <a:lnTo>
                  <a:pt x="265" y="157"/>
                </a:lnTo>
                <a:lnTo>
                  <a:pt x="265" y="157"/>
                </a:lnTo>
                <a:lnTo>
                  <a:pt x="263" y="160"/>
                </a:lnTo>
                <a:lnTo>
                  <a:pt x="261" y="162"/>
                </a:lnTo>
                <a:lnTo>
                  <a:pt x="263" y="166"/>
                </a:lnTo>
                <a:lnTo>
                  <a:pt x="263" y="166"/>
                </a:lnTo>
                <a:lnTo>
                  <a:pt x="265" y="177"/>
                </a:lnTo>
                <a:lnTo>
                  <a:pt x="265" y="177"/>
                </a:lnTo>
                <a:lnTo>
                  <a:pt x="267" y="183"/>
                </a:lnTo>
                <a:lnTo>
                  <a:pt x="265" y="198"/>
                </a:lnTo>
                <a:lnTo>
                  <a:pt x="265" y="198"/>
                </a:lnTo>
                <a:lnTo>
                  <a:pt x="261" y="207"/>
                </a:lnTo>
                <a:lnTo>
                  <a:pt x="261" y="222"/>
                </a:lnTo>
                <a:lnTo>
                  <a:pt x="263" y="242"/>
                </a:lnTo>
                <a:lnTo>
                  <a:pt x="267" y="263"/>
                </a:lnTo>
                <a:lnTo>
                  <a:pt x="267" y="263"/>
                </a:lnTo>
                <a:lnTo>
                  <a:pt x="276" y="287"/>
                </a:lnTo>
                <a:lnTo>
                  <a:pt x="278" y="291"/>
                </a:lnTo>
                <a:lnTo>
                  <a:pt x="278" y="291"/>
                </a:lnTo>
                <a:lnTo>
                  <a:pt x="260" y="330"/>
                </a:lnTo>
                <a:lnTo>
                  <a:pt x="245" y="360"/>
                </a:lnTo>
                <a:lnTo>
                  <a:pt x="235" y="384"/>
                </a:lnTo>
                <a:lnTo>
                  <a:pt x="235" y="384"/>
                </a:lnTo>
                <a:lnTo>
                  <a:pt x="233" y="398"/>
                </a:lnTo>
                <a:lnTo>
                  <a:pt x="232" y="411"/>
                </a:lnTo>
                <a:lnTo>
                  <a:pt x="232" y="424"/>
                </a:lnTo>
                <a:lnTo>
                  <a:pt x="232" y="435"/>
                </a:lnTo>
                <a:lnTo>
                  <a:pt x="232" y="435"/>
                </a:lnTo>
                <a:lnTo>
                  <a:pt x="241" y="480"/>
                </a:lnTo>
                <a:lnTo>
                  <a:pt x="241" y="480"/>
                </a:lnTo>
                <a:lnTo>
                  <a:pt x="233" y="497"/>
                </a:lnTo>
                <a:lnTo>
                  <a:pt x="228" y="508"/>
                </a:lnTo>
                <a:lnTo>
                  <a:pt x="224" y="512"/>
                </a:lnTo>
                <a:lnTo>
                  <a:pt x="224" y="512"/>
                </a:lnTo>
                <a:lnTo>
                  <a:pt x="218" y="519"/>
                </a:lnTo>
                <a:lnTo>
                  <a:pt x="209" y="538"/>
                </a:lnTo>
                <a:lnTo>
                  <a:pt x="205" y="549"/>
                </a:lnTo>
                <a:lnTo>
                  <a:pt x="202" y="558"/>
                </a:lnTo>
                <a:lnTo>
                  <a:pt x="200" y="569"/>
                </a:lnTo>
                <a:lnTo>
                  <a:pt x="202" y="579"/>
                </a:lnTo>
                <a:lnTo>
                  <a:pt x="202" y="579"/>
                </a:lnTo>
                <a:lnTo>
                  <a:pt x="205" y="584"/>
                </a:lnTo>
                <a:lnTo>
                  <a:pt x="213" y="592"/>
                </a:lnTo>
                <a:lnTo>
                  <a:pt x="218" y="596"/>
                </a:lnTo>
                <a:lnTo>
                  <a:pt x="228" y="601"/>
                </a:lnTo>
                <a:lnTo>
                  <a:pt x="241" y="605"/>
                </a:lnTo>
                <a:lnTo>
                  <a:pt x="248" y="607"/>
                </a:lnTo>
                <a:lnTo>
                  <a:pt x="248" y="607"/>
                </a:lnTo>
                <a:lnTo>
                  <a:pt x="261" y="607"/>
                </a:lnTo>
                <a:lnTo>
                  <a:pt x="271" y="609"/>
                </a:lnTo>
                <a:lnTo>
                  <a:pt x="271" y="609"/>
                </a:lnTo>
                <a:lnTo>
                  <a:pt x="273" y="611"/>
                </a:lnTo>
                <a:lnTo>
                  <a:pt x="273" y="622"/>
                </a:lnTo>
                <a:lnTo>
                  <a:pt x="271" y="639"/>
                </a:lnTo>
                <a:lnTo>
                  <a:pt x="263" y="665"/>
                </a:lnTo>
                <a:lnTo>
                  <a:pt x="263" y="665"/>
                </a:lnTo>
                <a:lnTo>
                  <a:pt x="254" y="693"/>
                </a:lnTo>
                <a:lnTo>
                  <a:pt x="248" y="715"/>
                </a:lnTo>
                <a:lnTo>
                  <a:pt x="245" y="736"/>
                </a:lnTo>
                <a:lnTo>
                  <a:pt x="243" y="756"/>
                </a:lnTo>
                <a:lnTo>
                  <a:pt x="243" y="756"/>
                </a:lnTo>
                <a:lnTo>
                  <a:pt x="241" y="768"/>
                </a:lnTo>
                <a:lnTo>
                  <a:pt x="239" y="779"/>
                </a:lnTo>
                <a:lnTo>
                  <a:pt x="230" y="799"/>
                </a:lnTo>
                <a:lnTo>
                  <a:pt x="217" y="825"/>
                </a:lnTo>
                <a:lnTo>
                  <a:pt x="217" y="825"/>
                </a:lnTo>
                <a:lnTo>
                  <a:pt x="207" y="844"/>
                </a:lnTo>
                <a:lnTo>
                  <a:pt x="204" y="853"/>
                </a:lnTo>
                <a:lnTo>
                  <a:pt x="204" y="855"/>
                </a:lnTo>
                <a:lnTo>
                  <a:pt x="204" y="855"/>
                </a:lnTo>
                <a:lnTo>
                  <a:pt x="204" y="855"/>
                </a:lnTo>
                <a:lnTo>
                  <a:pt x="205" y="857"/>
                </a:lnTo>
                <a:lnTo>
                  <a:pt x="209" y="857"/>
                </a:lnTo>
                <a:lnTo>
                  <a:pt x="211" y="853"/>
                </a:lnTo>
                <a:lnTo>
                  <a:pt x="215" y="850"/>
                </a:lnTo>
                <a:lnTo>
                  <a:pt x="215" y="850"/>
                </a:lnTo>
                <a:lnTo>
                  <a:pt x="215" y="846"/>
                </a:lnTo>
                <a:lnTo>
                  <a:pt x="217" y="846"/>
                </a:lnTo>
                <a:lnTo>
                  <a:pt x="218" y="850"/>
                </a:lnTo>
                <a:lnTo>
                  <a:pt x="220" y="855"/>
                </a:lnTo>
                <a:lnTo>
                  <a:pt x="220" y="855"/>
                </a:lnTo>
                <a:lnTo>
                  <a:pt x="215" y="895"/>
                </a:lnTo>
                <a:lnTo>
                  <a:pt x="211" y="945"/>
                </a:lnTo>
                <a:lnTo>
                  <a:pt x="211" y="945"/>
                </a:lnTo>
                <a:lnTo>
                  <a:pt x="202" y="1027"/>
                </a:lnTo>
                <a:lnTo>
                  <a:pt x="194" y="1080"/>
                </a:lnTo>
                <a:lnTo>
                  <a:pt x="185" y="1117"/>
                </a:lnTo>
                <a:lnTo>
                  <a:pt x="185" y="1117"/>
                </a:lnTo>
                <a:lnTo>
                  <a:pt x="179" y="1141"/>
                </a:lnTo>
                <a:lnTo>
                  <a:pt x="176" y="1167"/>
                </a:lnTo>
                <a:lnTo>
                  <a:pt x="172" y="1203"/>
                </a:lnTo>
                <a:lnTo>
                  <a:pt x="172" y="1203"/>
                </a:lnTo>
                <a:lnTo>
                  <a:pt x="166" y="1216"/>
                </a:lnTo>
                <a:lnTo>
                  <a:pt x="166" y="1216"/>
                </a:lnTo>
                <a:lnTo>
                  <a:pt x="170" y="1218"/>
                </a:lnTo>
                <a:lnTo>
                  <a:pt x="172" y="1220"/>
                </a:lnTo>
                <a:lnTo>
                  <a:pt x="172" y="1222"/>
                </a:lnTo>
                <a:lnTo>
                  <a:pt x="172" y="1222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519389EB-C012-4EB9-845B-49415787B6F1}"/>
              </a:ext>
            </a:extLst>
          </p:cNvPr>
          <p:cNvSpPr>
            <a:spLocks/>
          </p:cNvSpPr>
          <p:nvPr/>
        </p:nvSpPr>
        <p:spPr bwMode="auto">
          <a:xfrm>
            <a:off x="2692734" y="4569394"/>
            <a:ext cx="768350" cy="1782763"/>
          </a:xfrm>
          <a:custGeom>
            <a:avLst/>
            <a:gdLst>
              <a:gd name="T0" fmla="*/ 110 w 484"/>
              <a:gd name="T1" fmla="*/ 77 h 1123"/>
              <a:gd name="T2" fmla="*/ 139 w 484"/>
              <a:gd name="T3" fmla="*/ 97 h 1123"/>
              <a:gd name="T4" fmla="*/ 139 w 484"/>
              <a:gd name="T5" fmla="*/ 121 h 1123"/>
              <a:gd name="T6" fmla="*/ 126 w 484"/>
              <a:gd name="T7" fmla="*/ 140 h 1123"/>
              <a:gd name="T8" fmla="*/ 141 w 484"/>
              <a:gd name="T9" fmla="*/ 153 h 1123"/>
              <a:gd name="T10" fmla="*/ 146 w 484"/>
              <a:gd name="T11" fmla="*/ 177 h 1123"/>
              <a:gd name="T12" fmla="*/ 172 w 484"/>
              <a:gd name="T13" fmla="*/ 197 h 1123"/>
              <a:gd name="T14" fmla="*/ 141 w 484"/>
              <a:gd name="T15" fmla="*/ 245 h 1123"/>
              <a:gd name="T16" fmla="*/ 133 w 484"/>
              <a:gd name="T17" fmla="*/ 307 h 1123"/>
              <a:gd name="T18" fmla="*/ 126 w 484"/>
              <a:gd name="T19" fmla="*/ 345 h 1123"/>
              <a:gd name="T20" fmla="*/ 116 w 484"/>
              <a:gd name="T21" fmla="*/ 343 h 1123"/>
              <a:gd name="T22" fmla="*/ 115 w 484"/>
              <a:gd name="T23" fmla="*/ 369 h 1123"/>
              <a:gd name="T24" fmla="*/ 115 w 484"/>
              <a:gd name="T25" fmla="*/ 391 h 1123"/>
              <a:gd name="T26" fmla="*/ 128 w 484"/>
              <a:gd name="T27" fmla="*/ 407 h 1123"/>
              <a:gd name="T28" fmla="*/ 103 w 484"/>
              <a:gd name="T29" fmla="*/ 443 h 1123"/>
              <a:gd name="T30" fmla="*/ 117 w 484"/>
              <a:gd name="T31" fmla="*/ 487 h 1123"/>
              <a:gd name="T32" fmla="*/ 134 w 484"/>
              <a:gd name="T33" fmla="*/ 581 h 1123"/>
              <a:gd name="T34" fmla="*/ 130 w 484"/>
              <a:gd name="T35" fmla="*/ 664 h 1123"/>
              <a:gd name="T36" fmla="*/ 130 w 484"/>
              <a:gd name="T37" fmla="*/ 739 h 1123"/>
              <a:gd name="T38" fmla="*/ 112 w 484"/>
              <a:gd name="T39" fmla="*/ 817 h 1123"/>
              <a:gd name="T40" fmla="*/ 115 w 484"/>
              <a:gd name="T41" fmla="*/ 865 h 1123"/>
              <a:gd name="T42" fmla="*/ 87 w 484"/>
              <a:gd name="T43" fmla="*/ 1025 h 1123"/>
              <a:gd name="T44" fmla="*/ 15 w 484"/>
              <a:gd name="T45" fmla="*/ 1076 h 1123"/>
              <a:gd name="T46" fmla="*/ 0 w 484"/>
              <a:gd name="T47" fmla="*/ 1104 h 1123"/>
              <a:gd name="T48" fmla="*/ 35 w 484"/>
              <a:gd name="T49" fmla="*/ 1117 h 1123"/>
              <a:gd name="T50" fmla="*/ 151 w 484"/>
              <a:gd name="T51" fmla="*/ 1112 h 1123"/>
              <a:gd name="T52" fmla="*/ 172 w 484"/>
              <a:gd name="T53" fmla="*/ 1086 h 1123"/>
              <a:gd name="T54" fmla="*/ 168 w 484"/>
              <a:gd name="T55" fmla="*/ 1070 h 1123"/>
              <a:gd name="T56" fmla="*/ 154 w 484"/>
              <a:gd name="T57" fmla="*/ 1052 h 1123"/>
              <a:gd name="T58" fmla="*/ 227 w 484"/>
              <a:gd name="T59" fmla="*/ 869 h 1123"/>
              <a:gd name="T60" fmla="*/ 241 w 484"/>
              <a:gd name="T61" fmla="*/ 888 h 1123"/>
              <a:gd name="T62" fmla="*/ 328 w 484"/>
              <a:gd name="T63" fmla="*/ 898 h 1123"/>
              <a:gd name="T64" fmla="*/ 378 w 484"/>
              <a:gd name="T65" fmla="*/ 1036 h 1123"/>
              <a:gd name="T66" fmla="*/ 353 w 484"/>
              <a:gd name="T67" fmla="*/ 1077 h 1123"/>
              <a:gd name="T68" fmla="*/ 300 w 484"/>
              <a:gd name="T69" fmla="*/ 1111 h 1123"/>
              <a:gd name="T70" fmla="*/ 302 w 484"/>
              <a:gd name="T71" fmla="*/ 1120 h 1123"/>
              <a:gd name="T72" fmla="*/ 399 w 484"/>
              <a:gd name="T73" fmla="*/ 1118 h 1123"/>
              <a:gd name="T74" fmla="*/ 454 w 484"/>
              <a:gd name="T75" fmla="*/ 1107 h 1123"/>
              <a:gd name="T76" fmla="*/ 465 w 484"/>
              <a:gd name="T77" fmla="*/ 1094 h 1123"/>
              <a:gd name="T78" fmla="*/ 389 w 484"/>
              <a:gd name="T79" fmla="*/ 886 h 1123"/>
              <a:gd name="T80" fmla="*/ 479 w 484"/>
              <a:gd name="T81" fmla="*/ 836 h 1123"/>
              <a:gd name="T82" fmla="*/ 458 w 484"/>
              <a:gd name="T83" fmla="*/ 758 h 1123"/>
              <a:gd name="T84" fmla="*/ 392 w 484"/>
              <a:gd name="T85" fmla="*/ 525 h 1123"/>
              <a:gd name="T86" fmla="*/ 437 w 484"/>
              <a:gd name="T87" fmla="*/ 472 h 1123"/>
              <a:gd name="T88" fmla="*/ 435 w 484"/>
              <a:gd name="T89" fmla="*/ 443 h 1123"/>
              <a:gd name="T90" fmla="*/ 392 w 484"/>
              <a:gd name="T91" fmla="*/ 396 h 1123"/>
              <a:gd name="T92" fmla="*/ 339 w 484"/>
              <a:gd name="T93" fmla="*/ 332 h 1123"/>
              <a:gd name="T94" fmla="*/ 276 w 484"/>
              <a:gd name="T95" fmla="*/ 217 h 1123"/>
              <a:gd name="T96" fmla="*/ 271 w 484"/>
              <a:gd name="T97" fmla="*/ 189 h 1123"/>
              <a:gd name="T98" fmla="*/ 281 w 484"/>
              <a:gd name="T99" fmla="*/ 166 h 1123"/>
              <a:gd name="T100" fmla="*/ 282 w 484"/>
              <a:gd name="T101" fmla="*/ 97 h 1123"/>
              <a:gd name="T102" fmla="*/ 289 w 484"/>
              <a:gd name="T103" fmla="*/ 54 h 1123"/>
              <a:gd name="T104" fmla="*/ 248 w 484"/>
              <a:gd name="T105" fmla="*/ 7 h 1123"/>
              <a:gd name="T106" fmla="*/ 205 w 484"/>
              <a:gd name="T107" fmla="*/ 2 h 1123"/>
              <a:gd name="T108" fmla="*/ 159 w 484"/>
              <a:gd name="T109" fmla="*/ 35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84" h="1123">
                <a:moveTo>
                  <a:pt x="152" y="55"/>
                </a:moveTo>
                <a:lnTo>
                  <a:pt x="152" y="55"/>
                </a:lnTo>
                <a:lnTo>
                  <a:pt x="128" y="65"/>
                </a:lnTo>
                <a:lnTo>
                  <a:pt x="119" y="70"/>
                </a:lnTo>
                <a:lnTo>
                  <a:pt x="113" y="73"/>
                </a:lnTo>
                <a:lnTo>
                  <a:pt x="110" y="77"/>
                </a:lnTo>
                <a:lnTo>
                  <a:pt x="109" y="78"/>
                </a:lnTo>
                <a:lnTo>
                  <a:pt x="110" y="79"/>
                </a:lnTo>
                <a:lnTo>
                  <a:pt x="110" y="79"/>
                </a:lnTo>
                <a:lnTo>
                  <a:pt x="127" y="91"/>
                </a:lnTo>
                <a:lnTo>
                  <a:pt x="135" y="96"/>
                </a:lnTo>
                <a:lnTo>
                  <a:pt x="139" y="97"/>
                </a:lnTo>
                <a:lnTo>
                  <a:pt x="139" y="97"/>
                </a:lnTo>
                <a:lnTo>
                  <a:pt x="140" y="100"/>
                </a:lnTo>
                <a:lnTo>
                  <a:pt x="140" y="106"/>
                </a:lnTo>
                <a:lnTo>
                  <a:pt x="140" y="114"/>
                </a:lnTo>
                <a:lnTo>
                  <a:pt x="140" y="118"/>
                </a:lnTo>
                <a:lnTo>
                  <a:pt x="139" y="121"/>
                </a:lnTo>
                <a:lnTo>
                  <a:pt x="139" y="121"/>
                </a:lnTo>
                <a:lnTo>
                  <a:pt x="134" y="127"/>
                </a:lnTo>
                <a:lnTo>
                  <a:pt x="129" y="132"/>
                </a:lnTo>
                <a:lnTo>
                  <a:pt x="126" y="136"/>
                </a:lnTo>
                <a:lnTo>
                  <a:pt x="124" y="138"/>
                </a:lnTo>
                <a:lnTo>
                  <a:pt x="126" y="140"/>
                </a:lnTo>
                <a:lnTo>
                  <a:pt x="126" y="140"/>
                </a:lnTo>
                <a:lnTo>
                  <a:pt x="129" y="143"/>
                </a:lnTo>
                <a:lnTo>
                  <a:pt x="135" y="146"/>
                </a:lnTo>
                <a:lnTo>
                  <a:pt x="140" y="149"/>
                </a:lnTo>
                <a:lnTo>
                  <a:pt x="141" y="150"/>
                </a:lnTo>
                <a:lnTo>
                  <a:pt x="141" y="153"/>
                </a:lnTo>
                <a:lnTo>
                  <a:pt x="141" y="153"/>
                </a:lnTo>
                <a:lnTo>
                  <a:pt x="141" y="159"/>
                </a:lnTo>
                <a:lnTo>
                  <a:pt x="141" y="166"/>
                </a:lnTo>
                <a:lnTo>
                  <a:pt x="142" y="172"/>
                </a:lnTo>
                <a:lnTo>
                  <a:pt x="144" y="174"/>
                </a:lnTo>
                <a:lnTo>
                  <a:pt x="146" y="177"/>
                </a:lnTo>
                <a:lnTo>
                  <a:pt x="146" y="177"/>
                </a:lnTo>
                <a:lnTo>
                  <a:pt x="160" y="183"/>
                </a:lnTo>
                <a:lnTo>
                  <a:pt x="166" y="186"/>
                </a:lnTo>
                <a:lnTo>
                  <a:pt x="170" y="190"/>
                </a:lnTo>
                <a:lnTo>
                  <a:pt x="170" y="190"/>
                </a:lnTo>
                <a:lnTo>
                  <a:pt x="172" y="197"/>
                </a:lnTo>
                <a:lnTo>
                  <a:pt x="172" y="201"/>
                </a:lnTo>
                <a:lnTo>
                  <a:pt x="172" y="201"/>
                </a:lnTo>
                <a:lnTo>
                  <a:pt x="158" y="218"/>
                </a:lnTo>
                <a:lnTo>
                  <a:pt x="147" y="232"/>
                </a:lnTo>
                <a:lnTo>
                  <a:pt x="144" y="239"/>
                </a:lnTo>
                <a:lnTo>
                  <a:pt x="141" y="245"/>
                </a:lnTo>
                <a:lnTo>
                  <a:pt x="141" y="245"/>
                </a:lnTo>
                <a:lnTo>
                  <a:pt x="140" y="266"/>
                </a:lnTo>
                <a:lnTo>
                  <a:pt x="139" y="278"/>
                </a:lnTo>
                <a:lnTo>
                  <a:pt x="136" y="292"/>
                </a:lnTo>
                <a:lnTo>
                  <a:pt x="136" y="292"/>
                </a:lnTo>
                <a:lnTo>
                  <a:pt x="133" y="307"/>
                </a:lnTo>
                <a:lnTo>
                  <a:pt x="129" y="314"/>
                </a:lnTo>
                <a:lnTo>
                  <a:pt x="127" y="320"/>
                </a:lnTo>
                <a:lnTo>
                  <a:pt x="126" y="327"/>
                </a:lnTo>
                <a:lnTo>
                  <a:pt x="126" y="327"/>
                </a:lnTo>
                <a:lnTo>
                  <a:pt x="126" y="341"/>
                </a:lnTo>
                <a:lnTo>
                  <a:pt x="126" y="345"/>
                </a:lnTo>
                <a:lnTo>
                  <a:pt x="126" y="345"/>
                </a:lnTo>
                <a:lnTo>
                  <a:pt x="124" y="344"/>
                </a:lnTo>
                <a:lnTo>
                  <a:pt x="122" y="343"/>
                </a:lnTo>
                <a:lnTo>
                  <a:pt x="119" y="342"/>
                </a:lnTo>
                <a:lnTo>
                  <a:pt x="118" y="342"/>
                </a:lnTo>
                <a:lnTo>
                  <a:pt x="116" y="343"/>
                </a:lnTo>
                <a:lnTo>
                  <a:pt x="115" y="345"/>
                </a:lnTo>
                <a:lnTo>
                  <a:pt x="115" y="345"/>
                </a:lnTo>
                <a:lnTo>
                  <a:pt x="113" y="353"/>
                </a:lnTo>
                <a:lnTo>
                  <a:pt x="113" y="360"/>
                </a:lnTo>
                <a:lnTo>
                  <a:pt x="115" y="369"/>
                </a:lnTo>
                <a:lnTo>
                  <a:pt x="115" y="369"/>
                </a:lnTo>
                <a:lnTo>
                  <a:pt x="111" y="373"/>
                </a:lnTo>
                <a:lnTo>
                  <a:pt x="109" y="375"/>
                </a:lnTo>
                <a:lnTo>
                  <a:pt x="109" y="378"/>
                </a:lnTo>
                <a:lnTo>
                  <a:pt x="110" y="380"/>
                </a:lnTo>
                <a:lnTo>
                  <a:pt x="110" y="380"/>
                </a:lnTo>
                <a:lnTo>
                  <a:pt x="115" y="391"/>
                </a:lnTo>
                <a:lnTo>
                  <a:pt x="118" y="396"/>
                </a:lnTo>
                <a:lnTo>
                  <a:pt x="123" y="401"/>
                </a:lnTo>
                <a:lnTo>
                  <a:pt x="123" y="401"/>
                </a:lnTo>
                <a:lnTo>
                  <a:pt x="128" y="406"/>
                </a:lnTo>
                <a:lnTo>
                  <a:pt x="128" y="407"/>
                </a:lnTo>
                <a:lnTo>
                  <a:pt x="128" y="407"/>
                </a:lnTo>
                <a:lnTo>
                  <a:pt x="118" y="416"/>
                </a:lnTo>
                <a:lnTo>
                  <a:pt x="110" y="426"/>
                </a:lnTo>
                <a:lnTo>
                  <a:pt x="107" y="432"/>
                </a:lnTo>
                <a:lnTo>
                  <a:pt x="104" y="438"/>
                </a:lnTo>
                <a:lnTo>
                  <a:pt x="104" y="438"/>
                </a:lnTo>
                <a:lnTo>
                  <a:pt x="103" y="443"/>
                </a:lnTo>
                <a:lnTo>
                  <a:pt x="103" y="448"/>
                </a:lnTo>
                <a:lnTo>
                  <a:pt x="103" y="452"/>
                </a:lnTo>
                <a:lnTo>
                  <a:pt x="104" y="457"/>
                </a:lnTo>
                <a:lnTo>
                  <a:pt x="109" y="469"/>
                </a:lnTo>
                <a:lnTo>
                  <a:pt x="117" y="487"/>
                </a:lnTo>
                <a:lnTo>
                  <a:pt x="117" y="487"/>
                </a:lnTo>
                <a:lnTo>
                  <a:pt x="126" y="507"/>
                </a:lnTo>
                <a:lnTo>
                  <a:pt x="130" y="520"/>
                </a:lnTo>
                <a:lnTo>
                  <a:pt x="133" y="531"/>
                </a:lnTo>
                <a:lnTo>
                  <a:pt x="133" y="540"/>
                </a:lnTo>
                <a:lnTo>
                  <a:pt x="133" y="540"/>
                </a:lnTo>
                <a:lnTo>
                  <a:pt x="134" y="581"/>
                </a:lnTo>
                <a:lnTo>
                  <a:pt x="136" y="611"/>
                </a:lnTo>
                <a:lnTo>
                  <a:pt x="136" y="611"/>
                </a:lnTo>
                <a:lnTo>
                  <a:pt x="135" y="621"/>
                </a:lnTo>
                <a:lnTo>
                  <a:pt x="134" y="639"/>
                </a:lnTo>
                <a:lnTo>
                  <a:pt x="130" y="664"/>
                </a:lnTo>
                <a:lnTo>
                  <a:pt x="130" y="664"/>
                </a:lnTo>
                <a:lnTo>
                  <a:pt x="132" y="673"/>
                </a:lnTo>
                <a:lnTo>
                  <a:pt x="134" y="693"/>
                </a:lnTo>
                <a:lnTo>
                  <a:pt x="135" y="705"/>
                </a:lnTo>
                <a:lnTo>
                  <a:pt x="134" y="718"/>
                </a:lnTo>
                <a:lnTo>
                  <a:pt x="133" y="729"/>
                </a:lnTo>
                <a:lnTo>
                  <a:pt x="130" y="739"/>
                </a:lnTo>
                <a:lnTo>
                  <a:pt x="130" y="739"/>
                </a:lnTo>
                <a:lnTo>
                  <a:pt x="124" y="756"/>
                </a:lnTo>
                <a:lnTo>
                  <a:pt x="119" y="775"/>
                </a:lnTo>
                <a:lnTo>
                  <a:pt x="116" y="795"/>
                </a:lnTo>
                <a:lnTo>
                  <a:pt x="112" y="817"/>
                </a:lnTo>
                <a:lnTo>
                  <a:pt x="112" y="817"/>
                </a:lnTo>
                <a:lnTo>
                  <a:pt x="111" y="828"/>
                </a:lnTo>
                <a:lnTo>
                  <a:pt x="111" y="838"/>
                </a:lnTo>
                <a:lnTo>
                  <a:pt x="112" y="852"/>
                </a:lnTo>
                <a:lnTo>
                  <a:pt x="113" y="862"/>
                </a:lnTo>
                <a:lnTo>
                  <a:pt x="115" y="865"/>
                </a:lnTo>
                <a:lnTo>
                  <a:pt x="115" y="865"/>
                </a:lnTo>
                <a:lnTo>
                  <a:pt x="105" y="939"/>
                </a:lnTo>
                <a:lnTo>
                  <a:pt x="97" y="992"/>
                </a:lnTo>
                <a:lnTo>
                  <a:pt x="94" y="1011"/>
                </a:lnTo>
                <a:lnTo>
                  <a:pt x="91" y="1021"/>
                </a:lnTo>
                <a:lnTo>
                  <a:pt x="91" y="1021"/>
                </a:lnTo>
                <a:lnTo>
                  <a:pt x="87" y="1025"/>
                </a:lnTo>
                <a:lnTo>
                  <a:pt x="77" y="1033"/>
                </a:lnTo>
                <a:lnTo>
                  <a:pt x="51" y="1049"/>
                </a:lnTo>
                <a:lnTo>
                  <a:pt x="27" y="1066"/>
                </a:lnTo>
                <a:lnTo>
                  <a:pt x="18" y="1072"/>
                </a:lnTo>
                <a:lnTo>
                  <a:pt x="15" y="1076"/>
                </a:lnTo>
                <a:lnTo>
                  <a:pt x="15" y="1076"/>
                </a:lnTo>
                <a:lnTo>
                  <a:pt x="14" y="1078"/>
                </a:lnTo>
                <a:lnTo>
                  <a:pt x="10" y="1082"/>
                </a:lnTo>
                <a:lnTo>
                  <a:pt x="4" y="1090"/>
                </a:lnTo>
                <a:lnTo>
                  <a:pt x="2" y="1095"/>
                </a:lnTo>
                <a:lnTo>
                  <a:pt x="0" y="1099"/>
                </a:lnTo>
                <a:lnTo>
                  <a:pt x="0" y="1104"/>
                </a:lnTo>
                <a:lnTo>
                  <a:pt x="4" y="1107"/>
                </a:lnTo>
                <a:lnTo>
                  <a:pt x="4" y="1107"/>
                </a:lnTo>
                <a:lnTo>
                  <a:pt x="10" y="1111"/>
                </a:lnTo>
                <a:lnTo>
                  <a:pt x="17" y="1113"/>
                </a:lnTo>
                <a:lnTo>
                  <a:pt x="26" y="1116"/>
                </a:lnTo>
                <a:lnTo>
                  <a:pt x="35" y="1117"/>
                </a:lnTo>
                <a:lnTo>
                  <a:pt x="53" y="1118"/>
                </a:lnTo>
                <a:lnTo>
                  <a:pt x="70" y="1118"/>
                </a:lnTo>
                <a:lnTo>
                  <a:pt x="70" y="1118"/>
                </a:lnTo>
                <a:lnTo>
                  <a:pt x="117" y="1117"/>
                </a:lnTo>
                <a:lnTo>
                  <a:pt x="141" y="1114"/>
                </a:lnTo>
                <a:lnTo>
                  <a:pt x="151" y="1112"/>
                </a:lnTo>
                <a:lnTo>
                  <a:pt x="157" y="1110"/>
                </a:lnTo>
                <a:lnTo>
                  <a:pt x="157" y="1110"/>
                </a:lnTo>
                <a:lnTo>
                  <a:pt x="162" y="1107"/>
                </a:lnTo>
                <a:lnTo>
                  <a:pt x="165" y="1102"/>
                </a:lnTo>
                <a:lnTo>
                  <a:pt x="171" y="1092"/>
                </a:lnTo>
                <a:lnTo>
                  <a:pt x="172" y="1086"/>
                </a:lnTo>
                <a:lnTo>
                  <a:pt x="174" y="1081"/>
                </a:lnTo>
                <a:lnTo>
                  <a:pt x="174" y="1076"/>
                </a:lnTo>
                <a:lnTo>
                  <a:pt x="172" y="1073"/>
                </a:lnTo>
                <a:lnTo>
                  <a:pt x="172" y="1073"/>
                </a:lnTo>
                <a:lnTo>
                  <a:pt x="171" y="1071"/>
                </a:lnTo>
                <a:lnTo>
                  <a:pt x="168" y="1070"/>
                </a:lnTo>
                <a:lnTo>
                  <a:pt x="162" y="1066"/>
                </a:lnTo>
                <a:lnTo>
                  <a:pt x="159" y="1065"/>
                </a:lnTo>
                <a:lnTo>
                  <a:pt x="157" y="1061"/>
                </a:lnTo>
                <a:lnTo>
                  <a:pt x="154" y="1058"/>
                </a:lnTo>
                <a:lnTo>
                  <a:pt x="154" y="1052"/>
                </a:lnTo>
                <a:lnTo>
                  <a:pt x="154" y="1052"/>
                </a:lnTo>
                <a:lnTo>
                  <a:pt x="160" y="1016"/>
                </a:lnTo>
                <a:lnTo>
                  <a:pt x="171" y="951"/>
                </a:lnTo>
                <a:lnTo>
                  <a:pt x="188" y="863"/>
                </a:lnTo>
                <a:lnTo>
                  <a:pt x="188" y="863"/>
                </a:lnTo>
                <a:lnTo>
                  <a:pt x="211" y="865"/>
                </a:lnTo>
                <a:lnTo>
                  <a:pt x="227" y="869"/>
                </a:lnTo>
                <a:lnTo>
                  <a:pt x="233" y="870"/>
                </a:lnTo>
                <a:lnTo>
                  <a:pt x="236" y="872"/>
                </a:lnTo>
                <a:lnTo>
                  <a:pt x="236" y="872"/>
                </a:lnTo>
                <a:lnTo>
                  <a:pt x="239" y="877"/>
                </a:lnTo>
                <a:lnTo>
                  <a:pt x="240" y="883"/>
                </a:lnTo>
                <a:lnTo>
                  <a:pt x="241" y="888"/>
                </a:lnTo>
                <a:lnTo>
                  <a:pt x="241" y="888"/>
                </a:lnTo>
                <a:lnTo>
                  <a:pt x="316" y="892"/>
                </a:lnTo>
                <a:lnTo>
                  <a:pt x="316" y="892"/>
                </a:lnTo>
                <a:lnTo>
                  <a:pt x="318" y="892"/>
                </a:lnTo>
                <a:lnTo>
                  <a:pt x="322" y="894"/>
                </a:lnTo>
                <a:lnTo>
                  <a:pt x="328" y="898"/>
                </a:lnTo>
                <a:lnTo>
                  <a:pt x="334" y="905"/>
                </a:lnTo>
                <a:lnTo>
                  <a:pt x="334" y="905"/>
                </a:lnTo>
                <a:lnTo>
                  <a:pt x="357" y="964"/>
                </a:lnTo>
                <a:lnTo>
                  <a:pt x="372" y="1009"/>
                </a:lnTo>
                <a:lnTo>
                  <a:pt x="377" y="1025"/>
                </a:lnTo>
                <a:lnTo>
                  <a:pt x="378" y="1036"/>
                </a:lnTo>
                <a:lnTo>
                  <a:pt x="378" y="1036"/>
                </a:lnTo>
                <a:lnTo>
                  <a:pt x="377" y="1043"/>
                </a:lnTo>
                <a:lnTo>
                  <a:pt x="375" y="1049"/>
                </a:lnTo>
                <a:lnTo>
                  <a:pt x="370" y="1057"/>
                </a:lnTo>
                <a:lnTo>
                  <a:pt x="365" y="1064"/>
                </a:lnTo>
                <a:lnTo>
                  <a:pt x="353" y="1077"/>
                </a:lnTo>
                <a:lnTo>
                  <a:pt x="341" y="1087"/>
                </a:lnTo>
                <a:lnTo>
                  <a:pt x="341" y="1087"/>
                </a:lnTo>
                <a:lnTo>
                  <a:pt x="329" y="1094"/>
                </a:lnTo>
                <a:lnTo>
                  <a:pt x="312" y="1104"/>
                </a:lnTo>
                <a:lnTo>
                  <a:pt x="305" y="1107"/>
                </a:lnTo>
                <a:lnTo>
                  <a:pt x="300" y="1111"/>
                </a:lnTo>
                <a:lnTo>
                  <a:pt x="296" y="1114"/>
                </a:lnTo>
                <a:lnTo>
                  <a:pt x="296" y="1117"/>
                </a:lnTo>
                <a:lnTo>
                  <a:pt x="296" y="1118"/>
                </a:lnTo>
                <a:lnTo>
                  <a:pt x="296" y="1118"/>
                </a:lnTo>
                <a:lnTo>
                  <a:pt x="299" y="1119"/>
                </a:lnTo>
                <a:lnTo>
                  <a:pt x="302" y="1120"/>
                </a:lnTo>
                <a:lnTo>
                  <a:pt x="313" y="1122"/>
                </a:lnTo>
                <a:lnTo>
                  <a:pt x="329" y="1123"/>
                </a:lnTo>
                <a:lnTo>
                  <a:pt x="347" y="1123"/>
                </a:lnTo>
                <a:lnTo>
                  <a:pt x="365" y="1122"/>
                </a:lnTo>
                <a:lnTo>
                  <a:pt x="383" y="1120"/>
                </a:lnTo>
                <a:lnTo>
                  <a:pt x="399" y="1118"/>
                </a:lnTo>
                <a:lnTo>
                  <a:pt x="410" y="1116"/>
                </a:lnTo>
                <a:lnTo>
                  <a:pt x="410" y="1116"/>
                </a:lnTo>
                <a:lnTo>
                  <a:pt x="419" y="1113"/>
                </a:lnTo>
                <a:lnTo>
                  <a:pt x="429" y="1111"/>
                </a:lnTo>
                <a:lnTo>
                  <a:pt x="447" y="1108"/>
                </a:lnTo>
                <a:lnTo>
                  <a:pt x="454" y="1107"/>
                </a:lnTo>
                <a:lnTo>
                  <a:pt x="460" y="1105"/>
                </a:lnTo>
                <a:lnTo>
                  <a:pt x="464" y="1102"/>
                </a:lnTo>
                <a:lnTo>
                  <a:pt x="465" y="1101"/>
                </a:lnTo>
                <a:lnTo>
                  <a:pt x="465" y="1100"/>
                </a:lnTo>
                <a:lnTo>
                  <a:pt x="465" y="1100"/>
                </a:lnTo>
                <a:lnTo>
                  <a:pt x="465" y="1094"/>
                </a:lnTo>
                <a:lnTo>
                  <a:pt x="461" y="1086"/>
                </a:lnTo>
                <a:lnTo>
                  <a:pt x="453" y="1065"/>
                </a:lnTo>
                <a:lnTo>
                  <a:pt x="440" y="1031"/>
                </a:lnTo>
                <a:lnTo>
                  <a:pt x="440" y="1031"/>
                </a:lnTo>
                <a:lnTo>
                  <a:pt x="426" y="999"/>
                </a:lnTo>
                <a:lnTo>
                  <a:pt x="389" y="886"/>
                </a:lnTo>
                <a:lnTo>
                  <a:pt x="389" y="886"/>
                </a:lnTo>
                <a:lnTo>
                  <a:pt x="404" y="879"/>
                </a:lnTo>
                <a:lnTo>
                  <a:pt x="436" y="863"/>
                </a:lnTo>
                <a:lnTo>
                  <a:pt x="454" y="853"/>
                </a:lnTo>
                <a:lnTo>
                  <a:pt x="469" y="845"/>
                </a:lnTo>
                <a:lnTo>
                  <a:pt x="479" y="836"/>
                </a:lnTo>
                <a:lnTo>
                  <a:pt x="483" y="833"/>
                </a:lnTo>
                <a:lnTo>
                  <a:pt x="484" y="830"/>
                </a:lnTo>
                <a:lnTo>
                  <a:pt x="484" y="830"/>
                </a:lnTo>
                <a:lnTo>
                  <a:pt x="482" y="822"/>
                </a:lnTo>
                <a:lnTo>
                  <a:pt x="476" y="805"/>
                </a:lnTo>
                <a:lnTo>
                  <a:pt x="458" y="758"/>
                </a:lnTo>
                <a:lnTo>
                  <a:pt x="429" y="688"/>
                </a:lnTo>
                <a:lnTo>
                  <a:pt x="429" y="688"/>
                </a:lnTo>
                <a:lnTo>
                  <a:pt x="425" y="679"/>
                </a:lnTo>
                <a:lnTo>
                  <a:pt x="420" y="658"/>
                </a:lnTo>
                <a:lnTo>
                  <a:pt x="408" y="603"/>
                </a:lnTo>
                <a:lnTo>
                  <a:pt x="392" y="525"/>
                </a:lnTo>
                <a:lnTo>
                  <a:pt x="392" y="525"/>
                </a:lnTo>
                <a:lnTo>
                  <a:pt x="401" y="516"/>
                </a:lnTo>
                <a:lnTo>
                  <a:pt x="410" y="508"/>
                </a:lnTo>
                <a:lnTo>
                  <a:pt x="419" y="497"/>
                </a:lnTo>
                <a:lnTo>
                  <a:pt x="429" y="485"/>
                </a:lnTo>
                <a:lnTo>
                  <a:pt x="437" y="472"/>
                </a:lnTo>
                <a:lnTo>
                  <a:pt x="440" y="467"/>
                </a:lnTo>
                <a:lnTo>
                  <a:pt x="441" y="461"/>
                </a:lnTo>
                <a:lnTo>
                  <a:pt x="441" y="456"/>
                </a:lnTo>
                <a:lnTo>
                  <a:pt x="440" y="451"/>
                </a:lnTo>
                <a:lnTo>
                  <a:pt x="440" y="451"/>
                </a:lnTo>
                <a:lnTo>
                  <a:pt x="435" y="443"/>
                </a:lnTo>
                <a:lnTo>
                  <a:pt x="429" y="436"/>
                </a:lnTo>
                <a:lnTo>
                  <a:pt x="417" y="424"/>
                </a:lnTo>
                <a:lnTo>
                  <a:pt x="405" y="410"/>
                </a:lnTo>
                <a:lnTo>
                  <a:pt x="398" y="403"/>
                </a:lnTo>
                <a:lnTo>
                  <a:pt x="392" y="396"/>
                </a:lnTo>
                <a:lnTo>
                  <a:pt x="392" y="396"/>
                </a:lnTo>
                <a:lnTo>
                  <a:pt x="377" y="379"/>
                </a:lnTo>
                <a:lnTo>
                  <a:pt x="363" y="362"/>
                </a:lnTo>
                <a:lnTo>
                  <a:pt x="349" y="348"/>
                </a:lnTo>
                <a:lnTo>
                  <a:pt x="343" y="339"/>
                </a:lnTo>
                <a:lnTo>
                  <a:pt x="339" y="332"/>
                </a:lnTo>
                <a:lnTo>
                  <a:pt x="339" y="332"/>
                </a:lnTo>
                <a:lnTo>
                  <a:pt x="329" y="315"/>
                </a:lnTo>
                <a:lnTo>
                  <a:pt x="317" y="296"/>
                </a:lnTo>
                <a:lnTo>
                  <a:pt x="302" y="274"/>
                </a:lnTo>
                <a:lnTo>
                  <a:pt x="302" y="274"/>
                </a:lnTo>
                <a:lnTo>
                  <a:pt x="292" y="251"/>
                </a:lnTo>
                <a:lnTo>
                  <a:pt x="276" y="217"/>
                </a:lnTo>
                <a:lnTo>
                  <a:pt x="276" y="217"/>
                </a:lnTo>
                <a:lnTo>
                  <a:pt x="271" y="206"/>
                </a:lnTo>
                <a:lnTo>
                  <a:pt x="269" y="196"/>
                </a:lnTo>
                <a:lnTo>
                  <a:pt x="268" y="188"/>
                </a:lnTo>
                <a:lnTo>
                  <a:pt x="268" y="188"/>
                </a:lnTo>
                <a:lnTo>
                  <a:pt x="271" y="189"/>
                </a:lnTo>
                <a:lnTo>
                  <a:pt x="274" y="189"/>
                </a:lnTo>
                <a:lnTo>
                  <a:pt x="277" y="189"/>
                </a:lnTo>
                <a:lnTo>
                  <a:pt x="280" y="188"/>
                </a:lnTo>
                <a:lnTo>
                  <a:pt x="282" y="183"/>
                </a:lnTo>
                <a:lnTo>
                  <a:pt x="282" y="177"/>
                </a:lnTo>
                <a:lnTo>
                  <a:pt x="281" y="166"/>
                </a:lnTo>
                <a:lnTo>
                  <a:pt x="281" y="166"/>
                </a:lnTo>
                <a:lnTo>
                  <a:pt x="272" y="132"/>
                </a:lnTo>
                <a:lnTo>
                  <a:pt x="270" y="124"/>
                </a:lnTo>
                <a:lnTo>
                  <a:pt x="270" y="124"/>
                </a:lnTo>
                <a:lnTo>
                  <a:pt x="275" y="117"/>
                </a:lnTo>
                <a:lnTo>
                  <a:pt x="282" y="97"/>
                </a:lnTo>
                <a:lnTo>
                  <a:pt x="287" y="87"/>
                </a:lnTo>
                <a:lnTo>
                  <a:pt x="290" y="77"/>
                </a:lnTo>
                <a:lnTo>
                  <a:pt x="292" y="67"/>
                </a:lnTo>
                <a:lnTo>
                  <a:pt x="292" y="61"/>
                </a:lnTo>
                <a:lnTo>
                  <a:pt x="292" y="61"/>
                </a:lnTo>
                <a:lnTo>
                  <a:pt x="289" y="54"/>
                </a:lnTo>
                <a:lnTo>
                  <a:pt x="284" y="47"/>
                </a:lnTo>
                <a:lnTo>
                  <a:pt x="278" y="38"/>
                </a:lnTo>
                <a:lnTo>
                  <a:pt x="272" y="29"/>
                </a:lnTo>
                <a:lnTo>
                  <a:pt x="264" y="20"/>
                </a:lnTo>
                <a:lnTo>
                  <a:pt x="257" y="13"/>
                </a:lnTo>
                <a:lnTo>
                  <a:pt x="248" y="7"/>
                </a:lnTo>
                <a:lnTo>
                  <a:pt x="241" y="2"/>
                </a:lnTo>
                <a:lnTo>
                  <a:pt x="241" y="2"/>
                </a:lnTo>
                <a:lnTo>
                  <a:pt x="234" y="1"/>
                </a:lnTo>
                <a:lnTo>
                  <a:pt x="224" y="0"/>
                </a:lnTo>
                <a:lnTo>
                  <a:pt x="216" y="1"/>
                </a:lnTo>
                <a:lnTo>
                  <a:pt x="205" y="2"/>
                </a:lnTo>
                <a:lnTo>
                  <a:pt x="188" y="6"/>
                </a:lnTo>
                <a:lnTo>
                  <a:pt x="176" y="11"/>
                </a:lnTo>
                <a:lnTo>
                  <a:pt x="176" y="11"/>
                </a:lnTo>
                <a:lnTo>
                  <a:pt x="171" y="14"/>
                </a:lnTo>
                <a:lnTo>
                  <a:pt x="168" y="20"/>
                </a:lnTo>
                <a:lnTo>
                  <a:pt x="159" y="35"/>
                </a:lnTo>
                <a:lnTo>
                  <a:pt x="154" y="49"/>
                </a:lnTo>
                <a:lnTo>
                  <a:pt x="152" y="55"/>
                </a:lnTo>
                <a:lnTo>
                  <a:pt x="152" y="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0">
            <a:extLst>
              <a:ext uri="{FF2B5EF4-FFF2-40B4-BE49-F238E27FC236}">
                <a16:creationId xmlns:a16="http://schemas.microsoft.com/office/drawing/2014/main" id="{41133C67-B3AE-4E38-B91D-4E20E81CF47E}"/>
              </a:ext>
            </a:extLst>
          </p:cNvPr>
          <p:cNvSpPr>
            <a:spLocks/>
          </p:cNvSpPr>
          <p:nvPr/>
        </p:nvSpPr>
        <p:spPr bwMode="auto">
          <a:xfrm>
            <a:off x="4583240" y="4689139"/>
            <a:ext cx="729606" cy="1644549"/>
          </a:xfrm>
          <a:custGeom>
            <a:avLst/>
            <a:gdLst>
              <a:gd name="T0" fmla="*/ 191 w 559"/>
              <a:gd name="T1" fmla="*/ 3 h 1260"/>
              <a:gd name="T2" fmla="*/ 152 w 559"/>
              <a:gd name="T3" fmla="*/ 29 h 1260"/>
              <a:gd name="T4" fmla="*/ 132 w 559"/>
              <a:gd name="T5" fmla="*/ 99 h 1260"/>
              <a:gd name="T6" fmla="*/ 139 w 559"/>
              <a:gd name="T7" fmla="*/ 225 h 1260"/>
              <a:gd name="T8" fmla="*/ 158 w 559"/>
              <a:gd name="T9" fmla="*/ 230 h 1260"/>
              <a:gd name="T10" fmla="*/ 168 w 559"/>
              <a:gd name="T11" fmla="*/ 233 h 1260"/>
              <a:gd name="T12" fmla="*/ 145 w 559"/>
              <a:gd name="T13" fmla="*/ 305 h 1260"/>
              <a:gd name="T14" fmla="*/ 102 w 559"/>
              <a:gd name="T15" fmla="*/ 428 h 1260"/>
              <a:gd name="T16" fmla="*/ 111 w 559"/>
              <a:gd name="T17" fmla="*/ 476 h 1260"/>
              <a:gd name="T18" fmla="*/ 79 w 559"/>
              <a:gd name="T19" fmla="*/ 545 h 1260"/>
              <a:gd name="T20" fmla="*/ 92 w 559"/>
              <a:gd name="T21" fmla="*/ 562 h 1260"/>
              <a:gd name="T22" fmla="*/ 50 w 559"/>
              <a:gd name="T23" fmla="*/ 604 h 1260"/>
              <a:gd name="T24" fmla="*/ 34 w 559"/>
              <a:gd name="T25" fmla="*/ 641 h 1260"/>
              <a:gd name="T26" fmla="*/ 8 w 559"/>
              <a:gd name="T27" fmla="*/ 682 h 1260"/>
              <a:gd name="T28" fmla="*/ 2 w 559"/>
              <a:gd name="T29" fmla="*/ 781 h 1260"/>
              <a:gd name="T30" fmla="*/ 32 w 559"/>
              <a:gd name="T31" fmla="*/ 807 h 1260"/>
              <a:gd name="T32" fmla="*/ 73 w 559"/>
              <a:gd name="T33" fmla="*/ 814 h 1260"/>
              <a:gd name="T34" fmla="*/ 99 w 559"/>
              <a:gd name="T35" fmla="*/ 832 h 1260"/>
              <a:gd name="T36" fmla="*/ 95 w 559"/>
              <a:gd name="T37" fmla="*/ 976 h 1260"/>
              <a:gd name="T38" fmla="*/ 113 w 559"/>
              <a:gd name="T39" fmla="*/ 1104 h 1260"/>
              <a:gd name="T40" fmla="*/ 92 w 559"/>
              <a:gd name="T41" fmla="*/ 1204 h 1260"/>
              <a:gd name="T42" fmla="*/ 35 w 559"/>
              <a:gd name="T43" fmla="*/ 1228 h 1260"/>
              <a:gd name="T44" fmla="*/ 35 w 559"/>
              <a:gd name="T45" fmla="*/ 1244 h 1260"/>
              <a:gd name="T46" fmla="*/ 66 w 559"/>
              <a:gd name="T47" fmla="*/ 1260 h 1260"/>
              <a:gd name="T48" fmla="*/ 147 w 559"/>
              <a:gd name="T49" fmla="*/ 1255 h 1260"/>
              <a:gd name="T50" fmla="*/ 192 w 559"/>
              <a:gd name="T51" fmla="*/ 1256 h 1260"/>
              <a:gd name="T52" fmla="*/ 199 w 559"/>
              <a:gd name="T53" fmla="*/ 1216 h 1260"/>
              <a:gd name="T54" fmla="*/ 202 w 559"/>
              <a:gd name="T55" fmla="*/ 1118 h 1260"/>
              <a:gd name="T56" fmla="*/ 221 w 559"/>
              <a:gd name="T57" fmla="*/ 899 h 1260"/>
              <a:gd name="T58" fmla="*/ 361 w 559"/>
              <a:gd name="T59" fmla="*/ 1073 h 1260"/>
              <a:gd name="T60" fmla="*/ 448 w 559"/>
              <a:gd name="T61" fmla="*/ 1109 h 1260"/>
              <a:gd name="T62" fmla="*/ 484 w 559"/>
              <a:gd name="T63" fmla="*/ 1181 h 1260"/>
              <a:gd name="T64" fmla="*/ 498 w 559"/>
              <a:gd name="T65" fmla="*/ 1252 h 1260"/>
              <a:gd name="T66" fmla="*/ 517 w 559"/>
              <a:gd name="T67" fmla="*/ 1254 h 1260"/>
              <a:gd name="T68" fmla="*/ 547 w 559"/>
              <a:gd name="T69" fmla="*/ 1218 h 1260"/>
              <a:gd name="T70" fmla="*/ 559 w 559"/>
              <a:gd name="T71" fmla="*/ 1099 h 1260"/>
              <a:gd name="T72" fmla="*/ 504 w 559"/>
              <a:gd name="T73" fmla="*/ 1077 h 1260"/>
              <a:gd name="T74" fmla="*/ 443 w 559"/>
              <a:gd name="T75" fmla="*/ 1016 h 1260"/>
              <a:gd name="T76" fmla="*/ 429 w 559"/>
              <a:gd name="T77" fmla="*/ 985 h 1260"/>
              <a:gd name="T78" fmla="*/ 371 w 559"/>
              <a:gd name="T79" fmla="*/ 909 h 1260"/>
              <a:gd name="T80" fmla="*/ 397 w 559"/>
              <a:gd name="T81" fmla="*/ 861 h 1260"/>
              <a:gd name="T82" fmla="*/ 402 w 559"/>
              <a:gd name="T83" fmla="*/ 761 h 1260"/>
              <a:gd name="T84" fmla="*/ 421 w 559"/>
              <a:gd name="T85" fmla="*/ 679 h 1260"/>
              <a:gd name="T86" fmla="*/ 434 w 559"/>
              <a:gd name="T87" fmla="*/ 694 h 1260"/>
              <a:gd name="T88" fmla="*/ 444 w 559"/>
              <a:gd name="T89" fmla="*/ 685 h 1260"/>
              <a:gd name="T90" fmla="*/ 418 w 559"/>
              <a:gd name="T91" fmla="*/ 664 h 1260"/>
              <a:gd name="T92" fmla="*/ 398 w 559"/>
              <a:gd name="T93" fmla="*/ 638 h 1260"/>
              <a:gd name="T94" fmla="*/ 373 w 559"/>
              <a:gd name="T95" fmla="*/ 623 h 1260"/>
              <a:gd name="T96" fmla="*/ 346 w 559"/>
              <a:gd name="T97" fmla="*/ 472 h 1260"/>
              <a:gd name="T98" fmla="*/ 378 w 559"/>
              <a:gd name="T99" fmla="*/ 396 h 1260"/>
              <a:gd name="T100" fmla="*/ 367 w 559"/>
              <a:gd name="T101" fmla="*/ 359 h 1260"/>
              <a:gd name="T102" fmla="*/ 354 w 559"/>
              <a:gd name="T103" fmla="*/ 299 h 1260"/>
              <a:gd name="T104" fmla="*/ 316 w 559"/>
              <a:gd name="T105" fmla="*/ 210 h 1260"/>
              <a:gd name="T106" fmla="*/ 308 w 559"/>
              <a:gd name="T107" fmla="*/ 170 h 1260"/>
              <a:gd name="T108" fmla="*/ 290 w 559"/>
              <a:gd name="T109" fmla="*/ 51 h 1260"/>
              <a:gd name="T110" fmla="*/ 264 w 559"/>
              <a:gd name="T111" fmla="*/ 10 h 1260"/>
              <a:gd name="T112" fmla="*/ 227 w 559"/>
              <a:gd name="T113" fmla="*/ 0 h 1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59" h="1260">
                <a:moveTo>
                  <a:pt x="216" y="0"/>
                </a:moveTo>
                <a:lnTo>
                  <a:pt x="216" y="0"/>
                </a:lnTo>
                <a:lnTo>
                  <a:pt x="212" y="0"/>
                </a:lnTo>
                <a:lnTo>
                  <a:pt x="204" y="0"/>
                </a:lnTo>
                <a:lnTo>
                  <a:pt x="198" y="0"/>
                </a:lnTo>
                <a:lnTo>
                  <a:pt x="191" y="3"/>
                </a:lnTo>
                <a:lnTo>
                  <a:pt x="183" y="5"/>
                </a:lnTo>
                <a:lnTo>
                  <a:pt x="173" y="10"/>
                </a:lnTo>
                <a:lnTo>
                  <a:pt x="173" y="10"/>
                </a:lnTo>
                <a:lnTo>
                  <a:pt x="165" y="16"/>
                </a:lnTo>
                <a:lnTo>
                  <a:pt x="158" y="22"/>
                </a:lnTo>
                <a:lnTo>
                  <a:pt x="152" y="29"/>
                </a:lnTo>
                <a:lnTo>
                  <a:pt x="148" y="37"/>
                </a:lnTo>
                <a:lnTo>
                  <a:pt x="141" y="54"/>
                </a:lnTo>
                <a:lnTo>
                  <a:pt x="135" y="72"/>
                </a:lnTo>
                <a:lnTo>
                  <a:pt x="135" y="72"/>
                </a:lnTo>
                <a:lnTo>
                  <a:pt x="133" y="83"/>
                </a:lnTo>
                <a:lnTo>
                  <a:pt x="132" y="99"/>
                </a:lnTo>
                <a:lnTo>
                  <a:pt x="130" y="117"/>
                </a:lnTo>
                <a:lnTo>
                  <a:pt x="130" y="137"/>
                </a:lnTo>
                <a:lnTo>
                  <a:pt x="133" y="174"/>
                </a:lnTo>
                <a:lnTo>
                  <a:pt x="135" y="200"/>
                </a:lnTo>
                <a:lnTo>
                  <a:pt x="135" y="200"/>
                </a:lnTo>
                <a:lnTo>
                  <a:pt x="139" y="225"/>
                </a:lnTo>
                <a:lnTo>
                  <a:pt x="140" y="233"/>
                </a:lnTo>
                <a:lnTo>
                  <a:pt x="149" y="229"/>
                </a:lnTo>
                <a:lnTo>
                  <a:pt x="159" y="233"/>
                </a:lnTo>
                <a:lnTo>
                  <a:pt x="159" y="233"/>
                </a:lnTo>
                <a:lnTo>
                  <a:pt x="158" y="232"/>
                </a:lnTo>
                <a:lnTo>
                  <a:pt x="158" y="230"/>
                </a:lnTo>
                <a:lnTo>
                  <a:pt x="159" y="229"/>
                </a:lnTo>
                <a:lnTo>
                  <a:pt x="159" y="229"/>
                </a:lnTo>
                <a:lnTo>
                  <a:pt x="161" y="229"/>
                </a:lnTo>
                <a:lnTo>
                  <a:pt x="165" y="230"/>
                </a:lnTo>
                <a:lnTo>
                  <a:pt x="168" y="233"/>
                </a:lnTo>
                <a:lnTo>
                  <a:pt x="168" y="233"/>
                </a:lnTo>
                <a:lnTo>
                  <a:pt x="173" y="248"/>
                </a:lnTo>
                <a:lnTo>
                  <a:pt x="173" y="248"/>
                </a:lnTo>
                <a:lnTo>
                  <a:pt x="171" y="252"/>
                </a:lnTo>
                <a:lnTo>
                  <a:pt x="165" y="264"/>
                </a:lnTo>
                <a:lnTo>
                  <a:pt x="145" y="305"/>
                </a:lnTo>
                <a:lnTo>
                  <a:pt x="145" y="305"/>
                </a:lnTo>
                <a:lnTo>
                  <a:pt x="132" y="336"/>
                </a:lnTo>
                <a:lnTo>
                  <a:pt x="117" y="373"/>
                </a:lnTo>
                <a:lnTo>
                  <a:pt x="107" y="406"/>
                </a:lnTo>
                <a:lnTo>
                  <a:pt x="103" y="419"/>
                </a:lnTo>
                <a:lnTo>
                  <a:pt x="102" y="428"/>
                </a:lnTo>
                <a:lnTo>
                  <a:pt x="102" y="428"/>
                </a:lnTo>
                <a:lnTo>
                  <a:pt x="103" y="443"/>
                </a:lnTo>
                <a:lnTo>
                  <a:pt x="104" y="457"/>
                </a:lnTo>
                <a:lnTo>
                  <a:pt x="108" y="469"/>
                </a:lnTo>
                <a:lnTo>
                  <a:pt x="109" y="472"/>
                </a:lnTo>
                <a:lnTo>
                  <a:pt x="111" y="476"/>
                </a:lnTo>
                <a:lnTo>
                  <a:pt x="111" y="476"/>
                </a:lnTo>
                <a:lnTo>
                  <a:pt x="121" y="486"/>
                </a:lnTo>
                <a:lnTo>
                  <a:pt x="121" y="486"/>
                </a:lnTo>
                <a:lnTo>
                  <a:pt x="108" y="505"/>
                </a:lnTo>
                <a:lnTo>
                  <a:pt x="83" y="538"/>
                </a:lnTo>
                <a:lnTo>
                  <a:pt x="83" y="538"/>
                </a:lnTo>
                <a:lnTo>
                  <a:pt x="79" y="545"/>
                </a:lnTo>
                <a:lnTo>
                  <a:pt x="78" y="550"/>
                </a:lnTo>
                <a:lnTo>
                  <a:pt x="79" y="555"/>
                </a:lnTo>
                <a:lnTo>
                  <a:pt x="82" y="557"/>
                </a:lnTo>
                <a:lnTo>
                  <a:pt x="85" y="559"/>
                </a:lnTo>
                <a:lnTo>
                  <a:pt x="89" y="560"/>
                </a:lnTo>
                <a:lnTo>
                  <a:pt x="92" y="562"/>
                </a:lnTo>
                <a:lnTo>
                  <a:pt x="59" y="595"/>
                </a:lnTo>
                <a:lnTo>
                  <a:pt x="59" y="595"/>
                </a:lnTo>
                <a:lnTo>
                  <a:pt x="54" y="601"/>
                </a:lnTo>
                <a:lnTo>
                  <a:pt x="52" y="603"/>
                </a:lnTo>
                <a:lnTo>
                  <a:pt x="50" y="604"/>
                </a:lnTo>
                <a:lnTo>
                  <a:pt x="50" y="604"/>
                </a:lnTo>
                <a:lnTo>
                  <a:pt x="48" y="608"/>
                </a:lnTo>
                <a:lnTo>
                  <a:pt x="48" y="616"/>
                </a:lnTo>
                <a:lnTo>
                  <a:pt x="50" y="628"/>
                </a:lnTo>
                <a:lnTo>
                  <a:pt x="50" y="628"/>
                </a:lnTo>
                <a:lnTo>
                  <a:pt x="45" y="632"/>
                </a:lnTo>
                <a:lnTo>
                  <a:pt x="34" y="641"/>
                </a:lnTo>
                <a:lnTo>
                  <a:pt x="27" y="648"/>
                </a:lnTo>
                <a:lnTo>
                  <a:pt x="21" y="656"/>
                </a:lnTo>
                <a:lnTo>
                  <a:pt x="15" y="663"/>
                </a:lnTo>
                <a:lnTo>
                  <a:pt x="11" y="671"/>
                </a:lnTo>
                <a:lnTo>
                  <a:pt x="11" y="671"/>
                </a:lnTo>
                <a:lnTo>
                  <a:pt x="8" y="682"/>
                </a:lnTo>
                <a:lnTo>
                  <a:pt x="6" y="696"/>
                </a:lnTo>
                <a:lnTo>
                  <a:pt x="2" y="713"/>
                </a:lnTo>
                <a:lnTo>
                  <a:pt x="1" y="732"/>
                </a:lnTo>
                <a:lnTo>
                  <a:pt x="0" y="750"/>
                </a:lnTo>
                <a:lnTo>
                  <a:pt x="0" y="766"/>
                </a:lnTo>
                <a:lnTo>
                  <a:pt x="2" y="781"/>
                </a:lnTo>
                <a:lnTo>
                  <a:pt x="4" y="786"/>
                </a:lnTo>
                <a:lnTo>
                  <a:pt x="7" y="790"/>
                </a:lnTo>
                <a:lnTo>
                  <a:pt x="7" y="790"/>
                </a:lnTo>
                <a:lnTo>
                  <a:pt x="14" y="796"/>
                </a:lnTo>
                <a:lnTo>
                  <a:pt x="22" y="802"/>
                </a:lnTo>
                <a:lnTo>
                  <a:pt x="32" y="807"/>
                </a:lnTo>
                <a:lnTo>
                  <a:pt x="42" y="810"/>
                </a:lnTo>
                <a:lnTo>
                  <a:pt x="52" y="813"/>
                </a:lnTo>
                <a:lnTo>
                  <a:pt x="60" y="815"/>
                </a:lnTo>
                <a:lnTo>
                  <a:pt x="69" y="815"/>
                </a:lnTo>
                <a:lnTo>
                  <a:pt x="73" y="814"/>
                </a:lnTo>
                <a:lnTo>
                  <a:pt x="73" y="814"/>
                </a:lnTo>
                <a:lnTo>
                  <a:pt x="78" y="811"/>
                </a:lnTo>
                <a:lnTo>
                  <a:pt x="83" y="807"/>
                </a:lnTo>
                <a:lnTo>
                  <a:pt x="94" y="794"/>
                </a:lnTo>
                <a:lnTo>
                  <a:pt x="107" y="776"/>
                </a:lnTo>
                <a:lnTo>
                  <a:pt x="107" y="776"/>
                </a:lnTo>
                <a:lnTo>
                  <a:pt x="99" y="832"/>
                </a:lnTo>
                <a:lnTo>
                  <a:pt x="95" y="882"/>
                </a:lnTo>
                <a:lnTo>
                  <a:pt x="94" y="907"/>
                </a:lnTo>
                <a:lnTo>
                  <a:pt x="92" y="928"/>
                </a:lnTo>
                <a:lnTo>
                  <a:pt x="92" y="928"/>
                </a:lnTo>
                <a:lnTo>
                  <a:pt x="92" y="951"/>
                </a:lnTo>
                <a:lnTo>
                  <a:pt x="95" y="976"/>
                </a:lnTo>
                <a:lnTo>
                  <a:pt x="98" y="1030"/>
                </a:lnTo>
                <a:lnTo>
                  <a:pt x="104" y="1077"/>
                </a:lnTo>
                <a:lnTo>
                  <a:pt x="107" y="1099"/>
                </a:lnTo>
                <a:lnTo>
                  <a:pt x="107" y="1099"/>
                </a:lnTo>
                <a:lnTo>
                  <a:pt x="109" y="1102"/>
                </a:lnTo>
                <a:lnTo>
                  <a:pt x="113" y="1104"/>
                </a:lnTo>
                <a:lnTo>
                  <a:pt x="124" y="1106"/>
                </a:lnTo>
                <a:lnTo>
                  <a:pt x="140" y="1109"/>
                </a:lnTo>
                <a:lnTo>
                  <a:pt x="135" y="1171"/>
                </a:lnTo>
                <a:lnTo>
                  <a:pt x="135" y="1171"/>
                </a:lnTo>
                <a:lnTo>
                  <a:pt x="115" y="1186"/>
                </a:lnTo>
                <a:lnTo>
                  <a:pt x="92" y="1204"/>
                </a:lnTo>
                <a:lnTo>
                  <a:pt x="92" y="1204"/>
                </a:lnTo>
                <a:lnTo>
                  <a:pt x="82" y="1212"/>
                </a:lnTo>
                <a:lnTo>
                  <a:pt x="73" y="1218"/>
                </a:lnTo>
                <a:lnTo>
                  <a:pt x="73" y="1218"/>
                </a:lnTo>
                <a:lnTo>
                  <a:pt x="57" y="1222"/>
                </a:lnTo>
                <a:lnTo>
                  <a:pt x="35" y="1228"/>
                </a:lnTo>
                <a:lnTo>
                  <a:pt x="35" y="1228"/>
                </a:lnTo>
                <a:lnTo>
                  <a:pt x="33" y="1229"/>
                </a:lnTo>
                <a:lnTo>
                  <a:pt x="32" y="1232"/>
                </a:lnTo>
                <a:lnTo>
                  <a:pt x="32" y="1235"/>
                </a:lnTo>
                <a:lnTo>
                  <a:pt x="34" y="1240"/>
                </a:lnTo>
                <a:lnTo>
                  <a:pt x="35" y="1244"/>
                </a:lnTo>
                <a:lnTo>
                  <a:pt x="39" y="1248"/>
                </a:lnTo>
                <a:lnTo>
                  <a:pt x="44" y="1253"/>
                </a:lnTo>
                <a:lnTo>
                  <a:pt x="50" y="1256"/>
                </a:lnTo>
                <a:lnTo>
                  <a:pt x="50" y="1256"/>
                </a:lnTo>
                <a:lnTo>
                  <a:pt x="57" y="1259"/>
                </a:lnTo>
                <a:lnTo>
                  <a:pt x="66" y="1260"/>
                </a:lnTo>
                <a:lnTo>
                  <a:pt x="77" y="1260"/>
                </a:lnTo>
                <a:lnTo>
                  <a:pt x="89" y="1260"/>
                </a:lnTo>
                <a:lnTo>
                  <a:pt x="109" y="1257"/>
                </a:lnTo>
                <a:lnTo>
                  <a:pt x="121" y="1256"/>
                </a:lnTo>
                <a:lnTo>
                  <a:pt x="121" y="1256"/>
                </a:lnTo>
                <a:lnTo>
                  <a:pt x="147" y="1255"/>
                </a:lnTo>
                <a:lnTo>
                  <a:pt x="163" y="1255"/>
                </a:lnTo>
                <a:lnTo>
                  <a:pt x="173" y="1256"/>
                </a:lnTo>
                <a:lnTo>
                  <a:pt x="173" y="1256"/>
                </a:lnTo>
                <a:lnTo>
                  <a:pt x="180" y="1257"/>
                </a:lnTo>
                <a:lnTo>
                  <a:pt x="186" y="1257"/>
                </a:lnTo>
                <a:lnTo>
                  <a:pt x="192" y="1256"/>
                </a:lnTo>
                <a:lnTo>
                  <a:pt x="195" y="1254"/>
                </a:lnTo>
                <a:lnTo>
                  <a:pt x="197" y="1252"/>
                </a:lnTo>
                <a:lnTo>
                  <a:pt x="197" y="1252"/>
                </a:lnTo>
                <a:lnTo>
                  <a:pt x="198" y="1247"/>
                </a:lnTo>
                <a:lnTo>
                  <a:pt x="199" y="1238"/>
                </a:lnTo>
                <a:lnTo>
                  <a:pt x="199" y="1216"/>
                </a:lnTo>
                <a:lnTo>
                  <a:pt x="198" y="1196"/>
                </a:lnTo>
                <a:lnTo>
                  <a:pt x="197" y="1185"/>
                </a:lnTo>
                <a:lnTo>
                  <a:pt x="197" y="1185"/>
                </a:lnTo>
                <a:lnTo>
                  <a:pt x="197" y="1173"/>
                </a:lnTo>
                <a:lnTo>
                  <a:pt x="199" y="1150"/>
                </a:lnTo>
                <a:lnTo>
                  <a:pt x="202" y="1118"/>
                </a:lnTo>
                <a:lnTo>
                  <a:pt x="202" y="1118"/>
                </a:lnTo>
                <a:lnTo>
                  <a:pt x="205" y="1118"/>
                </a:lnTo>
                <a:lnTo>
                  <a:pt x="214" y="1117"/>
                </a:lnTo>
                <a:lnTo>
                  <a:pt x="226" y="1114"/>
                </a:lnTo>
                <a:lnTo>
                  <a:pt x="221" y="899"/>
                </a:lnTo>
                <a:lnTo>
                  <a:pt x="221" y="899"/>
                </a:lnTo>
                <a:lnTo>
                  <a:pt x="286" y="986"/>
                </a:lnTo>
                <a:lnTo>
                  <a:pt x="331" y="1047"/>
                </a:lnTo>
                <a:lnTo>
                  <a:pt x="354" y="1075"/>
                </a:lnTo>
                <a:lnTo>
                  <a:pt x="354" y="1075"/>
                </a:lnTo>
                <a:lnTo>
                  <a:pt x="356" y="1075"/>
                </a:lnTo>
                <a:lnTo>
                  <a:pt x="361" y="1073"/>
                </a:lnTo>
                <a:lnTo>
                  <a:pt x="374" y="1067"/>
                </a:lnTo>
                <a:lnTo>
                  <a:pt x="392" y="1056"/>
                </a:lnTo>
                <a:lnTo>
                  <a:pt x="392" y="1056"/>
                </a:lnTo>
                <a:lnTo>
                  <a:pt x="402" y="1065"/>
                </a:lnTo>
                <a:lnTo>
                  <a:pt x="424" y="1085"/>
                </a:lnTo>
                <a:lnTo>
                  <a:pt x="448" y="1109"/>
                </a:lnTo>
                <a:lnTo>
                  <a:pt x="457" y="1119"/>
                </a:lnTo>
                <a:lnTo>
                  <a:pt x="463" y="1128"/>
                </a:lnTo>
                <a:lnTo>
                  <a:pt x="463" y="1128"/>
                </a:lnTo>
                <a:lnTo>
                  <a:pt x="471" y="1146"/>
                </a:lnTo>
                <a:lnTo>
                  <a:pt x="478" y="1165"/>
                </a:lnTo>
                <a:lnTo>
                  <a:pt x="484" y="1181"/>
                </a:lnTo>
                <a:lnTo>
                  <a:pt x="487" y="1190"/>
                </a:lnTo>
                <a:lnTo>
                  <a:pt x="487" y="1190"/>
                </a:lnTo>
                <a:lnTo>
                  <a:pt x="488" y="1200"/>
                </a:lnTo>
                <a:lnTo>
                  <a:pt x="492" y="1221"/>
                </a:lnTo>
                <a:lnTo>
                  <a:pt x="496" y="1243"/>
                </a:lnTo>
                <a:lnTo>
                  <a:pt x="498" y="1252"/>
                </a:lnTo>
                <a:lnTo>
                  <a:pt x="501" y="1256"/>
                </a:lnTo>
                <a:lnTo>
                  <a:pt x="501" y="1256"/>
                </a:lnTo>
                <a:lnTo>
                  <a:pt x="504" y="1257"/>
                </a:lnTo>
                <a:lnTo>
                  <a:pt x="505" y="1257"/>
                </a:lnTo>
                <a:lnTo>
                  <a:pt x="511" y="1256"/>
                </a:lnTo>
                <a:lnTo>
                  <a:pt x="517" y="1254"/>
                </a:lnTo>
                <a:lnTo>
                  <a:pt x="523" y="1249"/>
                </a:lnTo>
                <a:lnTo>
                  <a:pt x="536" y="1238"/>
                </a:lnTo>
                <a:lnTo>
                  <a:pt x="541" y="1232"/>
                </a:lnTo>
                <a:lnTo>
                  <a:pt x="544" y="1228"/>
                </a:lnTo>
                <a:lnTo>
                  <a:pt x="544" y="1228"/>
                </a:lnTo>
                <a:lnTo>
                  <a:pt x="547" y="1218"/>
                </a:lnTo>
                <a:lnTo>
                  <a:pt x="550" y="1203"/>
                </a:lnTo>
                <a:lnTo>
                  <a:pt x="555" y="1160"/>
                </a:lnTo>
                <a:lnTo>
                  <a:pt x="559" y="1119"/>
                </a:lnTo>
                <a:lnTo>
                  <a:pt x="559" y="1105"/>
                </a:lnTo>
                <a:lnTo>
                  <a:pt x="559" y="1099"/>
                </a:lnTo>
                <a:lnTo>
                  <a:pt x="559" y="1099"/>
                </a:lnTo>
                <a:lnTo>
                  <a:pt x="554" y="1096"/>
                </a:lnTo>
                <a:lnTo>
                  <a:pt x="547" y="1092"/>
                </a:lnTo>
                <a:lnTo>
                  <a:pt x="530" y="1085"/>
                </a:lnTo>
                <a:lnTo>
                  <a:pt x="530" y="1085"/>
                </a:lnTo>
                <a:lnTo>
                  <a:pt x="519" y="1081"/>
                </a:lnTo>
                <a:lnTo>
                  <a:pt x="504" y="1077"/>
                </a:lnTo>
                <a:lnTo>
                  <a:pt x="482" y="1071"/>
                </a:lnTo>
                <a:lnTo>
                  <a:pt x="435" y="1028"/>
                </a:lnTo>
                <a:lnTo>
                  <a:pt x="435" y="1028"/>
                </a:lnTo>
                <a:lnTo>
                  <a:pt x="436" y="1027"/>
                </a:lnTo>
                <a:lnTo>
                  <a:pt x="440" y="1022"/>
                </a:lnTo>
                <a:lnTo>
                  <a:pt x="443" y="1016"/>
                </a:lnTo>
                <a:lnTo>
                  <a:pt x="444" y="1012"/>
                </a:lnTo>
                <a:lnTo>
                  <a:pt x="444" y="1009"/>
                </a:lnTo>
                <a:lnTo>
                  <a:pt x="444" y="1009"/>
                </a:lnTo>
                <a:lnTo>
                  <a:pt x="443" y="1004"/>
                </a:lnTo>
                <a:lnTo>
                  <a:pt x="440" y="998"/>
                </a:lnTo>
                <a:lnTo>
                  <a:pt x="429" y="985"/>
                </a:lnTo>
                <a:lnTo>
                  <a:pt x="418" y="973"/>
                </a:lnTo>
                <a:lnTo>
                  <a:pt x="411" y="966"/>
                </a:lnTo>
                <a:lnTo>
                  <a:pt x="411" y="966"/>
                </a:lnTo>
                <a:lnTo>
                  <a:pt x="402" y="953"/>
                </a:lnTo>
                <a:lnTo>
                  <a:pt x="386" y="930"/>
                </a:lnTo>
                <a:lnTo>
                  <a:pt x="371" y="909"/>
                </a:lnTo>
                <a:lnTo>
                  <a:pt x="364" y="899"/>
                </a:lnTo>
                <a:lnTo>
                  <a:pt x="364" y="899"/>
                </a:lnTo>
                <a:lnTo>
                  <a:pt x="377" y="884"/>
                </a:lnTo>
                <a:lnTo>
                  <a:pt x="388" y="871"/>
                </a:lnTo>
                <a:lnTo>
                  <a:pt x="397" y="861"/>
                </a:lnTo>
                <a:lnTo>
                  <a:pt x="397" y="861"/>
                </a:lnTo>
                <a:lnTo>
                  <a:pt x="399" y="854"/>
                </a:lnTo>
                <a:lnTo>
                  <a:pt x="400" y="844"/>
                </a:lnTo>
                <a:lnTo>
                  <a:pt x="400" y="811"/>
                </a:lnTo>
                <a:lnTo>
                  <a:pt x="400" y="779"/>
                </a:lnTo>
                <a:lnTo>
                  <a:pt x="400" y="767"/>
                </a:lnTo>
                <a:lnTo>
                  <a:pt x="402" y="761"/>
                </a:lnTo>
                <a:lnTo>
                  <a:pt x="402" y="761"/>
                </a:lnTo>
                <a:lnTo>
                  <a:pt x="406" y="746"/>
                </a:lnTo>
                <a:lnTo>
                  <a:pt x="412" y="720"/>
                </a:lnTo>
                <a:lnTo>
                  <a:pt x="421" y="681"/>
                </a:lnTo>
                <a:lnTo>
                  <a:pt x="421" y="681"/>
                </a:lnTo>
                <a:lnTo>
                  <a:pt x="421" y="679"/>
                </a:lnTo>
                <a:lnTo>
                  <a:pt x="422" y="679"/>
                </a:lnTo>
                <a:lnTo>
                  <a:pt x="424" y="681"/>
                </a:lnTo>
                <a:lnTo>
                  <a:pt x="430" y="685"/>
                </a:lnTo>
                <a:lnTo>
                  <a:pt x="430" y="685"/>
                </a:lnTo>
                <a:lnTo>
                  <a:pt x="431" y="688"/>
                </a:lnTo>
                <a:lnTo>
                  <a:pt x="434" y="694"/>
                </a:lnTo>
                <a:lnTo>
                  <a:pt x="435" y="700"/>
                </a:lnTo>
                <a:lnTo>
                  <a:pt x="435" y="700"/>
                </a:lnTo>
                <a:lnTo>
                  <a:pt x="441" y="694"/>
                </a:lnTo>
                <a:lnTo>
                  <a:pt x="444" y="689"/>
                </a:lnTo>
                <a:lnTo>
                  <a:pt x="444" y="687"/>
                </a:lnTo>
                <a:lnTo>
                  <a:pt x="444" y="685"/>
                </a:lnTo>
                <a:lnTo>
                  <a:pt x="444" y="685"/>
                </a:lnTo>
                <a:lnTo>
                  <a:pt x="437" y="678"/>
                </a:lnTo>
                <a:lnTo>
                  <a:pt x="430" y="671"/>
                </a:lnTo>
                <a:lnTo>
                  <a:pt x="430" y="671"/>
                </a:lnTo>
                <a:lnTo>
                  <a:pt x="422" y="666"/>
                </a:lnTo>
                <a:lnTo>
                  <a:pt x="418" y="664"/>
                </a:lnTo>
                <a:lnTo>
                  <a:pt x="416" y="662"/>
                </a:lnTo>
                <a:lnTo>
                  <a:pt x="416" y="662"/>
                </a:lnTo>
                <a:lnTo>
                  <a:pt x="413" y="657"/>
                </a:lnTo>
                <a:lnTo>
                  <a:pt x="408" y="648"/>
                </a:lnTo>
                <a:lnTo>
                  <a:pt x="402" y="640"/>
                </a:lnTo>
                <a:lnTo>
                  <a:pt x="398" y="638"/>
                </a:lnTo>
                <a:lnTo>
                  <a:pt x="397" y="638"/>
                </a:lnTo>
                <a:lnTo>
                  <a:pt x="397" y="638"/>
                </a:lnTo>
                <a:lnTo>
                  <a:pt x="394" y="638"/>
                </a:lnTo>
                <a:lnTo>
                  <a:pt x="392" y="637"/>
                </a:lnTo>
                <a:lnTo>
                  <a:pt x="384" y="631"/>
                </a:lnTo>
                <a:lnTo>
                  <a:pt x="373" y="623"/>
                </a:lnTo>
                <a:lnTo>
                  <a:pt x="373" y="623"/>
                </a:lnTo>
                <a:lnTo>
                  <a:pt x="360" y="558"/>
                </a:lnTo>
                <a:lnTo>
                  <a:pt x="344" y="490"/>
                </a:lnTo>
                <a:lnTo>
                  <a:pt x="344" y="490"/>
                </a:lnTo>
                <a:lnTo>
                  <a:pt x="344" y="483"/>
                </a:lnTo>
                <a:lnTo>
                  <a:pt x="346" y="472"/>
                </a:lnTo>
                <a:lnTo>
                  <a:pt x="349" y="457"/>
                </a:lnTo>
                <a:lnTo>
                  <a:pt x="349" y="409"/>
                </a:lnTo>
                <a:lnTo>
                  <a:pt x="349" y="409"/>
                </a:lnTo>
                <a:lnTo>
                  <a:pt x="355" y="407"/>
                </a:lnTo>
                <a:lnTo>
                  <a:pt x="367" y="402"/>
                </a:lnTo>
                <a:lnTo>
                  <a:pt x="378" y="396"/>
                </a:lnTo>
                <a:lnTo>
                  <a:pt x="381" y="394"/>
                </a:lnTo>
                <a:lnTo>
                  <a:pt x="383" y="392"/>
                </a:lnTo>
                <a:lnTo>
                  <a:pt x="383" y="390"/>
                </a:lnTo>
                <a:lnTo>
                  <a:pt x="383" y="390"/>
                </a:lnTo>
                <a:lnTo>
                  <a:pt x="377" y="378"/>
                </a:lnTo>
                <a:lnTo>
                  <a:pt x="367" y="359"/>
                </a:lnTo>
                <a:lnTo>
                  <a:pt x="358" y="342"/>
                </a:lnTo>
                <a:lnTo>
                  <a:pt x="354" y="333"/>
                </a:lnTo>
                <a:lnTo>
                  <a:pt x="354" y="333"/>
                </a:lnTo>
                <a:lnTo>
                  <a:pt x="355" y="326"/>
                </a:lnTo>
                <a:lnTo>
                  <a:pt x="355" y="309"/>
                </a:lnTo>
                <a:lnTo>
                  <a:pt x="354" y="299"/>
                </a:lnTo>
                <a:lnTo>
                  <a:pt x="352" y="288"/>
                </a:lnTo>
                <a:lnTo>
                  <a:pt x="348" y="277"/>
                </a:lnTo>
                <a:lnTo>
                  <a:pt x="344" y="267"/>
                </a:lnTo>
                <a:lnTo>
                  <a:pt x="344" y="267"/>
                </a:lnTo>
                <a:lnTo>
                  <a:pt x="325" y="229"/>
                </a:lnTo>
                <a:lnTo>
                  <a:pt x="316" y="210"/>
                </a:lnTo>
                <a:lnTo>
                  <a:pt x="316" y="210"/>
                </a:lnTo>
                <a:lnTo>
                  <a:pt x="317" y="204"/>
                </a:lnTo>
                <a:lnTo>
                  <a:pt x="317" y="198"/>
                </a:lnTo>
                <a:lnTo>
                  <a:pt x="316" y="191"/>
                </a:lnTo>
                <a:lnTo>
                  <a:pt x="316" y="191"/>
                </a:lnTo>
                <a:lnTo>
                  <a:pt x="308" y="170"/>
                </a:lnTo>
                <a:lnTo>
                  <a:pt x="302" y="157"/>
                </a:lnTo>
                <a:lnTo>
                  <a:pt x="302" y="157"/>
                </a:lnTo>
                <a:lnTo>
                  <a:pt x="298" y="122"/>
                </a:lnTo>
                <a:lnTo>
                  <a:pt x="292" y="62"/>
                </a:lnTo>
                <a:lnTo>
                  <a:pt x="292" y="62"/>
                </a:lnTo>
                <a:lnTo>
                  <a:pt x="290" y="51"/>
                </a:lnTo>
                <a:lnTo>
                  <a:pt x="287" y="42"/>
                </a:lnTo>
                <a:lnTo>
                  <a:pt x="283" y="34"/>
                </a:lnTo>
                <a:lnTo>
                  <a:pt x="279" y="28"/>
                </a:lnTo>
                <a:lnTo>
                  <a:pt x="271" y="17"/>
                </a:lnTo>
                <a:lnTo>
                  <a:pt x="264" y="10"/>
                </a:lnTo>
                <a:lnTo>
                  <a:pt x="264" y="10"/>
                </a:lnTo>
                <a:lnTo>
                  <a:pt x="259" y="5"/>
                </a:lnTo>
                <a:lnTo>
                  <a:pt x="255" y="3"/>
                </a:lnTo>
                <a:lnTo>
                  <a:pt x="251" y="1"/>
                </a:lnTo>
                <a:lnTo>
                  <a:pt x="245" y="0"/>
                </a:lnTo>
                <a:lnTo>
                  <a:pt x="245" y="0"/>
                </a:lnTo>
                <a:lnTo>
                  <a:pt x="227" y="0"/>
                </a:lnTo>
                <a:lnTo>
                  <a:pt x="216" y="0"/>
                </a:lnTo>
                <a:lnTo>
                  <a:pt x="216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BFD53D0C-1776-4296-BAB9-24E904A09785}"/>
              </a:ext>
            </a:extLst>
          </p:cNvPr>
          <p:cNvSpPr>
            <a:spLocks/>
          </p:cNvSpPr>
          <p:nvPr/>
        </p:nvSpPr>
        <p:spPr bwMode="auto">
          <a:xfrm>
            <a:off x="6564214" y="4689138"/>
            <a:ext cx="649603" cy="1644549"/>
          </a:xfrm>
          <a:custGeom>
            <a:avLst/>
            <a:gdLst>
              <a:gd name="T0" fmla="*/ 29 w 506"/>
              <a:gd name="T1" fmla="*/ 71 h 1281"/>
              <a:gd name="T2" fmla="*/ 80 w 506"/>
              <a:gd name="T3" fmla="*/ 48 h 1281"/>
              <a:gd name="T4" fmla="*/ 129 w 506"/>
              <a:gd name="T5" fmla="*/ 9 h 1281"/>
              <a:gd name="T6" fmla="*/ 195 w 506"/>
              <a:gd name="T7" fmla="*/ 8 h 1281"/>
              <a:gd name="T8" fmla="*/ 239 w 506"/>
              <a:gd name="T9" fmla="*/ 54 h 1281"/>
              <a:gd name="T10" fmla="*/ 244 w 506"/>
              <a:gd name="T11" fmla="*/ 121 h 1281"/>
              <a:gd name="T12" fmla="*/ 253 w 506"/>
              <a:gd name="T13" fmla="*/ 146 h 1281"/>
              <a:gd name="T14" fmla="*/ 253 w 506"/>
              <a:gd name="T15" fmla="*/ 173 h 1281"/>
              <a:gd name="T16" fmla="*/ 253 w 506"/>
              <a:gd name="T17" fmla="*/ 182 h 1281"/>
              <a:gd name="T18" fmla="*/ 211 w 506"/>
              <a:gd name="T19" fmla="*/ 183 h 1281"/>
              <a:gd name="T20" fmla="*/ 298 w 506"/>
              <a:gd name="T21" fmla="*/ 246 h 1281"/>
              <a:gd name="T22" fmla="*/ 332 w 506"/>
              <a:gd name="T23" fmla="*/ 313 h 1281"/>
              <a:gd name="T24" fmla="*/ 374 w 506"/>
              <a:gd name="T25" fmla="*/ 475 h 1281"/>
              <a:gd name="T26" fmla="*/ 387 w 506"/>
              <a:gd name="T27" fmla="*/ 603 h 1281"/>
              <a:gd name="T28" fmla="*/ 393 w 506"/>
              <a:gd name="T29" fmla="*/ 697 h 1281"/>
              <a:gd name="T30" fmla="*/ 403 w 506"/>
              <a:gd name="T31" fmla="*/ 805 h 1281"/>
              <a:gd name="T32" fmla="*/ 474 w 506"/>
              <a:gd name="T33" fmla="*/ 871 h 1281"/>
              <a:gd name="T34" fmla="*/ 502 w 506"/>
              <a:gd name="T35" fmla="*/ 967 h 1281"/>
              <a:gd name="T36" fmla="*/ 502 w 506"/>
              <a:gd name="T37" fmla="*/ 1004 h 1281"/>
              <a:gd name="T38" fmla="*/ 463 w 506"/>
              <a:gd name="T39" fmla="*/ 1017 h 1281"/>
              <a:gd name="T40" fmla="*/ 416 w 506"/>
              <a:gd name="T41" fmla="*/ 1142 h 1281"/>
              <a:gd name="T42" fmla="*/ 435 w 506"/>
              <a:gd name="T43" fmla="*/ 1197 h 1281"/>
              <a:gd name="T44" fmla="*/ 446 w 506"/>
              <a:gd name="T45" fmla="*/ 1265 h 1281"/>
              <a:gd name="T46" fmla="*/ 410 w 506"/>
              <a:gd name="T47" fmla="*/ 1272 h 1281"/>
              <a:gd name="T48" fmla="*/ 337 w 506"/>
              <a:gd name="T49" fmla="*/ 1266 h 1281"/>
              <a:gd name="T50" fmla="*/ 308 w 506"/>
              <a:gd name="T51" fmla="*/ 1248 h 1281"/>
              <a:gd name="T52" fmla="*/ 326 w 506"/>
              <a:gd name="T53" fmla="*/ 1231 h 1281"/>
              <a:gd name="T54" fmla="*/ 349 w 506"/>
              <a:gd name="T55" fmla="*/ 1211 h 1281"/>
              <a:gd name="T56" fmla="*/ 346 w 506"/>
              <a:gd name="T57" fmla="*/ 1120 h 1281"/>
              <a:gd name="T58" fmla="*/ 324 w 506"/>
              <a:gd name="T59" fmla="*/ 1101 h 1281"/>
              <a:gd name="T60" fmla="*/ 287 w 506"/>
              <a:gd name="T61" fmla="*/ 1102 h 1281"/>
              <a:gd name="T62" fmla="*/ 263 w 506"/>
              <a:gd name="T63" fmla="*/ 1113 h 1281"/>
              <a:gd name="T64" fmla="*/ 188 w 506"/>
              <a:gd name="T65" fmla="*/ 1197 h 1281"/>
              <a:gd name="T66" fmla="*/ 205 w 506"/>
              <a:gd name="T67" fmla="*/ 1249 h 1281"/>
              <a:gd name="T68" fmla="*/ 195 w 506"/>
              <a:gd name="T69" fmla="*/ 1272 h 1281"/>
              <a:gd name="T70" fmla="*/ 33 w 506"/>
              <a:gd name="T71" fmla="*/ 1276 h 1281"/>
              <a:gd name="T72" fmla="*/ 1 w 506"/>
              <a:gd name="T73" fmla="*/ 1251 h 1281"/>
              <a:gd name="T74" fmla="*/ 17 w 506"/>
              <a:gd name="T75" fmla="*/ 1233 h 1281"/>
              <a:gd name="T76" fmla="*/ 74 w 506"/>
              <a:gd name="T77" fmla="*/ 1206 h 1281"/>
              <a:gd name="T78" fmla="*/ 117 w 506"/>
              <a:gd name="T79" fmla="*/ 1165 h 1281"/>
              <a:gd name="T80" fmla="*/ 99 w 506"/>
              <a:gd name="T81" fmla="*/ 1085 h 1281"/>
              <a:gd name="T82" fmla="*/ 57 w 506"/>
              <a:gd name="T83" fmla="*/ 762 h 1281"/>
              <a:gd name="T84" fmla="*/ 65 w 506"/>
              <a:gd name="T85" fmla="*/ 676 h 1281"/>
              <a:gd name="T86" fmla="*/ 57 w 506"/>
              <a:gd name="T87" fmla="*/ 566 h 1281"/>
              <a:gd name="T88" fmla="*/ 35 w 506"/>
              <a:gd name="T89" fmla="*/ 560 h 1281"/>
              <a:gd name="T90" fmla="*/ 43 w 506"/>
              <a:gd name="T91" fmla="*/ 531 h 1281"/>
              <a:gd name="T92" fmla="*/ 61 w 506"/>
              <a:gd name="T93" fmla="*/ 346 h 1281"/>
              <a:gd name="T94" fmla="*/ 61 w 506"/>
              <a:gd name="T95" fmla="*/ 233 h 1281"/>
              <a:gd name="T96" fmla="*/ 77 w 506"/>
              <a:gd name="T97" fmla="*/ 202 h 1281"/>
              <a:gd name="T98" fmla="*/ 99 w 506"/>
              <a:gd name="T99" fmla="*/ 198 h 1281"/>
              <a:gd name="T100" fmla="*/ 82 w 506"/>
              <a:gd name="T101" fmla="*/ 187 h 1281"/>
              <a:gd name="T102" fmla="*/ 76 w 506"/>
              <a:gd name="T103" fmla="*/ 160 h 1281"/>
              <a:gd name="T104" fmla="*/ 71 w 506"/>
              <a:gd name="T105" fmla="*/ 137 h 1281"/>
              <a:gd name="T106" fmla="*/ 57 w 506"/>
              <a:gd name="T107" fmla="*/ 137 h 1281"/>
              <a:gd name="T108" fmla="*/ 68 w 506"/>
              <a:gd name="T109" fmla="*/ 110 h 1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06" h="1281">
                <a:moveTo>
                  <a:pt x="76" y="99"/>
                </a:moveTo>
                <a:lnTo>
                  <a:pt x="76" y="99"/>
                </a:lnTo>
                <a:lnTo>
                  <a:pt x="53" y="88"/>
                </a:lnTo>
                <a:lnTo>
                  <a:pt x="37" y="78"/>
                </a:lnTo>
                <a:lnTo>
                  <a:pt x="32" y="75"/>
                </a:lnTo>
                <a:lnTo>
                  <a:pt x="29" y="71"/>
                </a:lnTo>
                <a:lnTo>
                  <a:pt x="29" y="71"/>
                </a:lnTo>
                <a:lnTo>
                  <a:pt x="32" y="69"/>
                </a:lnTo>
                <a:lnTo>
                  <a:pt x="38" y="65"/>
                </a:lnTo>
                <a:lnTo>
                  <a:pt x="55" y="58"/>
                </a:lnTo>
                <a:lnTo>
                  <a:pt x="80" y="48"/>
                </a:lnTo>
                <a:lnTo>
                  <a:pt x="80" y="48"/>
                </a:lnTo>
                <a:lnTo>
                  <a:pt x="83" y="44"/>
                </a:lnTo>
                <a:lnTo>
                  <a:pt x="91" y="37"/>
                </a:lnTo>
                <a:lnTo>
                  <a:pt x="104" y="25"/>
                </a:lnTo>
                <a:lnTo>
                  <a:pt x="111" y="20"/>
                </a:lnTo>
                <a:lnTo>
                  <a:pt x="119" y="14"/>
                </a:lnTo>
                <a:lnTo>
                  <a:pt x="129" y="9"/>
                </a:lnTo>
                <a:lnTo>
                  <a:pt x="139" y="5"/>
                </a:lnTo>
                <a:lnTo>
                  <a:pt x="149" y="2"/>
                </a:lnTo>
                <a:lnTo>
                  <a:pt x="160" y="0"/>
                </a:lnTo>
                <a:lnTo>
                  <a:pt x="172" y="0"/>
                </a:lnTo>
                <a:lnTo>
                  <a:pt x="183" y="3"/>
                </a:lnTo>
                <a:lnTo>
                  <a:pt x="195" y="8"/>
                </a:lnTo>
                <a:lnTo>
                  <a:pt x="207" y="15"/>
                </a:lnTo>
                <a:lnTo>
                  <a:pt x="207" y="15"/>
                </a:lnTo>
                <a:lnTo>
                  <a:pt x="218" y="25"/>
                </a:lnTo>
                <a:lnTo>
                  <a:pt x="227" y="35"/>
                </a:lnTo>
                <a:lnTo>
                  <a:pt x="234" y="44"/>
                </a:lnTo>
                <a:lnTo>
                  <a:pt x="239" y="54"/>
                </a:lnTo>
                <a:lnTo>
                  <a:pt x="242" y="64"/>
                </a:lnTo>
                <a:lnTo>
                  <a:pt x="245" y="73"/>
                </a:lnTo>
                <a:lnTo>
                  <a:pt x="246" y="83"/>
                </a:lnTo>
                <a:lnTo>
                  <a:pt x="247" y="92"/>
                </a:lnTo>
                <a:lnTo>
                  <a:pt x="246" y="108"/>
                </a:lnTo>
                <a:lnTo>
                  <a:pt x="244" y="121"/>
                </a:lnTo>
                <a:lnTo>
                  <a:pt x="239" y="132"/>
                </a:lnTo>
                <a:lnTo>
                  <a:pt x="239" y="132"/>
                </a:lnTo>
                <a:lnTo>
                  <a:pt x="245" y="139"/>
                </a:lnTo>
                <a:lnTo>
                  <a:pt x="250" y="144"/>
                </a:lnTo>
                <a:lnTo>
                  <a:pt x="253" y="146"/>
                </a:lnTo>
                <a:lnTo>
                  <a:pt x="253" y="146"/>
                </a:lnTo>
                <a:lnTo>
                  <a:pt x="257" y="148"/>
                </a:lnTo>
                <a:lnTo>
                  <a:pt x="258" y="150"/>
                </a:lnTo>
                <a:lnTo>
                  <a:pt x="259" y="155"/>
                </a:lnTo>
                <a:lnTo>
                  <a:pt x="258" y="160"/>
                </a:lnTo>
                <a:lnTo>
                  <a:pt x="258" y="160"/>
                </a:lnTo>
                <a:lnTo>
                  <a:pt x="253" y="173"/>
                </a:lnTo>
                <a:lnTo>
                  <a:pt x="251" y="178"/>
                </a:lnTo>
                <a:lnTo>
                  <a:pt x="250" y="179"/>
                </a:lnTo>
                <a:lnTo>
                  <a:pt x="248" y="179"/>
                </a:lnTo>
                <a:lnTo>
                  <a:pt x="248" y="179"/>
                </a:lnTo>
                <a:lnTo>
                  <a:pt x="252" y="181"/>
                </a:lnTo>
                <a:lnTo>
                  <a:pt x="253" y="182"/>
                </a:lnTo>
                <a:lnTo>
                  <a:pt x="253" y="182"/>
                </a:lnTo>
                <a:lnTo>
                  <a:pt x="252" y="183"/>
                </a:lnTo>
                <a:lnTo>
                  <a:pt x="248" y="183"/>
                </a:lnTo>
                <a:lnTo>
                  <a:pt x="248" y="183"/>
                </a:lnTo>
                <a:lnTo>
                  <a:pt x="225" y="184"/>
                </a:lnTo>
                <a:lnTo>
                  <a:pt x="211" y="183"/>
                </a:lnTo>
                <a:lnTo>
                  <a:pt x="235" y="198"/>
                </a:lnTo>
                <a:lnTo>
                  <a:pt x="235" y="198"/>
                </a:lnTo>
                <a:lnTo>
                  <a:pt x="246" y="205"/>
                </a:lnTo>
                <a:lnTo>
                  <a:pt x="270" y="223"/>
                </a:lnTo>
                <a:lnTo>
                  <a:pt x="285" y="234"/>
                </a:lnTo>
                <a:lnTo>
                  <a:pt x="298" y="246"/>
                </a:lnTo>
                <a:lnTo>
                  <a:pt x="310" y="260"/>
                </a:lnTo>
                <a:lnTo>
                  <a:pt x="315" y="266"/>
                </a:lnTo>
                <a:lnTo>
                  <a:pt x="319" y="272"/>
                </a:lnTo>
                <a:lnTo>
                  <a:pt x="319" y="272"/>
                </a:lnTo>
                <a:lnTo>
                  <a:pt x="325" y="289"/>
                </a:lnTo>
                <a:lnTo>
                  <a:pt x="332" y="313"/>
                </a:lnTo>
                <a:lnTo>
                  <a:pt x="347" y="373"/>
                </a:lnTo>
                <a:lnTo>
                  <a:pt x="360" y="430"/>
                </a:lnTo>
                <a:lnTo>
                  <a:pt x="365" y="452"/>
                </a:lnTo>
                <a:lnTo>
                  <a:pt x="370" y="464"/>
                </a:lnTo>
                <a:lnTo>
                  <a:pt x="370" y="464"/>
                </a:lnTo>
                <a:lnTo>
                  <a:pt x="374" y="475"/>
                </a:lnTo>
                <a:lnTo>
                  <a:pt x="376" y="492"/>
                </a:lnTo>
                <a:lnTo>
                  <a:pt x="382" y="536"/>
                </a:lnTo>
                <a:lnTo>
                  <a:pt x="388" y="599"/>
                </a:lnTo>
                <a:lnTo>
                  <a:pt x="388" y="599"/>
                </a:lnTo>
                <a:lnTo>
                  <a:pt x="388" y="602"/>
                </a:lnTo>
                <a:lnTo>
                  <a:pt x="387" y="603"/>
                </a:lnTo>
                <a:lnTo>
                  <a:pt x="382" y="604"/>
                </a:lnTo>
                <a:lnTo>
                  <a:pt x="375" y="604"/>
                </a:lnTo>
                <a:lnTo>
                  <a:pt x="379" y="665"/>
                </a:lnTo>
                <a:lnTo>
                  <a:pt x="379" y="665"/>
                </a:lnTo>
                <a:lnTo>
                  <a:pt x="393" y="697"/>
                </a:lnTo>
                <a:lnTo>
                  <a:pt x="393" y="697"/>
                </a:lnTo>
                <a:lnTo>
                  <a:pt x="394" y="704"/>
                </a:lnTo>
                <a:lnTo>
                  <a:pt x="394" y="710"/>
                </a:lnTo>
                <a:lnTo>
                  <a:pt x="393" y="716"/>
                </a:lnTo>
                <a:lnTo>
                  <a:pt x="383" y="729"/>
                </a:lnTo>
                <a:lnTo>
                  <a:pt x="403" y="805"/>
                </a:lnTo>
                <a:lnTo>
                  <a:pt x="403" y="805"/>
                </a:lnTo>
                <a:lnTo>
                  <a:pt x="432" y="829"/>
                </a:lnTo>
                <a:lnTo>
                  <a:pt x="454" y="847"/>
                </a:lnTo>
                <a:lnTo>
                  <a:pt x="467" y="861"/>
                </a:lnTo>
                <a:lnTo>
                  <a:pt x="467" y="861"/>
                </a:lnTo>
                <a:lnTo>
                  <a:pt x="471" y="864"/>
                </a:lnTo>
                <a:lnTo>
                  <a:pt x="474" y="871"/>
                </a:lnTo>
                <a:lnTo>
                  <a:pt x="477" y="883"/>
                </a:lnTo>
                <a:lnTo>
                  <a:pt x="481" y="895"/>
                </a:lnTo>
                <a:lnTo>
                  <a:pt x="482" y="902"/>
                </a:lnTo>
                <a:lnTo>
                  <a:pt x="482" y="902"/>
                </a:lnTo>
                <a:lnTo>
                  <a:pt x="497" y="950"/>
                </a:lnTo>
                <a:lnTo>
                  <a:pt x="502" y="967"/>
                </a:lnTo>
                <a:lnTo>
                  <a:pt x="505" y="981"/>
                </a:lnTo>
                <a:lnTo>
                  <a:pt x="506" y="993"/>
                </a:lnTo>
                <a:lnTo>
                  <a:pt x="506" y="998"/>
                </a:lnTo>
                <a:lnTo>
                  <a:pt x="505" y="1001"/>
                </a:lnTo>
                <a:lnTo>
                  <a:pt x="505" y="1001"/>
                </a:lnTo>
                <a:lnTo>
                  <a:pt x="502" y="1004"/>
                </a:lnTo>
                <a:lnTo>
                  <a:pt x="498" y="1007"/>
                </a:lnTo>
                <a:lnTo>
                  <a:pt x="488" y="1010"/>
                </a:lnTo>
                <a:lnTo>
                  <a:pt x="480" y="1013"/>
                </a:lnTo>
                <a:lnTo>
                  <a:pt x="472" y="1014"/>
                </a:lnTo>
                <a:lnTo>
                  <a:pt x="472" y="1014"/>
                </a:lnTo>
                <a:lnTo>
                  <a:pt x="463" y="1017"/>
                </a:lnTo>
                <a:lnTo>
                  <a:pt x="449" y="1018"/>
                </a:lnTo>
                <a:lnTo>
                  <a:pt x="431" y="1019"/>
                </a:lnTo>
                <a:lnTo>
                  <a:pt x="435" y="1108"/>
                </a:lnTo>
                <a:lnTo>
                  <a:pt x="416" y="1118"/>
                </a:lnTo>
                <a:lnTo>
                  <a:pt x="416" y="1118"/>
                </a:lnTo>
                <a:lnTo>
                  <a:pt x="416" y="1142"/>
                </a:lnTo>
                <a:lnTo>
                  <a:pt x="416" y="1159"/>
                </a:lnTo>
                <a:lnTo>
                  <a:pt x="416" y="1169"/>
                </a:lnTo>
                <a:lnTo>
                  <a:pt x="416" y="1169"/>
                </a:lnTo>
                <a:lnTo>
                  <a:pt x="426" y="1184"/>
                </a:lnTo>
                <a:lnTo>
                  <a:pt x="435" y="1197"/>
                </a:lnTo>
                <a:lnTo>
                  <a:pt x="435" y="1197"/>
                </a:lnTo>
                <a:lnTo>
                  <a:pt x="438" y="1206"/>
                </a:lnTo>
                <a:lnTo>
                  <a:pt x="443" y="1228"/>
                </a:lnTo>
                <a:lnTo>
                  <a:pt x="446" y="1240"/>
                </a:lnTo>
                <a:lnTo>
                  <a:pt x="447" y="1253"/>
                </a:lnTo>
                <a:lnTo>
                  <a:pt x="447" y="1261"/>
                </a:lnTo>
                <a:lnTo>
                  <a:pt x="446" y="1265"/>
                </a:lnTo>
                <a:lnTo>
                  <a:pt x="444" y="1266"/>
                </a:lnTo>
                <a:lnTo>
                  <a:pt x="444" y="1266"/>
                </a:lnTo>
                <a:lnTo>
                  <a:pt x="442" y="1268"/>
                </a:lnTo>
                <a:lnTo>
                  <a:pt x="438" y="1270"/>
                </a:lnTo>
                <a:lnTo>
                  <a:pt x="426" y="1271"/>
                </a:lnTo>
                <a:lnTo>
                  <a:pt x="410" y="1272"/>
                </a:lnTo>
                <a:lnTo>
                  <a:pt x="392" y="1272"/>
                </a:lnTo>
                <a:lnTo>
                  <a:pt x="374" y="1272"/>
                </a:lnTo>
                <a:lnTo>
                  <a:pt x="357" y="1271"/>
                </a:lnTo>
                <a:lnTo>
                  <a:pt x="345" y="1268"/>
                </a:lnTo>
                <a:lnTo>
                  <a:pt x="337" y="1266"/>
                </a:lnTo>
                <a:lnTo>
                  <a:pt x="337" y="1266"/>
                </a:lnTo>
                <a:lnTo>
                  <a:pt x="332" y="1265"/>
                </a:lnTo>
                <a:lnTo>
                  <a:pt x="328" y="1262"/>
                </a:lnTo>
                <a:lnTo>
                  <a:pt x="317" y="1258"/>
                </a:lnTo>
                <a:lnTo>
                  <a:pt x="312" y="1255"/>
                </a:lnTo>
                <a:lnTo>
                  <a:pt x="309" y="1253"/>
                </a:lnTo>
                <a:lnTo>
                  <a:pt x="308" y="1248"/>
                </a:lnTo>
                <a:lnTo>
                  <a:pt x="309" y="1243"/>
                </a:lnTo>
                <a:lnTo>
                  <a:pt x="309" y="1243"/>
                </a:lnTo>
                <a:lnTo>
                  <a:pt x="313" y="1238"/>
                </a:lnTo>
                <a:lnTo>
                  <a:pt x="317" y="1234"/>
                </a:lnTo>
                <a:lnTo>
                  <a:pt x="321" y="1232"/>
                </a:lnTo>
                <a:lnTo>
                  <a:pt x="326" y="1231"/>
                </a:lnTo>
                <a:lnTo>
                  <a:pt x="336" y="1226"/>
                </a:lnTo>
                <a:lnTo>
                  <a:pt x="340" y="1223"/>
                </a:lnTo>
                <a:lnTo>
                  <a:pt x="342" y="1220"/>
                </a:lnTo>
                <a:lnTo>
                  <a:pt x="342" y="1220"/>
                </a:lnTo>
                <a:lnTo>
                  <a:pt x="346" y="1214"/>
                </a:lnTo>
                <a:lnTo>
                  <a:pt x="349" y="1211"/>
                </a:lnTo>
                <a:lnTo>
                  <a:pt x="351" y="1209"/>
                </a:lnTo>
                <a:lnTo>
                  <a:pt x="351" y="1202"/>
                </a:lnTo>
                <a:lnTo>
                  <a:pt x="351" y="1202"/>
                </a:lnTo>
                <a:lnTo>
                  <a:pt x="347" y="1131"/>
                </a:lnTo>
                <a:lnTo>
                  <a:pt x="347" y="1131"/>
                </a:lnTo>
                <a:lnTo>
                  <a:pt x="346" y="1120"/>
                </a:lnTo>
                <a:lnTo>
                  <a:pt x="343" y="1113"/>
                </a:lnTo>
                <a:lnTo>
                  <a:pt x="342" y="1108"/>
                </a:lnTo>
                <a:lnTo>
                  <a:pt x="342" y="1108"/>
                </a:lnTo>
                <a:lnTo>
                  <a:pt x="338" y="1107"/>
                </a:lnTo>
                <a:lnTo>
                  <a:pt x="330" y="1102"/>
                </a:lnTo>
                <a:lnTo>
                  <a:pt x="324" y="1101"/>
                </a:lnTo>
                <a:lnTo>
                  <a:pt x="317" y="1099"/>
                </a:lnTo>
                <a:lnTo>
                  <a:pt x="309" y="1098"/>
                </a:lnTo>
                <a:lnTo>
                  <a:pt x="300" y="1098"/>
                </a:lnTo>
                <a:lnTo>
                  <a:pt x="300" y="1098"/>
                </a:lnTo>
                <a:lnTo>
                  <a:pt x="292" y="1099"/>
                </a:lnTo>
                <a:lnTo>
                  <a:pt x="287" y="1102"/>
                </a:lnTo>
                <a:lnTo>
                  <a:pt x="284" y="1104"/>
                </a:lnTo>
                <a:lnTo>
                  <a:pt x="281" y="1107"/>
                </a:lnTo>
                <a:lnTo>
                  <a:pt x="278" y="1109"/>
                </a:lnTo>
                <a:lnTo>
                  <a:pt x="275" y="1111"/>
                </a:lnTo>
                <a:lnTo>
                  <a:pt x="270" y="1113"/>
                </a:lnTo>
                <a:lnTo>
                  <a:pt x="263" y="1113"/>
                </a:lnTo>
                <a:lnTo>
                  <a:pt x="263" y="1113"/>
                </a:lnTo>
                <a:lnTo>
                  <a:pt x="252" y="1111"/>
                </a:lnTo>
                <a:lnTo>
                  <a:pt x="239" y="1109"/>
                </a:lnTo>
                <a:lnTo>
                  <a:pt x="209" y="1103"/>
                </a:lnTo>
                <a:lnTo>
                  <a:pt x="174" y="1094"/>
                </a:lnTo>
                <a:lnTo>
                  <a:pt x="188" y="1197"/>
                </a:lnTo>
                <a:lnTo>
                  <a:pt x="188" y="1197"/>
                </a:lnTo>
                <a:lnTo>
                  <a:pt x="194" y="1206"/>
                </a:lnTo>
                <a:lnTo>
                  <a:pt x="197" y="1219"/>
                </a:lnTo>
                <a:lnTo>
                  <a:pt x="202" y="1234"/>
                </a:lnTo>
                <a:lnTo>
                  <a:pt x="202" y="1234"/>
                </a:lnTo>
                <a:lnTo>
                  <a:pt x="205" y="1249"/>
                </a:lnTo>
                <a:lnTo>
                  <a:pt x="206" y="1260"/>
                </a:lnTo>
                <a:lnTo>
                  <a:pt x="205" y="1267"/>
                </a:lnTo>
                <a:lnTo>
                  <a:pt x="203" y="1270"/>
                </a:lnTo>
                <a:lnTo>
                  <a:pt x="202" y="1271"/>
                </a:lnTo>
                <a:lnTo>
                  <a:pt x="202" y="1271"/>
                </a:lnTo>
                <a:lnTo>
                  <a:pt x="195" y="1272"/>
                </a:lnTo>
                <a:lnTo>
                  <a:pt x="181" y="1275"/>
                </a:lnTo>
                <a:lnTo>
                  <a:pt x="140" y="1277"/>
                </a:lnTo>
                <a:lnTo>
                  <a:pt x="80" y="1281"/>
                </a:lnTo>
                <a:lnTo>
                  <a:pt x="80" y="1281"/>
                </a:lnTo>
                <a:lnTo>
                  <a:pt x="54" y="1278"/>
                </a:lnTo>
                <a:lnTo>
                  <a:pt x="33" y="1276"/>
                </a:lnTo>
                <a:lnTo>
                  <a:pt x="25" y="1273"/>
                </a:lnTo>
                <a:lnTo>
                  <a:pt x="20" y="1271"/>
                </a:lnTo>
                <a:lnTo>
                  <a:pt x="20" y="1271"/>
                </a:lnTo>
                <a:lnTo>
                  <a:pt x="12" y="1265"/>
                </a:lnTo>
                <a:lnTo>
                  <a:pt x="4" y="1256"/>
                </a:lnTo>
                <a:lnTo>
                  <a:pt x="1" y="1251"/>
                </a:lnTo>
                <a:lnTo>
                  <a:pt x="0" y="1248"/>
                </a:lnTo>
                <a:lnTo>
                  <a:pt x="1" y="1243"/>
                </a:lnTo>
                <a:lnTo>
                  <a:pt x="6" y="1238"/>
                </a:lnTo>
                <a:lnTo>
                  <a:pt x="6" y="1238"/>
                </a:lnTo>
                <a:lnTo>
                  <a:pt x="12" y="1236"/>
                </a:lnTo>
                <a:lnTo>
                  <a:pt x="17" y="1233"/>
                </a:lnTo>
                <a:lnTo>
                  <a:pt x="28" y="1230"/>
                </a:lnTo>
                <a:lnTo>
                  <a:pt x="39" y="1226"/>
                </a:lnTo>
                <a:lnTo>
                  <a:pt x="45" y="1223"/>
                </a:lnTo>
                <a:lnTo>
                  <a:pt x="53" y="1220"/>
                </a:lnTo>
                <a:lnTo>
                  <a:pt x="53" y="1220"/>
                </a:lnTo>
                <a:lnTo>
                  <a:pt x="74" y="1206"/>
                </a:lnTo>
                <a:lnTo>
                  <a:pt x="80" y="1202"/>
                </a:lnTo>
                <a:lnTo>
                  <a:pt x="90" y="1197"/>
                </a:lnTo>
                <a:lnTo>
                  <a:pt x="90" y="1197"/>
                </a:lnTo>
                <a:lnTo>
                  <a:pt x="105" y="1181"/>
                </a:lnTo>
                <a:lnTo>
                  <a:pt x="115" y="1169"/>
                </a:lnTo>
                <a:lnTo>
                  <a:pt x="117" y="1165"/>
                </a:lnTo>
                <a:lnTo>
                  <a:pt x="118" y="1164"/>
                </a:lnTo>
                <a:lnTo>
                  <a:pt x="118" y="1164"/>
                </a:lnTo>
                <a:lnTo>
                  <a:pt x="117" y="1160"/>
                </a:lnTo>
                <a:lnTo>
                  <a:pt x="115" y="1152"/>
                </a:lnTo>
                <a:lnTo>
                  <a:pt x="107" y="1124"/>
                </a:lnTo>
                <a:lnTo>
                  <a:pt x="99" y="1085"/>
                </a:lnTo>
                <a:lnTo>
                  <a:pt x="62" y="1080"/>
                </a:lnTo>
                <a:lnTo>
                  <a:pt x="62" y="1080"/>
                </a:lnTo>
                <a:lnTo>
                  <a:pt x="59" y="929"/>
                </a:lnTo>
                <a:lnTo>
                  <a:pt x="57" y="822"/>
                </a:lnTo>
                <a:lnTo>
                  <a:pt x="57" y="783"/>
                </a:lnTo>
                <a:lnTo>
                  <a:pt x="57" y="762"/>
                </a:lnTo>
                <a:lnTo>
                  <a:pt x="57" y="762"/>
                </a:lnTo>
                <a:lnTo>
                  <a:pt x="61" y="742"/>
                </a:lnTo>
                <a:lnTo>
                  <a:pt x="65" y="720"/>
                </a:lnTo>
                <a:lnTo>
                  <a:pt x="71" y="693"/>
                </a:lnTo>
                <a:lnTo>
                  <a:pt x="71" y="693"/>
                </a:lnTo>
                <a:lnTo>
                  <a:pt x="65" y="676"/>
                </a:lnTo>
                <a:lnTo>
                  <a:pt x="60" y="661"/>
                </a:lnTo>
                <a:lnTo>
                  <a:pt x="57" y="650"/>
                </a:lnTo>
                <a:lnTo>
                  <a:pt x="57" y="650"/>
                </a:lnTo>
                <a:lnTo>
                  <a:pt x="57" y="633"/>
                </a:lnTo>
                <a:lnTo>
                  <a:pt x="57" y="604"/>
                </a:lnTo>
                <a:lnTo>
                  <a:pt x="57" y="566"/>
                </a:lnTo>
                <a:lnTo>
                  <a:pt x="57" y="566"/>
                </a:lnTo>
                <a:lnTo>
                  <a:pt x="54" y="566"/>
                </a:lnTo>
                <a:lnTo>
                  <a:pt x="46" y="566"/>
                </a:lnTo>
                <a:lnTo>
                  <a:pt x="43" y="565"/>
                </a:lnTo>
                <a:lnTo>
                  <a:pt x="39" y="564"/>
                </a:lnTo>
                <a:lnTo>
                  <a:pt x="35" y="560"/>
                </a:lnTo>
                <a:lnTo>
                  <a:pt x="34" y="557"/>
                </a:lnTo>
                <a:lnTo>
                  <a:pt x="34" y="557"/>
                </a:lnTo>
                <a:lnTo>
                  <a:pt x="33" y="553"/>
                </a:lnTo>
                <a:lnTo>
                  <a:pt x="34" y="549"/>
                </a:lnTo>
                <a:lnTo>
                  <a:pt x="38" y="541"/>
                </a:lnTo>
                <a:lnTo>
                  <a:pt x="43" y="531"/>
                </a:lnTo>
                <a:lnTo>
                  <a:pt x="46" y="524"/>
                </a:lnTo>
                <a:lnTo>
                  <a:pt x="48" y="515"/>
                </a:lnTo>
                <a:lnTo>
                  <a:pt x="48" y="515"/>
                </a:lnTo>
                <a:lnTo>
                  <a:pt x="53" y="475"/>
                </a:lnTo>
                <a:lnTo>
                  <a:pt x="57" y="409"/>
                </a:lnTo>
                <a:lnTo>
                  <a:pt x="61" y="346"/>
                </a:lnTo>
                <a:lnTo>
                  <a:pt x="62" y="323"/>
                </a:lnTo>
                <a:lnTo>
                  <a:pt x="62" y="310"/>
                </a:lnTo>
                <a:lnTo>
                  <a:pt x="62" y="310"/>
                </a:lnTo>
                <a:lnTo>
                  <a:pt x="61" y="289"/>
                </a:lnTo>
                <a:lnTo>
                  <a:pt x="60" y="261"/>
                </a:lnTo>
                <a:lnTo>
                  <a:pt x="61" y="233"/>
                </a:lnTo>
                <a:lnTo>
                  <a:pt x="62" y="216"/>
                </a:lnTo>
                <a:lnTo>
                  <a:pt x="62" y="216"/>
                </a:lnTo>
                <a:lnTo>
                  <a:pt x="63" y="212"/>
                </a:lnTo>
                <a:lnTo>
                  <a:pt x="67" y="209"/>
                </a:lnTo>
                <a:lnTo>
                  <a:pt x="72" y="205"/>
                </a:lnTo>
                <a:lnTo>
                  <a:pt x="77" y="202"/>
                </a:lnTo>
                <a:lnTo>
                  <a:pt x="85" y="199"/>
                </a:lnTo>
                <a:lnTo>
                  <a:pt x="90" y="198"/>
                </a:lnTo>
                <a:lnTo>
                  <a:pt x="90" y="198"/>
                </a:lnTo>
                <a:lnTo>
                  <a:pt x="94" y="198"/>
                </a:lnTo>
                <a:lnTo>
                  <a:pt x="98" y="199"/>
                </a:lnTo>
                <a:lnTo>
                  <a:pt x="99" y="198"/>
                </a:lnTo>
                <a:lnTo>
                  <a:pt x="99" y="198"/>
                </a:lnTo>
                <a:lnTo>
                  <a:pt x="99" y="196"/>
                </a:lnTo>
                <a:lnTo>
                  <a:pt x="98" y="196"/>
                </a:lnTo>
                <a:lnTo>
                  <a:pt x="91" y="193"/>
                </a:lnTo>
                <a:lnTo>
                  <a:pt x="84" y="189"/>
                </a:lnTo>
                <a:lnTo>
                  <a:pt x="82" y="187"/>
                </a:lnTo>
                <a:lnTo>
                  <a:pt x="80" y="183"/>
                </a:lnTo>
                <a:lnTo>
                  <a:pt x="80" y="183"/>
                </a:lnTo>
                <a:lnTo>
                  <a:pt x="80" y="173"/>
                </a:lnTo>
                <a:lnTo>
                  <a:pt x="80" y="170"/>
                </a:lnTo>
                <a:lnTo>
                  <a:pt x="76" y="160"/>
                </a:lnTo>
                <a:lnTo>
                  <a:pt x="76" y="160"/>
                </a:lnTo>
                <a:lnTo>
                  <a:pt x="74" y="159"/>
                </a:lnTo>
                <a:lnTo>
                  <a:pt x="72" y="157"/>
                </a:lnTo>
                <a:lnTo>
                  <a:pt x="71" y="155"/>
                </a:lnTo>
                <a:lnTo>
                  <a:pt x="71" y="155"/>
                </a:lnTo>
                <a:lnTo>
                  <a:pt x="71" y="145"/>
                </a:lnTo>
                <a:lnTo>
                  <a:pt x="71" y="137"/>
                </a:lnTo>
                <a:lnTo>
                  <a:pt x="71" y="137"/>
                </a:lnTo>
                <a:lnTo>
                  <a:pt x="63" y="138"/>
                </a:lnTo>
                <a:lnTo>
                  <a:pt x="59" y="138"/>
                </a:lnTo>
                <a:lnTo>
                  <a:pt x="57" y="138"/>
                </a:lnTo>
                <a:lnTo>
                  <a:pt x="57" y="137"/>
                </a:lnTo>
                <a:lnTo>
                  <a:pt x="57" y="137"/>
                </a:lnTo>
                <a:lnTo>
                  <a:pt x="61" y="128"/>
                </a:lnTo>
                <a:lnTo>
                  <a:pt x="63" y="122"/>
                </a:lnTo>
                <a:lnTo>
                  <a:pt x="67" y="118"/>
                </a:lnTo>
                <a:lnTo>
                  <a:pt x="67" y="118"/>
                </a:lnTo>
                <a:lnTo>
                  <a:pt x="68" y="115"/>
                </a:lnTo>
                <a:lnTo>
                  <a:pt x="68" y="110"/>
                </a:lnTo>
                <a:lnTo>
                  <a:pt x="67" y="104"/>
                </a:lnTo>
                <a:lnTo>
                  <a:pt x="63" y="100"/>
                </a:lnTo>
                <a:lnTo>
                  <a:pt x="62" y="99"/>
                </a:lnTo>
                <a:lnTo>
                  <a:pt x="71" y="99"/>
                </a:lnTo>
                <a:lnTo>
                  <a:pt x="76" y="9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CE72C5FC-7EF9-4DA7-B126-0561B968F14E}"/>
              </a:ext>
            </a:extLst>
          </p:cNvPr>
          <p:cNvSpPr>
            <a:spLocks/>
          </p:cNvSpPr>
          <p:nvPr/>
        </p:nvSpPr>
        <p:spPr bwMode="auto">
          <a:xfrm>
            <a:off x="8351369" y="4689138"/>
            <a:ext cx="702964" cy="1646449"/>
          </a:xfrm>
          <a:custGeom>
            <a:avLst/>
            <a:gdLst>
              <a:gd name="T0" fmla="*/ 308 w 529"/>
              <a:gd name="T1" fmla="*/ 26 h 1239"/>
              <a:gd name="T2" fmla="*/ 251 w 529"/>
              <a:gd name="T3" fmla="*/ 0 h 1239"/>
              <a:gd name="T4" fmla="*/ 199 w 529"/>
              <a:gd name="T5" fmla="*/ 25 h 1239"/>
              <a:gd name="T6" fmla="*/ 177 w 529"/>
              <a:gd name="T7" fmla="*/ 53 h 1239"/>
              <a:gd name="T8" fmla="*/ 149 w 529"/>
              <a:gd name="T9" fmla="*/ 79 h 1239"/>
              <a:gd name="T10" fmla="*/ 147 w 529"/>
              <a:gd name="T11" fmla="*/ 100 h 1239"/>
              <a:gd name="T12" fmla="*/ 127 w 529"/>
              <a:gd name="T13" fmla="*/ 157 h 1239"/>
              <a:gd name="T14" fmla="*/ 125 w 529"/>
              <a:gd name="T15" fmla="*/ 234 h 1239"/>
              <a:gd name="T16" fmla="*/ 128 w 529"/>
              <a:gd name="T17" fmla="*/ 303 h 1239"/>
              <a:gd name="T18" fmla="*/ 148 w 529"/>
              <a:gd name="T19" fmla="*/ 372 h 1239"/>
              <a:gd name="T20" fmla="*/ 141 w 529"/>
              <a:gd name="T21" fmla="*/ 430 h 1239"/>
              <a:gd name="T22" fmla="*/ 79 w 529"/>
              <a:gd name="T23" fmla="*/ 535 h 1239"/>
              <a:gd name="T24" fmla="*/ 142 w 529"/>
              <a:gd name="T25" fmla="*/ 662 h 1239"/>
              <a:gd name="T26" fmla="*/ 155 w 529"/>
              <a:gd name="T27" fmla="*/ 743 h 1239"/>
              <a:gd name="T28" fmla="*/ 60 w 529"/>
              <a:gd name="T29" fmla="*/ 975 h 1239"/>
              <a:gd name="T30" fmla="*/ 15 w 529"/>
              <a:gd name="T31" fmla="*/ 1055 h 1239"/>
              <a:gd name="T32" fmla="*/ 5 w 529"/>
              <a:gd name="T33" fmla="*/ 1079 h 1239"/>
              <a:gd name="T34" fmla="*/ 31 w 529"/>
              <a:gd name="T35" fmla="*/ 1079 h 1239"/>
              <a:gd name="T36" fmla="*/ 43 w 529"/>
              <a:gd name="T37" fmla="*/ 1106 h 1239"/>
              <a:gd name="T38" fmla="*/ 42 w 529"/>
              <a:gd name="T39" fmla="*/ 1163 h 1239"/>
              <a:gd name="T40" fmla="*/ 91 w 529"/>
              <a:gd name="T41" fmla="*/ 1217 h 1239"/>
              <a:gd name="T42" fmla="*/ 98 w 529"/>
              <a:gd name="T43" fmla="*/ 1202 h 1239"/>
              <a:gd name="T44" fmla="*/ 89 w 529"/>
              <a:gd name="T45" fmla="*/ 1158 h 1239"/>
              <a:gd name="T46" fmla="*/ 145 w 529"/>
              <a:gd name="T47" fmla="*/ 1083 h 1239"/>
              <a:gd name="T48" fmla="*/ 301 w 529"/>
              <a:gd name="T49" fmla="*/ 1081 h 1239"/>
              <a:gd name="T50" fmla="*/ 301 w 529"/>
              <a:gd name="T51" fmla="*/ 1162 h 1239"/>
              <a:gd name="T52" fmla="*/ 333 w 529"/>
              <a:gd name="T53" fmla="*/ 1197 h 1239"/>
              <a:gd name="T54" fmla="*/ 370 w 529"/>
              <a:gd name="T55" fmla="*/ 1225 h 1239"/>
              <a:gd name="T56" fmla="*/ 446 w 529"/>
              <a:gd name="T57" fmla="*/ 1239 h 1239"/>
              <a:gd name="T58" fmla="*/ 461 w 529"/>
              <a:gd name="T59" fmla="*/ 1223 h 1239"/>
              <a:gd name="T60" fmla="*/ 423 w 529"/>
              <a:gd name="T61" fmla="*/ 1204 h 1239"/>
              <a:gd name="T62" fmla="*/ 396 w 529"/>
              <a:gd name="T63" fmla="*/ 1156 h 1239"/>
              <a:gd name="T64" fmla="*/ 389 w 529"/>
              <a:gd name="T65" fmla="*/ 1113 h 1239"/>
              <a:gd name="T66" fmla="*/ 441 w 529"/>
              <a:gd name="T67" fmla="*/ 963 h 1239"/>
              <a:gd name="T68" fmla="*/ 495 w 529"/>
              <a:gd name="T69" fmla="*/ 1158 h 1239"/>
              <a:gd name="T70" fmla="*/ 525 w 529"/>
              <a:gd name="T71" fmla="*/ 1236 h 1239"/>
              <a:gd name="T72" fmla="*/ 522 w 529"/>
              <a:gd name="T73" fmla="*/ 1162 h 1239"/>
              <a:gd name="T74" fmla="*/ 491 w 529"/>
              <a:gd name="T75" fmla="*/ 986 h 1239"/>
              <a:gd name="T76" fmla="*/ 473 w 529"/>
              <a:gd name="T77" fmla="*/ 847 h 1239"/>
              <a:gd name="T78" fmla="*/ 465 w 529"/>
              <a:gd name="T79" fmla="*/ 768 h 1239"/>
              <a:gd name="T80" fmla="*/ 446 w 529"/>
              <a:gd name="T81" fmla="*/ 761 h 1239"/>
              <a:gd name="T82" fmla="*/ 426 w 529"/>
              <a:gd name="T83" fmla="*/ 705 h 1239"/>
              <a:gd name="T84" fmla="*/ 391 w 529"/>
              <a:gd name="T85" fmla="*/ 623 h 1239"/>
              <a:gd name="T86" fmla="*/ 418 w 529"/>
              <a:gd name="T87" fmla="*/ 597 h 1239"/>
              <a:gd name="T88" fmla="*/ 438 w 529"/>
              <a:gd name="T89" fmla="*/ 631 h 1239"/>
              <a:gd name="T90" fmla="*/ 426 w 529"/>
              <a:gd name="T91" fmla="*/ 582 h 1239"/>
              <a:gd name="T92" fmla="*/ 404 w 529"/>
              <a:gd name="T93" fmla="*/ 563 h 1239"/>
              <a:gd name="T94" fmla="*/ 365 w 529"/>
              <a:gd name="T95" fmla="*/ 461 h 1239"/>
              <a:gd name="T96" fmla="*/ 374 w 529"/>
              <a:gd name="T97" fmla="*/ 347 h 1239"/>
              <a:gd name="T98" fmla="*/ 359 w 529"/>
              <a:gd name="T99" fmla="*/ 244 h 1239"/>
              <a:gd name="T100" fmla="*/ 342 w 529"/>
              <a:gd name="T101" fmla="*/ 229 h 1239"/>
              <a:gd name="T102" fmla="*/ 308 w 529"/>
              <a:gd name="T103" fmla="*/ 219 h 1239"/>
              <a:gd name="T104" fmla="*/ 327 w 529"/>
              <a:gd name="T105" fmla="*/ 170 h 1239"/>
              <a:gd name="T106" fmla="*/ 343 w 529"/>
              <a:gd name="T107" fmla="*/ 141 h 1239"/>
              <a:gd name="T108" fmla="*/ 349 w 529"/>
              <a:gd name="T109" fmla="*/ 112 h 1239"/>
              <a:gd name="T110" fmla="*/ 327 w 529"/>
              <a:gd name="T111" fmla="*/ 74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29" h="1239">
                <a:moveTo>
                  <a:pt x="328" y="57"/>
                </a:moveTo>
                <a:lnTo>
                  <a:pt x="328" y="57"/>
                </a:lnTo>
                <a:lnTo>
                  <a:pt x="327" y="55"/>
                </a:lnTo>
                <a:lnTo>
                  <a:pt x="323" y="48"/>
                </a:lnTo>
                <a:lnTo>
                  <a:pt x="317" y="37"/>
                </a:lnTo>
                <a:lnTo>
                  <a:pt x="312" y="31"/>
                </a:lnTo>
                <a:lnTo>
                  <a:pt x="308" y="26"/>
                </a:lnTo>
                <a:lnTo>
                  <a:pt x="308" y="26"/>
                </a:lnTo>
                <a:lnTo>
                  <a:pt x="295" y="14"/>
                </a:lnTo>
                <a:lnTo>
                  <a:pt x="287" y="10"/>
                </a:lnTo>
                <a:lnTo>
                  <a:pt x="279" y="6"/>
                </a:lnTo>
                <a:lnTo>
                  <a:pt x="270" y="3"/>
                </a:lnTo>
                <a:lnTo>
                  <a:pt x="260" y="0"/>
                </a:lnTo>
                <a:lnTo>
                  <a:pt x="251" y="0"/>
                </a:lnTo>
                <a:lnTo>
                  <a:pt x="239" y="1"/>
                </a:lnTo>
                <a:lnTo>
                  <a:pt x="239" y="1"/>
                </a:lnTo>
                <a:lnTo>
                  <a:pt x="228" y="4"/>
                </a:lnTo>
                <a:lnTo>
                  <a:pt x="220" y="7"/>
                </a:lnTo>
                <a:lnTo>
                  <a:pt x="212" y="12"/>
                </a:lnTo>
                <a:lnTo>
                  <a:pt x="206" y="17"/>
                </a:lnTo>
                <a:lnTo>
                  <a:pt x="199" y="25"/>
                </a:lnTo>
                <a:lnTo>
                  <a:pt x="197" y="29"/>
                </a:lnTo>
                <a:lnTo>
                  <a:pt x="197" y="29"/>
                </a:lnTo>
                <a:lnTo>
                  <a:pt x="193" y="31"/>
                </a:lnTo>
                <a:lnTo>
                  <a:pt x="183" y="43"/>
                </a:lnTo>
                <a:lnTo>
                  <a:pt x="183" y="43"/>
                </a:lnTo>
                <a:lnTo>
                  <a:pt x="179" y="48"/>
                </a:lnTo>
                <a:lnTo>
                  <a:pt x="177" y="53"/>
                </a:lnTo>
                <a:lnTo>
                  <a:pt x="176" y="63"/>
                </a:lnTo>
                <a:lnTo>
                  <a:pt x="174" y="72"/>
                </a:lnTo>
                <a:lnTo>
                  <a:pt x="176" y="75"/>
                </a:lnTo>
                <a:lnTo>
                  <a:pt x="176" y="75"/>
                </a:lnTo>
                <a:lnTo>
                  <a:pt x="170" y="75"/>
                </a:lnTo>
                <a:lnTo>
                  <a:pt x="156" y="78"/>
                </a:lnTo>
                <a:lnTo>
                  <a:pt x="149" y="79"/>
                </a:lnTo>
                <a:lnTo>
                  <a:pt x="145" y="81"/>
                </a:lnTo>
                <a:lnTo>
                  <a:pt x="141" y="83"/>
                </a:lnTo>
                <a:lnTo>
                  <a:pt x="140" y="85"/>
                </a:lnTo>
                <a:lnTo>
                  <a:pt x="141" y="87"/>
                </a:lnTo>
                <a:lnTo>
                  <a:pt x="141" y="87"/>
                </a:lnTo>
                <a:lnTo>
                  <a:pt x="143" y="94"/>
                </a:lnTo>
                <a:lnTo>
                  <a:pt x="147" y="100"/>
                </a:lnTo>
                <a:lnTo>
                  <a:pt x="151" y="105"/>
                </a:lnTo>
                <a:lnTo>
                  <a:pt x="151" y="106"/>
                </a:lnTo>
                <a:lnTo>
                  <a:pt x="151" y="106"/>
                </a:lnTo>
                <a:lnTo>
                  <a:pt x="146" y="116"/>
                </a:lnTo>
                <a:lnTo>
                  <a:pt x="130" y="145"/>
                </a:lnTo>
                <a:lnTo>
                  <a:pt x="130" y="145"/>
                </a:lnTo>
                <a:lnTo>
                  <a:pt x="127" y="157"/>
                </a:lnTo>
                <a:lnTo>
                  <a:pt x="124" y="169"/>
                </a:lnTo>
                <a:lnTo>
                  <a:pt x="123" y="181"/>
                </a:lnTo>
                <a:lnTo>
                  <a:pt x="123" y="192"/>
                </a:lnTo>
                <a:lnTo>
                  <a:pt x="125" y="214"/>
                </a:lnTo>
                <a:lnTo>
                  <a:pt x="127" y="225"/>
                </a:lnTo>
                <a:lnTo>
                  <a:pt x="125" y="234"/>
                </a:lnTo>
                <a:lnTo>
                  <a:pt x="125" y="234"/>
                </a:lnTo>
                <a:lnTo>
                  <a:pt x="124" y="243"/>
                </a:lnTo>
                <a:lnTo>
                  <a:pt x="121" y="253"/>
                </a:lnTo>
                <a:lnTo>
                  <a:pt x="114" y="268"/>
                </a:lnTo>
                <a:lnTo>
                  <a:pt x="106" y="281"/>
                </a:lnTo>
                <a:lnTo>
                  <a:pt x="104" y="286"/>
                </a:lnTo>
                <a:lnTo>
                  <a:pt x="125" y="273"/>
                </a:lnTo>
                <a:lnTo>
                  <a:pt x="128" y="303"/>
                </a:lnTo>
                <a:lnTo>
                  <a:pt x="148" y="270"/>
                </a:lnTo>
                <a:lnTo>
                  <a:pt x="148" y="286"/>
                </a:lnTo>
                <a:lnTo>
                  <a:pt x="173" y="247"/>
                </a:lnTo>
                <a:lnTo>
                  <a:pt x="173" y="247"/>
                </a:lnTo>
                <a:lnTo>
                  <a:pt x="161" y="305"/>
                </a:lnTo>
                <a:lnTo>
                  <a:pt x="153" y="347"/>
                </a:lnTo>
                <a:lnTo>
                  <a:pt x="148" y="372"/>
                </a:lnTo>
                <a:lnTo>
                  <a:pt x="148" y="372"/>
                </a:lnTo>
                <a:lnTo>
                  <a:pt x="142" y="388"/>
                </a:lnTo>
                <a:lnTo>
                  <a:pt x="141" y="397"/>
                </a:lnTo>
                <a:lnTo>
                  <a:pt x="141" y="405"/>
                </a:lnTo>
                <a:lnTo>
                  <a:pt x="141" y="405"/>
                </a:lnTo>
                <a:lnTo>
                  <a:pt x="141" y="422"/>
                </a:lnTo>
                <a:lnTo>
                  <a:pt x="141" y="430"/>
                </a:lnTo>
                <a:lnTo>
                  <a:pt x="141" y="430"/>
                </a:lnTo>
                <a:lnTo>
                  <a:pt x="109" y="480"/>
                </a:lnTo>
                <a:lnTo>
                  <a:pt x="87" y="516"/>
                </a:lnTo>
                <a:lnTo>
                  <a:pt x="81" y="529"/>
                </a:lnTo>
                <a:lnTo>
                  <a:pt x="79" y="532"/>
                </a:lnTo>
                <a:lnTo>
                  <a:pt x="79" y="535"/>
                </a:lnTo>
                <a:lnTo>
                  <a:pt x="79" y="535"/>
                </a:lnTo>
                <a:lnTo>
                  <a:pt x="85" y="547"/>
                </a:lnTo>
                <a:lnTo>
                  <a:pt x="96" y="563"/>
                </a:lnTo>
                <a:lnTo>
                  <a:pt x="111" y="585"/>
                </a:lnTo>
                <a:lnTo>
                  <a:pt x="136" y="592"/>
                </a:lnTo>
                <a:lnTo>
                  <a:pt x="148" y="597"/>
                </a:lnTo>
                <a:lnTo>
                  <a:pt x="148" y="597"/>
                </a:lnTo>
                <a:lnTo>
                  <a:pt x="142" y="662"/>
                </a:lnTo>
                <a:lnTo>
                  <a:pt x="139" y="709"/>
                </a:lnTo>
                <a:lnTo>
                  <a:pt x="137" y="724"/>
                </a:lnTo>
                <a:lnTo>
                  <a:pt x="139" y="731"/>
                </a:lnTo>
                <a:lnTo>
                  <a:pt x="139" y="731"/>
                </a:lnTo>
                <a:lnTo>
                  <a:pt x="142" y="735"/>
                </a:lnTo>
                <a:lnTo>
                  <a:pt x="148" y="740"/>
                </a:lnTo>
                <a:lnTo>
                  <a:pt x="155" y="743"/>
                </a:lnTo>
                <a:lnTo>
                  <a:pt x="155" y="743"/>
                </a:lnTo>
                <a:lnTo>
                  <a:pt x="131" y="813"/>
                </a:lnTo>
                <a:lnTo>
                  <a:pt x="99" y="907"/>
                </a:lnTo>
                <a:lnTo>
                  <a:pt x="99" y="907"/>
                </a:lnTo>
                <a:lnTo>
                  <a:pt x="92" y="922"/>
                </a:lnTo>
                <a:lnTo>
                  <a:pt x="83" y="938"/>
                </a:lnTo>
                <a:lnTo>
                  <a:pt x="60" y="975"/>
                </a:lnTo>
                <a:lnTo>
                  <a:pt x="39" y="1005"/>
                </a:lnTo>
                <a:lnTo>
                  <a:pt x="30" y="1018"/>
                </a:lnTo>
                <a:lnTo>
                  <a:pt x="60" y="1033"/>
                </a:lnTo>
                <a:lnTo>
                  <a:pt x="60" y="1033"/>
                </a:lnTo>
                <a:lnTo>
                  <a:pt x="40" y="1042"/>
                </a:lnTo>
                <a:lnTo>
                  <a:pt x="24" y="1049"/>
                </a:lnTo>
                <a:lnTo>
                  <a:pt x="15" y="1055"/>
                </a:lnTo>
                <a:lnTo>
                  <a:pt x="15" y="1055"/>
                </a:lnTo>
                <a:lnTo>
                  <a:pt x="6" y="1061"/>
                </a:lnTo>
                <a:lnTo>
                  <a:pt x="0" y="1065"/>
                </a:lnTo>
                <a:lnTo>
                  <a:pt x="0" y="1065"/>
                </a:lnTo>
                <a:lnTo>
                  <a:pt x="2" y="1068"/>
                </a:lnTo>
                <a:lnTo>
                  <a:pt x="3" y="1073"/>
                </a:lnTo>
                <a:lnTo>
                  <a:pt x="5" y="1079"/>
                </a:lnTo>
                <a:lnTo>
                  <a:pt x="5" y="1079"/>
                </a:lnTo>
                <a:lnTo>
                  <a:pt x="9" y="1084"/>
                </a:lnTo>
                <a:lnTo>
                  <a:pt x="14" y="1087"/>
                </a:lnTo>
                <a:lnTo>
                  <a:pt x="17" y="1088"/>
                </a:lnTo>
                <a:lnTo>
                  <a:pt x="17" y="1088"/>
                </a:lnTo>
                <a:lnTo>
                  <a:pt x="25" y="1083"/>
                </a:lnTo>
                <a:lnTo>
                  <a:pt x="31" y="1079"/>
                </a:lnTo>
                <a:lnTo>
                  <a:pt x="35" y="1078"/>
                </a:lnTo>
                <a:lnTo>
                  <a:pt x="37" y="1079"/>
                </a:lnTo>
                <a:lnTo>
                  <a:pt x="37" y="1079"/>
                </a:lnTo>
                <a:lnTo>
                  <a:pt x="40" y="1081"/>
                </a:lnTo>
                <a:lnTo>
                  <a:pt x="41" y="1085"/>
                </a:lnTo>
                <a:lnTo>
                  <a:pt x="42" y="1096"/>
                </a:lnTo>
                <a:lnTo>
                  <a:pt x="43" y="1106"/>
                </a:lnTo>
                <a:lnTo>
                  <a:pt x="42" y="1113"/>
                </a:lnTo>
                <a:lnTo>
                  <a:pt x="42" y="1113"/>
                </a:lnTo>
                <a:lnTo>
                  <a:pt x="40" y="1130"/>
                </a:lnTo>
                <a:lnTo>
                  <a:pt x="37" y="1150"/>
                </a:lnTo>
                <a:lnTo>
                  <a:pt x="37" y="1150"/>
                </a:lnTo>
                <a:lnTo>
                  <a:pt x="39" y="1155"/>
                </a:lnTo>
                <a:lnTo>
                  <a:pt x="42" y="1163"/>
                </a:lnTo>
                <a:lnTo>
                  <a:pt x="54" y="1184"/>
                </a:lnTo>
                <a:lnTo>
                  <a:pt x="67" y="1203"/>
                </a:lnTo>
                <a:lnTo>
                  <a:pt x="74" y="1210"/>
                </a:lnTo>
                <a:lnTo>
                  <a:pt x="79" y="1214"/>
                </a:lnTo>
                <a:lnTo>
                  <a:pt x="79" y="1214"/>
                </a:lnTo>
                <a:lnTo>
                  <a:pt x="87" y="1217"/>
                </a:lnTo>
                <a:lnTo>
                  <a:pt x="91" y="1217"/>
                </a:lnTo>
                <a:lnTo>
                  <a:pt x="93" y="1217"/>
                </a:lnTo>
                <a:lnTo>
                  <a:pt x="96" y="1216"/>
                </a:lnTo>
                <a:lnTo>
                  <a:pt x="98" y="1214"/>
                </a:lnTo>
                <a:lnTo>
                  <a:pt x="98" y="1210"/>
                </a:lnTo>
                <a:lnTo>
                  <a:pt x="99" y="1206"/>
                </a:lnTo>
                <a:lnTo>
                  <a:pt x="99" y="1206"/>
                </a:lnTo>
                <a:lnTo>
                  <a:pt x="98" y="1202"/>
                </a:lnTo>
                <a:lnTo>
                  <a:pt x="97" y="1197"/>
                </a:lnTo>
                <a:lnTo>
                  <a:pt x="92" y="1185"/>
                </a:lnTo>
                <a:lnTo>
                  <a:pt x="90" y="1179"/>
                </a:lnTo>
                <a:lnTo>
                  <a:pt x="89" y="1172"/>
                </a:lnTo>
                <a:lnTo>
                  <a:pt x="89" y="1165"/>
                </a:lnTo>
                <a:lnTo>
                  <a:pt x="89" y="1158"/>
                </a:lnTo>
                <a:lnTo>
                  <a:pt x="89" y="1158"/>
                </a:lnTo>
                <a:lnTo>
                  <a:pt x="92" y="1149"/>
                </a:lnTo>
                <a:lnTo>
                  <a:pt x="97" y="1140"/>
                </a:lnTo>
                <a:lnTo>
                  <a:pt x="110" y="1121"/>
                </a:lnTo>
                <a:lnTo>
                  <a:pt x="123" y="1104"/>
                </a:lnTo>
                <a:lnTo>
                  <a:pt x="130" y="1093"/>
                </a:lnTo>
                <a:lnTo>
                  <a:pt x="130" y="1093"/>
                </a:lnTo>
                <a:lnTo>
                  <a:pt x="145" y="1083"/>
                </a:lnTo>
                <a:lnTo>
                  <a:pt x="168" y="1063"/>
                </a:lnTo>
                <a:lnTo>
                  <a:pt x="202" y="1037"/>
                </a:lnTo>
                <a:lnTo>
                  <a:pt x="283" y="1035"/>
                </a:lnTo>
                <a:lnTo>
                  <a:pt x="283" y="1035"/>
                </a:lnTo>
                <a:lnTo>
                  <a:pt x="289" y="1053"/>
                </a:lnTo>
                <a:lnTo>
                  <a:pt x="295" y="1068"/>
                </a:lnTo>
                <a:lnTo>
                  <a:pt x="301" y="1081"/>
                </a:lnTo>
                <a:lnTo>
                  <a:pt x="301" y="1081"/>
                </a:lnTo>
                <a:lnTo>
                  <a:pt x="307" y="1093"/>
                </a:lnTo>
                <a:lnTo>
                  <a:pt x="314" y="1103"/>
                </a:lnTo>
                <a:lnTo>
                  <a:pt x="322" y="1113"/>
                </a:lnTo>
                <a:lnTo>
                  <a:pt x="322" y="1113"/>
                </a:lnTo>
                <a:lnTo>
                  <a:pt x="301" y="1162"/>
                </a:lnTo>
                <a:lnTo>
                  <a:pt x="301" y="1162"/>
                </a:lnTo>
                <a:lnTo>
                  <a:pt x="299" y="1168"/>
                </a:lnTo>
                <a:lnTo>
                  <a:pt x="299" y="1177"/>
                </a:lnTo>
                <a:lnTo>
                  <a:pt x="301" y="1199"/>
                </a:lnTo>
                <a:lnTo>
                  <a:pt x="303" y="1229"/>
                </a:lnTo>
                <a:lnTo>
                  <a:pt x="330" y="1229"/>
                </a:lnTo>
                <a:lnTo>
                  <a:pt x="333" y="1197"/>
                </a:lnTo>
                <a:lnTo>
                  <a:pt x="333" y="1197"/>
                </a:lnTo>
                <a:lnTo>
                  <a:pt x="343" y="1202"/>
                </a:lnTo>
                <a:lnTo>
                  <a:pt x="353" y="1208"/>
                </a:lnTo>
                <a:lnTo>
                  <a:pt x="357" y="1210"/>
                </a:lnTo>
                <a:lnTo>
                  <a:pt x="359" y="1214"/>
                </a:lnTo>
                <a:lnTo>
                  <a:pt x="359" y="1214"/>
                </a:lnTo>
                <a:lnTo>
                  <a:pt x="364" y="1221"/>
                </a:lnTo>
                <a:lnTo>
                  <a:pt x="370" y="1225"/>
                </a:lnTo>
                <a:lnTo>
                  <a:pt x="379" y="1234"/>
                </a:lnTo>
                <a:lnTo>
                  <a:pt x="379" y="1234"/>
                </a:lnTo>
                <a:lnTo>
                  <a:pt x="383" y="1235"/>
                </a:lnTo>
                <a:lnTo>
                  <a:pt x="390" y="1236"/>
                </a:lnTo>
                <a:lnTo>
                  <a:pt x="409" y="1237"/>
                </a:lnTo>
                <a:lnTo>
                  <a:pt x="430" y="1239"/>
                </a:lnTo>
                <a:lnTo>
                  <a:pt x="446" y="1239"/>
                </a:lnTo>
                <a:lnTo>
                  <a:pt x="446" y="1239"/>
                </a:lnTo>
                <a:lnTo>
                  <a:pt x="449" y="1237"/>
                </a:lnTo>
                <a:lnTo>
                  <a:pt x="453" y="1236"/>
                </a:lnTo>
                <a:lnTo>
                  <a:pt x="457" y="1234"/>
                </a:lnTo>
                <a:lnTo>
                  <a:pt x="459" y="1230"/>
                </a:lnTo>
                <a:lnTo>
                  <a:pt x="460" y="1224"/>
                </a:lnTo>
                <a:lnTo>
                  <a:pt x="461" y="1223"/>
                </a:lnTo>
                <a:lnTo>
                  <a:pt x="460" y="1221"/>
                </a:lnTo>
                <a:lnTo>
                  <a:pt x="460" y="1221"/>
                </a:lnTo>
                <a:lnTo>
                  <a:pt x="455" y="1218"/>
                </a:lnTo>
                <a:lnTo>
                  <a:pt x="445" y="1215"/>
                </a:lnTo>
                <a:lnTo>
                  <a:pt x="433" y="1210"/>
                </a:lnTo>
                <a:lnTo>
                  <a:pt x="423" y="1204"/>
                </a:lnTo>
                <a:lnTo>
                  <a:pt x="423" y="1204"/>
                </a:lnTo>
                <a:lnTo>
                  <a:pt x="420" y="1200"/>
                </a:lnTo>
                <a:lnTo>
                  <a:pt x="416" y="1196"/>
                </a:lnTo>
                <a:lnTo>
                  <a:pt x="410" y="1186"/>
                </a:lnTo>
                <a:lnTo>
                  <a:pt x="402" y="1167"/>
                </a:lnTo>
                <a:lnTo>
                  <a:pt x="402" y="1167"/>
                </a:lnTo>
                <a:lnTo>
                  <a:pt x="397" y="1158"/>
                </a:lnTo>
                <a:lnTo>
                  <a:pt x="396" y="1156"/>
                </a:lnTo>
                <a:lnTo>
                  <a:pt x="393" y="1155"/>
                </a:lnTo>
                <a:lnTo>
                  <a:pt x="393" y="1155"/>
                </a:lnTo>
                <a:lnTo>
                  <a:pt x="393" y="1154"/>
                </a:lnTo>
                <a:lnTo>
                  <a:pt x="392" y="1152"/>
                </a:lnTo>
                <a:lnTo>
                  <a:pt x="390" y="1142"/>
                </a:lnTo>
                <a:lnTo>
                  <a:pt x="390" y="1129"/>
                </a:lnTo>
                <a:lnTo>
                  <a:pt x="389" y="1113"/>
                </a:lnTo>
                <a:lnTo>
                  <a:pt x="389" y="1113"/>
                </a:lnTo>
                <a:lnTo>
                  <a:pt x="390" y="1102"/>
                </a:lnTo>
                <a:lnTo>
                  <a:pt x="392" y="1083"/>
                </a:lnTo>
                <a:lnTo>
                  <a:pt x="402" y="1035"/>
                </a:lnTo>
                <a:lnTo>
                  <a:pt x="414" y="972"/>
                </a:lnTo>
                <a:lnTo>
                  <a:pt x="441" y="963"/>
                </a:lnTo>
                <a:lnTo>
                  <a:pt x="441" y="963"/>
                </a:lnTo>
                <a:lnTo>
                  <a:pt x="463" y="1046"/>
                </a:lnTo>
                <a:lnTo>
                  <a:pt x="478" y="1104"/>
                </a:lnTo>
                <a:lnTo>
                  <a:pt x="485" y="1135"/>
                </a:lnTo>
                <a:lnTo>
                  <a:pt x="485" y="1135"/>
                </a:lnTo>
                <a:lnTo>
                  <a:pt x="486" y="1140"/>
                </a:lnTo>
                <a:lnTo>
                  <a:pt x="489" y="1146"/>
                </a:lnTo>
                <a:lnTo>
                  <a:pt x="495" y="1158"/>
                </a:lnTo>
                <a:lnTo>
                  <a:pt x="504" y="1172"/>
                </a:lnTo>
                <a:lnTo>
                  <a:pt x="517" y="1231"/>
                </a:lnTo>
                <a:lnTo>
                  <a:pt x="517" y="1231"/>
                </a:lnTo>
                <a:lnTo>
                  <a:pt x="519" y="1234"/>
                </a:lnTo>
                <a:lnTo>
                  <a:pt x="521" y="1235"/>
                </a:lnTo>
                <a:lnTo>
                  <a:pt x="525" y="1236"/>
                </a:lnTo>
                <a:lnTo>
                  <a:pt x="525" y="1236"/>
                </a:lnTo>
                <a:lnTo>
                  <a:pt x="526" y="1235"/>
                </a:lnTo>
                <a:lnTo>
                  <a:pt x="527" y="1234"/>
                </a:lnTo>
                <a:lnTo>
                  <a:pt x="528" y="1229"/>
                </a:lnTo>
                <a:lnTo>
                  <a:pt x="529" y="1223"/>
                </a:lnTo>
                <a:lnTo>
                  <a:pt x="520" y="1169"/>
                </a:lnTo>
                <a:lnTo>
                  <a:pt x="520" y="1169"/>
                </a:lnTo>
                <a:lnTo>
                  <a:pt x="522" y="1162"/>
                </a:lnTo>
                <a:lnTo>
                  <a:pt x="522" y="1162"/>
                </a:lnTo>
                <a:lnTo>
                  <a:pt x="519" y="1138"/>
                </a:lnTo>
                <a:lnTo>
                  <a:pt x="510" y="1086"/>
                </a:lnTo>
                <a:lnTo>
                  <a:pt x="501" y="1031"/>
                </a:lnTo>
                <a:lnTo>
                  <a:pt x="495" y="1000"/>
                </a:lnTo>
                <a:lnTo>
                  <a:pt x="495" y="1000"/>
                </a:lnTo>
                <a:lnTo>
                  <a:pt x="491" y="986"/>
                </a:lnTo>
                <a:lnTo>
                  <a:pt x="488" y="966"/>
                </a:lnTo>
                <a:lnTo>
                  <a:pt x="483" y="942"/>
                </a:lnTo>
                <a:lnTo>
                  <a:pt x="502" y="935"/>
                </a:lnTo>
                <a:lnTo>
                  <a:pt x="502" y="935"/>
                </a:lnTo>
                <a:lnTo>
                  <a:pt x="478" y="863"/>
                </a:lnTo>
                <a:lnTo>
                  <a:pt x="478" y="863"/>
                </a:lnTo>
                <a:lnTo>
                  <a:pt x="473" y="847"/>
                </a:lnTo>
                <a:lnTo>
                  <a:pt x="470" y="834"/>
                </a:lnTo>
                <a:lnTo>
                  <a:pt x="458" y="798"/>
                </a:lnTo>
                <a:lnTo>
                  <a:pt x="458" y="798"/>
                </a:lnTo>
                <a:lnTo>
                  <a:pt x="461" y="787"/>
                </a:lnTo>
                <a:lnTo>
                  <a:pt x="465" y="775"/>
                </a:lnTo>
                <a:lnTo>
                  <a:pt x="465" y="775"/>
                </a:lnTo>
                <a:lnTo>
                  <a:pt x="465" y="768"/>
                </a:lnTo>
                <a:lnTo>
                  <a:pt x="464" y="765"/>
                </a:lnTo>
                <a:lnTo>
                  <a:pt x="463" y="763"/>
                </a:lnTo>
                <a:lnTo>
                  <a:pt x="460" y="763"/>
                </a:lnTo>
                <a:lnTo>
                  <a:pt x="460" y="763"/>
                </a:lnTo>
                <a:lnTo>
                  <a:pt x="451" y="762"/>
                </a:lnTo>
                <a:lnTo>
                  <a:pt x="446" y="761"/>
                </a:lnTo>
                <a:lnTo>
                  <a:pt x="446" y="761"/>
                </a:lnTo>
                <a:lnTo>
                  <a:pt x="445" y="759"/>
                </a:lnTo>
                <a:lnTo>
                  <a:pt x="441" y="754"/>
                </a:lnTo>
                <a:lnTo>
                  <a:pt x="438" y="744"/>
                </a:lnTo>
                <a:lnTo>
                  <a:pt x="433" y="729"/>
                </a:lnTo>
                <a:lnTo>
                  <a:pt x="433" y="729"/>
                </a:lnTo>
                <a:lnTo>
                  <a:pt x="430" y="718"/>
                </a:lnTo>
                <a:lnTo>
                  <a:pt x="426" y="705"/>
                </a:lnTo>
                <a:lnTo>
                  <a:pt x="413" y="676"/>
                </a:lnTo>
                <a:lnTo>
                  <a:pt x="402" y="651"/>
                </a:lnTo>
                <a:lnTo>
                  <a:pt x="396" y="641"/>
                </a:lnTo>
                <a:lnTo>
                  <a:pt x="396" y="641"/>
                </a:lnTo>
                <a:lnTo>
                  <a:pt x="393" y="631"/>
                </a:lnTo>
                <a:lnTo>
                  <a:pt x="391" y="623"/>
                </a:lnTo>
                <a:lnTo>
                  <a:pt x="391" y="623"/>
                </a:lnTo>
                <a:lnTo>
                  <a:pt x="404" y="616"/>
                </a:lnTo>
                <a:lnTo>
                  <a:pt x="404" y="616"/>
                </a:lnTo>
                <a:lnTo>
                  <a:pt x="410" y="612"/>
                </a:lnTo>
                <a:lnTo>
                  <a:pt x="414" y="606"/>
                </a:lnTo>
                <a:lnTo>
                  <a:pt x="414" y="606"/>
                </a:lnTo>
                <a:lnTo>
                  <a:pt x="418" y="597"/>
                </a:lnTo>
                <a:lnTo>
                  <a:pt x="418" y="597"/>
                </a:lnTo>
                <a:lnTo>
                  <a:pt x="422" y="601"/>
                </a:lnTo>
                <a:lnTo>
                  <a:pt x="424" y="605"/>
                </a:lnTo>
                <a:lnTo>
                  <a:pt x="426" y="609"/>
                </a:lnTo>
                <a:lnTo>
                  <a:pt x="426" y="609"/>
                </a:lnTo>
                <a:lnTo>
                  <a:pt x="428" y="631"/>
                </a:lnTo>
                <a:lnTo>
                  <a:pt x="438" y="631"/>
                </a:lnTo>
                <a:lnTo>
                  <a:pt x="438" y="631"/>
                </a:lnTo>
                <a:lnTo>
                  <a:pt x="438" y="621"/>
                </a:lnTo>
                <a:lnTo>
                  <a:pt x="435" y="601"/>
                </a:lnTo>
                <a:lnTo>
                  <a:pt x="435" y="601"/>
                </a:lnTo>
                <a:lnTo>
                  <a:pt x="434" y="594"/>
                </a:lnTo>
                <a:lnTo>
                  <a:pt x="432" y="588"/>
                </a:lnTo>
                <a:lnTo>
                  <a:pt x="428" y="584"/>
                </a:lnTo>
                <a:lnTo>
                  <a:pt x="426" y="582"/>
                </a:lnTo>
                <a:lnTo>
                  <a:pt x="416" y="579"/>
                </a:lnTo>
                <a:lnTo>
                  <a:pt x="416" y="579"/>
                </a:lnTo>
                <a:lnTo>
                  <a:pt x="414" y="574"/>
                </a:lnTo>
                <a:lnTo>
                  <a:pt x="410" y="569"/>
                </a:lnTo>
                <a:lnTo>
                  <a:pt x="407" y="565"/>
                </a:lnTo>
                <a:lnTo>
                  <a:pt x="407" y="565"/>
                </a:lnTo>
                <a:lnTo>
                  <a:pt x="404" y="563"/>
                </a:lnTo>
                <a:lnTo>
                  <a:pt x="401" y="561"/>
                </a:lnTo>
                <a:lnTo>
                  <a:pt x="395" y="560"/>
                </a:lnTo>
                <a:lnTo>
                  <a:pt x="386" y="560"/>
                </a:lnTo>
                <a:lnTo>
                  <a:pt x="365" y="555"/>
                </a:lnTo>
                <a:lnTo>
                  <a:pt x="365" y="555"/>
                </a:lnTo>
                <a:lnTo>
                  <a:pt x="365" y="500"/>
                </a:lnTo>
                <a:lnTo>
                  <a:pt x="365" y="461"/>
                </a:lnTo>
                <a:lnTo>
                  <a:pt x="366" y="447"/>
                </a:lnTo>
                <a:lnTo>
                  <a:pt x="367" y="440"/>
                </a:lnTo>
                <a:lnTo>
                  <a:pt x="367" y="440"/>
                </a:lnTo>
                <a:lnTo>
                  <a:pt x="368" y="424"/>
                </a:lnTo>
                <a:lnTo>
                  <a:pt x="371" y="395"/>
                </a:lnTo>
                <a:lnTo>
                  <a:pt x="374" y="347"/>
                </a:lnTo>
                <a:lnTo>
                  <a:pt x="374" y="347"/>
                </a:lnTo>
                <a:lnTo>
                  <a:pt x="373" y="340"/>
                </a:lnTo>
                <a:lnTo>
                  <a:pt x="372" y="329"/>
                </a:lnTo>
                <a:lnTo>
                  <a:pt x="367" y="301"/>
                </a:lnTo>
                <a:lnTo>
                  <a:pt x="359" y="261"/>
                </a:lnTo>
                <a:lnTo>
                  <a:pt x="359" y="261"/>
                </a:lnTo>
                <a:lnTo>
                  <a:pt x="359" y="254"/>
                </a:lnTo>
                <a:lnTo>
                  <a:pt x="359" y="244"/>
                </a:lnTo>
                <a:lnTo>
                  <a:pt x="359" y="244"/>
                </a:lnTo>
                <a:lnTo>
                  <a:pt x="359" y="238"/>
                </a:lnTo>
                <a:lnTo>
                  <a:pt x="358" y="235"/>
                </a:lnTo>
                <a:lnTo>
                  <a:pt x="355" y="231"/>
                </a:lnTo>
                <a:lnTo>
                  <a:pt x="349" y="229"/>
                </a:lnTo>
                <a:lnTo>
                  <a:pt x="349" y="229"/>
                </a:lnTo>
                <a:lnTo>
                  <a:pt x="342" y="229"/>
                </a:lnTo>
                <a:lnTo>
                  <a:pt x="334" y="230"/>
                </a:lnTo>
                <a:lnTo>
                  <a:pt x="326" y="231"/>
                </a:lnTo>
                <a:lnTo>
                  <a:pt x="326" y="231"/>
                </a:lnTo>
                <a:lnTo>
                  <a:pt x="317" y="229"/>
                </a:lnTo>
                <a:lnTo>
                  <a:pt x="310" y="226"/>
                </a:lnTo>
                <a:lnTo>
                  <a:pt x="308" y="219"/>
                </a:lnTo>
                <a:lnTo>
                  <a:pt x="308" y="219"/>
                </a:lnTo>
                <a:lnTo>
                  <a:pt x="308" y="213"/>
                </a:lnTo>
                <a:lnTo>
                  <a:pt x="310" y="200"/>
                </a:lnTo>
                <a:lnTo>
                  <a:pt x="314" y="186"/>
                </a:lnTo>
                <a:lnTo>
                  <a:pt x="317" y="180"/>
                </a:lnTo>
                <a:lnTo>
                  <a:pt x="320" y="175"/>
                </a:lnTo>
                <a:lnTo>
                  <a:pt x="320" y="175"/>
                </a:lnTo>
                <a:lnTo>
                  <a:pt x="327" y="170"/>
                </a:lnTo>
                <a:lnTo>
                  <a:pt x="333" y="169"/>
                </a:lnTo>
                <a:lnTo>
                  <a:pt x="338" y="168"/>
                </a:lnTo>
                <a:lnTo>
                  <a:pt x="342" y="166"/>
                </a:lnTo>
                <a:lnTo>
                  <a:pt x="342" y="166"/>
                </a:lnTo>
                <a:lnTo>
                  <a:pt x="343" y="162"/>
                </a:lnTo>
                <a:lnTo>
                  <a:pt x="345" y="156"/>
                </a:lnTo>
                <a:lnTo>
                  <a:pt x="343" y="141"/>
                </a:lnTo>
                <a:lnTo>
                  <a:pt x="340" y="119"/>
                </a:lnTo>
                <a:lnTo>
                  <a:pt x="340" y="119"/>
                </a:lnTo>
                <a:lnTo>
                  <a:pt x="346" y="117"/>
                </a:lnTo>
                <a:lnTo>
                  <a:pt x="349" y="116"/>
                </a:lnTo>
                <a:lnTo>
                  <a:pt x="349" y="113"/>
                </a:lnTo>
                <a:lnTo>
                  <a:pt x="349" y="112"/>
                </a:lnTo>
                <a:lnTo>
                  <a:pt x="349" y="112"/>
                </a:lnTo>
                <a:lnTo>
                  <a:pt x="347" y="107"/>
                </a:lnTo>
                <a:lnTo>
                  <a:pt x="345" y="105"/>
                </a:lnTo>
                <a:lnTo>
                  <a:pt x="340" y="100"/>
                </a:lnTo>
                <a:lnTo>
                  <a:pt x="335" y="92"/>
                </a:lnTo>
                <a:lnTo>
                  <a:pt x="335" y="92"/>
                </a:lnTo>
                <a:lnTo>
                  <a:pt x="330" y="82"/>
                </a:lnTo>
                <a:lnTo>
                  <a:pt x="327" y="74"/>
                </a:lnTo>
                <a:lnTo>
                  <a:pt x="326" y="64"/>
                </a:lnTo>
                <a:lnTo>
                  <a:pt x="335" y="68"/>
                </a:lnTo>
                <a:lnTo>
                  <a:pt x="328" y="5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7">
            <a:extLst>
              <a:ext uri="{FF2B5EF4-FFF2-40B4-BE49-F238E27FC236}">
                <a16:creationId xmlns:a16="http://schemas.microsoft.com/office/drawing/2014/main" id="{5C3898F2-819B-4B64-A50C-76432FB5203B}"/>
              </a:ext>
            </a:extLst>
          </p:cNvPr>
          <p:cNvSpPr>
            <a:spLocks/>
          </p:cNvSpPr>
          <p:nvPr/>
        </p:nvSpPr>
        <p:spPr bwMode="auto">
          <a:xfrm>
            <a:off x="4551305" y="814160"/>
            <a:ext cx="748014" cy="1648645"/>
          </a:xfrm>
          <a:custGeom>
            <a:avLst/>
            <a:gdLst>
              <a:gd name="T0" fmla="*/ 310 w 794"/>
              <a:gd name="T1" fmla="*/ 25 h 1750"/>
              <a:gd name="T2" fmla="*/ 268 w 794"/>
              <a:gd name="T3" fmla="*/ 134 h 1750"/>
              <a:gd name="T4" fmla="*/ 259 w 794"/>
              <a:gd name="T5" fmla="*/ 254 h 1750"/>
              <a:gd name="T6" fmla="*/ 205 w 794"/>
              <a:gd name="T7" fmla="*/ 326 h 1750"/>
              <a:gd name="T8" fmla="*/ 183 w 794"/>
              <a:gd name="T9" fmla="*/ 397 h 1750"/>
              <a:gd name="T10" fmla="*/ 50 w 794"/>
              <a:gd name="T11" fmla="*/ 667 h 1750"/>
              <a:gd name="T12" fmla="*/ 8 w 794"/>
              <a:gd name="T13" fmla="*/ 788 h 1750"/>
              <a:gd name="T14" fmla="*/ 4 w 794"/>
              <a:gd name="T15" fmla="*/ 850 h 1750"/>
              <a:gd name="T16" fmla="*/ 20 w 794"/>
              <a:gd name="T17" fmla="*/ 916 h 1750"/>
              <a:gd name="T18" fmla="*/ 47 w 794"/>
              <a:gd name="T19" fmla="*/ 923 h 1750"/>
              <a:gd name="T20" fmla="*/ 36 w 794"/>
              <a:gd name="T21" fmla="*/ 873 h 1750"/>
              <a:gd name="T22" fmla="*/ 50 w 794"/>
              <a:gd name="T23" fmla="*/ 895 h 1750"/>
              <a:gd name="T24" fmla="*/ 69 w 794"/>
              <a:gd name="T25" fmla="*/ 868 h 1750"/>
              <a:gd name="T26" fmla="*/ 95 w 794"/>
              <a:gd name="T27" fmla="*/ 821 h 1750"/>
              <a:gd name="T28" fmla="*/ 116 w 794"/>
              <a:gd name="T29" fmla="*/ 790 h 1750"/>
              <a:gd name="T30" fmla="*/ 194 w 794"/>
              <a:gd name="T31" fmla="*/ 736 h 1750"/>
              <a:gd name="T32" fmla="*/ 178 w 794"/>
              <a:gd name="T33" fmla="*/ 804 h 1750"/>
              <a:gd name="T34" fmla="*/ 175 w 794"/>
              <a:gd name="T35" fmla="*/ 903 h 1750"/>
              <a:gd name="T36" fmla="*/ 186 w 794"/>
              <a:gd name="T37" fmla="*/ 960 h 1750"/>
              <a:gd name="T38" fmla="*/ 180 w 794"/>
              <a:gd name="T39" fmla="*/ 1002 h 1750"/>
              <a:gd name="T40" fmla="*/ 230 w 794"/>
              <a:gd name="T41" fmla="*/ 1160 h 1750"/>
              <a:gd name="T42" fmla="*/ 199 w 794"/>
              <a:gd name="T43" fmla="*/ 1286 h 1750"/>
              <a:gd name="T44" fmla="*/ 125 w 794"/>
              <a:gd name="T45" fmla="*/ 1491 h 1750"/>
              <a:gd name="T46" fmla="*/ 104 w 794"/>
              <a:gd name="T47" fmla="*/ 1606 h 1750"/>
              <a:gd name="T48" fmla="*/ 95 w 794"/>
              <a:gd name="T49" fmla="*/ 1745 h 1750"/>
              <a:gd name="T50" fmla="*/ 140 w 794"/>
              <a:gd name="T51" fmla="*/ 1733 h 1750"/>
              <a:gd name="T52" fmla="*/ 232 w 794"/>
              <a:gd name="T53" fmla="*/ 1750 h 1750"/>
              <a:gd name="T54" fmla="*/ 342 w 794"/>
              <a:gd name="T55" fmla="*/ 1728 h 1750"/>
              <a:gd name="T56" fmla="*/ 338 w 794"/>
              <a:gd name="T57" fmla="*/ 1695 h 1750"/>
              <a:gd name="T58" fmla="*/ 255 w 794"/>
              <a:gd name="T59" fmla="*/ 1666 h 1750"/>
              <a:gd name="T60" fmla="*/ 226 w 794"/>
              <a:gd name="T61" fmla="*/ 1611 h 1750"/>
              <a:gd name="T62" fmla="*/ 249 w 794"/>
              <a:gd name="T63" fmla="*/ 1549 h 1750"/>
              <a:gd name="T64" fmla="*/ 306 w 794"/>
              <a:gd name="T65" fmla="*/ 1404 h 1750"/>
              <a:gd name="T66" fmla="*/ 350 w 794"/>
              <a:gd name="T67" fmla="*/ 1288 h 1750"/>
              <a:gd name="T68" fmla="*/ 490 w 794"/>
              <a:gd name="T69" fmla="*/ 1483 h 1750"/>
              <a:gd name="T70" fmla="*/ 561 w 794"/>
              <a:gd name="T71" fmla="*/ 1590 h 1750"/>
              <a:gd name="T72" fmla="*/ 603 w 794"/>
              <a:gd name="T73" fmla="*/ 1690 h 1750"/>
              <a:gd name="T74" fmla="*/ 653 w 794"/>
              <a:gd name="T75" fmla="*/ 1666 h 1750"/>
              <a:gd name="T76" fmla="*/ 720 w 794"/>
              <a:gd name="T77" fmla="*/ 1631 h 1750"/>
              <a:gd name="T78" fmla="*/ 791 w 794"/>
              <a:gd name="T79" fmla="*/ 1585 h 1750"/>
              <a:gd name="T80" fmla="*/ 779 w 794"/>
              <a:gd name="T81" fmla="*/ 1547 h 1750"/>
              <a:gd name="T82" fmla="*/ 699 w 794"/>
              <a:gd name="T83" fmla="*/ 1554 h 1750"/>
              <a:gd name="T84" fmla="*/ 614 w 794"/>
              <a:gd name="T85" fmla="*/ 1463 h 1750"/>
              <a:gd name="T86" fmla="*/ 589 w 794"/>
              <a:gd name="T87" fmla="*/ 1399 h 1750"/>
              <a:gd name="T88" fmla="*/ 563 w 794"/>
              <a:gd name="T89" fmla="*/ 1319 h 1750"/>
              <a:gd name="T90" fmla="*/ 538 w 794"/>
              <a:gd name="T91" fmla="*/ 1226 h 1750"/>
              <a:gd name="T92" fmla="*/ 614 w 794"/>
              <a:gd name="T93" fmla="*/ 1048 h 1750"/>
              <a:gd name="T94" fmla="*/ 567 w 794"/>
              <a:gd name="T95" fmla="*/ 689 h 1750"/>
              <a:gd name="T96" fmla="*/ 600 w 794"/>
              <a:gd name="T97" fmla="*/ 599 h 1750"/>
              <a:gd name="T98" fmla="*/ 571 w 794"/>
              <a:gd name="T99" fmla="*/ 556 h 1750"/>
              <a:gd name="T100" fmla="*/ 550 w 794"/>
              <a:gd name="T101" fmla="*/ 446 h 1750"/>
              <a:gd name="T102" fmla="*/ 509 w 794"/>
              <a:gd name="T103" fmla="*/ 392 h 1750"/>
              <a:gd name="T104" fmla="*/ 519 w 794"/>
              <a:gd name="T105" fmla="*/ 330 h 1750"/>
              <a:gd name="T106" fmla="*/ 513 w 794"/>
              <a:gd name="T107" fmla="*/ 265 h 1750"/>
              <a:gd name="T108" fmla="*/ 483 w 794"/>
              <a:gd name="T109" fmla="*/ 153 h 1750"/>
              <a:gd name="T110" fmla="*/ 425 w 794"/>
              <a:gd name="T111" fmla="*/ 19 h 1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94" h="1750">
                <a:moveTo>
                  <a:pt x="365" y="0"/>
                </a:moveTo>
                <a:lnTo>
                  <a:pt x="365" y="0"/>
                </a:lnTo>
                <a:lnTo>
                  <a:pt x="359" y="0"/>
                </a:lnTo>
                <a:lnTo>
                  <a:pt x="353" y="1"/>
                </a:lnTo>
                <a:lnTo>
                  <a:pt x="344" y="3"/>
                </a:lnTo>
                <a:lnTo>
                  <a:pt x="334" y="6"/>
                </a:lnTo>
                <a:lnTo>
                  <a:pt x="324" y="11"/>
                </a:lnTo>
                <a:lnTo>
                  <a:pt x="315" y="20"/>
                </a:lnTo>
                <a:lnTo>
                  <a:pt x="310" y="25"/>
                </a:lnTo>
                <a:lnTo>
                  <a:pt x="305" y="31"/>
                </a:lnTo>
                <a:lnTo>
                  <a:pt x="305" y="31"/>
                </a:lnTo>
                <a:lnTo>
                  <a:pt x="296" y="45"/>
                </a:lnTo>
                <a:lnTo>
                  <a:pt x="289" y="59"/>
                </a:lnTo>
                <a:lnTo>
                  <a:pt x="283" y="74"/>
                </a:lnTo>
                <a:lnTo>
                  <a:pt x="278" y="90"/>
                </a:lnTo>
                <a:lnTo>
                  <a:pt x="274" y="106"/>
                </a:lnTo>
                <a:lnTo>
                  <a:pt x="270" y="121"/>
                </a:lnTo>
                <a:lnTo>
                  <a:pt x="268" y="134"/>
                </a:lnTo>
                <a:lnTo>
                  <a:pt x="267" y="147"/>
                </a:lnTo>
                <a:lnTo>
                  <a:pt x="267" y="147"/>
                </a:lnTo>
                <a:lnTo>
                  <a:pt x="267" y="160"/>
                </a:lnTo>
                <a:lnTo>
                  <a:pt x="267" y="174"/>
                </a:lnTo>
                <a:lnTo>
                  <a:pt x="268" y="202"/>
                </a:lnTo>
                <a:lnTo>
                  <a:pt x="268" y="217"/>
                </a:lnTo>
                <a:lnTo>
                  <a:pt x="267" y="231"/>
                </a:lnTo>
                <a:lnTo>
                  <a:pt x="264" y="243"/>
                </a:lnTo>
                <a:lnTo>
                  <a:pt x="259" y="254"/>
                </a:lnTo>
                <a:lnTo>
                  <a:pt x="259" y="254"/>
                </a:lnTo>
                <a:lnTo>
                  <a:pt x="253" y="264"/>
                </a:lnTo>
                <a:lnTo>
                  <a:pt x="246" y="273"/>
                </a:lnTo>
                <a:lnTo>
                  <a:pt x="232" y="289"/>
                </a:lnTo>
                <a:lnTo>
                  <a:pt x="220" y="302"/>
                </a:lnTo>
                <a:lnTo>
                  <a:pt x="211" y="312"/>
                </a:lnTo>
                <a:lnTo>
                  <a:pt x="211" y="312"/>
                </a:lnTo>
                <a:lnTo>
                  <a:pt x="207" y="319"/>
                </a:lnTo>
                <a:lnTo>
                  <a:pt x="205" y="326"/>
                </a:lnTo>
                <a:lnTo>
                  <a:pt x="204" y="330"/>
                </a:lnTo>
                <a:lnTo>
                  <a:pt x="204" y="330"/>
                </a:lnTo>
                <a:lnTo>
                  <a:pt x="194" y="346"/>
                </a:lnTo>
                <a:lnTo>
                  <a:pt x="186" y="361"/>
                </a:lnTo>
                <a:lnTo>
                  <a:pt x="184" y="367"/>
                </a:lnTo>
                <a:lnTo>
                  <a:pt x="183" y="374"/>
                </a:lnTo>
                <a:lnTo>
                  <a:pt x="183" y="374"/>
                </a:lnTo>
                <a:lnTo>
                  <a:pt x="183" y="390"/>
                </a:lnTo>
                <a:lnTo>
                  <a:pt x="183" y="397"/>
                </a:lnTo>
                <a:lnTo>
                  <a:pt x="180" y="403"/>
                </a:lnTo>
                <a:lnTo>
                  <a:pt x="180" y="403"/>
                </a:lnTo>
                <a:lnTo>
                  <a:pt x="158" y="452"/>
                </a:lnTo>
                <a:lnTo>
                  <a:pt x="132" y="505"/>
                </a:lnTo>
                <a:lnTo>
                  <a:pt x="132" y="505"/>
                </a:lnTo>
                <a:lnTo>
                  <a:pt x="90" y="586"/>
                </a:lnTo>
                <a:lnTo>
                  <a:pt x="63" y="639"/>
                </a:lnTo>
                <a:lnTo>
                  <a:pt x="50" y="667"/>
                </a:lnTo>
                <a:lnTo>
                  <a:pt x="50" y="667"/>
                </a:lnTo>
                <a:lnTo>
                  <a:pt x="39" y="701"/>
                </a:lnTo>
                <a:lnTo>
                  <a:pt x="34" y="720"/>
                </a:lnTo>
                <a:lnTo>
                  <a:pt x="29" y="731"/>
                </a:lnTo>
                <a:lnTo>
                  <a:pt x="29" y="731"/>
                </a:lnTo>
                <a:lnTo>
                  <a:pt x="18" y="753"/>
                </a:lnTo>
                <a:lnTo>
                  <a:pt x="9" y="772"/>
                </a:lnTo>
                <a:lnTo>
                  <a:pt x="9" y="772"/>
                </a:lnTo>
                <a:lnTo>
                  <a:pt x="8" y="777"/>
                </a:lnTo>
                <a:lnTo>
                  <a:pt x="8" y="788"/>
                </a:lnTo>
                <a:lnTo>
                  <a:pt x="8" y="801"/>
                </a:lnTo>
                <a:lnTo>
                  <a:pt x="7" y="815"/>
                </a:lnTo>
                <a:lnTo>
                  <a:pt x="7" y="815"/>
                </a:lnTo>
                <a:lnTo>
                  <a:pt x="4" y="826"/>
                </a:lnTo>
                <a:lnTo>
                  <a:pt x="2" y="836"/>
                </a:lnTo>
                <a:lnTo>
                  <a:pt x="0" y="843"/>
                </a:lnTo>
                <a:lnTo>
                  <a:pt x="2" y="847"/>
                </a:lnTo>
                <a:lnTo>
                  <a:pt x="2" y="847"/>
                </a:lnTo>
                <a:lnTo>
                  <a:pt x="4" y="850"/>
                </a:lnTo>
                <a:lnTo>
                  <a:pt x="7" y="854"/>
                </a:lnTo>
                <a:lnTo>
                  <a:pt x="12" y="858"/>
                </a:lnTo>
                <a:lnTo>
                  <a:pt x="12" y="858"/>
                </a:lnTo>
                <a:lnTo>
                  <a:pt x="9" y="869"/>
                </a:lnTo>
                <a:lnTo>
                  <a:pt x="9" y="880"/>
                </a:lnTo>
                <a:lnTo>
                  <a:pt x="12" y="892"/>
                </a:lnTo>
                <a:lnTo>
                  <a:pt x="12" y="892"/>
                </a:lnTo>
                <a:lnTo>
                  <a:pt x="15" y="905"/>
                </a:lnTo>
                <a:lnTo>
                  <a:pt x="20" y="916"/>
                </a:lnTo>
                <a:lnTo>
                  <a:pt x="28" y="924"/>
                </a:lnTo>
                <a:lnTo>
                  <a:pt x="30" y="927"/>
                </a:lnTo>
                <a:lnTo>
                  <a:pt x="34" y="928"/>
                </a:lnTo>
                <a:lnTo>
                  <a:pt x="34" y="928"/>
                </a:lnTo>
                <a:lnTo>
                  <a:pt x="40" y="929"/>
                </a:lnTo>
                <a:lnTo>
                  <a:pt x="44" y="929"/>
                </a:lnTo>
                <a:lnTo>
                  <a:pt x="46" y="927"/>
                </a:lnTo>
                <a:lnTo>
                  <a:pt x="47" y="923"/>
                </a:lnTo>
                <a:lnTo>
                  <a:pt x="47" y="923"/>
                </a:lnTo>
                <a:lnTo>
                  <a:pt x="48" y="916"/>
                </a:lnTo>
                <a:lnTo>
                  <a:pt x="50" y="913"/>
                </a:lnTo>
                <a:lnTo>
                  <a:pt x="50" y="911"/>
                </a:lnTo>
                <a:lnTo>
                  <a:pt x="50" y="911"/>
                </a:lnTo>
                <a:lnTo>
                  <a:pt x="46" y="903"/>
                </a:lnTo>
                <a:lnTo>
                  <a:pt x="41" y="895"/>
                </a:lnTo>
                <a:lnTo>
                  <a:pt x="41" y="895"/>
                </a:lnTo>
                <a:lnTo>
                  <a:pt x="39" y="883"/>
                </a:lnTo>
                <a:lnTo>
                  <a:pt x="36" y="873"/>
                </a:lnTo>
                <a:lnTo>
                  <a:pt x="39" y="863"/>
                </a:lnTo>
                <a:lnTo>
                  <a:pt x="52" y="865"/>
                </a:lnTo>
                <a:lnTo>
                  <a:pt x="52" y="865"/>
                </a:lnTo>
                <a:lnTo>
                  <a:pt x="50" y="869"/>
                </a:lnTo>
                <a:lnTo>
                  <a:pt x="46" y="880"/>
                </a:lnTo>
                <a:lnTo>
                  <a:pt x="46" y="885"/>
                </a:lnTo>
                <a:lnTo>
                  <a:pt x="46" y="890"/>
                </a:lnTo>
                <a:lnTo>
                  <a:pt x="47" y="894"/>
                </a:lnTo>
                <a:lnTo>
                  <a:pt x="50" y="895"/>
                </a:lnTo>
                <a:lnTo>
                  <a:pt x="52" y="895"/>
                </a:lnTo>
                <a:lnTo>
                  <a:pt x="52" y="895"/>
                </a:lnTo>
                <a:lnTo>
                  <a:pt x="57" y="895"/>
                </a:lnTo>
                <a:lnTo>
                  <a:pt x="61" y="891"/>
                </a:lnTo>
                <a:lnTo>
                  <a:pt x="63" y="887"/>
                </a:lnTo>
                <a:lnTo>
                  <a:pt x="66" y="883"/>
                </a:lnTo>
                <a:lnTo>
                  <a:pt x="68" y="873"/>
                </a:lnTo>
                <a:lnTo>
                  <a:pt x="69" y="868"/>
                </a:lnTo>
                <a:lnTo>
                  <a:pt x="69" y="868"/>
                </a:lnTo>
                <a:lnTo>
                  <a:pt x="74" y="869"/>
                </a:lnTo>
                <a:lnTo>
                  <a:pt x="77" y="870"/>
                </a:lnTo>
                <a:lnTo>
                  <a:pt x="77" y="870"/>
                </a:lnTo>
                <a:lnTo>
                  <a:pt x="77" y="870"/>
                </a:lnTo>
                <a:lnTo>
                  <a:pt x="77" y="870"/>
                </a:lnTo>
                <a:lnTo>
                  <a:pt x="77" y="867"/>
                </a:lnTo>
                <a:lnTo>
                  <a:pt x="79" y="860"/>
                </a:lnTo>
                <a:lnTo>
                  <a:pt x="87" y="841"/>
                </a:lnTo>
                <a:lnTo>
                  <a:pt x="95" y="821"/>
                </a:lnTo>
                <a:lnTo>
                  <a:pt x="99" y="815"/>
                </a:lnTo>
                <a:lnTo>
                  <a:pt x="103" y="812"/>
                </a:lnTo>
                <a:lnTo>
                  <a:pt x="103" y="812"/>
                </a:lnTo>
                <a:lnTo>
                  <a:pt x="108" y="811"/>
                </a:lnTo>
                <a:lnTo>
                  <a:pt x="111" y="809"/>
                </a:lnTo>
                <a:lnTo>
                  <a:pt x="114" y="806"/>
                </a:lnTo>
                <a:lnTo>
                  <a:pt x="115" y="801"/>
                </a:lnTo>
                <a:lnTo>
                  <a:pt x="115" y="801"/>
                </a:lnTo>
                <a:lnTo>
                  <a:pt x="116" y="790"/>
                </a:lnTo>
                <a:lnTo>
                  <a:pt x="119" y="772"/>
                </a:lnTo>
                <a:lnTo>
                  <a:pt x="122" y="746"/>
                </a:lnTo>
                <a:lnTo>
                  <a:pt x="180" y="635"/>
                </a:lnTo>
                <a:lnTo>
                  <a:pt x="180" y="635"/>
                </a:lnTo>
                <a:lnTo>
                  <a:pt x="189" y="683"/>
                </a:lnTo>
                <a:lnTo>
                  <a:pt x="194" y="716"/>
                </a:lnTo>
                <a:lnTo>
                  <a:pt x="196" y="731"/>
                </a:lnTo>
                <a:lnTo>
                  <a:pt x="196" y="731"/>
                </a:lnTo>
                <a:lnTo>
                  <a:pt x="194" y="736"/>
                </a:lnTo>
                <a:lnTo>
                  <a:pt x="189" y="749"/>
                </a:lnTo>
                <a:lnTo>
                  <a:pt x="184" y="765"/>
                </a:lnTo>
                <a:lnTo>
                  <a:pt x="180" y="779"/>
                </a:lnTo>
                <a:lnTo>
                  <a:pt x="180" y="779"/>
                </a:lnTo>
                <a:lnTo>
                  <a:pt x="180" y="788"/>
                </a:lnTo>
                <a:lnTo>
                  <a:pt x="182" y="793"/>
                </a:lnTo>
                <a:lnTo>
                  <a:pt x="182" y="799"/>
                </a:lnTo>
                <a:lnTo>
                  <a:pt x="180" y="801"/>
                </a:lnTo>
                <a:lnTo>
                  <a:pt x="178" y="804"/>
                </a:lnTo>
                <a:lnTo>
                  <a:pt x="178" y="804"/>
                </a:lnTo>
                <a:lnTo>
                  <a:pt x="175" y="810"/>
                </a:lnTo>
                <a:lnTo>
                  <a:pt x="174" y="821"/>
                </a:lnTo>
                <a:lnTo>
                  <a:pt x="172" y="849"/>
                </a:lnTo>
                <a:lnTo>
                  <a:pt x="170" y="879"/>
                </a:lnTo>
                <a:lnTo>
                  <a:pt x="170" y="895"/>
                </a:lnTo>
                <a:lnTo>
                  <a:pt x="170" y="895"/>
                </a:lnTo>
                <a:lnTo>
                  <a:pt x="172" y="899"/>
                </a:lnTo>
                <a:lnTo>
                  <a:pt x="175" y="903"/>
                </a:lnTo>
                <a:lnTo>
                  <a:pt x="183" y="912"/>
                </a:lnTo>
                <a:lnTo>
                  <a:pt x="188" y="918"/>
                </a:lnTo>
                <a:lnTo>
                  <a:pt x="190" y="923"/>
                </a:lnTo>
                <a:lnTo>
                  <a:pt x="193" y="929"/>
                </a:lnTo>
                <a:lnTo>
                  <a:pt x="194" y="936"/>
                </a:lnTo>
                <a:lnTo>
                  <a:pt x="194" y="936"/>
                </a:lnTo>
                <a:lnTo>
                  <a:pt x="191" y="947"/>
                </a:lnTo>
                <a:lnTo>
                  <a:pt x="189" y="954"/>
                </a:lnTo>
                <a:lnTo>
                  <a:pt x="186" y="960"/>
                </a:lnTo>
                <a:lnTo>
                  <a:pt x="186" y="969"/>
                </a:lnTo>
                <a:lnTo>
                  <a:pt x="186" y="969"/>
                </a:lnTo>
                <a:lnTo>
                  <a:pt x="185" y="974"/>
                </a:lnTo>
                <a:lnTo>
                  <a:pt x="184" y="977"/>
                </a:lnTo>
                <a:lnTo>
                  <a:pt x="182" y="985"/>
                </a:lnTo>
                <a:lnTo>
                  <a:pt x="180" y="987"/>
                </a:lnTo>
                <a:lnTo>
                  <a:pt x="179" y="991"/>
                </a:lnTo>
                <a:lnTo>
                  <a:pt x="179" y="996"/>
                </a:lnTo>
                <a:lnTo>
                  <a:pt x="180" y="1002"/>
                </a:lnTo>
                <a:lnTo>
                  <a:pt x="180" y="1002"/>
                </a:lnTo>
                <a:lnTo>
                  <a:pt x="185" y="1012"/>
                </a:lnTo>
                <a:lnTo>
                  <a:pt x="193" y="1029"/>
                </a:lnTo>
                <a:lnTo>
                  <a:pt x="215" y="1072"/>
                </a:lnTo>
                <a:lnTo>
                  <a:pt x="244" y="1129"/>
                </a:lnTo>
                <a:lnTo>
                  <a:pt x="244" y="1129"/>
                </a:lnTo>
                <a:lnTo>
                  <a:pt x="242" y="1134"/>
                </a:lnTo>
                <a:lnTo>
                  <a:pt x="236" y="1145"/>
                </a:lnTo>
                <a:lnTo>
                  <a:pt x="230" y="1160"/>
                </a:lnTo>
                <a:lnTo>
                  <a:pt x="227" y="1167"/>
                </a:lnTo>
                <a:lnTo>
                  <a:pt x="226" y="1175"/>
                </a:lnTo>
                <a:lnTo>
                  <a:pt x="226" y="1175"/>
                </a:lnTo>
                <a:lnTo>
                  <a:pt x="225" y="1191"/>
                </a:lnTo>
                <a:lnTo>
                  <a:pt x="221" y="1209"/>
                </a:lnTo>
                <a:lnTo>
                  <a:pt x="216" y="1230"/>
                </a:lnTo>
                <a:lnTo>
                  <a:pt x="206" y="1261"/>
                </a:lnTo>
                <a:lnTo>
                  <a:pt x="199" y="1286"/>
                </a:lnTo>
                <a:lnTo>
                  <a:pt x="199" y="1286"/>
                </a:lnTo>
                <a:lnTo>
                  <a:pt x="180" y="1325"/>
                </a:lnTo>
                <a:lnTo>
                  <a:pt x="166" y="1362"/>
                </a:lnTo>
                <a:lnTo>
                  <a:pt x="158" y="1380"/>
                </a:lnTo>
                <a:lnTo>
                  <a:pt x="153" y="1398"/>
                </a:lnTo>
                <a:lnTo>
                  <a:pt x="153" y="1398"/>
                </a:lnTo>
                <a:lnTo>
                  <a:pt x="136" y="1459"/>
                </a:lnTo>
                <a:lnTo>
                  <a:pt x="129" y="1481"/>
                </a:lnTo>
                <a:lnTo>
                  <a:pt x="125" y="1491"/>
                </a:lnTo>
                <a:lnTo>
                  <a:pt x="125" y="1491"/>
                </a:lnTo>
                <a:lnTo>
                  <a:pt x="119" y="1500"/>
                </a:lnTo>
                <a:lnTo>
                  <a:pt x="116" y="1506"/>
                </a:lnTo>
                <a:lnTo>
                  <a:pt x="115" y="1511"/>
                </a:lnTo>
                <a:lnTo>
                  <a:pt x="115" y="1511"/>
                </a:lnTo>
                <a:lnTo>
                  <a:pt x="116" y="1518"/>
                </a:lnTo>
                <a:lnTo>
                  <a:pt x="117" y="1522"/>
                </a:lnTo>
                <a:lnTo>
                  <a:pt x="113" y="1587"/>
                </a:lnTo>
                <a:lnTo>
                  <a:pt x="113" y="1587"/>
                </a:lnTo>
                <a:lnTo>
                  <a:pt x="104" y="1606"/>
                </a:lnTo>
                <a:lnTo>
                  <a:pt x="97" y="1623"/>
                </a:lnTo>
                <a:lnTo>
                  <a:pt x="94" y="1632"/>
                </a:lnTo>
                <a:lnTo>
                  <a:pt x="93" y="1640"/>
                </a:lnTo>
                <a:lnTo>
                  <a:pt x="93" y="1640"/>
                </a:lnTo>
                <a:lnTo>
                  <a:pt x="90" y="1666"/>
                </a:lnTo>
                <a:lnTo>
                  <a:pt x="90" y="1700"/>
                </a:lnTo>
                <a:lnTo>
                  <a:pt x="89" y="1743"/>
                </a:lnTo>
                <a:lnTo>
                  <a:pt x="89" y="1743"/>
                </a:lnTo>
                <a:lnTo>
                  <a:pt x="95" y="1745"/>
                </a:lnTo>
                <a:lnTo>
                  <a:pt x="103" y="1748"/>
                </a:lnTo>
                <a:lnTo>
                  <a:pt x="113" y="1748"/>
                </a:lnTo>
                <a:lnTo>
                  <a:pt x="113" y="1748"/>
                </a:lnTo>
                <a:lnTo>
                  <a:pt x="121" y="1746"/>
                </a:lnTo>
                <a:lnTo>
                  <a:pt x="129" y="1744"/>
                </a:lnTo>
                <a:lnTo>
                  <a:pt x="133" y="1742"/>
                </a:lnTo>
                <a:lnTo>
                  <a:pt x="137" y="1738"/>
                </a:lnTo>
                <a:lnTo>
                  <a:pt x="137" y="1738"/>
                </a:lnTo>
                <a:lnTo>
                  <a:pt x="140" y="1733"/>
                </a:lnTo>
                <a:lnTo>
                  <a:pt x="141" y="1727"/>
                </a:lnTo>
                <a:lnTo>
                  <a:pt x="142" y="1709"/>
                </a:lnTo>
                <a:lnTo>
                  <a:pt x="143" y="1686"/>
                </a:lnTo>
                <a:lnTo>
                  <a:pt x="209" y="1738"/>
                </a:lnTo>
                <a:lnTo>
                  <a:pt x="209" y="1738"/>
                </a:lnTo>
                <a:lnTo>
                  <a:pt x="217" y="1743"/>
                </a:lnTo>
                <a:lnTo>
                  <a:pt x="225" y="1748"/>
                </a:lnTo>
                <a:lnTo>
                  <a:pt x="232" y="1750"/>
                </a:lnTo>
                <a:lnTo>
                  <a:pt x="232" y="1750"/>
                </a:lnTo>
                <a:lnTo>
                  <a:pt x="251" y="1750"/>
                </a:lnTo>
                <a:lnTo>
                  <a:pt x="283" y="1748"/>
                </a:lnTo>
                <a:lnTo>
                  <a:pt x="328" y="1745"/>
                </a:lnTo>
                <a:lnTo>
                  <a:pt x="328" y="1745"/>
                </a:lnTo>
                <a:lnTo>
                  <a:pt x="329" y="1744"/>
                </a:lnTo>
                <a:lnTo>
                  <a:pt x="334" y="1740"/>
                </a:lnTo>
                <a:lnTo>
                  <a:pt x="338" y="1738"/>
                </a:lnTo>
                <a:lnTo>
                  <a:pt x="340" y="1734"/>
                </a:lnTo>
                <a:lnTo>
                  <a:pt x="342" y="1728"/>
                </a:lnTo>
                <a:lnTo>
                  <a:pt x="343" y="1722"/>
                </a:lnTo>
                <a:lnTo>
                  <a:pt x="343" y="1722"/>
                </a:lnTo>
                <a:lnTo>
                  <a:pt x="344" y="1709"/>
                </a:lnTo>
                <a:lnTo>
                  <a:pt x="344" y="1702"/>
                </a:lnTo>
                <a:lnTo>
                  <a:pt x="343" y="1698"/>
                </a:lnTo>
                <a:lnTo>
                  <a:pt x="342" y="1697"/>
                </a:lnTo>
                <a:lnTo>
                  <a:pt x="340" y="1695"/>
                </a:lnTo>
                <a:lnTo>
                  <a:pt x="338" y="1695"/>
                </a:lnTo>
                <a:lnTo>
                  <a:pt x="338" y="1695"/>
                </a:lnTo>
                <a:lnTo>
                  <a:pt x="328" y="1693"/>
                </a:lnTo>
                <a:lnTo>
                  <a:pt x="312" y="1692"/>
                </a:lnTo>
                <a:lnTo>
                  <a:pt x="295" y="1690"/>
                </a:lnTo>
                <a:lnTo>
                  <a:pt x="285" y="1687"/>
                </a:lnTo>
                <a:lnTo>
                  <a:pt x="276" y="1684"/>
                </a:lnTo>
                <a:lnTo>
                  <a:pt x="276" y="1684"/>
                </a:lnTo>
                <a:lnTo>
                  <a:pt x="270" y="1680"/>
                </a:lnTo>
                <a:lnTo>
                  <a:pt x="264" y="1675"/>
                </a:lnTo>
                <a:lnTo>
                  <a:pt x="255" y="1666"/>
                </a:lnTo>
                <a:lnTo>
                  <a:pt x="249" y="1659"/>
                </a:lnTo>
                <a:lnTo>
                  <a:pt x="247" y="1654"/>
                </a:lnTo>
                <a:lnTo>
                  <a:pt x="247" y="1654"/>
                </a:lnTo>
                <a:lnTo>
                  <a:pt x="242" y="1648"/>
                </a:lnTo>
                <a:lnTo>
                  <a:pt x="236" y="1638"/>
                </a:lnTo>
                <a:lnTo>
                  <a:pt x="230" y="1626"/>
                </a:lnTo>
                <a:lnTo>
                  <a:pt x="228" y="1618"/>
                </a:lnTo>
                <a:lnTo>
                  <a:pt x="226" y="1611"/>
                </a:lnTo>
                <a:lnTo>
                  <a:pt x="226" y="1611"/>
                </a:lnTo>
                <a:lnTo>
                  <a:pt x="226" y="1602"/>
                </a:lnTo>
                <a:lnTo>
                  <a:pt x="227" y="1594"/>
                </a:lnTo>
                <a:lnTo>
                  <a:pt x="232" y="1578"/>
                </a:lnTo>
                <a:lnTo>
                  <a:pt x="237" y="1565"/>
                </a:lnTo>
                <a:lnTo>
                  <a:pt x="239" y="1560"/>
                </a:lnTo>
                <a:lnTo>
                  <a:pt x="239" y="1560"/>
                </a:lnTo>
                <a:lnTo>
                  <a:pt x="242" y="1558"/>
                </a:lnTo>
                <a:lnTo>
                  <a:pt x="246" y="1554"/>
                </a:lnTo>
                <a:lnTo>
                  <a:pt x="249" y="1549"/>
                </a:lnTo>
                <a:lnTo>
                  <a:pt x="249" y="1549"/>
                </a:lnTo>
                <a:lnTo>
                  <a:pt x="253" y="1541"/>
                </a:lnTo>
                <a:lnTo>
                  <a:pt x="257" y="1528"/>
                </a:lnTo>
                <a:lnTo>
                  <a:pt x="259" y="1517"/>
                </a:lnTo>
                <a:lnTo>
                  <a:pt x="259" y="1511"/>
                </a:lnTo>
                <a:lnTo>
                  <a:pt x="259" y="1511"/>
                </a:lnTo>
                <a:lnTo>
                  <a:pt x="268" y="1491"/>
                </a:lnTo>
                <a:lnTo>
                  <a:pt x="286" y="1448"/>
                </a:lnTo>
                <a:lnTo>
                  <a:pt x="306" y="1404"/>
                </a:lnTo>
                <a:lnTo>
                  <a:pt x="315" y="1383"/>
                </a:lnTo>
                <a:lnTo>
                  <a:pt x="315" y="1383"/>
                </a:lnTo>
                <a:lnTo>
                  <a:pt x="313" y="1361"/>
                </a:lnTo>
                <a:lnTo>
                  <a:pt x="312" y="1346"/>
                </a:lnTo>
                <a:lnTo>
                  <a:pt x="312" y="1340"/>
                </a:lnTo>
                <a:lnTo>
                  <a:pt x="312" y="1340"/>
                </a:lnTo>
                <a:lnTo>
                  <a:pt x="332" y="1314"/>
                </a:lnTo>
                <a:lnTo>
                  <a:pt x="350" y="1288"/>
                </a:lnTo>
                <a:lnTo>
                  <a:pt x="350" y="1288"/>
                </a:lnTo>
                <a:lnTo>
                  <a:pt x="381" y="1233"/>
                </a:lnTo>
                <a:lnTo>
                  <a:pt x="386" y="1210"/>
                </a:lnTo>
                <a:lnTo>
                  <a:pt x="408" y="1251"/>
                </a:lnTo>
                <a:lnTo>
                  <a:pt x="408" y="1251"/>
                </a:lnTo>
                <a:lnTo>
                  <a:pt x="461" y="1408"/>
                </a:lnTo>
                <a:lnTo>
                  <a:pt x="461" y="1408"/>
                </a:lnTo>
                <a:lnTo>
                  <a:pt x="476" y="1448"/>
                </a:lnTo>
                <a:lnTo>
                  <a:pt x="486" y="1474"/>
                </a:lnTo>
                <a:lnTo>
                  <a:pt x="490" y="1483"/>
                </a:lnTo>
                <a:lnTo>
                  <a:pt x="492" y="1486"/>
                </a:lnTo>
                <a:lnTo>
                  <a:pt x="492" y="1486"/>
                </a:lnTo>
                <a:lnTo>
                  <a:pt x="499" y="1488"/>
                </a:lnTo>
                <a:lnTo>
                  <a:pt x="513" y="1490"/>
                </a:lnTo>
                <a:lnTo>
                  <a:pt x="530" y="1491"/>
                </a:lnTo>
                <a:lnTo>
                  <a:pt x="559" y="1534"/>
                </a:lnTo>
                <a:lnTo>
                  <a:pt x="559" y="1534"/>
                </a:lnTo>
                <a:lnTo>
                  <a:pt x="559" y="1564"/>
                </a:lnTo>
                <a:lnTo>
                  <a:pt x="561" y="1590"/>
                </a:lnTo>
                <a:lnTo>
                  <a:pt x="563" y="1611"/>
                </a:lnTo>
                <a:lnTo>
                  <a:pt x="563" y="1611"/>
                </a:lnTo>
                <a:lnTo>
                  <a:pt x="566" y="1619"/>
                </a:lnTo>
                <a:lnTo>
                  <a:pt x="570" y="1632"/>
                </a:lnTo>
                <a:lnTo>
                  <a:pt x="581" y="1656"/>
                </a:lnTo>
                <a:lnTo>
                  <a:pt x="595" y="1686"/>
                </a:lnTo>
                <a:lnTo>
                  <a:pt x="595" y="1686"/>
                </a:lnTo>
                <a:lnTo>
                  <a:pt x="598" y="1687"/>
                </a:lnTo>
                <a:lnTo>
                  <a:pt x="603" y="1690"/>
                </a:lnTo>
                <a:lnTo>
                  <a:pt x="613" y="1690"/>
                </a:lnTo>
                <a:lnTo>
                  <a:pt x="619" y="1689"/>
                </a:lnTo>
                <a:lnTo>
                  <a:pt x="626" y="1686"/>
                </a:lnTo>
                <a:lnTo>
                  <a:pt x="626" y="1686"/>
                </a:lnTo>
                <a:lnTo>
                  <a:pt x="634" y="1684"/>
                </a:lnTo>
                <a:lnTo>
                  <a:pt x="640" y="1680"/>
                </a:lnTo>
                <a:lnTo>
                  <a:pt x="645" y="1676"/>
                </a:lnTo>
                <a:lnTo>
                  <a:pt x="648" y="1672"/>
                </a:lnTo>
                <a:lnTo>
                  <a:pt x="653" y="1666"/>
                </a:lnTo>
                <a:lnTo>
                  <a:pt x="655" y="1664"/>
                </a:lnTo>
                <a:lnTo>
                  <a:pt x="636" y="1611"/>
                </a:lnTo>
                <a:lnTo>
                  <a:pt x="636" y="1611"/>
                </a:lnTo>
                <a:lnTo>
                  <a:pt x="645" y="1615"/>
                </a:lnTo>
                <a:lnTo>
                  <a:pt x="666" y="1622"/>
                </a:lnTo>
                <a:lnTo>
                  <a:pt x="679" y="1626"/>
                </a:lnTo>
                <a:lnTo>
                  <a:pt x="693" y="1629"/>
                </a:lnTo>
                <a:lnTo>
                  <a:pt x="706" y="1631"/>
                </a:lnTo>
                <a:lnTo>
                  <a:pt x="720" y="1631"/>
                </a:lnTo>
                <a:lnTo>
                  <a:pt x="720" y="1631"/>
                </a:lnTo>
                <a:lnTo>
                  <a:pt x="726" y="1629"/>
                </a:lnTo>
                <a:lnTo>
                  <a:pt x="732" y="1628"/>
                </a:lnTo>
                <a:lnTo>
                  <a:pt x="745" y="1622"/>
                </a:lnTo>
                <a:lnTo>
                  <a:pt x="757" y="1615"/>
                </a:lnTo>
                <a:lnTo>
                  <a:pt x="768" y="1606"/>
                </a:lnTo>
                <a:lnTo>
                  <a:pt x="784" y="1591"/>
                </a:lnTo>
                <a:lnTo>
                  <a:pt x="791" y="1585"/>
                </a:lnTo>
                <a:lnTo>
                  <a:pt x="791" y="1585"/>
                </a:lnTo>
                <a:lnTo>
                  <a:pt x="793" y="1580"/>
                </a:lnTo>
                <a:lnTo>
                  <a:pt x="794" y="1568"/>
                </a:lnTo>
                <a:lnTo>
                  <a:pt x="794" y="1562"/>
                </a:lnTo>
                <a:lnTo>
                  <a:pt x="793" y="1555"/>
                </a:lnTo>
                <a:lnTo>
                  <a:pt x="790" y="1550"/>
                </a:lnTo>
                <a:lnTo>
                  <a:pt x="788" y="1548"/>
                </a:lnTo>
                <a:lnTo>
                  <a:pt x="785" y="1547"/>
                </a:lnTo>
                <a:lnTo>
                  <a:pt x="785" y="1547"/>
                </a:lnTo>
                <a:lnTo>
                  <a:pt x="779" y="1547"/>
                </a:lnTo>
                <a:lnTo>
                  <a:pt x="773" y="1548"/>
                </a:lnTo>
                <a:lnTo>
                  <a:pt x="764" y="1552"/>
                </a:lnTo>
                <a:lnTo>
                  <a:pt x="756" y="1555"/>
                </a:lnTo>
                <a:lnTo>
                  <a:pt x="740" y="1563"/>
                </a:lnTo>
                <a:lnTo>
                  <a:pt x="733" y="1564"/>
                </a:lnTo>
                <a:lnTo>
                  <a:pt x="727" y="1565"/>
                </a:lnTo>
                <a:lnTo>
                  <a:pt x="727" y="1565"/>
                </a:lnTo>
                <a:lnTo>
                  <a:pt x="715" y="1560"/>
                </a:lnTo>
                <a:lnTo>
                  <a:pt x="699" y="1554"/>
                </a:lnTo>
                <a:lnTo>
                  <a:pt x="684" y="1546"/>
                </a:lnTo>
                <a:lnTo>
                  <a:pt x="678" y="1541"/>
                </a:lnTo>
                <a:lnTo>
                  <a:pt x="674" y="1537"/>
                </a:lnTo>
                <a:lnTo>
                  <a:pt x="674" y="1537"/>
                </a:lnTo>
                <a:lnTo>
                  <a:pt x="671" y="1531"/>
                </a:lnTo>
                <a:lnTo>
                  <a:pt x="666" y="1521"/>
                </a:lnTo>
                <a:lnTo>
                  <a:pt x="655" y="1495"/>
                </a:lnTo>
                <a:lnTo>
                  <a:pt x="641" y="1461"/>
                </a:lnTo>
                <a:lnTo>
                  <a:pt x="614" y="1463"/>
                </a:lnTo>
                <a:lnTo>
                  <a:pt x="604" y="1448"/>
                </a:lnTo>
                <a:lnTo>
                  <a:pt x="604" y="1448"/>
                </a:lnTo>
                <a:lnTo>
                  <a:pt x="604" y="1447"/>
                </a:lnTo>
                <a:lnTo>
                  <a:pt x="605" y="1442"/>
                </a:lnTo>
                <a:lnTo>
                  <a:pt x="605" y="1435"/>
                </a:lnTo>
                <a:lnTo>
                  <a:pt x="604" y="1425"/>
                </a:lnTo>
                <a:lnTo>
                  <a:pt x="604" y="1425"/>
                </a:lnTo>
                <a:lnTo>
                  <a:pt x="598" y="1414"/>
                </a:lnTo>
                <a:lnTo>
                  <a:pt x="589" y="1399"/>
                </a:lnTo>
                <a:lnTo>
                  <a:pt x="581" y="1384"/>
                </a:lnTo>
                <a:lnTo>
                  <a:pt x="578" y="1377"/>
                </a:lnTo>
                <a:lnTo>
                  <a:pt x="576" y="1369"/>
                </a:lnTo>
                <a:lnTo>
                  <a:pt x="576" y="1369"/>
                </a:lnTo>
                <a:lnTo>
                  <a:pt x="573" y="1356"/>
                </a:lnTo>
                <a:lnTo>
                  <a:pt x="572" y="1343"/>
                </a:lnTo>
                <a:lnTo>
                  <a:pt x="568" y="1332"/>
                </a:lnTo>
                <a:lnTo>
                  <a:pt x="566" y="1325"/>
                </a:lnTo>
                <a:lnTo>
                  <a:pt x="563" y="1319"/>
                </a:lnTo>
                <a:lnTo>
                  <a:pt x="563" y="1319"/>
                </a:lnTo>
                <a:lnTo>
                  <a:pt x="554" y="1302"/>
                </a:lnTo>
                <a:lnTo>
                  <a:pt x="552" y="1299"/>
                </a:lnTo>
                <a:lnTo>
                  <a:pt x="552" y="1299"/>
                </a:lnTo>
                <a:lnTo>
                  <a:pt x="546" y="1265"/>
                </a:lnTo>
                <a:lnTo>
                  <a:pt x="540" y="1241"/>
                </a:lnTo>
                <a:lnTo>
                  <a:pt x="538" y="1230"/>
                </a:lnTo>
                <a:lnTo>
                  <a:pt x="538" y="1230"/>
                </a:lnTo>
                <a:lnTo>
                  <a:pt x="538" y="1226"/>
                </a:lnTo>
                <a:lnTo>
                  <a:pt x="539" y="1215"/>
                </a:lnTo>
                <a:lnTo>
                  <a:pt x="540" y="1189"/>
                </a:lnTo>
                <a:lnTo>
                  <a:pt x="540" y="1170"/>
                </a:lnTo>
                <a:lnTo>
                  <a:pt x="634" y="1165"/>
                </a:lnTo>
                <a:lnTo>
                  <a:pt x="634" y="1165"/>
                </a:lnTo>
                <a:lnTo>
                  <a:pt x="632" y="1154"/>
                </a:lnTo>
                <a:lnTo>
                  <a:pt x="629" y="1124"/>
                </a:lnTo>
                <a:lnTo>
                  <a:pt x="620" y="1077"/>
                </a:lnTo>
                <a:lnTo>
                  <a:pt x="614" y="1048"/>
                </a:lnTo>
                <a:lnTo>
                  <a:pt x="607" y="1014"/>
                </a:lnTo>
                <a:lnTo>
                  <a:pt x="607" y="1014"/>
                </a:lnTo>
                <a:lnTo>
                  <a:pt x="586" y="926"/>
                </a:lnTo>
                <a:lnTo>
                  <a:pt x="562" y="822"/>
                </a:lnTo>
                <a:lnTo>
                  <a:pt x="535" y="700"/>
                </a:lnTo>
                <a:lnTo>
                  <a:pt x="535" y="700"/>
                </a:lnTo>
                <a:lnTo>
                  <a:pt x="542" y="698"/>
                </a:lnTo>
                <a:lnTo>
                  <a:pt x="559" y="693"/>
                </a:lnTo>
                <a:lnTo>
                  <a:pt x="567" y="689"/>
                </a:lnTo>
                <a:lnTo>
                  <a:pt x="576" y="684"/>
                </a:lnTo>
                <a:lnTo>
                  <a:pt x="582" y="679"/>
                </a:lnTo>
                <a:lnTo>
                  <a:pt x="586" y="674"/>
                </a:lnTo>
                <a:lnTo>
                  <a:pt x="586" y="674"/>
                </a:lnTo>
                <a:lnTo>
                  <a:pt x="592" y="659"/>
                </a:lnTo>
                <a:lnTo>
                  <a:pt x="598" y="637"/>
                </a:lnTo>
                <a:lnTo>
                  <a:pt x="600" y="624"/>
                </a:lnTo>
                <a:lnTo>
                  <a:pt x="602" y="611"/>
                </a:lnTo>
                <a:lnTo>
                  <a:pt x="600" y="599"/>
                </a:lnTo>
                <a:lnTo>
                  <a:pt x="598" y="589"/>
                </a:lnTo>
                <a:lnTo>
                  <a:pt x="598" y="589"/>
                </a:lnTo>
                <a:lnTo>
                  <a:pt x="594" y="579"/>
                </a:lnTo>
                <a:lnTo>
                  <a:pt x="591" y="572"/>
                </a:lnTo>
                <a:lnTo>
                  <a:pt x="586" y="567"/>
                </a:lnTo>
                <a:lnTo>
                  <a:pt x="581" y="562"/>
                </a:lnTo>
                <a:lnTo>
                  <a:pt x="573" y="557"/>
                </a:lnTo>
                <a:lnTo>
                  <a:pt x="571" y="556"/>
                </a:lnTo>
                <a:lnTo>
                  <a:pt x="571" y="556"/>
                </a:lnTo>
                <a:lnTo>
                  <a:pt x="550" y="520"/>
                </a:lnTo>
                <a:lnTo>
                  <a:pt x="550" y="520"/>
                </a:lnTo>
                <a:lnTo>
                  <a:pt x="546" y="517"/>
                </a:lnTo>
                <a:lnTo>
                  <a:pt x="542" y="515"/>
                </a:lnTo>
                <a:lnTo>
                  <a:pt x="542" y="515"/>
                </a:lnTo>
                <a:lnTo>
                  <a:pt x="547" y="481"/>
                </a:lnTo>
                <a:lnTo>
                  <a:pt x="550" y="457"/>
                </a:lnTo>
                <a:lnTo>
                  <a:pt x="550" y="446"/>
                </a:lnTo>
                <a:lnTo>
                  <a:pt x="550" y="446"/>
                </a:lnTo>
                <a:lnTo>
                  <a:pt x="546" y="446"/>
                </a:lnTo>
                <a:lnTo>
                  <a:pt x="539" y="446"/>
                </a:lnTo>
                <a:lnTo>
                  <a:pt x="528" y="446"/>
                </a:lnTo>
                <a:lnTo>
                  <a:pt x="513" y="457"/>
                </a:lnTo>
                <a:lnTo>
                  <a:pt x="502" y="393"/>
                </a:lnTo>
                <a:lnTo>
                  <a:pt x="502" y="393"/>
                </a:lnTo>
                <a:lnTo>
                  <a:pt x="504" y="393"/>
                </a:lnTo>
                <a:lnTo>
                  <a:pt x="508" y="393"/>
                </a:lnTo>
                <a:lnTo>
                  <a:pt x="509" y="392"/>
                </a:lnTo>
                <a:lnTo>
                  <a:pt x="512" y="391"/>
                </a:lnTo>
                <a:lnTo>
                  <a:pt x="514" y="387"/>
                </a:lnTo>
                <a:lnTo>
                  <a:pt x="515" y="383"/>
                </a:lnTo>
                <a:lnTo>
                  <a:pt x="515" y="383"/>
                </a:lnTo>
                <a:lnTo>
                  <a:pt x="517" y="370"/>
                </a:lnTo>
                <a:lnTo>
                  <a:pt x="517" y="353"/>
                </a:lnTo>
                <a:lnTo>
                  <a:pt x="518" y="333"/>
                </a:lnTo>
                <a:lnTo>
                  <a:pt x="518" y="333"/>
                </a:lnTo>
                <a:lnTo>
                  <a:pt x="519" y="330"/>
                </a:lnTo>
                <a:lnTo>
                  <a:pt x="523" y="326"/>
                </a:lnTo>
                <a:lnTo>
                  <a:pt x="524" y="321"/>
                </a:lnTo>
                <a:lnTo>
                  <a:pt x="525" y="314"/>
                </a:lnTo>
                <a:lnTo>
                  <a:pt x="525" y="307"/>
                </a:lnTo>
                <a:lnTo>
                  <a:pt x="525" y="297"/>
                </a:lnTo>
                <a:lnTo>
                  <a:pt x="525" y="297"/>
                </a:lnTo>
                <a:lnTo>
                  <a:pt x="523" y="286"/>
                </a:lnTo>
                <a:lnTo>
                  <a:pt x="518" y="276"/>
                </a:lnTo>
                <a:lnTo>
                  <a:pt x="513" y="265"/>
                </a:lnTo>
                <a:lnTo>
                  <a:pt x="506" y="255"/>
                </a:lnTo>
                <a:lnTo>
                  <a:pt x="493" y="234"/>
                </a:lnTo>
                <a:lnTo>
                  <a:pt x="487" y="226"/>
                </a:lnTo>
                <a:lnTo>
                  <a:pt x="485" y="216"/>
                </a:lnTo>
                <a:lnTo>
                  <a:pt x="485" y="216"/>
                </a:lnTo>
                <a:lnTo>
                  <a:pt x="483" y="206"/>
                </a:lnTo>
                <a:lnTo>
                  <a:pt x="483" y="195"/>
                </a:lnTo>
                <a:lnTo>
                  <a:pt x="483" y="169"/>
                </a:lnTo>
                <a:lnTo>
                  <a:pt x="483" y="153"/>
                </a:lnTo>
                <a:lnTo>
                  <a:pt x="481" y="136"/>
                </a:lnTo>
                <a:lnTo>
                  <a:pt x="475" y="115"/>
                </a:lnTo>
                <a:lnTo>
                  <a:pt x="467" y="91"/>
                </a:lnTo>
                <a:lnTo>
                  <a:pt x="467" y="91"/>
                </a:lnTo>
                <a:lnTo>
                  <a:pt x="450" y="53"/>
                </a:lnTo>
                <a:lnTo>
                  <a:pt x="444" y="41"/>
                </a:lnTo>
                <a:lnTo>
                  <a:pt x="438" y="31"/>
                </a:lnTo>
                <a:lnTo>
                  <a:pt x="432" y="24"/>
                </a:lnTo>
                <a:lnTo>
                  <a:pt x="425" y="19"/>
                </a:lnTo>
                <a:lnTo>
                  <a:pt x="418" y="15"/>
                </a:lnTo>
                <a:lnTo>
                  <a:pt x="408" y="10"/>
                </a:lnTo>
                <a:lnTo>
                  <a:pt x="408" y="10"/>
                </a:lnTo>
                <a:lnTo>
                  <a:pt x="391" y="4"/>
                </a:lnTo>
                <a:lnTo>
                  <a:pt x="377" y="1"/>
                </a:lnTo>
                <a:lnTo>
                  <a:pt x="369" y="0"/>
                </a:lnTo>
                <a:lnTo>
                  <a:pt x="365" y="0"/>
                </a:lnTo>
                <a:lnTo>
                  <a:pt x="365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5">
            <a:extLst>
              <a:ext uri="{FF2B5EF4-FFF2-40B4-BE49-F238E27FC236}">
                <a16:creationId xmlns:a16="http://schemas.microsoft.com/office/drawing/2014/main" id="{884F010D-0E70-411F-93C7-C6F82D83D95E}"/>
              </a:ext>
            </a:extLst>
          </p:cNvPr>
          <p:cNvSpPr>
            <a:spLocks noEditPoints="1"/>
          </p:cNvSpPr>
          <p:nvPr/>
        </p:nvSpPr>
        <p:spPr bwMode="auto">
          <a:xfrm>
            <a:off x="2540803" y="814160"/>
            <a:ext cx="837022" cy="1627034"/>
          </a:xfrm>
          <a:custGeom>
            <a:avLst/>
            <a:gdLst>
              <a:gd name="T0" fmla="*/ 339 w 641"/>
              <a:gd name="T1" fmla="*/ 9 h 1246"/>
              <a:gd name="T2" fmla="*/ 310 w 641"/>
              <a:gd name="T3" fmla="*/ 41 h 1246"/>
              <a:gd name="T4" fmla="*/ 307 w 641"/>
              <a:gd name="T5" fmla="*/ 95 h 1246"/>
              <a:gd name="T6" fmla="*/ 315 w 641"/>
              <a:gd name="T7" fmla="*/ 139 h 1246"/>
              <a:gd name="T8" fmla="*/ 291 w 641"/>
              <a:gd name="T9" fmla="*/ 204 h 1246"/>
              <a:gd name="T10" fmla="*/ 224 w 641"/>
              <a:gd name="T11" fmla="*/ 339 h 1246"/>
              <a:gd name="T12" fmla="*/ 182 w 641"/>
              <a:gd name="T13" fmla="*/ 375 h 1246"/>
              <a:gd name="T14" fmla="*/ 92 w 641"/>
              <a:gd name="T15" fmla="*/ 489 h 1246"/>
              <a:gd name="T16" fmla="*/ 98 w 641"/>
              <a:gd name="T17" fmla="*/ 519 h 1246"/>
              <a:gd name="T18" fmla="*/ 152 w 641"/>
              <a:gd name="T19" fmla="*/ 589 h 1246"/>
              <a:gd name="T20" fmla="*/ 159 w 641"/>
              <a:gd name="T21" fmla="*/ 769 h 1246"/>
              <a:gd name="T22" fmla="*/ 90 w 641"/>
              <a:gd name="T23" fmla="*/ 979 h 1246"/>
              <a:gd name="T24" fmla="*/ 108 w 641"/>
              <a:gd name="T25" fmla="*/ 1000 h 1246"/>
              <a:gd name="T26" fmla="*/ 68 w 641"/>
              <a:gd name="T27" fmla="*/ 1084 h 1246"/>
              <a:gd name="T28" fmla="*/ 29 w 641"/>
              <a:gd name="T29" fmla="*/ 1117 h 1246"/>
              <a:gd name="T30" fmla="*/ 1 w 641"/>
              <a:gd name="T31" fmla="*/ 1148 h 1246"/>
              <a:gd name="T32" fmla="*/ 10 w 641"/>
              <a:gd name="T33" fmla="*/ 1181 h 1246"/>
              <a:gd name="T34" fmla="*/ 46 w 641"/>
              <a:gd name="T35" fmla="*/ 1200 h 1246"/>
              <a:gd name="T36" fmla="*/ 90 w 641"/>
              <a:gd name="T37" fmla="*/ 1239 h 1246"/>
              <a:gd name="T38" fmla="*/ 162 w 641"/>
              <a:gd name="T39" fmla="*/ 1219 h 1246"/>
              <a:gd name="T40" fmla="*/ 164 w 641"/>
              <a:gd name="T41" fmla="*/ 1200 h 1246"/>
              <a:gd name="T42" fmla="*/ 121 w 641"/>
              <a:gd name="T43" fmla="*/ 1186 h 1246"/>
              <a:gd name="T44" fmla="*/ 106 w 641"/>
              <a:gd name="T45" fmla="*/ 1143 h 1246"/>
              <a:gd name="T46" fmla="*/ 228 w 641"/>
              <a:gd name="T47" fmla="*/ 1048 h 1246"/>
              <a:gd name="T48" fmla="*/ 254 w 641"/>
              <a:gd name="T49" fmla="*/ 1050 h 1246"/>
              <a:gd name="T50" fmla="*/ 285 w 641"/>
              <a:gd name="T51" fmla="*/ 1084 h 1246"/>
              <a:gd name="T52" fmla="*/ 321 w 641"/>
              <a:gd name="T53" fmla="*/ 1073 h 1246"/>
              <a:gd name="T54" fmla="*/ 336 w 641"/>
              <a:gd name="T55" fmla="*/ 1039 h 1246"/>
              <a:gd name="T56" fmla="*/ 455 w 641"/>
              <a:gd name="T57" fmla="*/ 1053 h 1246"/>
              <a:gd name="T58" fmla="*/ 468 w 641"/>
              <a:gd name="T59" fmla="*/ 1131 h 1246"/>
              <a:gd name="T60" fmla="*/ 453 w 641"/>
              <a:gd name="T61" fmla="*/ 1187 h 1246"/>
              <a:gd name="T62" fmla="*/ 465 w 641"/>
              <a:gd name="T63" fmla="*/ 1213 h 1246"/>
              <a:gd name="T64" fmla="*/ 543 w 641"/>
              <a:gd name="T65" fmla="*/ 1234 h 1246"/>
              <a:gd name="T66" fmla="*/ 616 w 641"/>
              <a:gd name="T67" fmla="*/ 1242 h 1246"/>
              <a:gd name="T68" fmla="*/ 640 w 641"/>
              <a:gd name="T69" fmla="*/ 1224 h 1246"/>
              <a:gd name="T70" fmla="*/ 602 w 641"/>
              <a:gd name="T71" fmla="*/ 1207 h 1246"/>
              <a:gd name="T72" fmla="*/ 533 w 641"/>
              <a:gd name="T73" fmla="*/ 1147 h 1246"/>
              <a:gd name="T74" fmla="*/ 541 w 641"/>
              <a:gd name="T75" fmla="*/ 1043 h 1246"/>
              <a:gd name="T76" fmla="*/ 608 w 641"/>
              <a:gd name="T77" fmla="*/ 1002 h 1246"/>
              <a:gd name="T78" fmla="*/ 563 w 641"/>
              <a:gd name="T79" fmla="*/ 873 h 1246"/>
              <a:gd name="T80" fmla="*/ 528 w 641"/>
              <a:gd name="T81" fmla="*/ 801 h 1246"/>
              <a:gd name="T82" fmla="*/ 545 w 641"/>
              <a:gd name="T83" fmla="*/ 774 h 1246"/>
              <a:gd name="T84" fmla="*/ 554 w 641"/>
              <a:gd name="T85" fmla="*/ 754 h 1246"/>
              <a:gd name="T86" fmla="*/ 489 w 641"/>
              <a:gd name="T87" fmla="*/ 638 h 1246"/>
              <a:gd name="T88" fmla="*/ 491 w 641"/>
              <a:gd name="T89" fmla="*/ 610 h 1246"/>
              <a:gd name="T90" fmla="*/ 521 w 641"/>
              <a:gd name="T91" fmla="*/ 606 h 1246"/>
              <a:gd name="T92" fmla="*/ 532 w 641"/>
              <a:gd name="T93" fmla="*/ 594 h 1246"/>
              <a:gd name="T94" fmla="*/ 581 w 641"/>
              <a:gd name="T95" fmla="*/ 541 h 1246"/>
              <a:gd name="T96" fmla="*/ 473 w 641"/>
              <a:gd name="T97" fmla="*/ 513 h 1246"/>
              <a:gd name="T98" fmla="*/ 466 w 641"/>
              <a:gd name="T99" fmla="*/ 448 h 1246"/>
              <a:gd name="T100" fmla="*/ 456 w 641"/>
              <a:gd name="T101" fmla="*/ 331 h 1246"/>
              <a:gd name="T102" fmla="*/ 429 w 641"/>
              <a:gd name="T103" fmla="*/ 258 h 1246"/>
              <a:gd name="T104" fmla="*/ 429 w 641"/>
              <a:gd name="T105" fmla="*/ 198 h 1246"/>
              <a:gd name="T106" fmla="*/ 472 w 641"/>
              <a:gd name="T107" fmla="*/ 165 h 1246"/>
              <a:gd name="T108" fmla="*/ 464 w 641"/>
              <a:gd name="T109" fmla="*/ 79 h 1246"/>
              <a:gd name="T110" fmla="*/ 447 w 641"/>
              <a:gd name="T111" fmla="*/ 26 h 1246"/>
              <a:gd name="T112" fmla="*/ 404 w 641"/>
              <a:gd name="T113" fmla="*/ 0 h 1246"/>
              <a:gd name="T114" fmla="*/ 251 w 641"/>
              <a:gd name="T115" fmla="*/ 349 h 1246"/>
              <a:gd name="T116" fmla="*/ 220 w 641"/>
              <a:gd name="T117" fmla="*/ 357 h 1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41" h="1246">
                <a:moveTo>
                  <a:pt x="380" y="6"/>
                </a:moveTo>
                <a:lnTo>
                  <a:pt x="380" y="6"/>
                </a:lnTo>
                <a:lnTo>
                  <a:pt x="374" y="5"/>
                </a:lnTo>
                <a:lnTo>
                  <a:pt x="367" y="5"/>
                </a:lnTo>
                <a:lnTo>
                  <a:pt x="358" y="5"/>
                </a:lnTo>
                <a:lnTo>
                  <a:pt x="348" y="6"/>
                </a:lnTo>
                <a:lnTo>
                  <a:pt x="339" y="9"/>
                </a:lnTo>
                <a:lnTo>
                  <a:pt x="328" y="14"/>
                </a:lnTo>
                <a:lnTo>
                  <a:pt x="324" y="17"/>
                </a:lnTo>
                <a:lnTo>
                  <a:pt x="321" y="21"/>
                </a:lnTo>
                <a:lnTo>
                  <a:pt x="321" y="21"/>
                </a:lnTo>
                <a:lnTo>
                  <a:pt x="317" y="26"/>
                </a:lnTo>
                <a:lnTo>
                  <a:pt x="314" y="31"/>
                </a:lnTo>
                <a:lnTo>
                  <a:pt x="310" y="41"/>
                </a:lnTo>
                <a:lnTo>
                  <a:pt x="309" y="52"/>
                </a:lnTo>
                <a:lnTo>
                  <a:pt x="309" y="62"/>
                </a:lnTo>
                <a:lnTo>
                  <a:pt x="310" y="81"/>
                </a:lnTo>
                <a:lnTo>
                  <a:pt x="311" y="87"/>
                </a:lnTo>
                <a:lnTo>
                  <a:pt x="311" y="87"/>
                </a:lnTo>
                <a:lnTo>
                  <a:pt x="310" y="90"/>
                </a:lnTo>
                <a:lnTo>
                  <a:pt x="307" y="95"/>
                </a:lnTo>
                <a:lnTo>
                  <a:pt x="306" y="100"/>
                </a:lnTo>
                <a:lnTo>
                  <a:pt x="306" y="105"/>
                </a:lnTo>
                <a:lnTo>
                  <a:pt x="306" y="110"/>
                </a:lnTo>
                <a:lnTo>
                  <a:pt x="309" y="117"/>
                </a:lnTo>
                <a:lnTo>
                  <a:pt x="309" y="117"/>
                </a:lnTo>
                <a:lnTo>
                  <a:pt x="313" y="129"/>
                </a:lnTo>
                <a:lnTo>
                  <a:pt x="315" y="139"/>
                </a:lnTo>
                <a:lnTo>
                  <a:pt x="315" y="150"/>
                </a:lnTo>
                <a:lnTo>
                  <a:pt x="311" y="161"/>
                </a:lnTo>
                <a:lnTo>
                  <a:pt x="311" y="161"/>
                </a:lnTo>
                <a:lnTo>
                  <a:pt x="306" y="174"/>
                </a:lnTo>
                <a:lnTo>
                  <a:pt x="301" y="183"/>
                </a:lnTo>
                <a:lnTo>
                  <a:pt x="296" y="193"/>
                </a:lnTo>
                <a:lnTo>
                  <a:pt x="291" y="204"/>
                </a:lnTo>
                <a:lnTo>
                  <a:pt x="291" y="204"/>
                </a:lnTo>
                <a:lnTo>
                  <a:pt x="287" y="220"/>
                </a:lnTo>
                <a:lnTo>
                  <a:pt x="284" y="236"/>
                </a:lnTo>
                <a:lnTo>
                  <a:pt x="281" y="255"/>
                </a:lnTo>
                <a:lnTo>
                  <a:pt x="275" y="273"/>
                </a:lnTo>
                <a:lnTo>
                  <a:pt x="275" y="273"/>
                </a:lnTo>
                <a:lnTo>
                  <a:pt x="224" y="339"/>
                </a:lnTo>
                <a:lnTo>
                  <a:pt x="224" y="339"/>
                </a:lnTo>
                <a:lnTo>
                  <a:pt x="210" y="356"/>
                </a:lnTo>
                <a:lnTo>
                  <a:pt x="201" y="367"/>
                </a:lnTo>
                <a:lnTo>
                  <a:pt x="195" y="376"/>
                </a:lnTo>
                <a:lnTo>
                  <a:pt x="195" y="376"/>
                </a:lnTo>
                <a:lnTo>
                  <a:pt x="189" y="375"/>
                </a:lnTo>
                <a:lnTo>
                  <a:pt x="182" y="375"/>
                </a:lnTo>
                <a:lnTo>
                  <a:pt x="182" y="375"/>
                </a:lnTo>
                <a:lnTo>
                  <a:pt x="177" y="380"/>
                </a:lnTo>
                <a:lnTo>
                  <a:pt x="165" y="392"/>
                </a:lnTo>
                <a:lnTo>
                  <a:pt x="135" y="429"/>
                </a:lnTo>
                <a:lnTo>
                  <a:pt x="106" y="468"/>
                </a:lnTo>
                <a:lnTo>
                  <a:pt x="96" y="482"/>
                </a:lnTo>
                <a:lnTo>
                  <a:pt x="92" y="489"/>
                </a:lnTo>
                <a:lnTo>
                  <a:pt x="92" y="489"/>
                </a:lnTo>
                <a:lnTo>
                  <a:pt x="94" y="496"/>
                </a:lnTo>
                <a:lnTo>
                  <a:pt x="96" y="504"/>
                </a:lnTo>
                <a:lnTo>
                  <a:pt x="99" y="509"/>
                </a:lnTo>
                <a:lnTo>
                  <a:pt x="99" y="513"/>
                </a:lnTo>
                <a:lnTo>
                  <a:pt x="99" y="513"/>
                </a:lnTo>
                <a:lnTo>
                  <a:pt x="98" y="519"/>
                </a:lnTo>
                <a:lnTo>
                  <a:pt x="98" y="528"/>
                </a:lnTo>
                <a:lnTo>
                  <a:pt x="98" y="538"/>
                </a:lnTo>
                <a:lnTo>
                  <a:pt x="99" y="546"/>
                </a:lnTo>
                <a:lnTo>
                  <a:pt x="99" y="546"/>
                </a:lnTo>
                <a:lnTo>
                  <a:pt x="104" y="551"/>
                </a:lnTo>
                <a:lnTo>
                  <a:pt x="116" y="562"/>
                </a:lnTo>
                <a:lnTo>
                  <a:pt x="152" y="589"/>
                </a:lnTo>
                <a:lnTo>
                  <a:pt x="203" y="627"/>
                </a:lnTo>
                <a:lnTo>
                  <a:pt x="203" y="627"/>
                </a:lnTo>
                <a:lnTo>
                  <a:pt x="184" y="687"/>
                </a:lnTo>
                <a:lnTo>
                  <a:pt x="168" y="734"/>
                </a:lnTo>
                <a:lnTo>
                  <a:pt x="163" y="753"/>
                </a:lnTo>
                <a:lnTo>
                  <a:pt x="159" y="769"/>
                </a:lnTo>
                <a:lnTo>
                  <a:pt x="159" y="769"/>
                </a:lnTo>
                <a:lnTo>
                  <a:pt x="152" y="799"/>
                </a:lnTo>
                <a:lnTo>
                  <a:pt x="143" y="837"/>
                </a:lnTo>
                <a:lnTo>
                  <a:pt x="133" y="874"/>
                </a:lnTo>
                <a:lnTo>
                  <a:pt x="128" y="891"/>
                </a:lnTo>
                <a:lnTo>
                  <a:pt x="122" y="903"/>
                </a:lnTo>
                <a:lnTo>
                  <a:pt x="122" y="903"/>
                </a:lnTo>
                <a:lnTo>
                  <a:pt x="90" y="979"/>
                </a:lnTo>
                <a:lnTo>
                  <a:pt x="108" y="988"/>
                </a:lnTo>
                <a:lnTo>
                  <a:pt x="108" y="988"/>
                </a:lnTo>
                <a:lnTo>
                  <a:pt x="106" y="993"/>
                </a:lnTo>
                <a:lnTo>
                  <a:pt x="106" y="997"/>
                </a:lnTo>
                <a:lnTo>
                  <a:pt x="107" y="998"/>
                </a:lnTo>
                <a:lnTo>
                  <a:pt x="108" y="1000"/>
                </a:lnTo>
                <a:lnTo>
                  <a:pt x="108" y="1000"/>
                </a:lnTo>
                <a:lnTo>
                  <a:pt x="113" y="1002"/>
                </a:lnTo>
                <a:lnTo>
                  <a:pt x="113" y="1002"/>
                </a:lnTo>
                <a:lnTo>
                  <a:pt x="103" y="1026"/>
                </a:lnTo>
                <a:lnTo>
                  <a:pt x="83" y="1062"/>
                </a:lnTo>
                <a:lnTo>
                  <a:pt x="83" y="1062"/>
                </a:lnTo>
                <a:lnTo>
                  <a:pt x="76" y="1075"/>
                </a:lnTo>
                <a:lnTo>
                  <a:pt x="68" y="1084"/>
                </a:lnTo>
                <a:lnTo>
                  <a:pt x="60" y="1092"/>
                </a:lnTo>
                <a:lnTo>
                  <a:pt x="60" y="1092"/>
                </a:lnTo>
                <a:lnTo>
                  <a:pt x="55" y="1096"/>
                </a:lnTo>
                <a:lnTo>
                  <a:pt x="42" y="1104"/>
                </a:lnTo>
                <a:lnTo>
                  <a:pt x="42" y="1104"/>
                </a:lnTo>
                <a:lnTo>
                  <a:pt x="35" y="1110"/>
                </a:lnTo>
                <a:lnTo>
                  <a:pt x="29" y="1117"/>
                </a:lnTo>
                <a:lnTo>
                  <a:pt x="23" y="1122"/>
                </a:lnTo>
                <a:lnTo>
                  <a:pt x="23" y="1122"/>
                </a:lnTo>
                <a:lnTo>
                  <a:pt x="20" y="1125"/>
                </a:lnTo>
                <a:lnTo>
                  <a:pt x="12" y="1132"/>
                </a:lnTo>
                <a:lnTo>
                  <a:pt x="6" y="1136"/>
                </a:lnTo>
                <a:lnTo>
                  <a:pt x="4" y="1143"/>
                </a:lnTo>
                <a:lnTo>
                  <a:pt x="1" y="1148"/>
                </a:lnTo>
                <a:lnTo>
                  <a:pt x="0" y="1156"/>
                </a:lnTo>
                <a:lnTo>
                  <a:pt x="0" y="1156"/>
                </a:lnTo>
                <a:lnTo>
                  <a:pt x="1" y="1162"/>
                </a:lnTo>
                <a:lnTo>
                  <a:pt x="3" y="1168"/>
                </a:lnTo>
                <a:lnTo>
                  <a:pt x="4" y="1173"/>
                </a:lnTo>
                <a:lnTo>
                  <a:pt x="6" y="1177"/>
                </a:lnTo>
                <a:lnTo>
                  <a:pt x="10" y="1181"/>
                </a:lnTo>
                <a:lnTo>
                  <a:pt x="14" y="1183"/>
                </a:lnTo>
                <a:lnTo>
                  <a:pt x="23" y="1189"/>
                </a:lnTo>
                <a:lnTo>
                  <a:pt x="23" y="1189"/>
                </a:lnTo>
                <a:lnTo>
                  <a:pt x="33" y="1192"/>
                </a:lnTo>
                <a:lnTo>
                  <a:pt x="39" y="1195"/>
                </a:lnTo>
                <a:lnTo>
                  <a:pt x="46" y="1200"/>
                </a:lnTo>
                <a:lnTo>
                  <a:pt x="46" y="1200"/>
                </a:lnTo>
                <a:lnTo>
                  <a:pt x="51" y="1207"/>
                </a:lnTo>
                <a:lnTo>
                  <a:pt x="61" y="1220"/>
                </a:lnTo>
                <a:lnTo>
                  <a:pt x="68" y="1226"/>
                </a:lnTo>
                <a:lnTo>
                  <a:pt x="76" y="1232"/>
                </a:lnTo>
                <a:lnTo>
                  <a:pt x="83" y="1237"/>
                </a:lnTo>
                <a:lnTo>
                  <a:pt x="90" y="1239"/>
                </a:lnTo>
                <a:lnTo>
                  <a:pt x="90" y="1239"/>
                </a:lnTo>
                <a:lnTo>
                  <a:pt x="98" y="1239"/>
                </a:lnTo>
                <a:lnTo>
                  <a:pt x="107" y="1238"/>
                </a:lnTo>
                <a:lnTo>
                  <a:pt x="117" y="1237"/>
                </a:lnTo>
                <a:lnTo>
                  <a:pt x="129" y="1233"/>
                </a:lnTo>
                <a:lnTo>
                  <a:pt x="149" y="1225"/>
                </a:lnTo>
                <a:lnTo>
                  <a:pt x="162" y="1219"/>
                </a:lnTo>
                <a:lnTo>
                  <a:pt x="162" y="1219"/>
                </a:lnTo>
                <a:lnTo>
                  <a:pt x="168" y="1213"/>
                </a:lnTo>
                <a:lnTo>
                  <a:pt x="171" y="1212"/>
                </a:lnTo>
                <a:lnTo>
                  <a:pt x="172" y="1209"/>
                </a:lnTo>
                <a:lnTo>
                  <a:pt x="172" y="1208"/>
                </a:lnTo>
                <a:lnTo>
                  <a:pt x="171" y="1205"/>
                </a:lnTo>
                <a:lnTo>
                  <a:pt x="164" y="1200"/>
                </a:lnTo>
                <a:lnTo>
                  <a:pt x="164" y="1200"/>
                </a:lnTo>
                <a:lnTo>
                  <a:pt x="160" y="1198"/>
                </a:lnTo>
                <a:lnTo>
                  <a:pt x="154" y="1195"/>
                </a:lnTo>
                <a:lnTo>
                  <a:pt x="139" y="1192"/>
                </a:lnTo>
                <a:lnTo>
                  <a:pt x="128" y="1190"/>
                </a:lnTo>
                <a:lnTo>
                  <a:pt x="122" y="1189"/>
                </a:lnTo>
                <a:lnTo>
                  <a:pt x="122" y="1189"/>
                </a:lnTo>
                <a:lnTo>
                  <a:pt x="121" y="1186"/>
                </a:lnTo>
                <a:lnTo>
                  <a:pt x="117" y="1179"/>
                </a:lnTo>
                <a:lnTo>
                  <a:pt x="112" y="1172"/>
                </a:lnTo>
                <a:lnTo>
                  <a:pt x="108" y="1165"/>
                </a:lnTo>
                <a:lnTo>
                  <a:pt x="108" y="1165"/>
                </a:lnTo>
                <a:lnTo>
                  <a:pt x="107" y="1160"/>
                </a:lnTo>
                <a:lnTo>
                  <a:pt x="106" y="1155"/>
                </a:lnTo>
                <a:lnTo>
                  <a:pt x="106" y="1143"/>
                </a:lnTo>
                <a:lnTo>
                  <a:pt x="108" y="1129"/>
                </a:lnTo>
                <a:lnTo>
                  <a:pt x="108" y="1122"/>
                </a:lnTo>
                <a:lnTo>
                  <a:pt x="207" y="1030"/>
                </a:lnTo>
                <a:lnTo>
                  <a:pt x="207" y="1030"/>
                </a:lnTo>
                <a:lnTo>
                  <a:pt x="214" y="1037"/>
                </a:lnTo>
                <a:lnTo>
                  <a:pt x="220" y="1043"/>
                </a:lnTo>
                <a:lnTo>
                  <a:pt x="228" y="1048"/>
                </a:lnTo>
                <a:lnTo>
                  <a:pt x="228" y="1048"/>
                </a:lnTo>
                <a:lnTo>
                  <a:pt x="232" y="1048"/>
                </a:lnTo>
                <a:lnTo>
                  <a:pt x="236" y="1048"/>
                </a:lnTo>
                <a:lnTo>
                  <a:pt x="242" y="1048"/>
                </a:lnTo>
                <a:lnTo>
                  <a:pt x="246" y="1048"/>
                </a:lnTo>
                <a:lnTo>
                  <a:pt x="250" y="1048"/>
                </a:lnTo>
                <a:lnTo>
                  <a:pt x="254" y="1050"/>
                </a:lnTo>
                <a:lnTo>
                  <a:pt x="258" y="1053"/>
                </a:lnTo>
                <a:lnTo>
                  <a:pt x="258" y="1053"/>
                </a:lnTo>
                <a:lnTo>
                  <a:pt x="264" y="1065"/>
                </a:lnTo>
                <a:lnTo>
                  <a:pt x="268" y="1070"/>
                </a:lnTo>
                <a:lnTo>
                  <a:pt x="272" y="1076"/>
                </a:lnTo>
                <a:lnTo>
                  <a:pt x="278" y="1080"/>
                </a:lnTo>
                <a:lnTo>
                  <a:pt x="285" y="1084"/>
                </a:lnTo>
                <a:lnTo>
                  <a:pt x="294" y="1086"/>
                </a:lnTo>
                <a:lnTo>
                  <a:pt x="306" y="1083"/>
                </a:lnTo>
                <a:lnTo>
                  <a:pt x="306" y="1083"/>
                </a:lnTo>
                <a:lnTo>
                  <a:pt x="311" y="1082"/>
                </a:lnTo>
                <a:lnTo>
                  <a:pt x="315" y="1079"/>
                </a:lnTo>
                <a:lnTo>
                  <a:pt x="319" y="1076"/>
                </a:lnTo>
                <a:lnTo>
                  <a:pt x="321" y="1073"/>
                </a:lnTo>
                <a:lnTo>
                  <a:pt x="323" y="1066"/>
                </a:lnTo>
                <a:lnTo>
                  <a:pt x="324" y="1058"/>
                </a:lnTo>
                <a:lnTo>
                  <a:pt x="324" y="1052"/>
                </a:lnTo>
                <a:lnTo>
                  <a:pt x="327" y="1045"/>
                </a:lnTo>
                <a:lnTo>
                  <a:pt x="330" y="1043"/>
                </a:lnTo>
                <a:lnTo>
                  <a:pt x="332" y="1041"/>
                </a:lnTo>
                <a:lnTo>
                  <a:pt x="336" y="1039"/>
                </a:lnTo>
                <a:lnTo>
                  <a:pt x="341" y="1039"/>
                </a:lnTo>
                <a:lnTo>
                  <a:pt x="341" y="1039"/>
                </a:lnTo>
                <a:lnTo>
                  <a:pt x="356" y="1039"/>
                </a:lnTo>
                <a:lnTo>
                  <a:pt x="373" y="1040"/>
                </a:lnTo>
                <a:lnTo>
                  <a:pt x="410" y="1045"/>
                </a:lnTo>
                <a:lnTo>
                  <a:pt x="442" y="1050"/>
                </a:lnTo>
                <a:lnTo>
                  <a:pt x="455" y="1053"/>
                </a:lnTo>
                <a:lnTo>
                  <a:pt x="455" y="1053"/>
                </a:lnTo>
                <a:lnTo>
                  <a:pt x="470" y="1104"/>
                </a:lnTo>
                <a:lnTo>
                  <a:pt x="470" y="1104"/>
                </a:lnTo>
                <a:lnTo>
                  <a:pt x="472" y="1113"/>
                </a:lnTo>
                <a:lnTo>
                  <a:pt x="473" y="1119"/>
                </a:lnTo>
                <a:lnTo>
                  <a:pt x="473" y="1126"/>
                </a:lnTo>
                <a:lnTo>
                  <a:pt x="468" y="1131"/>
                </a:lnTo>
                <a:lnTo>
                  <a:pt x="464" y="1161"/>
                </a:lnTo>
                <a:lnTo>
                  <a:pt x="464" y="1161"/>
                </a:lnTo>
                <a:lnTo>
                  <a:pt x="460" y="1168"/>
                </a:lnTo>
                <a:lnTo>
                  <a:pt x="457" y="1173"/>
                </a:lnTo>
                <a:lnTo>
                  <a:pt x="455" y="1179"/>
                </a:lnTo>
                <a:lnTo>
                  <a:pt x="455" y="1179"/>
                </a:lnTo>
                <a:lnTo>
                  <a:pt x="453" y="1187"/>
                </a:lnTo>
                <a:lnTo>
                  <a:pt x="453" y="1195"/>
                </a:lnTo>
                <a:lnTo>
                  <a:pt x="455" y="1203"/>
                </a:lnTo>
                <a:lnTo>
                  <a:pt x="456" y="1207"/>
                </a:lnTo>
                <a:lnTo>
                  <a:pt x="459" y="1209"/>
                </a:lnTo>
                <a:lnTo>
                  <a:pt x="459" y="1209"/>
                </a:lnTo>
                <a:lnTo>
                  <a:pt x="461" y="1212"/>
                </a:lnTo>
                <a:lnTo>
                  <a:pt x="465" y="1213"/>
                </a:lnTo>
                <a:lnTo>
                  <a:pt x="476" y="1213"/>
                </a:lnTo>
                <a:lnTo>
                  <a:pt x="487" y="1215"/>
                </a:lnTo>
                <a:lnTo>
                  <a:pt x="495" y="1216"/>
                </a:lnTo>
                <a:lnTo>
                  <a:pt x="503" y="1219"/>
                </a:lnTo>
                <a:lnTo>
                  <a:pt x="503" y="1219"/>
                </a:lnTo>
                <a:lnTo>
                  <a:pt x="522" y="1226"/>
                </a:lnTo>
                <a:lnTo>
                  <a:pt x="543" y="1234"/>
                </a:lnTo>
                <a:lnTo>
                  <a:pt x="562" y="1241"/>
                </a:lnTo>
                <a:lnTo>
                  <a:pt x="571" y="1243"/>
                </a:lnTo>
                <a:lnTo>
                  <a:pt x="578" y="1246"/>
                </a:lnTo>
                <a:lnTo>
                  <a:pt x="578" y="1246"/>
                </a:lnTo>
                <a:lnTo>
                  <a:pt x="586" y="1246"/>
                </a:lnTo>
                <a:lnTo>
                  <a:pt x="595" y="1246"/>
                </a:lnTo>
                <a:lnTo>
                  <a:pt x="616" y="1242"/>
                </a:lnTo>
                <a:lnTo>
                  <a:pt x="625" y="1239"/>
                </a:lnTo>
                <a:lnTo>
                  <a:pt x="633" y="1235"/>
                </a:lnTo>
                <a:lnTo>
                  <a:pt x="638" y="1232"/>
                </a:lnTo>
                <a:lnTo>
                  <a:pt x="641" y="1230"/>
                </a:lnTo>
                <a:lnTo>
                  <a:pt x="641" y="1228"/>
                </a:lnTo>
                <a:lnTo>
                  <a:pt x="641" y="1228"/>
                </a:lnTo>
                <a:lnTo>
                  <a:pt x="640" y="1224"/>
                </a:lnTo>
                <a:lnTo>
                  <a:pt x="637" y="1221"/>
                </a:lnTo>
                <a:lnTo>
                  <a:pt x="633" y="1219"/>
                </a:lnTo>
                <a:lnTo>
                  <a:pt x="628" y="1216"/>
                </a:lnTo>
                <a:lnTo>
                  <a:pt x="616" y="1213"/>
                </a:lnTo>
                <a:lnTo>
                  <a:pt x="608" y="1209"/>
                </a:lnTo>
                <a:lnTo>
                  <a:pt x="608" y="1209"/>
                </a:lnTo>
                <a:lnTo>
                  <a:pt x="602" y="1207"/>
                </a:lnTo>
                <a:lnTo>
                  <a:pt x="598" y="1204"/>
                </a:lnTo>
                <a:lnTo>
                  <a:pt x="593" y="1203"/>
                </a:lnTo>
                <a:lnTo>
                  <a:pt x="545" y="1170"/>
                </a:lnTo>
                <a:lnTo>
                  <a:pt x="545" y="1170"/>
                </a:lnTo>
                <a:lnTo>
                  <a:pt x="541" y="1165"/>
                </a:lnTo>
                <a:lnTo>
                  <a:pt x="537" y="1157"/>
                </a:lnTo>
                <a:lnTo>
                  <a:pt x="533" y="1147"/>
                </a:lnTo>
                <a:lnTo>
                  <a:pt x="533" y="1147"/>
                </a:lnTo>
                <a:lnTo>
                  <a:pt x="528" y="1119"/>
                </a:lnTo>
                <a:lnTo>
                  <a:pt x="528" y="1119"/>
                </a:lnTo>
                <a:lnTo>
                  <a:pt x="529" y="1084"/>
                </a:lnTo>
                <a:lnTo>
                  <a:pt x="530" y="1048"/>
                </a:lnTo>
                <a:lnTo>
                  <a:pt x="530" y="1048"/>
                </a:lnTo>
                <a:lnTo>
                  <a:pt x="541" y="1043"/>
                </a:lnTo>
                <a:lnTo>
                  <a:pt x="565" y="1032"/>
                </a:lnTo>
                <a:lnTo>
                  <a:pt x="590" y="1022"/>
                </a:lnTo>
                <a:lnTo>
                  <a:pt x="605" y="1014"/>
                </a:lnTo>
                <a:lnTo>
                  <a:pt x="605" y="1014"/>
                </a:lnTo>
                <a:lnTo>
                  <a:pt x="607" y="1013"/>
                </a:lnTo>
                <a:lnTo>
                  <a:pt x="608" y="1009"/>
                </a:lnTo>
                <a:lnTo>
                  <a:pt x="608" y="1002"/>
                </a:lnTo>
                <a:lnTo>
                  <a:pt x="607" y="996"/>
                </a:lnTo>
                <a:lnTo>
                  <a:pt x="605" y="990"/>
                </a:lnTo>
                <a:lnTo>
                  <a:pt x="605" y="990"/>
                </a:lnTo>
                <a:lnTo>
                  <a:pt x="599" y="976"/>
                </a:lnTo>
                <a:lnTo>
                  <a:pt x="588" y="946"/>
                </a:lnTo>
                <a:lnTo>
                  <a:pt x="575" y="908"/>
                </a:lnTo>
                <a:lnTo>
                  <a:pt x="563" y="873"/>
                </a:lnTo>
                <a:lnTo>
                  <a:pt x="563" y="873"/>
                </a:lnTo>
                <a:lnTo>
                  <a:pt x="559" y="859"/>
                </a:lnTo>
                <a:lnTo>
                  <a:pt x="554" y="846"/>
                </a:lnTo>
                <a:lnTo>
                  <a:pt x="542" y="825"/>
                </a:lnTo>
                <a:lnTo>
                  <a:pt x="533" y="809"/>
                </a:lnTo>
                <a:lnTo>
                  <a:pt x="528" y="801"/>
                </a:lnTo>
                <a:lnTo>
                  <a:pt x="528" y="801"/>
                </a:lnTo>
                <a:lnTo>
                  <a:pt x="525" y="796"/>
                </a:lnTo>
                <a:lnTo>
                  <a:pt x="524" y="791"/>
                </a:lnTo>
                <a:lnTo>
                  <a:pt x="524" y="786"/>
                </a:lnTo>
                <a:lnTo>
                  <a:pt x="542" y="786"/>
                </a:lnTo>
                <a:lnTo>
                  <a:pt x="542" y="774"/>
                </a:lnTo>
                <a:lnTo>
                  <a:pt x="542" y="774"/>
                </a:lnTo>
                <a:lnTo>
                  <a:pt x="545" y="774"/>
                </a:lnTo>
                <a:lnTo>
                  <a:pt x="551" y="774"/>
                </a:lnTo>
                <a:lnTo>
                  <a:pt x="554" y="773"/>
                </a:lnTo>
                <a:lnTo>
                  <a:pt x="556" y="770"/>
                </a:lnTo>
                <a:lnTo>
                  <a:pt x="558" y="766"/>
                </a:lnTo>
                <a:lnTo>
                  <a:pt x="558" y="762"/>
                </a:lnTo>
                <a:lnTo>
                  <a:pt x="558" y="762"/>
                </a:lnTo>
                <a:lnTo>
                  <a:pt x="554" y="754"/>
                </a:lnTo>
                <a:lnTo>
                  <a:pt x="549" y="740"/>
                </a:lnTo>
                <a:lnTo>
                  <a:pt x="530" y="705"/>
                </a:lnTo>
                <a:lnTo>
                  <a:pt x="512" y="670"/>
                </a:lnTo>
                <a:lnTo>
                  <a:pt x="503" y="657"/>
                </a:lnTo>
                <a:lnTo>
                  <a:pt x="498" y="648"/>
                </a:lnTo>
                <a:lnTo>
                  <a:pt x="498" y="648"/>
                </a:lnTo>
                <a:lnTo>
                  <a:pt x="489" y="638"/>
                </a:lnTo>
                <a:lnTo>
                  <a:pt x="482" y="629"/>
                </a:lnTo>
                <a:lnTo>
                  <a:pt x="477" y="621"/>
                </a:lnTo>
                <a:lnTo>
                  <a:pt x="473" y="606"/>
                </a:lnTo>
                <a:lnTo>
                  <a:pt x="473" y="606"/>
                </a:lnTo>
                <a:lnTo>
                  <a:pt x="482" y="608"/>
                </a:lnTo>
                <a:lnTo>
                  <a:pt x="491" y="610"/>
                </a:lnTo>
                <a:lnTo>
                  <a:pt x="491" y="610"/>
                </a:lnTo>
                <a:lnTo>
                  <a:pt x="498" y="611"/>
                </a:lnTo>
                <a:lnTo>
                  <a:pt x="503" y="611"/>
                </a:lnTo>
                <a:lnTo>
                  <a:pt x="509" y="612"/>
                </a:lnTo>
                <a:lnTo>
                  <a:pt x="509" y="612"/>
                </a:lnTo>
                <a:lnTo>
                  <a:pt x="515" y="611"/>
                </a:lnTo>
                <a:lnTo>
                  <a:pt x="519" y="610"/>
                </a:lnTo>
                <a:lnTo>
                  <a:pt x="521" y="606"/>
                </a:lnTo>
                <a:lnTo>
                  <a:pt x="521" y="606"/>
                </a:lnTo>
                <a:lnTo>
                  <a:pt x="522" y="606"/>
                </a:lnTo>
                <a:lnTo>
                  <a:pt x="524" y="603"/>
                </a:lnTo>
                <a:lnTo>
                  <a:pt x="524" y="597"/>
                </a:lnTo>
                <a:lnTo>
                  <a:pt x="524" y="597"/>
                </a:lnTo>
                <a:lnTo>
                  <a:pt x="528" y="595"/>
                </a:lnTo>
                <a:lnTo>
                  <a:pt x="532" y="594"/>
                </a:lnTo>
                <a:lnTo>
                  <a:pt x="533" y="592"/>
                </a:lnTo>
                <a:lnTo>
                  <a:pt x="533" y="592"/>
                </a:lnTo>
                <a:lnTo>
                  <a:pt x="537" y="586"/>
                </a:lnTo>
                <a:lnTo>
                  <a:pt x="539" y="585"/>
                </a:lnTo>
                <a:lnTo>
                  <a:pt x="572" y="585"/>
                </a:lnTo>
                <a:lnTo>
                  <a:pt x="578" y="580"/>
                </a:lnTo>
                <a:lnTo>
                  <a:pt x="581" y="541"/>
                </a:lnTo>
                <a:lnTo>
                  <a:pt x="575" y="537"/>
                </a:lnTo>
                <a:lnTo>
                  <a:pt x="477" y="519"/>
                </a:lnTo>
                <a:lnTo>
                  <a:pt x="477" y="519"/>
                </a:lnTo>
                <a:lnTo>
                  <a:pt x="477" y="519"/>
                </a:lnTo>
                <a:lnTo>
                  <a:pt x="477" y="516"/>
                </a:lnTo>
                <a:lnTo>
                  <a:pt x="473" y="513"/>
                </a:lnTo>
                <a:lnTo>
                  <a:pt x="473" y="513"/>
                </a:lnTo>
                <a:lnTo>
                  <a:pt x="469" y="511"/>
                </a:lnTo>
                <a:lnTo>
                  <a:pt x="465" y="508"/>
                </a:lnTo>
                <a:lnTo>
                  <a:pt x="461" y="507"/>
                </a:lnTo>
                <a:lnTo>
                  <a:pt x="449" y="492"/>
                </a:lnTo>
                <a:lnTo>
                  <a:pt x="449" y="492"/>
                </a:lnTo>
                <a:lnTo>
                  <a:pt x="459" y="468"/>
                </a:lnTo>
                <a:lnTo>
                  <a:pt x="466" y="448"/>
                </a:lnTo>
                <a:lnTo>
                  <a:pt x="470" y="432"/>
                </a:lnTo>
                <a:lnTo>
                  <a:pt x="470" y="432"/>
                </a:lnTo>
                <a:lnTo>
                  <a:pt x="470" y="417"/>
                </a:lnTo>
                <a:lnTo>
                  <a:pt x="469" y="396"/>
                </a:lnTo>
                <a:lnTo>
                  <a:pt x="468" y="369"/>
                </a:lnTo>
                <a:lnTo>
                  <a:pt x="468" y="369"/>
                </a:lnTo>
                <a:lnTo>
                  <a:pt x="456" y="331"/>
                </a:lnTo>
                <a:lnTo>
                  <a:pt x="448" y="305"/>
                </a:lnTo>
                <a:lnTo>
                  <a:pt x="443" y="290"/>
                </a:lnTo>
                <a:lnTo>
                  <a:pt x="443" y="290"/>
                </a:lnTo>
                <a:lnTo>
                  <a:pt x="439" y="284"/>
                </a:lnTo>
                <a:lnTo>
                  <a:pt x="434" y="273"/>
                </a:lnTo>
                <a:lnTo>
                  <a:pt x="430" y="263"/>
                </a:lnTo>
                <a:lnTo>
                  <a:pt x="429" y="258"/>
                </a:lnTo>
                <a:lnTo>
                  <a:pt x="429" y="258"/>
                </a:lnTo>
                <a:lnTo>
                  <a:pt x="427" y="255"/>
                </a:lnTo>
                <a:lnTo>
                  <a:pt x="425" y="250"/>
                </a:lnTo>
                <a:lnTo>
                  <a:pt x="423" y="245"/>
                </a:lnTo>
                <a:lnTo>
                  <a:pt x="422" y="240"/>
                </a:lnTo>
                <a:lnTo>
                  <a:pt x="422" y="240"/>
                </a:lnTo>
                <a:lnTo>
                  <a:pt x="429" y="198"/>
                </a:lnTo>
                <a:lnTo>
                  <a:pt x="429" y="198"/>
                </a:lnTo>
                <a:lnTo>
                  <a:pt x="442" y="193"/>
                </a:lnTo>
                <a:lnTo>
                  <a:pt x="459" y="186"/>
                </a:lnTo>
                <a:lnTo>
                  <a:pt x="459" y="186"/>
                </a:lnTo>
                <a:lnTo>
                  <a:pt x="463" y="182"/>
                </a:lnTo>
                <a:lnTo>
                  <a:pt x="468" y="174"/>
                </a:lnTo>
                <a:lnTo>
                  <a:pt x="472" y="165"/>
                </a:lnTo>
                <a:lnTo>
                  <a:pt x="473" y="156"/>
                </a:lnTo>
                <a:lnTo>
                  <a:pt x="473" y="156"/>
                </a:lnTo>
                <a:lnTo>
                  <a:pt x="473" y="131"/>
                </a:lnTo>
                <a:lnTo>
                  <a:pt x="470" y="105"/>
                </a:lnTo>
                <a:lnTo>
                  <a:pt x="470" y="105"/>
                </a:lnTo>
                <a:lnTo>
                  <a:pt x="468" y="94"/>
                </a:lnTo>
                <a:lnTo>
                  <a:pt x="464" y="79"/>
                </a:lnTo>
                <a:lnTo>
                  <a:pt x="459" y="64"/>
                </a:lnTo>
                <a:lnTo>
                  <a:pt x="459" y="64"/>
                </a:lnTo>
                <a:lnTo>
                  <a:pt x="447" y="32"/>
                </a:lnTo>
                <a:lnTo>
                  <a:pt x="447" y="32"/>
                </a:lnTo>
                <a:lnTo>
                  <a:pt x="447" y="32"/>
                </a:lnTo>
                <a:lnTo>
                  <a:pt x="448" y="30"/>
                </a:lnTo>
                <a:lnTo>
                  <a:pt x="447" y="26"/>
                </a:lnTo>
                <a:lnTo>
                  <a:pt x="440" y="18"/>
                </a:lnTo>
                <a:lnTo>
                  <a:pt x="440" y="18"/>
                </a:lnTo>
                <a:lnTo>
                  <a:pt x="430" y="10"/>
                </a:lnTo>
                <a:lnTo>
                  <a:pt x="420" y="4"/>
                </a:lnTo>
                <a:lnTo>
                  <a:pt x="410" y="0"/>
                </a:lnTo>
                <a:lnTo>
                  <a:pt x="404" y="0"/>
                </a:lnTo>
                <a:lnTo>
                  <a:pt x="404" y="0"/>
                </a:lnTo>
                <a:lnTo>
                  <a:pt x="380" y="6"/>
                </a:lnTo>
                <a:lnTo>
                  <a:pt x="380" y="6"/>
                </a:lnTo>
                <a:close/>
                <a:moveTo>
                  <a:pt x="264" y="301"/>
                </a:moveTo>
                <a:lnTo>
                  <a:pt x="261" y="309"/>
                </a:lnTo>
                <a:lnTo>
                  <a:pt x="261" y="309"/>
                </a:lnTo>
                <a:lnTo>
                  <a:pt x="255" y="326"/>
                </a:lnTo>
                <a:lnTo>
                  <a:pt x="251" y="349"/>
                </a:lnTo>
                <a:lnTo>
                  <a:pt x="246" y="378"/>
                </a:lnTo>
                <a:lnTo>
                  <a:pt x="251" y="378"/>
                </a:lnTo>
                <a:lnTo>
                  <a:pt x="249" y="426"/>
                </a:lnTo>
                <a:lnTo>
                  <a:pt x="219" y="369"/>
                </a:lnTo>
                <a:lnTo>
                  <a:pt x="210" y="374"/>
                </a:lnTo>
                <a:lnTo>
                  <a:pt x="210" y="374"/>
                </a:lnTo>
                <a:lnTo>
                  <a:pt x="220" y="357"/>
                </a:lnTo>
                <a:lnTo>
                  <a:pt x="228" y="345"/>
                </a:lnTo>
                <a:lnTo>
                  <a:pt x="228" y="345"/>
                </a:lnTo>
                <a:lnTo>
                  <a:pt x="264" y="301"/>
                </a:lnTo>
                <a:lnTo>
                  <a:pt x="264" y="30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2">
            <a:extLst>
              <a:ext uri="{FF2B5EF4-FFF2-40B4-BE49-F238E27FC236}">
                <a16:creationId xmlns:a16="http://schemas.microsoft.com/office/drawing/2014/main" id="{B94086DF-B8E0-4764-A5B1-DBB76A9E7684}"/>
              </a:ext>
            </a:extLst>
          </p:cNvPr>
          <p:cNvSpPr>
            <a:spLocks noEditPoints="1"/>
          </p:cNvSpPr>
          <p:nvPr/>
        </p:nvSpPr>
        <p:spPr bwMode="auto">
          <a:xfrm>
            <a:off x="836313" y="773705"/>
            <a:ext cx="919163" cy="1689100"/>
          </a:xfrm>
          <a:custGeom>
            <a:avLst/>
            <a:gdLst>
              <a:gd name="T0" fmla="*/ 159 w 579"/>
              <a:gd name="T1" fmla="*/ 60 h 1064"/>
              <a:gd name="T2" fmla="*/ 133 w 579"/>
              <a:gd name="T3" fmla="*/ 81 h 1064"/>
              <a:gd name="T4" fmla="*/ 107 w 579"/>
              <a:gd name="T5" fmla="*/ 151 h 1064"/>
              <a:gd name="T6" fmla="*/ 69 w 579"/>
              <a:gd name="T7" fmla="*/ 304 h 1064"/>
              <a:gd name="T8" fmla="*/ 103 w 579"/>
              <a:gd name="T9" fmla="*/ 331 h 1064"/>
              <a:gd name="T10" fmla="*/ 179 w 579"/>
              <a:gd name="T11" fmla="*/ 345 h 1064"/>
              <a:gd name="T12" fmla="*/ 187 w 579"/>
              <a:gd name="T13" fmla="*/ 424 h 1064"/>
              <a:gd name="T14" fmla="*/ 124 w 579"/>
              <a:gd name="T15" fmla="*/ 476 h 1064"/>
              <a:gd name="T16" fmla="*/ 144 w 579"/>
              <a:gd name="T17" fmla="*/ 498 h 1064"/>
              <a:gd name="T18" fmla="*/ 183 w 579"/>
              <a:gd name="T19" fmla="*/ 443 h 1064"/>
              <a:gd name="T20" fmla="*/ 102 w 579"/>
              <a:gd name="T21" fmla="*/ 662 h 1064"/>
              <a:gd name="T22" fmla="*/ 0 w 579"/>
              <a:gd name="T23" fmla="*/ 860 h 1064"/>
              <a:gd name="T24" fmla="*/ 102 w 579"/>
              <a:gd name="T25" fmla="*/ 901 h 1064"/>
              <a:gd name="T26" fmla="*/ 101 w 579"/>
              <a:gd name="T27" fmla="*/ 966 h 1064"/>
              <a:gd name="T28" fmla="*/ 26 w 579"/>
              <a:gd name="T29" fmla="*/ 970 h 1064"/>
              <a:gd name="T30" fmla="*/ 37 w 579"/>
              <a:gd name="T31" fmla="*/ 1005 h 1064"/>
              <a:gd name="T32" fmla="*/ 117 w 579"/>
              <a:gd name="T33" fmla="*/ 1019 h 1064"/>
              <a:gd name="T34" fmla="*/ 170 w 579"/>
              <a:gd name="T35" fmla="*/ 1013 h 1064"/>
              <a:gd name="T36" fmla="*/ 157 w 579"/>
              <a:gd name="T37" fmla="*/ 976 h 1064"/>
              <a:gd name="T38" fmla="*/ 189 w 579"/>
              <a:gd name="T39" fmla="*/ 906 h 1064"/>
              <a:gd name="T40" fmla="*/ 233 w 579"/>
              <a:gd name="T41" fmla="*/ 906 h 1064"/>
              <a:gd name="T42" fmla="*/ 260 w 579"/>
              <a:gd name="T43" fmla="*/ 914 h 1064"/>
              <a:gd name="T44" fmla="*/ 303 w 579"/>
              <a:gd name="T45" fmla="*/ 920 h 1064"/>
              <a:gd name="T46" fmla="*/ 332 w 579"/>
              <a:gd name="T47" fmla="*/ 883 h 1064"/>
              <a:gd name="T48" fmla="*/ 351 w 579"/>
              <a:gd name="T49" fmla="*/ 906 h 1064"/>
              <a:gd name="T50" fmla="*/ 385 w 579"/>
              <a:gd name="T51" fmla="*/ 868 h 1064"/>
              <a:gd name="T52" fmla="*/ 413 w 579"/>
              <a:gd name="T53" fmla="*/ 860 h 1064"/>
              <a:gd name="T54" fmla="*/ 481 w 579"/>
              <a:gd name="T55" fmla="*/ 950 h 1064"/>
              <a:gd name="T56" fmla="*/ 490 w 579"/>
              <a:gd name="T57" fmla="*/ 974 h 1064"/>
              <a:gd name="T58" fmla="*/ 478 w 579"/>
              <a:gd name="T59" fmla="*/ 1026 h 1064"/>
              <a:gd name="T60" fmla="*/ 441 w 579"/>
              <a:gd name="T61" fmla="*/ 1040 h 1064"/>
              <a:gd name="T62" fmla="*/ 452 w 579"/>
              <a:gd name="T63" fmla="*/ 1061 h 1064"/>
              <a:gd name="T64" fmla="*/ 529 w 579"/>
              <a:gd name="T65" fmla="*/ 1031 h 1064"/>
              <a:gd name="T66" fmla="*/ 579 w 579"/>
              <a:gd name="T67" fmla="*/ 986 h 1064"/>
              <a:gd name="T68" fmla="*/ 550 w 579"/>
              <a:gd name="T69" fmla="*/ 954 h 1064"/>
              <a:gd name="T70" fmla="*/ 516 w 579"/>
              <a:gd name="T71" fmla="*/ 863 h 1064"/>
              <a:gd name="T72" fmla="*/ 536 w 579"/>
              <a:gd name="T73" fmla="*/ 841 h 1064"/>
              <a:gd name="T74" fmla="*/ 542 w 579"/>
              <a:gd name="T75" fmla="*/ 791 h 1064"/>
              <a:gd name="T76" fmla="*/ 455 w 579"/>
              <a:gd name="T77" fmla="*/ 602 h 1064"/>
              <a:gd name="T78" fmla="*/ 456 w 579"/>
              <a:gd name="T79" fmla="*/ 514 h 1064"/>
              <a:gd name="T80" fmla="*/ 516 w 579"/>
              <a:gd name="T81" fmla="*/ 472 h 1064"/>
              <a:gd name="T82" fmla="*/ 491 w 579"/>
              <a:gd name="T83" fmla="*/ 408 h 1064"/>
              <a:gd name="T84" fmla="*/ 403 w 579"/>
              <a:gd name="T85" fmla="*/ 216 h 1064"/>
              <a:gd name="T86" fmla="*/ 370 w 579"/>
              <a:gd name="T87" fmla="*/ 185 h 1064"/>
              <a:gd name="T88" fmla="*/ 325 w 579"/>
              <a:gd name="T89" fmla="*/ 80 h 1064"/>
              <a:gd name="T90" fmla="*/ 318 w 579"/>
              <a:gd name="T91" fmla="*/ 39 h 1064"/>
              <a:gd name="T92" fmla="*/ 305 w 579"/>
              <a:gd name="T93" fmla="*/ 26 h 1064"/>
              <a:gd name="T94" fmla="*/ 279 w 579"/>
              <a:gd name="T95" fmla="*/ 33 h 1064"/>
              <a:gd name="T96" fmla="*/ 231 w 579"/>
              <a:gd name="T97" fmla="*/ 0 h 1064"/>
              <a:gd name="T98" fmla="*/ 172 w 579"/>
              <a:gd name="T99" fmla="*/ 30 h 1064"/>
              <a:gd name="T100" fmla="*/ 168 w 579"/>
              <a:gd name="T101" fmla="*/ 133 h 1064"/>
              <a:gd name="T102" fmla="*/ 176 w 579"/>
              <a:gd name="T103" fmla="*/ 162 h 1064"/>
              <a:gd name="T104" fmla="*/ 202 w 579"/>
              <a:gd name="T105" fmla="*/ 184 h 1064"/>
              <a:gd name="T106" fmla="*/ 233 w 579"/>
              <a:gd name="T107" fmla="*/ 190 h 1064"/>
              <a:gd name="T108" fmla="*/ 214 w 579"/>
              <a:gd name="T109" fmla="*/ 226 h 1064"/>
              <a:gd name="T110" fmla="*/ 146 w 579"/>
              <a:gd name="T111" fmla="*/ 271 h 1064"/>
              <a:gd name="T112" fmla="*/ 121 w 579"/>
              <a:gd name="T113" fmla="*/ 171 h 1064"/>
              <a:gd name="T114" fmla="*/ 155 w 579"/>
              <a:gd name="T115" fmla="*/ 116 h 1064"/>
              <a:gd name="T116" fmla="*/ 137 w 579"/>
              <a:gd name="T117" fmla="*/ 113 h 1064"/>
              <a:gd name="T118" fmla="*/ 154 w 579"/>
              <a:gd name="T119" fmla="*/ 103 h 1064"/>
              <a:gd name="T120" fmla="*/ 424 w 579"/>
              <a:gd name="T121" fmla="*/ 293 h 1064"/>
              <a:gd name="T122" fmla="*/ 426 w 579"/>
              <a:gd name="T123" fmla="*/ 306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9" h="1064">
                <a:moveTo>
                  <a:pt x="172" y="30"/>
                </a:moveTo>
                <a:lnTo>
                  <a:pt x="172" y="30"/>
                </a:lnTo>
                <a:lnTo>
                  <a:pt x="167" y="39"/>
                </a:lnTo>
                <a:lnTo>
                  <a:pt x="163" y="47"/>
                </a:lnTo>
                <a:lnTo>
                  <a:pt x="159" y="60"/>
                </a:lnTo>
                <a:lnTo>
                  <a:pt x="159" y="60"/>
                </a:lnTo>
                <a:lnTo>
                  <a:pt x="159" y="61"/>
                </a:lnTo>
                <a:lnTo>
                  <a:pt x="159" y="60"/>
                </a:lnTo>
                <a:lnTo>
                  <a:pt x="159" y="60"/>
                </a:lnTo>
                <a:lnTo>
                  <a:pt x="158" y="59"/>
                </a:lnTo>
                <a:lnTo>
                  <a:pt x="155" y="59"/>
                </a:lnTo>
                <a:lnTo>
                  <a:pt x="155" y="59"/>
                </a:lnTo>
                <a:lnTo>
                  <a:pt x="150" y="61"/>
                </a:lnTo>
                <a:lnTo>
                  <a:pt x="144" y="68"/>
                </a:lnTo>
                <a:lnTo>
                  <a:pt x="133" y="81"/>
                </a:lnTo>
                <a:lnTo>
                  <a:pt x="133" y="81"/>
                </a:lnTo>
                <a:lnTo>
                  <a:pt x="124" y="93"/>
                </a:lnTo>
                <a:lnTo>
                  <a:pt x="120" y="99"/>
                </a:lnTo>
                <a:lnTo>
                  <a:pt x="117" y="104"/>
                </a:lnTo>
                <a:lnTo>
                  <a:pt x="117" y="104"/>
                </a:lnTo>
                <a:lnTo>
                  <a:pt x="114" y="126"/>
                </a:lnTo>
                <a:lnTo>
                  <a:pt x="111" y="140"/>
                </a:lnTo>
                <a:lnTo>
                  <a:pt x="107" y="151"/>
                </a:lnTo>
                <a:lnTo>
                  <a:pt x="107" y="151"/>
                </a:lnTo>
                <a:lnTo>
                  <a:pt x="101" y="166"/>
                </a:lnTo>
                <a:lnTo>
                  <a:pt x="90" y="193"/>
                </a:lnTo>
                <a:lnTo>
                  <a:pt x="81" y="224"/>
                </a:lnTo>
                <a:lnTo>
                  <a:pt x="77" y="241"/>
                </a:lnTo>
                <a:lnTo>
                  <a:pt x="74" y="256"/>
                </a:lnTo>
                <a:lnTo>
                  <a:pt x="74" y="256"/>
                </a:lnTo>
                <a:lnTo>
                  <a:pt x="71" y="282"/>
                </a:lnTo>
                <a:lnTo>
                  <a:pt x="69" y="304"/>
                </a:lnTo>
                <a:lnTo>
                  <a:pt x="68" y="313"/>
                </a:lnTo>
                <a:lnTo>
                  <a:pt x="69" y="319"/>
                </a:lnTo>
                <a:lnTo>
                  <a:pt x="71" y="325"/>
                </a:lnTo>
                <a:lnTo>
                  <a:pt x="74" y="327"/>
                </a:lnTo>
                <a:lnTo>
                  <a:pt x="74" y="327"/>
                </a:lnTo>
                <a:lnTo>
                  <a:pt x="78" y="330"/>
                </a:lnTo>
                <a:lnTo>
                  <a:pt x="86" y="331"/>
                </a:lnTo>
                <a:lnTo>
                  <a:pt x="103" y="331"/>
                </a:lnTo>
                <a:lnTo>
                  <a:pt x="124" y="331"/>
                </a:lnTo>
                <a:lnTo>
                  <a:pt x="144" y="330"/>
                </a:lnTo>
                <a:lnTo>
                  <a:pt x="144" y="330"/>
                </a:lnTo>
                <a:lnTo>
                  <a:pt x="160" y="327"/>
                </a:lnTo>
                <a:lnTo>
                  <a:pt x="174" y="325"/>
                </a:lnTo>
                <a:lnTo>
                  <a:pt x="185" y="321"/>
                </a:lnTo>
                <a:lnTo>
                  <a:pt x="185" y="321"/>
                </a:lnTo>
                <a:lnTo>
                  <a:pt x="179" y="345"/>
                </a:lnTo>
                <a:lnTo>
                  <a:pt x="176" y="365"/>
                </a:lnTo>
                <a:lnTo>
                  <a:pt x="176" y="374"/>
                </a:lnTo>
                <a:lnTo>
                  <a:pt x="176" y="382"/>
                </a:lnTo>
                <a:lnTo>
                  <a:pt x="176" y="382"/>
                </a:lnTo>
                <a:lnTo>
                  <a:pt x="184" y="409"/>
                </a:lnTo>
                <a:lnTo>
                  <a:pt x="189" y="424"/>
                </a:lnTo>
                <a:lnTo>
                  <a:pt x="189" y="424"/>
                </a:lnTo>
                <a:lnTo>
                  <a:pt x="187" y="424"/>
                </a:lnTo>
                <a:lnTo>
                  <a:pt x="181" y="425"/>
                </a:lnTo>
                <a:lnTo>
                  <a:pt x="176" y="428"/>
                </a:lnTo>
                <a:lnTo>
                  <a:pt x="176" y="428"/>
                </a:lnTo>
                <a:lnTo>
                  <a:pt x="164" y="437"/>
                </a:lnTo>
                <a:lnTo>
                  <a:pt x="147" y="451"/>
                </a:lnTo>
                <a:lnTo>
                  <a:pt x="132" y="467"/>
                </a:lnTo>
                <a:lnTo>
                  <a:pt x="127" y="472"/>
                </a:lnTo>
                <a:lnTo>
                  <a:pt x="124" y="476"/>
                </a:lnTo>
                <a:lnTo>
                  <a:pt x="124" y="476"/>
                </a:lnTo>
                <a:lnTo>
                  <a:pt x="127" y="485"/>
                </a:lnTo>
                <a:lnTo>
                  <a:pt x="131" y="494"/>
                </a:lnTo>
                <a:lnTo>
                  <a:pt x="134" y="498"/>
                </a:lnTo>
                <a:lnTo>
                  <a:pt x="137" y="501"/>
                </a:lnTo>
                <a:lnTo>
                  <a:pt x="141" y="501"/>
                </a:lnTo>
                <a:lnTo>
                  <a:pt x="144" y="498"/>
                </a:lnTo>
                <a:lnTo>
                  <a:pt x="144" y="498"/>
                </a:lnTo>
                <a:lnTo>
                  <a:pt x="160" y="469"/>
                </a:lnTo>
                <a:lnTo>
                  <a:pt x="168" y="454"/>
                </a:lnTo>
                <a:lnTo>
                  <a:pt x="175" y="446"/>
                </a:lnTo>
                <a:lnTo>
                  <a:pt x="175" y="446"/>
                </a:lnTo>
                <a:lnTo>
                  <a:pt x="177" y="445"/>
                </a:lnTo>
                <a:lnTo>
                  <a:pt x="180" y="443"/>
                </a:lnTo>
                <a:lnTo>
                  <a:pt x="183" y="443"/>
                </a:lnTo>
                <a:lnTo>
                  <a:pt x="183" y="443"/>
                </a:lnTo>
                <a:lnTo>
                  <a:pt x="162" y="485"/>
                </a:lnTo>
                <a:lnTo>
                  <a:pt x="128" y="550"/>
                </a:lnTo>
                <a:lnTo>
                  <a:pt x="128" y="550"/>
                </a:lnTo>
                <a:lnTo>
                  <a:pt x="115" y="580"/>
                </a:lnTo>
                <a:lnTo>
                  <a:pt x="102" y="611"/>
                </a:lnTo>
                <a:lnTo>
                  <a:pt x="88" y="649"/>
                </a:lnTo>
                <a:lnTo>
                  <a:pt x="102" y="662"/>
                </a:lnTo>
                <a:lnTo>
                  <a:pt x="102" y="662"/>
                </a:lnTo>
                <a:lnTo>
                  <a:pt x="85" y="696"/>
                </a:lnTo>
                <a:lnTo>
                  <a:pt x="69" y="725"/>
                </a:lnTo>
                <a:lnTo>
                  <a:pt x="55" y="750"/>
                </a:lnTo>
                <a:lnTo>
                  <a:pt x="55" y="750"/>
                </a:lnTo>
                <a:lnTo>
                  <a:pt x="39" y="777"/>
                </a:lnTo>
                <a:lnTo>
                  <a:pt x="21" y="813"/>
                </a:lnTo>
                <a:lnTo>
                  <a:pt x="7" y="846"/>
                </a:lnTo>
                <a:lnTo>
                  <a:pt x="0" y="860"/>
                </a:lnTo>
                <a:lnTo>
                  <a:pt x="0" y="860"/>
                </a:lnTo>
                <a:lnTo>
                  <a:pt x="8" y="866"/>
                </a:lnTo>
                <a:lnTo>
                  <a:pt x="28" y="875"/>
                </a:lnTo>
                <a:lnTo>
                  <a:pt x="51" y="885"/>
                </a:lnTo>
                <a:lnTo>
                  <a:pt x="72" y="893"/>
                </a:lnTo>
                <a:lnTo>
                  <a:pt x="72" y="893"/>
                </a:lnTo>
                <a:lnTo>
                  <a:pt x="89" y="898"/>
                </a:lnTo>
                <a:lnTo>
                  <a:pt x="102" y="901"/>
                </a:lnTo>
                <a:lnTo>
                  <a:pt x="114" y="902"/>
                </a:lnTo>
                <a:lnTo>
                  <a:pt x="111" y="941"/>
                </a:lnTo>
                <a:lnTo>
                  <a:pt x="111" y="941"/>
                </a:lnTo>
                <a:lnTo>
                  <a:pt x="110" y="943"/>
                </a:lnTo>
                <a:lnTo>
                  <a:pt x="107" y="946"/>
                </a:lnTo>
                <a:lnTo>
                  <a:pt x="107" y="946"/>
                </a:lnTo>
                <a:lnTo>
                  <a:pt x="104" y="956"/>
                </a:lnTo>
                <a:lnTo>
                  <a:pt x="101" y="966"/>
                </a:lnTo>
                <a:lnTo>
                  <a:pt x="101" y="966"/>
                </a:lnTo>
                <a:lnTo>
                  <a:pt x="95" y="967"/>
                </a:lnTo>
                <a:lnTo>
                  <a:pt x="85" y="970"/>
                </a:lnTo>
                <a:lnTo>
                  <a:pt x="69" y="973"/>
                </a:lnTo>
                <a:lnTo>
                  <a:pt x="69" y="973"/>
                </a:lnTo>
                <a:lnTo>
                  <a:pt x="47" y="970"/>
                </a:lnTo>
                <a:lnTo>
                  <a:pt x="31" y="970"/>
                </a:lnTo>
                <a:lnTo>
                  <a:pt x="26" y="970"/>
                </a:lnTo>
                <a:lnTo>
                  <a:pt x="24" y="973"/>
                </a:lnTo>
                <a:lnTo>
                  <a:pt x="24" y="973"/>
                </a:lnTo>
                <a:lnTo>
                  <a:pt x="24" y="979"/>
                </a:lnTo>
                <a:lnTo>
                  <a:pt x="26" y="988"/>
                </a:lnTo>
                <a:lnTo>
                  <a:pt x="30" y="999"/>
                </a:lnTo>
                <a:lnTo>
                  <a:pt x="34" y="1002"/>
                </a:lnTo>
                <a:lnTo>
                  <a:pt x="37" y="1005"/>
                </a:lnTo>
                <a:lnTo>
                  <a:pt x="37" y="1005"/>
                </a:lnTo>
                <a:lnTo>
                  <a:pt x="48" y="1009"/>
                </a:lnTo>
                <a:lnTo>
                  <a:pt x="64" y="1012"/>
                </a:lnTo>
                <a:lnTo>
                  <a:pt x="78" y="1014"/>
                </a:lnTo>
                <a:lnTo>
                  <a:pt x="89" y="1016"/>
                </a:lnTo>
                <a:lnTo>
                  <a:pt x="89" y="1016"/>
                </a:lnTo>
                <a:lnTo>
                  <a:pt x="98" y="1016"/>
                </a:lnTo>
                <a:lnTo>
                  <a:pt x="117" y="1019"/>
                </a:lnTo>
                <a:lnTo>
                  <a:pt x="117" y="1019"/>
                </a:lnTo>
                <a:lnTo>
                  <a:pt x="133" y="1025"/>
                </a:lnTo>
                <a:lnTo>
                  <a:pt x="144" y="1026"/>
                </a:lnTo>
                <a:lnTo>
                  <a:pt x="151" y="1027"/>
                </a:lnTo>
                <a:lnTo>
                  <a:pt x="157" y="1025"/>
                </a:lnTo>
                <a:lnTo>
                  <a:pt x="157" y="1025"/>
                </a:lnTo>
                <a:lnTo>
                  <a:pt x="166" y="1018"/>
                </a:lnTo>
                <a:lnTo>
                  <a:pt x="168" y="1016"/>
                </a:lnTo>
                <a:lnTo>
                  <a:pt x="170" y="1013"/>
                </a:lnTo>
                <a:lnTo>
                  <a:pt x="170" y="1013"/>
                </a:lnTo>
                <a:lnTo>
                  <a:pt x="166" y="995"/>
                </a:lnTo>
                <a:lnTo>
                  <a:pt x="163" y="984"/>
                </a:lnTo>
                <a:lnTo>
                  <a:pt x="162" y="979"/>
                </a:lnTo>
                <a:lnTo>
                  <a:pt x="162" y="979"/>
                </a:lnTo>
                <a:lnTo>
                  <a:pt x="159" y="978"/>
                </a:lnTo>
                <a:lnTo>
                  <a:pt x="157" y="976"/>
                </a:lnTo>
                <a:lnTo>
                  <a:pt x="157" y="976"/>
                </a:lnTo>
                <a:lnTo>
                  <a:pt x="157" y="963"/>
                </a:lnTo>
                <a:lnTo>
                  <a:pt x="157" y="950"/>
                </a:lnTo>
                <a:lnTo>
                  <a:pt x="155" y="948"/>
                </a:lnTo>
                <a:lnTo>
                  <a:pt x="163" y="898"/>
                </a:lnTo>
                <a:lnTo>
                  <a:pt x="163" y="898"/>
                </a:lnTo>
                <a:lnTo>
                  <a:pt x="171" y="902"/>
                </a:lnTo>
                <a:lnTo>
                  <a:pt x="180" y="905"/>
                </a:lnTo>
                <a:lnTo>
                  <a:pt x="189" y="906"/>
                </a:lnTo>
                <a:lnTo>
                  <a:pt x="189" y="906"/>
                </a:lnTo>
                <a:lnTo>
                  <a:pt x="198" y="906"/>
                </a:lnTo>
                <a:lnTo>
                  <a:pt x="205" y="903"/>
                </a:lnTo>
                <a:lnTo>
                  <a:pt x="210" y="902"/>
                </a:lnTo>
                <a:lnTo>
                  <a:pt x="215" y="902"/>
                </a:lnTo>
                <a:lnTo>
                  <a:pt x="215" y="902"/>
                </a:lnTo>
                <a:lnTo>
                  <a:pt x="224" y="905"/>
                </a:lnTo>
                <a:lnTo>
                  <a:pt x="233" y="906"/>
                </a:lnTo>
                <a:lnTo>
                  <a:pt x="233" y="906"/>
                </a:lnTo>
                <a:lnTo>
                  <a:pt x="245" y="906"/>
                </a:lnTo>
                <a:lnTo>
                  <a:pt x="252" y="906"/>
                </a:lnTo>
                <a:lnTo>
                  <a:pt x="254" y="906"/>
                </a:lnTo>
                <a:lnTo>
                  <a:pt x="254" y="906"/>
                </a:lnTo>
                <a:lnTo>
                  <a:pt x="256" y="909"/>
                </a:lnTo>
                <a:lnTo>
                  <a:pt x="257" y="913"/>
                </a:lnTo>
                <a:lnTo>
                  <a:pt x="260" y="914"/>
                </a:lnTo>
                <a:lnTo>
                  <a:pt x="262" y="916"/>
                </a:lnTo>
                <a:lnTo>
                  <a:pt x="267" y="919"/>
                </a:lnTo>
                <a:lnTo>
                  <a:pt x="274" y="922"/>
                </a:lnTo>
                <a:lnTo>
                  <a:pt x="274" y="922"/>
                </a:lnTo>
                <a:lnTo>
                  <a:pt x="282" y="923"/>
                </a:lnTo>
                <a:lnTo>
                  <a:pt x="289" y="923"/>
                </a:lnTo>
                <a:lnTo>
                  <a:pt x="297" y="923"/>
                </a:lnTo>
                <a:lnTo>
                  <a:pt x="303" y="920"/>
                </a:lnTo>
                <a:lnTo>
                  <a:pt x="312" y="918"/>
                </a:lnTo>
                <a:lnTo>
                  <a:pt x="316" y="915"/>
                </a:lnTo>
                <a:lnTo>
                  <a:pt x="316" y="860"/>
                </a:lnTo>
                <a:lnTo>
                  <a:pt x="326" y="860"/>
                </a:lnTo>
                <a:lnTo>
                  <a:pt x="326" y="860"/>
                </a:lnTo>
                <a:lnTo>
                  <a:pt x="330" y="866"/>
                </a:lnTo>
                <a:lnTo>
                  <a:pt x="331" y="872"/>
                </a:lnTo>
                <a:lnTo>
                  <a:pt x="332" y="883"/>
                </a:lnTo>
                <a:lnTo>
                  <a:pt x="332" y="883"/>
                </a:lnTo>
                <a:lnTo>
                  <a:pt x="334" y="897"/>
                </a:lnTo>
                <a:lnTo>
                  <a:pt x="335" y="900"/>
                </a:lnTo>
                <a:lnTo>
                  <a:pt x="335" y="900"/>
                </a:lnTo>
                <a:lnTo>
                  <a:pt x="335" y="900"/>
                </a:lnTo>
                <a:lnTo>
                  <a:pt x="339" y="902"/>
                </a:lnTo>
                <a:lnTo>
                  <a:pt x="346" y="905"/>
                </a:lnTo>
                <a:lnTo>
                  <a:pt x="351" y="906"/>
                </a:lnTo>
                <a:lnTo>
                  <a:pt x="356" y="906"/>
                </a:lnTo>
                <a:lnTo>
                  <a:pt x="361" y="905"/>
                </a:lnTo>
                <a:lnTo>
                  <a:pt x="365" y="902"/>
                </a:lnTo>
                <a:lnTo>
                  <a:pt x="365" y="902"/>
                </a:lnTo>
                <a:lnTo>
                  <a:pt x="370" y="898"/>
                </a:lnTo>
                <a:lnTo>
                  <a:pt x="373" y="893"/>
                </a:lnTo>
                <a:lnTo>
                  <a:pt x="379" y="880"/>
                </a:lnTo>
                <a:lnTo>
                  <a:pt x="385" y="868"/>
                </a:lnTo>
                <a:lnTo>
                  <a:pt x="389" y="864"/>
                </a:lnTo>
                <a:lnTo>
                  <a:pt x="391" y="860"/>
                </a:lnTo>
                <a:lnTo>
                  <a:pt x="391" y="860"/>
                </a:lnTo>
                <a:lnTo>
                  <a:pt x="395" y="859"/>
                </a:lnTo>
                <a:lnTo>
                  <a:pt x="399" y="858"/>
                </a:lnTo>
                <a:lnTo>
                  <a:pt x="407" y="858"/>
                </a:lnTo>
                <a:lnTo>
                  <a:pt x="412" y="860"/>
                </a:lnTo>
                <a:lnTo>
                  <a:pt x="413" y="860"/>
                </a:lnTo>
                <a:lnTo>
                  <a:pt x="413" y="860"/>
                </a:lnTo>
                <a:lnTo>
                  <a:pt x="430" y="880"/>
                </a:lnTo>
                <a:lnTo>
                  <a:pt x="458" y="913"/>
                </a:lnTo>
                <a:lnTo>
                  <a:pt x="458" y="913"/>
                </a:lnTo>
                <a:lnTo>
                  <a:pt x="467" y="926"/>
                </a:lnTo>
                <a:lnTo>
                  <a:pt x="473" y="939"/>
                </a:lnTo>
                <a:lnTo>
                  <a:pt x="481" y="950"/>
                </a:lnTo>
                <a:lnTo>
                  <a:pt x="481" y="950"/>
                </a:lnTo>
                <a:lnTo>
                  <a:pt x="480" y="953"/>
                </a:lnTo>
                <a:lnTo>
                  <a:pt x="480" y="954"/>
                </a:lnTo>
                <a:lnTo>
                  <a:pt x="481" y="957"/>
                </a:lnTo>
                <a:lnTo>
                  <a:pt x="481" y="957"/>
                </a:lnTo>
                <a:lnTo>
                  <a:pt x="486" y="962"/>
                </a:lnTo>
                <a:lnTo>
                  <a:pt x="489" y="967"/>
                </a:lnTo>
                <a:lnTo>
                  <a:pt x="490" y="974"/>
                </a:lnTo>
                <a:lnTo>
                  <a:pt x="490" y="974"/>
                </a:lnTo>
                <a:lnTo>
                  <a:pt x="489" y="989"/>
                </a:lnTo>
                <a:lnTo>
                  <a:pt x="489" y="997"/>
                </a:lnTo>
                <a:lnTo>
                  <a:pt x="488" y="1002"/>
                </a:lnTo>
                <a:lnTo>
                  <a:pt x="488" y="1002"/>
                </a:lnTo>
                <a:lnTo>
                  <a:pt x="484" y="1016"/>
                </a:lnTo>
                <a:lnTo>
                  <a:pt x="481" y="1023"/>
                </a:lnTo>
                <a:lnTo>
                  <a:pt x="478" y="1026"/>
                </a:lnTo>
                <a:lnTo>
                  <a:pt x="478" y="1026"/>
                </a:lnTo>
                <a:lnTo>
                  <a:pt x="472" y="1031"/>
                </a:lnTo>
                <a:lnTo>
                  <a:pt x="472" y="1031"/>
                </a:lnTo>
                <a:lnTo>
                  <a:pt x="465" y="1034"/>
                </a:lnTo>
                <a:lnTo>
                  <a:pt x="459" y="1036"/>
                </a:lnTo>
                <a:lnTo>
                  <a:pt x="452" y="1038"/>
                </a:lnTo>
                <a:lnTo>
                  <a:pt x="452" y="1038"/>
                </a:lnTo>
                <a:lnTo>
                  <a:pt x="446" y="1038"/>
                </a:lnTo>
                <a:lnTo>
                  <a:pt x="441" y="1040"/>
                </a:lnTo>
                <a:lnTo>
                  <a:pt x="438" y="1042"/>
                </a:lnTo>
                <a:lnTo>
                  <a:pt x="437" y="1044"/>
                </a:lnTo>
                <a:lnTo>
                  <a:pt x="437" y="1047"/>
                </a:lnTo>
                <a:lnTo>
                  <a:pt x="438" y="1051"/>
                </a:lnTo>
                <a:lnTo>
                  <a:pt x="438" y="1051"/>
                </a:lnTo>
                <a:lnTo>
                  <a:pt x="439" y="1053"/>
                </a:lnTo>
                <a:lnTo>
                  <a:pt x="443" y="1057"/>
                </a:lnTo>
                <a:lnTo>
                  <a:pt x="452" y="1061"/>
                </a:lnTo>
                <a:lnTo>
                  <a:pt x="461" y="1064"/>
                </a:lnTo>
                <a:lnTo>
                  <a:pt x="471" y="1064"/>
                </a:lnTo>
                <a:lnTo>
                  <a:pt x="471" y="1064"/>
                </a:lnTo>
                <a:lnTo>
                  <a:pt x="491" y="1062"/>
                </a:lnTo>
                <a:lnTo>
                  <a:pt x="507" y="1060"/>
                </a:lnTo>
                <a:lnTo>
                  <a:pt x="507" y="1060"/>
                </a:lnTo>
                <a:lnTo>
                  <a:pt x="520" y="1043"/>
                </a:lnTo>
                <a:lnTo>
                  <a:pt x="529" y="1031"/>
                </a:lnTo>
                <a:lnTo>
                  <a:pt x="536" y="1025"/>
                </a:lnTo>
                <a:lnTo>
                  <a:pt x="536" y="1025"/>
                </a:lnTo>
                <a:lnTo>
                  <a:pt x="544" y="1021"/>
                </a:lnTo>
                <a:lnTo>
                  <a:pt x="550" y="1018"/>
                </a:lnTo>
                <a:lnTo>
                  <a:pt x="550" y="1018"/>
                </a:lnTo>
                <a:lnTo>
                  <a:pt x="579" y="996"/>
                </a:lnTo>
                <a:lnTo>
                  <a:pt x="579" y="986"/>
                </a:lnTo>
                <a:lnTo>
                  <a:pt x="579" y="986"/>
                </a:lnTo>
                <a:lnTo>
                  <a:pt x="577" y="982"/>
                </a:lnTo>
                <a:lnTo>
                  <a:pt x="576" y="978"/>
                </a:lnTo>
                <a:lnTo>
                  <a:pt x="572" y="973"/>
                </a:lnTo>
                <a:lnTo>
                  <a:pt x="572" y="973"/>
                </a:lnTo>
                <a:lnTo>
                  <a:pt x="561" y="961"/>
                </a:lnTo>
                <a:lnTo>
                  <a:pt x="555" y="954"/>
                </a:lnTo>
                <a:lnTo>
                  <a:pt x="550" y="954"/>
                </a:lnTo>
                <a:lnTo>
                  <a:pt x="550" y="954"/>
                </a:lnTo>
                <a:lnTo>
                  <a:pt x="541" y="940"/>
                </a:lnTo>
                <a:lnTo>
                  <a:pt x="529" y="924"/>
                </a:lnTo>
                <a:lnTo>
                  <a:pt x="529" y="924"/>
                </a:lnTo>
                <a:lnTo>
                  <a:pt x="524" y="922"/>
                </a:lnTo>
                <a:lnTo>
                  <a:pt x="494" y="870"/>
                </a:lnTo>
                <a:lnTo>
                  <a:pt x="494" y="870"/>
                </a:lnTo>
                <a:lnTo>
                  <a:pt x="501" y="868"/>
                </a:lnTo>
                <a:lnTo>
                  <a:pt x="516" y="863"/>
                </a:lnTo>
                <a:lnTo>
                  <a:pt x="516" y="863"/>
                </a:lnTo>
                <a:lnTo>
                  <a:pt x="523" y="859"/>
                </a:lnTo>
                <a:lnTo>
                  <a:pt x="528" y="855"/>
                </a:lnTo>
                <a:lnTo>
                  <a:pt x="531" y="851"/>
                </a:lnTo>
                <a:lnTo>
                  <a:pt x="531" y="843"/>
                </a:lnTo>
                <a:lnTo>
                  <a:pt x="531" y="843"/>
                </a:lnTo>
                <a:lnTo>
                  <a:pt x="533" y="842"/>
                </a:lnTo>
                <a:lnTo>
                  <a:pt x="536" y="841"/>
                </a:lnTo>
                <a:lnTo>
                  <a:pt x="540" y="841"/>
                </a:lnTo>
                <a:lnTo>
                  <a:pt x="540" y="841"/>
                </a:lnTo>
                <a:lnTo>
                  <a:pt x="542" y="841"/>
                </a:lnTo>
                <a:lnTo>
                  <a:pt x="544" y="840"/>
                </a:lnTo>
                <a:lnTo>
                  <a:pt x="546" y="837"/>
                </a:lnTo>
                <a:lnTo>
                  <a:pt x="549" y="832"/>
                </a:lnTo>
                <a:lnTo>
                  <a:pt x="536" y="799"/>
                </a:lnTo>
                <a:lnTo>
                  <a:pt x="542" y="791"/>
                </a:lnTo>
                <a:lnTo>
                  <a:pt x="542" y="791"/>
                </a:lnTo>
                <a:lnTo>
                  <a:pt x="527" y="756"/>
                </a:lnTo>
                <a:lnTo>
                  <a:pt x="514" y="727"/>
                </a:lnTo>
                <a:lnTo>
                  <a:pt x="503" y="705"/>
                </a:lnTo>
                <a:lnTo>
                  <a:pt x="503" y="705"/>
                </a:lnTo>
                <a:lnTo>
                  <a:pt x="490" y="682"/>
                </a:lnTo>
                <a:lnTo>
                  <a:pt x="475" y="648"/>
                </a:lnTo>
                <a:lnTo>
                  <a:pt x="455" y="602"/>
                </a:lnTo>
                <a:lnTo>
                  <a:pt x="455" y="602"/>
                </a:lnTo>
                <a:lnTo>
                  <a:pt x="407" y="520"/>
                </a:lnTo>
                <a:lnTo>
                  <a:pt x="407" y="520"/>
                </a:lnTo>
                <a:lnTo>
                  <a:pt x="420" y="519"/>
                </a:lnTo>
                <a:lnTo>
                  <a:pt x="434" y="518"/>
                </a:lnTo>
                <a:lnTo>
                  <a:pt x="448" y="515"/>
                </a:lnTo>
                <a:lnTo>
                  <a:pt x="448" y="515"/>
                </a:lnTo>
                <a:lnTo>
                  <a:pt x="456" y="514"/>
                </a:lnTo>
                <a:lnTo>
                  <a:pt x="467" y="510"/>
                </a:lnTo>
                <a:lnTo>
                  <a:pt x="477" y="505"/>
                </a:lnTo>
                <a:lnTo>
                  <a:pt x="488" y="498"/>
                </a:lnTo>
                <a:lnTo>
                  <a:pt x="498" y="491"/>
                </a:lnTo>
                <a:lnTo>
                  <a:pt x="506" y="485"/>
                </a:lnTo>
                <a:lnTo>
                  <a:pt x="512" y="478"/>
                </a:lnTo>
                <a:lnTo>
                  <a:pt x="516" y="472"/>
                </a:lnTo>
                <a:lnTo>
                  <a:pt x="516" y="472"/>
                </a:lnTo>
                <a:lnTo>
                  <a:pt x="516" y="465"/>
                </a:lnTo>
                <a:lnTo>
                  <a:pt x="515" y="460"/>
                </a:lnTo>
                <a:lnTo>
                  <a:pt x="514" y="455"/>
                </a:lnTo>
                <a:lnTo>
                  <a:pt x="511" y="450"/>
                </a:lnTo>
                <a:lnTo>
                  <a:pt x="506" y="442"/>
                </a:lnTo>
                <a:lnTo>
                  <a:pt x="503" y="439"/>
                </a:lnTo>
                <a:lnTo>
                  <a:pt x="503" y="439"/>
                </a:lnTo>
                <a:lnTo>
                  <a:pt x="491" y="408"/>
                </a:lnTo>
                <a:lnTo>
                  <a:pt x="481" y="383"/>
                </a:lnTo>
                <a:lnTo>
                  <a:pt x="472" y="365"/>
                </a:lnTo>
                <a:lnTo>
                  <a:pt x="472" y="365"/>
                </a:lnTo>
                <a:lnTo>
                  <a:pt x="459" y="342"/>
                </a:lnTo>
                <a:lnTo>
                  <a:pt x="452" y="332"/>
                </a:lnTo>
                <a:lnTo>
                  <a:pt x="424" y="286"/>
                </a:lnTo>
                <a:lnTo>
                  <a:pt x="424" y="286"/>
                </a:lnTo>
                <a:lnTo>
                  <a:pt x="403" y="216"/>
                </a:lnTo>
                <a:lnTo>
                  <a:pt x="403" y="216"/>
                </a:lnTo>
                <a:lnTo>
                  <a:pt x="400" y="211"/>
                </a:lnTo>
                <a:lnTo>
                  <a:pt x="398" y="206"/>
                </a:lnTo>
                <a:lnTo>
                  <a:pt x="390" y="198"/>
                </a:lnTo>
                <a:lnTo>
                  <a:pt x="382" y="192"/>
                </a:lnTo>
                <a:lnTo>
                  <a:pt x="377" y="188"/>
                </a:lnTo>
                <a:lnTo>
                  <a:pt x="377" y="188"/>
                </a:lnTo>
                <a:lnTo>
                  <a:pt x="370" y="185"/>
                </a:lnTo>
                <a:lnTo>
                  <a:pt x="364" y="184"/>
                </a:lnTo>
                <a:lnTo>
                  <a:pt x="355" y="184"/>
                </a:lnTo>
                <a:lnTo>
                  <a:pt x="355" y="184"/>
                </a:lnTo>
                <a:lnTo>
                  <a:pt x="348" y="153"/>
                </a:lnTo>
                <a:lnTo>
                  <a:pt x="342" y="124"/>
                </a:lnTo>
                <a:lnTo>
                  <a:pt x="332" y="98"/>
                </a:lnTo>
                <a:lnTo>
                  <a:pt x="332" y="98"/>
                </a:lnTo>
                <a:lnTo>
                  <a:pt x="325" y="80"/>
                </a:lnTo>
                <a:lnTo>
                  <a:pt x="317" y="67"/>
                </a:lnTo>
                <a:lnTo>
                  <a:pt x="312" y="59"/>
                </a:lnTo>
                <a:lnTo>
                  <a:pt x="309" y="57"/>
                </a:lnTo>
                <a:lnTo>
                  <a:pt x="309" y="57"/>
                </a:lnTo>
                <a:lnTo>
                  <a:pt x="310" y="52"/>
                </a:lnTo>
                <a:lnTo>
                  <a:pt x="316" y="44"/>
                </a:lnTo>
                <a:lnTo>
                  <a:pt x="316" y="44"/>
                </a:lnTo>
                <a:lnTo>
                  <a:pt x="318" y="39"/>
                </a:lnTo>
                <a:lnTo>
                  <a:pt x="319" y="35"/>
                </a:lnTo>
                <a:lnTo>
                  <a:pt x="319" y="31"/>
                </a:lnTo>
                <a:lnTo>
                  <a:pt x="318" y="29"/>
                </a:lnTo>
                <a:lnTo>
                  <a:pt x="318" y="29"/>
                </a:lnTo>
                <a:lnTo>
                  <a:pt x="312" y="26"/>
                </a:lnTo>
                <a:lnTo>
                  <a:pt x="308" y="25"/>
                </a:lnTo>
                <a:lnTo>
                  <a:pt x="305" y="26"/>
                </a:lnTo>
                <a:lnTo>
                  <a:pt x="305" y="26"/>
                </a:lnTo>
                <a:lnTo>
                  <a:pt x="299" y="30"/>
                </a:lnTo>
                <a:lnTo>
                  <a:pt x="296" y="33"/>
                </a:lnTo>
                <a:lnTo>
                  <a:pt x="296" y="33"/>
                </a:lnTo>
                <a:lnTo>
                  <a:pt x="292" y="31"/>
                </a:lnTo>
                <a:lnTo>
                  <a:pt x="286" y="30"/>
                </a:lnTo>
                <a:lnTo>
                  <a:pt x="286" y="30"/>
                </a:lnTo>
                <a:lnTo>
                  <a:pt x="280" y="31"/>
                </a:lnTo>
                <a:lnTo>
                  <a:pt x="279" y="33"/>
                </a:lnTo>
                <a:lnTo>
                  <a:pt x="279" y="33"/>
                </a:lnTo>
                <a:lnTo>
                  <a:pt x="275" y="27"/>
                </a:lnTo>
                <a:lnTo>
                  <a:pt x="271" y="22"/>
                </a:lnTo>
                <a:lnTo>
                  <a:pt x="266" y="16"/>
                </a:lnTo>
                <a:lnTo>
                  <a:pt x="260" y="10"/>
                </a:lnTo>
                <a:lnTo>
                  <a:pt x="252" y="5"/>
                </a:lnTo>
                <a:lnTo>
                  <a:pt x="241" y="1"/>
                </a:lnTo>
                <a:lnTo>
                  <a:pt x="231" y="0"/>
                </a:lnTo>
                <a:lnTo>
                  <a:pt x="231" y="0"/>
                </a:lnTo>
                <a:lnTo>
                  <a:pt x="220" y="1"/>
                </a:lnTo>
                <a:lnTo>
                  <a:pt x="210" y="4"/>
                </a:lnTo>
                <a:lnTo>
                  <a:pt x="201" y="7"/>
                </a:lnTo>
                <a:lnTo>
                  <a:pt x="193" y="10"/>
                </a:lnTo>
                <a:lnTo>
                  <a:pt x="187" y="16"/>
                </a:lnTo>
                <a:lnTo>
                  <a:pt x="180" y="21"/>
                </a:lnTo>
                <a:lnTo>
                  <a:pt x="172" y="30"/>
                </a:lnTo>
                <a:lnTo>
                  <a:pt x="172" y="30"/>
                </a:lnTo>
                <a:close/>
                <a:moveTo>
                  <a:pt x="162" y="103"/>
                </a:moveTo>
                <a:lnTo>
                  <a:pt x="162" y="103"/>
                </a:lnTo>
                <a:lnTo>
                  <a:pt x="163" y="117"/>
                </a:lnTo>
                <a:lnTo>
                  <a:pt x="166" y="128"/>
                </a:lnTo>
                <a:lnTo>
                  <a:pt x="167" y="132"/>
                </a:lnTo>
                <a:lnTo>
                  <a:pt x="168" y="133"/>
                </a:lnTo>
                <a:lnTo>
                  <a:pt x="168" y="133"/>
                </a:lnTo>
                <a:lnTo>
                  <a:pt x="174" y="137"/>
                </a:lnTo>
                <a:lnTo>
                  <a:pt x="176" y="140"/>
                </a:lnTo>
                <a:lnTo>
                  <a:pt x="176" y="142"/>
                </a:lnTo>
                <a:lnTo>
                  <a:pt x="176" y="142"/>
                </a:lnTo>
                <a:lnTo>
                  <a:pt x="175" y="153"/>
                </a:lnTo>
                <a:lnTo>
                  <a:pt x="176" y="159"/>
                </a:lnTo>
                <a:lnTo>
                  <a:pt x="176" y="162"/>
                </a:lnTo>
                <a:lnTo>
                  <a:pt x="176" y="162"/>
                </a:lnTo>
                <a:lnTo>
                  <a:pt x="181" y="162"/>
                </a:lnTo>
                <a:lnTo>
                  <a:pt x="185" y="163"/>
                </a:lnTo>
                <a:lnTo>
                  <a:pt x="188" y="164"/>
                </a:lnTo>
                <a:lnTo>
                  <a:pt x="188" y="164"/>
                </a:lnTo>
                <a:lnTo>
                  <a:pt x="192" y="171"/>
                </a:lnTo>
                <a:lnTo>
                  <a:pt x="196" y="177"/>
                </a:lnTo>
                <a:lnTo>
                  <a:pt x="196" y="177"/>
                </a:lnTo>
                <a:lnTo>
                  <a:pt x="202" y="184"/>
                </a:lnTo>
                <a:lnTo>
                  <a:pt x="206" y="189"/>
                </a:lnTo>
                <a:lnTo>
                  <a:pt x="211" y="192"/>
                </a:lnTo>
                <a:lnTo>
                  <a:pt x="211" y="192"/>
                </a:lnTo>
                <a:lnTo>
                  <a:pt x="219" y="194"/>
                </a:lnTo>
                <a:lnTo>
                  <a:pt x="227" y="194"/>
                </a:lnTo>
                <a:lnTo>
                  <a:pt x="227" y="194"/>
                </a:lnTo>
                <a:lnTo>
                  <a:pt x="230" y="193"/>
                </a:lnTo>
                <a:lnTo>
                  <a:pt x="233" y="190"/>
                </a:lnTo>
                <a:lnTo>
                  <a:pt x="237" y="185"/>
                </a:lnTo>
                <a:lnTo>
                  <a:pt x="250" y="198"/>
                </a:lnTo>
                <a:lnTo>
                  <a:pt x="250" y="198"/>
                </a:lnTo>
                <a:lnTo>
                  <a:pt x="243" y="210"/>
                </a:lnTo>
                <a:lnTo>
                  <a:pt x="235" y="220"/>
                </a:lnTo>
                <a:lnTo>
                  <a:pt x="235" y="220"/>
                </a:lnTo>
                <a:lnTo>
                  <a:pt x="226" y="222"/>
                </a:lnTo>
                <a:lnTo>
                  <a:pt x="214" y="226"/>
                </a:lnTo>
                <a:lnTo>
                  <a:pt x="214" y="226"/>
                </a:lnTo>
                <a:lnTo>
                  <a:pt x="207" y="228"/>
                </a:lnTo>
                <a:lnTo>
                  <a:pt x="201" y="233"/>
                </a:lnTo>
                <a:lnTo>
                  <a:pt x="192" y="240"/>
                </a:lnTo>
                <a:lnTo>
                  <a:pt x="192" y="240"/>
                </a:lnTo>
                <a:lnTo>
                  <a:pt x="175" y="256"/>
                </a:lnTo>
                <a:lnTo>
                  <a:pt x="175" y="256"/>
                </a:lnTo>
                <a:lnTo>
                  <a:pt x="146" y="271"/>
                </a:lnTo>
                <a:lnTo>
                  <a:pt x="144" y="275"/>
                </a:lnTo>
                <a:lnTo>
                  <a:pt x="115" y="275"/>
                </a:lnTo>
                <a:lnTo>
                  <a:pt x="115" y="275"/>
                </a:lnTo>
                <a:lnTo>
                  <a:pt x="117" y="227"/>
                </a:lnTo>
                <a:lnTo>
                  <a:pt x="117" y="227"/>
                </a:lnTo>
                <a:lnTo>
                  <a:pt x="119" y="193"/>
                </a:lnTo>
                <a:lnTo>
                  <a:pt x="120" y="176"/>
                </a:lnTo>
                <a:lnTo>
                  <a:pt x="121" y="171"/>
                </a:lnTo>
                <a:lnTo>
                  <a:pt x="124" y="166"/>
                </a:lnTo>
                <a:lnTo>
                  <a:pt x="124" y="166"/>
                </a:lnTo>
                <a:lnTo>
                  <a:pt x="133" y="156"/>
                </a:lnTo>
                <a:lnTo>
                  <a:pt x="136" y="154"/>
                </a:lnTo>
                <a:lnTo>
                  <a:pt x="140" y="149"/>
                </a:lnTo>
                <a:lnTo>
                  <a:pt x="140" y="149"/>
                </a:lnTo>
                <a:lnTo>
                  <a:pt x="155" y="116"/>
                </a:lnTo>
                <a:lnTo>
                  <a:pt x="155" y="116"/>
                </a:lnTo>
                <a:lnTo>
                  <a:pt x="155" y="112"/>
                </a:lnTo>
                <a:lnTo>
                  <a:pt x="155" y="110"/>
                </a:lnTo>
                <a:lnTo>
                  <a:pt x="155" y="107"/>
                </a:lnTo>
                <a:lnTo>
                  <a:pt x="155" y="107"/>
                </a:lnTo>
                <a:lnTo>
                  <a:pt x="155" y="107"/>
                </a:lnTo>
                <a:lnTo>
                  <a:pt x="134" y="123"/>
                </a:lnTo>
                <a:lnTo>
                  <a:pt x="134" y="123"/>
                </a:lnTo>
                <a:lnTo>
                  <a:pt x="137" y="113"/>
                </a:lnTo>
                <a:lnTo>
                  <a:pt x="140" y="100"/>
                </a:lnTo>
                <a:lnTo>
                  <a:pt x="140" y="100"/>
                </a:lnTo>
                <a:lnTo>
                  <a:pt x="141" y="95"/>
                </a:lnTo>
                <a:lnTo>
                  <a:pt x="144" y="89"/>
                </a:lnTo>
                <a:lnTo>
                  <a:pt x="149" y="81"/>
                </a:lnTo>
                <a:lnTo>
                  <a:pt x="149" y="98"/>
                </a:lnTo>
                <a:lnTo>
                  <a:pt x="149" y="98"/>
                </a:lnTo>
                <a:lnTo>
                  <a:pt x="154" y="103"/>
                </a:lnTo>
                <a:lnTo>
                  <a:pt x="158" y="106"/>
                </a:lnTo>
                <a:lnTo>
                  <a:pt x="159" y="110"/>
                </a:lnTo>
                <a:lnTo>
                  <a:pt x="159" y="110"/>
                </a:lnTo>
                <a:lnTo>
                  <a:pt x="159" y="110"/>
                </a:lnTo>
                <a:lnTo>
                  <a:pt x="160" y="107"/>
                </a:lnTo>
                <a:lnTo>
                  <a:pt x="162" y="103"/>
                </a:lnTo>
                <a:lnTo>
                  <a:pt x="162" y="103"/>
                </a:lnTo>
                <a:close/>
                <a:moveTo>
                  <a:pt x="424" y="293"/>
                </a:moveTo>
                <a:lnTo>
                  <a:pt x="451" y="336"/>
                </a:lnTo>
                <a:lnTo>
                  <a:pt x="448" y="349"/>
                </a:lnTo>
                <a:lnTo>
                  <a:pt x="448" y="349"/>
                </a:lnTo>
                <a:lnTo>
                  <a:pt x="442" y="338"/>
                </a:lnTo>
                <a:lnTo>
                  <a:pt x="433" y="321"/>
                </a:lnTo>
                <a:lnTo>
                  <a:pt x="433" y="321"/>
                </a:lnTo>
                <a:lnTo>
                  <a:pt x="430" y="316"/>
                </a:lnTo>
                <a:lnTo>
                  <a:pt x="426" y="306"/>
                </a:lnTo>
                <a:lnTo>
                  <a:pt x="422" y="295"/>
                </a:lnTo>
                <a:lnTo>
                  <a:pt x="424" y="29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3">
            <a:extLst>
              <a:ext uri="{FF2B5EF4-FFF2-40B4-BE49-F238E27FC236}">
                <a16:creationId xmlns:a16="http://schemas.microsoft.com/office/drawing/2014/main" id="{F31C40FF-0A41-4594-BBF8-61E81D263876}"/>
              </a:ext>
            </a:extLst>
          </p:cNvPr>
          <p:cNvSpPr>
            <a:spLocks/>
          </p:cNvSpPr>
          <p:nvPr/>
        </p:nvSpPr>
        <p:spPr bwMode="auto">
          <a:xfrm>
            <a:off x="8286979" y="814160"/>
            <a:ext cx="767354" cy="1668995"/>
          </a:xfrm>
          <a:custGeom>
            <a:avLst/>
            <a:gdLst>
              <a:gd name="T0" fmla="*/ 222 w 680"/>
              <a:gd name="T1" fmla="*/ 156 h 1479"/>
              <a:gd name="T2" fmla="*/ 192 w 680"/>
              <a:gd name="T3" fmla="*/ 96 h 1479"/>
              <a:gd name="T4" fmla="*/ 206 w 680"/>
              <a:gd name="T5" fmla="*/ 66 h 1479"/>
              <a:gd name="T6" fmla="*/ 270 w 680"/>
              <a:gd name="T7" fmla="*/ 44 h 1479"/>
              <a:gd name="T8" fmla="*/ 318 w 680"/>
              <a:gd name="T9" fmla="*/ 4 h 1479"/>
              <a:gd name="T10" fmla="*/ 366 w 680"/>
              <a:gd name="T11" fmla="*/ 2 h 1479"/>
              <a:gd name="T12" fmla="*/ 408 w 680"/>
              <a:gd name="T13" fmla="*/ 22 h 1479"/>
              <a:gd name="T14" fmla="*/ 422 w 680"/>
              <a:gd name="T15" fmla="*/ 88 h 1479"/>
              <a:gd name="T16" fmla="*/ 480 w 680"/>
              <a:gd name="T17" fmla="*/ 172 h 1479"/>
              <a:gd name="T18" fmla="*/ 450 w 680"/>
              <a:gd name="T19" fmla="*/ 190 h 1479"/>
              <a:gd name="T20" fmla="*/ 434 w 680"/>
              <a:gd name="T21" fmla="*/ 250 h 1479"/>
              <a:gd name="T22" fmla="*/ 500 w 680"/>
              <a:gd name="T23" fmla="*/ 376 h 1479"/>
              <a:gd name="T24" fmla="*/ 496 w 680"/>
              <a:gd name="T25" fmla="*/ 454 h 1479"/>
              <a:gd name="T26" fmla="*/ 502 w 680"/>
              <a:gd name="T27" fmla="*/ 542 h 1479"/>
              <a:gd name="T28" fmla="*/ 560 w 680"/>
              <a:gd name="T29" fmla="*/ 888 h 1479"/>
              <a:gd name="T30" fmla="*/ 578 w 680"/>
              <a:gd name="T31" fmla="*/ 980 h 1479"/>
              <a:gd name="T32" fmla="*/ 582 w 680"/>
              <a:gd name="T33" fmla="*/ 1034 h 1479"/>
              <a:gd name="T34" fmla="*/ 518 w 680"/>
              <a:gd name="T35" fmla="*/ 1064 h 1479"/>
              <a:gd name="T36" fmla="*/ 602 w 680"/>
              <a:gd name="T37" fmla="*/ 1279 h 1479"/>
              <a:gd name="T38" fmla="*/ 620 w 680"/>
              <a:gd name="T39" fmla="*/ 1297 h 1479"/>
              <a:gd name="T40" fmla="*/ 640 w 680"/>
              <a:gd name="T41" fmla="*/ 1329 h 1479"/>
              <a:gd name="T42" fmla="*/ 672 w 680"/>
              <a:gd name="T43" fmla="*/ 1377 h 1479"/>
              <a:gd name="T44" fmla="*/ 678 w 680"/>
              <a:gd name="T45" fmla="*/ 1457 h 1479"/>
              <a:gd name="T46" fmla="*/ 636 w 680"/>
              <a:gd name="T47" fmla="*/ 1461 h 1479"/>
              <a:gd name="T48" fmla="*/ 610 w 680"/>
              <a:gd name="T49" fmla="*/ 1441 h 1479"/>
              <a:gd name="T50" fmla="*/ 576 w 680"/>
              <a:gd name="T51" fmla="*/ 1467 h 1479"/>
              <a:gd name="T52" fmla="*/ 480 w 680"/>
              <a:gd name="T53" fmla="*/ 1433 h 1479"/>
              <a:gd name="T54" fmla="*/ 498 w 680"/>
              <a:gd name="T55" fmla="*/ 1423 h 1479"/>
              <a:gd name="T56" fmla="*/ 522 w 680"/>
              <a:gd name="T57" fmla="*/ 1393 h 1479"/>
              <a:gd name="T58" fmla="*/ 530 w 680"/>
              <a:gd name="T59" fmla="*/ 1357 h 1479"/>
              <a:gd name="T60" fmla="*/ 538 w 680"/>
              <a:gd name="T61" fmla="*/ 1319 h 1479"/>
              <a:gd name="T62" fmla="*/ 538 w 680"/>
              <a:gd name="T63" fmla="*/ 1297 h 1479"/>
              <a:gd name="T64" fmla="*/ 188 w 680"/>
              <a:gd name="T65" fmla="*/ 1341 h 1479"/>
              <a:gd name="T66" fmla="*/ 204 w 680"/>
              <a:gd name="T67" fmla="*/ 1373 h 1479"/>
              <a:gd name="T68" fmla="*/ 150 w 680"/>
              <a:gd name="T69" fmla="*/ 1479 h 1479"/>
              <a:gd name="T70" fmla="*/ 132 w 680"/>
              <a:gd name="T71" fmla="*/ 1429 h 1479"/>
              <a:gd name="T72" fmla="*/ 112 w 680"/>
              <a:gd name="T73" fmla="*/ 1457 h 1479"/>
              <a:gd name="T74" fmla="*/ 84 w 680"/>
              <a:gd name="T75" fmla="*/ 1469 h 1479"/>
              <a:gd name="T76" fmla="*/ 12 w 680"/>
              <a:gd name="T77" fmla="*/ 1463 h 1479"/>
              <a:gd name="T78" fmla="*/ 4 w 680"/>
              <a:gd name="T79" fmla="*/ 1419 h 1479"/>
              <a:gd name="T80" fmla="*/ 20 w 680"/>
              <a:gd name="T81" fmla="*/ 1403 h 1479"/>
              <a:gd name="T82" fmla="*/ 54 w 680"/>
              <a:gd name="T83" fmla="*/ 1399 h 1479"/>
              <a:gd name="T84" fmla="*/ 72 w 680"/>
              <a:gd name="T85" fmla="*/ 1349 h 1479"/>
              <a:gd name="T86" fmla="*/ 66 w 680"/>
              <a:gd name="T87" fmla="*/ 1343 h 1479"/>
              <a:gd name="T88" fmla="*/ 112 w 680"/>
              <a:gd name="T89" fmla="*/ 1313 h 1479"/>
              <a:gd name="T90" fmla="*/ 134 w 680"/>
              <a:gd name="T91" fmla="*/ 1143 h 1479"/>
              <a:gd name="T92" fmla="*/ 164 w 680"/>
              <a:gd name="T93" fmla="*/ 1056 h 1479"/>
              <a:gd name="T94" fmla="*/ 172 w 680"/>
              <a:gd name="T95" fmla="*/ 906 h 1479"/>
              <a:gd name="T96" fmla="*/ 182 w 680"/>
              <a:gd name="T97" fmla="*/ 588 h 1479"/>
              <a:gd name="T98" fmla="*/ 214 w 680"/>
              <a:gd name="T99" fmla="*/ 422 h 1479"/>
              <a:gd name="T100" fmla="*/ 274 w 680"/>
              <a:gd name="T101" fmla="*/ 332 h 1479"/>
              <a:gd name="T102" fmla="*/ 274 w 680"/>
              <a:gd name="T103" fmla="*/ 306 h 1479"/>
              <a:gd name="T104" fmla="*/ 278 w 680"/>
              <a:gd name="T105" fmla="*/ 284 h 1479"/>
              <a:gd name="T106" fmla="*/ 308 w 680"/>
              <a:gd name="T107" fmla="*/ 252 h 1479"/>
              <a:gd name="T108" fmla="*/ 288 w 680"/>
              <a:gd name="T109" fmla="*/ 226 h 1479"/>
              <a:gd name="T110" fmla="*/ 262 w 680"/>
              <a:gd name="T111" fmla="*/ 188 h 1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80" h="1479">
                <a:moveTo>
                  <a:pt x="262" y="188"/>
                </a:moveTo>
                <a:lnTo>
                  <a:pt x="262" y="188"/>
                </a:lnTo>
                <a:lnTo>
                  <a:pt x="250" y="180"/>
                </a:lnTo>
                <a:lnTo>
                  <a:pt x="236" y="170"/>
                </a:lnTo>
                <a:lnTo>
                  <a:pt x="222" y="156"/>
                </a:lnTo>
                <a:lnTo>
                  <a:pt x="210" y="140"/>
                </a:lnTo>
                <a:lnTo>
                  <a:pt x="198" y="122"/>
                </a:lnTo>
                <a:lnTo>
                  <a:pt x="194" y="114"/>
                </a:lnTo>
                <a:lnTo>
                  <a:pt x="192" y="106"/>
                </a:lnTo>
                <a:lnTo>
                  <a:pt x="192" y="96"/>
                </a:lnTo>
                <a:lnTo>
                  <a:pt x="192" y="88"/>
                </a:lnTo>
                <a:lnTo>
                  <a:pt x="192" y="88"/>
                </a:lnTo>
                <a:lnTo>
                  <a:pt x="196" y="80"/>
                </a:lnTo>
                <a:lnTo>
                  <a:pt x="200" y="72"/>
                </a:lnTo>
                <a:lnTo>
                  <a:pt x="206" y="66"/>
                </a:lnTo>
                <a:lnTo>
                  <a:pt x="212" y="62"/>
                </a:lnTo>
                <a:lnTo>
                  <a:pt x="226" y="54"/>
                </a:lnTo>
                <a:lnTo>
                  <a:pt x="242" y="48"/>
                </a:lnTo>
                <a:lnTo>
                  <a:pt x="258" y="46"/>
                </a:lnTo>
                <a:lnTo>
                  <a:pt x="270" y="44"/>
                </a:lnTo>
                <a:lnTo>
                  <a:pt x="284" y="44"/>
                </a:lnTo>
                <a:lnTo>
                  <a:pt x="284" y="44"/>
                </a:lnTo>
                <a:lnTo>
                  <a:pt x="300" y="24"/>
                </a:lnTo>
                <a:lnTo>
                  <a:pt x="312" y="10"/>
                </a:lnTo>
                <a:lnTo>
                  <a:pt x="318" y="4"/>
                </a:lnTo>
                <a:lnTo>
                  <a:pt x="320" y="2"/>
                </a:lnTo>
                <a:lnTo>
                  <a:pt x="320" y="2"/>
                </a:lnTo>
                <a:lnTo>
                  <a:pt x="332" y="0"/>
                </a:lnTo>
                <a:lnTo>
                  <a:pt x="354" y="0"/>
                </a:lnTo>
                <a:lnTo>
                  <a:pt x="366" y="2"/>
                </a:lnTo>
                <a:lnTo>
                  <a:pt x="378" y="4"/>
                </a:lnTo>
                <a:lnTo>
                  <a:pt x="390" y="8"/>
                </a:lnTo>
                <a:lnTo>
                  <a:pt x="400" y="12"/>
                </a:lnTo>
                <a:lnTo>
                  <a:pt x="400" y="12"/>
                </a:lnTo>
                <a:lnTo>
                  <a:pt x="408" y="22"/>
                </a:lnTo>
                <a:lnTo>
                  <a:pt x="414" y="32"/>
                </a:lnTo>
                <a:lnTo>
                  <a:pt x="418" y="44"/>
                </a:lnTo>
                <a:lnTo>
                  <a:pt x="420" y="56"/>
                </a:lnTo>
                <a:lnTo>
                  <a:pt x="422" y="78"/>
                </a:lnTo>
                <a:lnTo>
                  <a:pt x="422" y="88"/>
                </a:lnTo>
                <a:lnTo>
                  <a:pt x="422" y="88"/>
                </a:lnTo>
                <a:lnTo>
                  <a:pt x="452" y="124"/>
                </a:lnTo>
                <a:lnTo>
                  <a:pt x="472" y="152"/>
                </a:lnTo>
                <a:lnTo>
                  <a:pt x="478" y="164"/>
                </a:lnTo>
                <a:lnTo>
                  <a:pt x="480" y="172"/>
                </a:lnTo>
                <a:lnTo>
                  <a:pt x="480" y="172"/>
                </a:lnTo>
                <a:lnTo>
                  <a:pt x="478" y="178"/>
                </a:lnTo>
                <a:lnTo>
                  <a:pt x="470" y="182"/>
                </a:lnTo>
                <a:lnTo>
                  <a:pt x="462" y="186"/>
                </a:lnTo>
                <a:lnTo>
                  <a:pt x="450" y="190"/>
                </a:lnTo>
                <a:lnTo>
                  <a:pt x="430" y="194"/>
                </a:lnTo>
                <a:lnTo>
                  <a:pt x="422" y="194"/>
                </a:lnTo>
                <a:lnTo>
                  <a:pt x="422" y="232"/>
                </a:lnTo>
                <a:lnTo>
                  <a:pt x="422" y="232"/>
                </a:lnTo>
                <a:lnTo>
                  <a:pt x="434" y="250"/>
                </a:lnTo>
                <a:lnTo>
                  <a:pt x="462" y="292"/>
                </a:lnTo>
                <a:lnTo>
                  <a:pt x="476" y="318"/>
                </a:lnTo>
                <a:lnTo>
                  <a:pt x="488" y="342"/>
                </a:lnTo>
                <a:lnTo>
                  <a:pt x="498" y="366"/>
                </a:lnTo>
                <a:lnTo>
                  <a:pt x="500" y="376"/>
                </a:lnTo>
                <a:lnTo>
                  <a:pt x="502" y="386"/>
                </a:lnTo>
                <a:lnTo>
                  <a:pt x="502" y="386"/>
                </a:lnTo>
                <a:lnTo>
                  <a:pt x="502" y="404"/>
                </a:lnTo>
                <a:lnTo>
                  <a:pt x="500" y="420"/>
                </a:lnTo>
                <a:lnTo>
                  <a:pt x="496" y="454"/>
                </a:lnTo>
                <a:lnTo>
                  <a:pt x="496" y="472"/>
                </a:lnTo>
                <a:lnTo>
                  <a:pt x="496" y="494"/>
                </a:lnTo>
                <a:lnTo>
                  <a:pt x="498" y="516"/>
                </a:lnTo>
                <a:lnTo>
                  <a:pt x="502" y="542"/>
                </a:lnTo>
                <a:lnTo>
                  <a:pt x="502" y="542"/>
                </a:lnTo>
                <a:lnTo>
                  <a:pt x="518" y="616"/>
                </a:lnTo>
                <a:lnTo>
                  <a:pt x="538" y="716"/>
                </a:lnTo>
                <a:lnTo>
                  <a:pt x="554" y="816"/>
                </a:lnTo>
                <a:lnTo>
                  <a:pt x="558" y="856"/>
                </a:lnTo>
                <a:lnTo>
                  <a:pt x="560" y="888"/>
                </a:lnTo>
                <a:lnTo>
                  <a:pt x="560" y="888"/>
                </a:lnTo>
                <a:lnTo>
                  <a:pt x="562" y="912"/>
                </a:lnTo>
                <a:lnTo>
                  <a:pt x="566" y="936"/>
                </a:lnTo>
                <a:lnTo>
                  <a:pt x="572" y="960"/>
                </a:lnTo>
                <a:lnTo>
                  <a:pt x="578" y="980"/>
                </a:lnTo>
                <a:lnTo>
                  <a:pt x="588" y="1010"/>
                </a:lnTo>
                <a:lnTo>
                  <a:pt x="592" y="1022"/>
                </a:lnTo>
                <a:lnTo>
                  <a:pt x="592" y="1022"/>
                </a:lnTo>
                <a:lnTo>
                  <a:pt x="590" y="1024"/>
                </a:lnTo>
                <a:lnTo>
                  <a:pt x="582" y="1034"/>
                </a:lnTo>
                <a:lnTo>
                  <a:pt x="568" y="1044"/>
                </a:lnTo>
                <a:lnTo>
                  <a:pt x="560" y="1050"/>
                </a:lnTo>
                <a:lnTo>
                  <a:pt x="550" y="1054"/>
                </a:lnTo>
                <a:lnTo>
                  <a:pt x="550" y="1054"/>
                </a:lnTo>
                <a:lnTo>
                  <a:pt x="518" y="1064"/>
                </a:lnTo>
                <a:lnTo>
                  <a:pt x="582" y="1207"/>
                </a:lnTo>
                <a:lnTo>
                  <a:pt x="576" y="1217"/>
                </a:lnTo>
                <a:lnTo>
                  <a:pt x="576" y="1217"/>
                </a:lnTo>
                <a:lnTo>
                  <a:pt x="592" y="1255"/>
                </a:lnTo>
                <a:lnTo>
                  <a:pt x="602" y="1279"/>
                </a:lnTo>
                <a:lnTo>
                  <a:pt x="608" y="1293"/>
                </a:lnTo>
                <a:lnTo>
                  <a:pt x="608" y="1293"/>
                </a:lnTo>
                <a:lnTo>
                  <a:pt x="614" y="1295"/>
                </a:lnTo>
                <a:lnTo>
                  <a:pt x="616" y="1297"/>
                </a:lnTo>
                <a:lnTo>
                  <a:pt x="620" y="1297"/>
                </a:lnTo>
                <a:lnTo>
                  <a:pt x="620" y="1297"/>
                </a:lnTo>
                <a:lnTo>
                  <a:pt x="622" y="1299"/>
                </a:lnTo>
                <a:lnTo>
                  <a:pt x="624" y="1301"/>
                </a:lnTo>
                <a:lnTo>
                  <a:pt x="630" y="1311"/>
                </a:lnTo>
                <a:lnTo>
                  <a:pt x="640" y="1329"/>
                </a:lnTo>
                <a:lnTo>
                  <a:pt x="640" y="1329"/>
                </a:lnTo>
                <a:lnTo>
                  <a:pt x="656" y="1345"/>
                </a:lnTo>
                <a:lnTo>
                  <a:pt x="664" y="1359"/>
                </a:lnTo>
                <a:lnTo>
                  <a:pt x="672" y="1377"/>
                </a:lnTo>
                <a:lnTo>
                  <a:pt x="672" y="1377"/>
                </a:lnTo>
                <a:lnTo>
                  <a:pt x="678" y="1401"/>
                </a:lnTo>
                <a:lnTo>
                  <a:pt x="680" y="1427"/>
                </a:lnTo>
                <a:lnTo>
                  <a:pt x="680" y="1447"/>
                </a:lnTo>
                <a:lnTo>
                  <a:pt x="678" y="1457"/>
                </a:lnTo>
                <a:lnTo>
                  <a:pt x="678" y="1457"/>
                </a:lnTo>
                <a:lnTo>
                  <a:pt x="672" y="1459"/>
                </a:lnTo>
                <a:lnTo>
                  <a:pt x="662" y="1461"/>
                </a:lnTo>
                <a:lnTo>
                  <a:pt x="640" y="1463"/>
                </a:lnTo>
                <a:lnTo>
                  <a:pt x="640" y="1463"/>
                </a:lnTo>
                <a:lnTo>
                  <a:pt x="636" y="1461"/>
                </a:lnTo>
                <a:lnTo>
                  <a:pt x="632" y="1457"/>
                </a:lnTo>
                <a:lnTo>
                  <a:pt x="624" y="1445"/>
                </a:lnTo>
                <a:lnTo>
                  <a:pt x="614" y="1425"/>
                </a:lnTo>
                <a:lnTo>
                  <a:pt x="614" y="1425"/>
                </a:lnTo>
                <a:lnTo>
                  <a:pt x="610" y="1441"/>
                </a:lnTo>
                <a:lnTo>
                  <a:pt x="604" y="1453"/>
                </a:lnTo>
                <a:lnTo>
                  <a:pt x="598" y="1463"/>
                </a:lnTo>
                <a:lnTo>
                  <a:pt x="598" y="1463"/>
                </a:lnTo>
                <a:lnTo>
                  <a:pt x="590" y="1465"/>
                </a:lnTo>
                <a:lnTo>
                  <a:pt x="576" y="1467"/>
                </a:lnTo>
                <a:lnTo>
                  <a:pt x="538" y="1469"/>
                </a:lnTo>
                <a:lnTo>
                  <a:pt x="486" y="1469"/>
                </a:lnTo>
                <a:lnTo>
                  <a:pt x="486" y="1469"/>
                </a:lnTo>
                <a:lnTo>
                  <a:pt x="482" y="1449"/>
                </a:lnTo>
                <a:lnTo>
                  <a:pt x="480" y="1433"/>
                </a:lnTo>
                <a:lnTo>
                  <a:pt x="480" y="1429"/>
                </a:lnTo>
                <a:lnTo>
                  <a:pt x="480" y="1425"/>
                </a:lnTo>
                <a:lnTo>
                  <a:pt x="480" y="1425"/>
                </a:lnTo>
                <a:lnTo>
                  <a:pt x="488" y="1423"/>
                </a:lnTo>
                <a:lnTo>
                  <a:pt x="498" y="1423"/>
                </a:lnTo>
                <a:lnTo>
                  <a:pt x="508" y="1419"/>
                </a:lnTo>
                <a:lnTo>
                  <a:pt x="512" y="1417"/>
                </a:lnTo>
                <a:lnTo>
                  <a:pt x="512" y="1415"/>
                </a:lnTo>
                <a:lnTo>
                  <a:pt x="512" y="1415"/>
                </a:lnTo>
                <a:lnTo>
                  <a:pt x="522" y="1393"/>
                </a:lnTo>
                <a:lnTo>
                  <a:pt x="526" y="1381"/>
                </a:lnTo>
                <a:lnTo>
                  <a:pt x="528" y="1373"/>
                </a:lnTo>
                <a:lnTo>
                  <a:pt x="528" y="1373"/>
                </a:lnTo>
                <a:lnTo>
                  <a:pt x="530" y="1365"/>
                </a:lnTo>
                <a:lnTo>
                  <a:pt x="530" y="1357"/>
                </a:lnTo>
                <a:lnTo>
                  <a:pt x="534" y="1345"/>
                </a:lnTo>
                <a:lnTo>
                  <a:pt x="534" y="1345"/>
                </a:lnTo>
                <a:lnTo>
                  <a:pt x="540" y="1325"/>
                </a:lnTo>
                <a:lnTo>
                  <a:pt x="540" y="1325"/>
                </a:lnTo>
                <a:lnTo>
                  <a:pt x="538" y="1319"/>
                </a:lnTo>
                <a:lnTo>
                  <a:pt x="536" y="1313"/>
                </a:lnTo>
                <a:lnTo>
                  <a:pt x="534" y="1307"/>
                </a:lnTo>
                <a:lnTo>
                  <a:pt x="534" y="1303"/>
                </a:lnTo>
                <a:lnTo>
                  <a:pt x="534" y="1303"/>
                </a:lnTo>
                <a:lnTo>
                  <a:pt x="538" y="1297"/>
                </a:lnTo>
                <a:lnTo>
                  <a:pt x="540" y="1293"/>
                </a:lnTo>
                <a:lnTo>
                  <a:pt x="496" y="1217"/>
                </a:lnTo>
                <a:lnTo>
                  <a:pt x="220" y="1229"/>
                </a:lnTo>
                <a:lnTo>
                  <a:pt x="182" y="1309"/>
                </a:lnTo>
                <a:lnTo>
                  <a:pt x="188" y="1341"/>
                </a:lnTo>
                <a:lnTo>
                  <a:pt x="188" y="1341"/>
                </a:lnTo>
                <a:lnTo>
                  <a:pt x="194" y="1347"/>
                </a:lnTo>
                <a:lnTo>
                  <a:pt x="198" y="1357"/>
                </a:lnTo>
                <a:lnTo>
                  <a:pt x="204" y="1373"/>
                </a:lnTo>
                <a:lnTo>
                  <a:pt x="204" y="1373"/>
                </a:lnTo>
                <a:lnTo>
                  <a:pt x="204" y="1383"/>
                </a:lnTo>
                <a:lnTo>
                  <a:pt x="204" y="1399"/>
                </a:lnTo>
                <a:lnTo>
                  <a:pt x="202" y="1435"/>
                </a:lnTo>
                <a:lnTo>
                  <a:pt x="198" y="1479"/>
                </a:lnTo>
                <a:lnTo>
                  <a:pt x="150" y="1479"/>
                </a:lnTo>
                <a:lnTo>
                  <a:pt x="156" y="1425"/>
                </a:lnTo>
                <a:lnTo>
                  <a:pt x="156" y="1425"/>
                </a:lnTo>
                <a:lnTo>
                  <a:pt x="152" y="1425"/>
                </a:lnTo>
                <a:lnTo>
                  <a:pt x="144" y="1425"/>
                </a:lnTo>
                <a:lnTo>
                  <a:pt x="132" y="1429"/>
                </a:lnTo>
                <a:lnTo>
                  <a:pt x="128" y="1431"/>
                </a:lnTo>
                <a:lnTo>
                  <a:pt x="124" y="1437"/>
                </a:lnTo>
                <a:lnTo>
                  <a:pt x="124" y="1437"/>
                </a:lnTo>
                <a:lnTo>
                  <a:pt x="118" y="1447"/>
                </a:lnTo>
                <a:lnTo>
                  <a:pt x="112" y="1457"/>
                </a:lnTo>
                <a:lnTo>
                  <a:pt x="108" y="1465"/>
                </a:lnTo>
                <a:lnTo>
                  <a:pt x="106" y="1467"/>
                </a:lnTo>
                <a:lnTo>
                  <a:pt x="102" y="1469"/>
                </a:lnTo>
                <a:lnTo>
                  <a:pt x="102" y="1469"/>
                </a:lnTo>
                <a:lnTo>
                  <a:pt x="84" y="1469"/>
                </a:lnTo>
                <a:lnTo>
                  <a:pt x="54" y="1469"/>
                </a:lnTo>
                <a:lnTo>
                  <a:pt x="26" y="1467"/>
                </a:lnTo>
                <a:lnTo>
                  <a:pt x="16" y="1465"/>
                </a:lnTo>
                <a:lnTo>
                  <a:pt x="12" y="1463"/>
                </a:lnTo>
                <a:lnTo>
                  <a:pt x="12" y="1463"/>
                </a:lnTo>
                <a:lnTo>
                  <a:pt x="2" y="1449"/>
                </a:lnTo>
                <a:lnTo>
                  <a:pt x="0" y="1443"/>
                </a:lnTo>
                <a:lnTo>
                  <a:pt x="0" y="1437"/>
                </a:lnTo>
                <a:lnTo>
                  <a:pt x="0" y="1437"/>
                </a:lnTo>
                <a:lnTo>
                  <a:pt x="4" y="1419"/>
                </a:lnTo>
                <a:lnTo>
                  <a:pt x="6" y="1411"/>
                </a:lnTo>
                <a:lnTo>
                  <a:pt x="12" y="1405"/>
                </a:lnTo>
                <a:lnTo>
                  <a:pt x="12" y="1405"/>
                </a:lnTo>
                <a:lnTo>
                  <a:pt x="14" y="1403"/>
                </a:lnTo>
                <a:lnTo>
                  <a:pt x="20" y="1403"/>
                </a:lnTo>
                <a:lnTo>
                  <a:pt x="32" y="1403"/>
                </a:lnTo>
                <a:lnTo>
                  <a:pt x="44" y="1403"/>
                </a:lnTo>
                <a:lnTo>
                  <a:pt x="50" y="1401"/>
                </a:lnTo>
                <a:lnTo>
                  <a:pt x="54" y="1399"/>
                </a:lnTo>
                <a:lnTo>
                  <a:pt x="54" y="1399"/>
                </a:lnTo>
                <a:lnTo>
                  <a:pt x="70" y="1379"/>
                </a:lnTo>
                <a:lnTo>
                  <a:pt x="86" y="1357"/>
                </a:lnTo>
                <a:lnTo>
                  <a:pt x="96" y="1341"/>
                </a:lnTo>
                <a:lnTo>
                  <a:pt x="96" y="1341"/>
                </a:lnTo>
                <a:lnTo>
                  <a:pt x="72" y="1349"/>
                </a:lnTo>
                <a:lnTo>
                  <a:pt x="56" y="1353"/>
                </a:lnTo>
                <a:lnTo>
                  <a:pt x="54" y="1353"/>
                </a:lnTo>
                <a:lnTo>
                  <a:pt x="54" y="1351"/>
                </a:lnTo>
                <a:lnTo>
                  <a:pt x="54" y="1351"/>
                </a:lnTo>
                <a:lnTo>
                  <a:pt x="66" y="1343"/>
                </a:lnTo>
                <a:lnTo>
                  <a:pt x="86" y="1333"/>
                </a:lnTo>
                <a:lnTo>
                  <a:pt x="102" y="1323"/>
                </a:lnTo>
                <a:lnTo>
                  <a:pt x="110" y="1317"/>
                </a:lnTo>
                <a:lnTo>
                  <a:pt x="112" y="1313"/>
                </a:lnTo>
                <a:lnTo>
                  <a:pt x="112" y="1313"/>
                </a:lnTo>
                <a:lnTo>
                  <a:pt x="120" y="1303"/>
                </a:lnTo>
                <a:lnTo>
                  <a:pt x="124" y="1297"/>
                </a:lnTo>
                <a:lnTo>
                  <a:pt x="150" y="1137"/>
                </a:lnTo>
                <a:lnTo>
                  <a:pt x="134" y="1143"/>
                </a:lnTo>
                <a:lnTo>
                  <a:pt x="134" y="1143"/>
                </a:lnTo>
                <a:lnTo>
                  <a:pt x="142" y="1122"/>
                </a:lnTo>
                <a:lnTo>
                  <a:pt x="156" y="1086"/>
                </a:lnTo>
                <a:lnTo>
                  <a:pt x="156" y="1086"/>
                </a:lnTo>
                <a:lnTo>
                  <a:pt x="162" y="1070"/>
                </a:lnTo>
                <a:lnTo>
                  <a:pt x="164" y="1056"/>
                </a:lnTo>
                <a:lnTo>
                  <a:pt x="166" y="1048"/>
                </a:lnTo>
                <a:lnTo>
                  <a:pt x="166" y="1042"/>
                </a:lnTo>
                <a:lnTo>
                  <a:pt x="166" y="1042"/>
                </a:lnTo>
                <a:lnTo>
                  <a:pt x="168" y="1000"/>
                </a:lnTo>
                <a:lnTo>
                  <a:pt x="172" y="906"/>
                </a:lnTo>
                <a:lnTo>
                  <a:pt x="176" y="806"/>
                </a:lnTo>
                <a:lnTo>
                  <a:pt x="176" y="738"/>
                </a:lnTo>
                <a:lnTo>
                  <a:pt x="176" y="738"/>
                </a:lnTo>
                <a:lnTo>
                  <a:pt x="178" y="678"/>
                </a:lnTo>
                <a:lnTo>
                  <a:pt x="182" y="588"/>
                </a:lnTo>
                <a:lnTo>
                  <a:pt x="188" y="502"/>
                </a:lnTo>
                <a:lnTo>
                  <a:pt x="192" y="470"/>
                </a:lnTo>
                <a:lnTo>
                  <a:pt x="198" y="450"/>
                </a:lnTo>
                <a:lnTo>
                  <a:pt x="198" y="450"/>
                </a:lnTo>
                <a:lnTo>
                  <a:pt x="214" y="422"/>
                </a:lnTo>
                <a:lnTo>
                  <a:pt x="232" y="392"/>
                </a:lnTo>
                <a:lnTo>
                  <a:pt x="256" y="354"/>
                </a:lnTo>
                <a:lnTo>
                  <a:pt x="256" y="354"/>
                </a:lnTo>
                <a:lnTo>
                  <a:pt x="266" y="344"/>
                </a:lnTo>
                <a:lnTo>
                  <a:pt x="274" y="332"/>
                </a:lnTo>
                <a:lnTo>
                  <a:pt x="278" y="322"/>
                </a:lnTo>
                <a:lnTo>
                  <a:pt x="278" y="322"/>
                </a:lnTo>
                <a:lnTo>
                  <a:pt x="278" y="318"/>
                </a:lnTo>
                <a:lnTo>
                  <a:pt x="278" y="314"/>
                </a:lnTo>
                <a:lnTo>
                  <a:pt x="274" y="306"/>
                </a:lnTo>
                <a:lnTo>
                  <a:pt x="270" y="298"/>
                </a:lnTo>
                <a:lnTo>
                  <a:pt x="270" y="294"/>
                </a:lnTo>
                <a:lnTo>
                  <a:pt x="272" y="290"/>
                </a:lnTo>
                <a:lnTo>
                  <a:pt x="272" y="290"/>
                </a:lnTo>
                <a:lnTo>
                  <a:pt x="278" y="284"/>
                </a:lnTo>
                <a:lnTo>
                  <a:pt x="284" y="280"/>
                </a:lnTo>
                <a:lnTo>
                  <a:pt x="290" y="274"/>
                </a:lnTo>
                <a:lnTo>
                  <a:pt x="300" y="264"/>
                </a:lnTo>
                <a:lnTo>
                  <a:pt x="300" y="264"/>
                </a:lnTo>
                <a:lnTo>
                  <a:pt x="308" y="252"/>
                </a:lnTo>
                <a:lnTo>
                  <a:pt x="314" y="244"/>
                </a:lnTo>
                <a:lnTo>
                  <a:pt x="316" y="236"/>
                </a:lnTo>
                <a:lnTo>
                  <a:pt x="316" y="236"/>
                </a:lnTo>
                <a:lnTo>
                  <a:pt x="308" y="234"/>
                </a:lnTo>
                <a:lnTo>
                  <a:pt x="288" y="226"/>
                </a:lnTo>
                <a:lnTo>
                  <a:pt x="288" y="226"/>
                </a:lnTo>
                <a:lnTo>
                  <a:pt x="284" y="222"/>
                </a:lnTo>
                <a:lnTo>
                  <a:pt x="278" y="218"/>
                </a:lnTo>
                <a:lnTo>
                  <a:pt x="270" y="204"/>
                </a:lnTo>
                <a:lnTo>
                  <a:pt x="262" y="188"/>
                </a:lnTo>
                <a:lnTo>
                  <a:pt x="262" y="18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5FD92911-0F95-4014-B470-ED896ACA0222}"/>
              </a:ext>
            </a:extLst>
          </p:cNvPr>
          <p:cNvSpPr>
            <a:spLocks/>
          </p:cNvSpPr>
          <p:nvPr/>
        </p:nvSpPr>
        <p:spPr bwMode="auto">
          <a:xfrm>
            <a:off x="6533009" y="773704"/>
            <a:ext cx="501931" cy="1703071"/>
          </a:xfrm>
          <a:custGeom>
            <a:avLst/>
            <a:gdLst>
              <a:gd name="T0" fmla="*/ 198 w 402"/>
              <a:gd name="T1" fmla="*/ 1 h 1364"/>
              <a:gd name="T2" fmla="*/ 160 w 402"/>
              <a:gd name="T3" fmla="*/ 22 h 1364"/>
              <a:gd name="T4" fmla="*/ 133 w 402"/>
              <a:gd name="T5" fmla="*/ 89 h 1364"/>
              <a:gd name="T6" fmla="*/ 151 w 402"/>
              <a:gd name="T7" fmla="*/ 147 h 1364"/>
              <a:gd name="T8" fmla="*/ 155 w 402"/>
              <a:gd name="T9" fmla="*/ 164 h 1364"/>
              <a:gd name="T10" fmla="*/ 166 w 402"/>
              <a:gd name="T11" fmla="*/ 175 h 1364"/>
              <a:gd name="T12" fmla="*/ 153 w 402"/>
              <a:gd name="T13" fmla="*/ 207 h 1364"/>
              <a:gd name="T14" fmla="*/ 87 w 402"/>
              <a:gd name="T15" fmla="*/ 328 h 1364"/>
              <a:gd name="T16" fmla="*/ 80 w 402"/>
              <a:gd name="T17" fmla="*/ 444 h 1364"/>
              <a:gd name="T18" fmla="*/ 89 w 402"/>
              <a:gd name="T19" fmla="*/ 499 h 1364"/>
              <a:gd name="T20" fmla="*/ 78 w 402"/>
              <a:gd name="T21" fmla="*/ 541 h 1364"/>
              <a:gd name="T22" fmla="*/ 49 w 402"/>
              <a:gd name="T23" fmla="*/ 557 h 1364"/>
              <a:gd name="T24" fmla="*/ 69 w 402"/>
              <a:gd name="T25" fmla="*/ 646 h 1364"/>
              <a:gd name="T26" fmla="*/ 89 w 402"/>
              <a:gd name="T27" fmla="*/ 783 h 1364"/>
              <a:gd name="T28" fmla="*/ 87 w 402"/>
              <a:gd name="T29" fmla="*/ 865 h 1364"/>
              <a:gd name="T30" fmla="*/ 89 w 402"/>
              <a:gd name="T31" fmla="*/ 892 h 1364"/>
              <a:gd name="T32" fmla="*/ 116 w 402"/>
              <a:gd name="T33" fmla="*/ 908 h 1364"/>
              <a:gd name="T34" fmla="*/ 51 w 402"/>
              <a:gd name="T35" fmla="*/ 1140 h 1364"/>
              <a:gd name="T36" fmla="*/ 9 w 402"/>
              <a:gd name="T37" fmla="*/ 1234 h 1364"/>
              <a:gd name="T38" fmla="*/ 0 w 402"/>
              <a:gd name="T39" fmla="*/ 1269 h 1364"/>
              <a:gd name="T40" fmla="*/ 27 w 402"/>
              <a:gd name="T41" fmla="*/ 1300 h 1364"/>
              <a:gd name="T42" fmla="*/ 51 w 402"/>
              <a:gd name="T43" fmla="*/ 1342 h 1364"/>
              <a:gd name="T44" fmla="*/ 96 w 402"/>
              <a:gd name="T45" fmla="*/ 1362 h 1364"/>
              <a:gd name="T46" fmla="*/ 126 w 402"/>
              <a:gd name="T47" fmla="*/ 1355 h 1364"/>
              <a:gd name="T48" fmla="*/ 107 w 402"/>
              <a:gd name="T49" fmla="*/ 1293 h 1364"/>
              <a:gd name="T50" fmla="*/ 109 w 402"/>
              <a:gd name="T51" fmla="*/ 1240 h 1364"/>
              <a:gd name="T52" fmla="*/ 213 w 402"/>
              <a:gd name="T53" fmla="*/ 1045 h 1364"/>
              <a:gd name="T54" fmla="*/ 222 w 402"/>
              <a:gd name="T55" fmla="*/ 1255 h 1364"/>
              <a:gd name="T56" fmla="*/ 209 w 402"/>
              <a:gd name="T57" fmla="*/ 1306 h 1364"/>
              <a:gd name="T58" fmla="*/ 246 w 402"/>
              <a:gd name="T59" fmla="*/ 1298 h 1364"/>
              <a:gd name="T60" fmla="*/ 290 w 402"/>
              <a:gd name="T61" fmla="*/ 1329 h 1364"/>
              <a:gd name="T62" fmla="*/ 335 w 402"/>
              <a:gd name="T63" fmla="*/ 1336 h 1364"/>
              <a:gd name="T64" fmla="*/ 397 w 402"/>
              <a:gd name="T65" fmla="*/ 1331 h 1364"/>
              <a:gd name="T66" fmla="*/ 401 w 402"/>
              <a:gd name="T67" fmla="*/ 1311 h 1364"/>
              <a:gd name="T68" fmla="*/ 379 w 402"/>
              <a:gd name="T69" fmla="*/ 1298 h 1364"/>
              <a:gd name="T70" fmla="*/ 348 w 402"/>
              <a:gd name="T71" fmla="*/ 1296 h 1364"/>
              <a:gd name="T72" fmla="*/ 311 w 402"/>
              <a:gd name="T73" fmla="*/ 1253 h 1364"/>
              <a:gd name="T74" fmla="*/ 302 w 402"/>
              <a:gd name="T75" fmla="*/ 1102 h 1364"/>
              <a:gd name="T76" fmla="*/ 375 w 402"/>
              <a:gd name="T77" fmla="*/ 919 h 1364"/>
              <a:gd name="T78" fmla="*/ 362 w 402"/>
              <a:gd name="T79" fmla="*/ 537 h 1364"/>
              <a:gd name="T80" fmla="*/ 342 w 402"/>
              <a:gd name="T81" fmla="*/ 477 h 1364"/>
              <a:gd name="T82" fmla="*/ 361 w 402"/>
              <a:gd name="T83" fmla="*/ 466 h 1364"/>
              <a:gd name="T84" fmla="*/ 382 w 402"/>
              <a:gd name="T85" fmla="*/ 426 h 1364"/>
              <a:gd name="T86" fmla="*/ 373 w 402"/>
              <a:gd name="T87" fmla="*/ 413 h 1364"/>
              <a:gd name="T88" fmla="*/ 366 w 402"/>
              <a:gd name="T89" fmla="*/ 351 h 1364"/>
              <a:gd name="T90" fmla="*/ 353 w 402"/>
              <a:gd name="T91" fmla="*/ 329 h 1364"/>
              <a:gd name="T92" fmla="*/ 297 w 402"/>
              <a:gd name="T93" fmla="*/ 282 h 1364"/>
              <a:gd name="T94" fmla="*/ 311 w 402"/>
              <a:gd name="T95" fmla="*/ 255 h 1364"/>
              <a:gd name="T96" fmla="*/ 297 w 402"/>
              <a:gd name="T97" fmla="*/ 205 h 1364"/>
              <a:gd name="T98" fmla="*/ 322 w 402"/>
              <a:gd name="T99" fmla="*/ 200 h 1364"/>
              <a:gd name="T100" fmla="*/ 337 w 402"/>
              <a:gd name="T101" fmla="*/ 176 h 1364"/>
              <a:gd name="T102" fmla="*/ 330 w 402"/>
              <a:gd name="T103" fmla="*/ 118 h 1364"/>
              <a:gd name="T104" fmla="*/ 311 w 402"/>
              <a:gd name="T105" fmla="*/ 80 h 1364"/>
              <a:gd name="T106" fmla="*/ 333 w 402"/>
              <a:gd name="T107" fmla="*/ 45 h 1364"/>
              <a:gd name="T108" fmla="*/ 300 w 402"/>
              <a:gd name="T109" fmla="*/ 25 h 1364"/>
              <a:gd name="T110" fmla="*/ 239 w 402"/>
              <a:gd name="T111" fmla="*/ 0 h 1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02" h="1364">
                <a:moveTo>
                  <a:pt x="229" y="1"/>
                </a:moveTo>
                <a:lnTo>
                  <a:pt x="229" y="1"/>
                </a:lnTo>
                <a:lnTo>
                  <a:pt x="224" y="0"/>
                </a:lnTo>
                <a:lnTo>
                  <a:pt x="209" y="0"/>
                </a:lnTo>
                <a:lnTo>
                  <a:pt x="198" y="1"/>
                </a:lnTo>
                <a:lnTo>
                  <a:pt x="189" y="3"/>
                </a:lnTo>
                <a:lnTo>
                  <a:pt x="178" y="7"/>
                </a:lnTo>
                <a:lnTo>
                  <a:pt x="169" y="12"/>
                </a:lnTo>
                <a:lnTo>
                  <a:pt x="169" y="12"/>
                </a:lnTo>
                <a:lnTo>
                  <a:pt x="160" y="22"/>
                </a:lnTo>
                <a:lnTo>
                  <a:pt x="153" y="31"/>
                </a:lnTo>
                <a:lnTo>
                  <a:pt x="147" y="40"/>
                </a:lnTo>
                <a:lnTo>
                  <a:pt x="142" y="51"/>
                </a:lnTo>
                <a:lnTo>
                  <a:pt x="135" y="73"/>
                </a:lnTo>
                <a:lnTo>
                  <a:pt x="133" y="89"/>
                </a:lnTo>
                <a:lnTo>
                  <a:pt x="133" y="89"/>
                </a:lnTo>
                <a:lnTo>
                  <a:pt x="135" y="98"/>
                </a:lnTo>
                <a:lnTo>
                  <a:pt x="136" y="107"/>
                </a:lnTo>
                <a:lnTo>
                  <a:pt x="144" y="129"/>
                </a:lnTo>
                <a:lnTo>
                  <a:pt x="151" y="147"/>
                </a:lnTo>
                <a:lnTo>
                  <a:pt x="153" y="154"/>
                </a:lnTo>
                <a:lnTo>
                  <a:pt x="153" y="158"/>
                </a:lnTo>
                <a:lnTo>
                  <a:pt x="153" y="158"/>
                </a:lnTo>
                <a:lnTo>
                  <a:pt x="153" y="160"/>
                </a:lnTo>
                <a:lnTo>
                  <a:pt x="155" y="164"/>
                </a:lnTo>
                <a:lnTo>
                  <a:pt x="158" y="169"/>
                </a:lnTo>
                <a:lnTo>
                  <a:pt x="166" y="175"/>
                </a:lnTo>
                <a:lnTo>
                  <a:pt x="166" y="175"/>
                </a:lnTo>
                <a:lnTo>
                  <a:pt x="166" y="175"/>
                </a:lnTo>
                <a:lnTo>
                  <a:pt x="166" y="175"/>
                </a:lnTo>
                <a:lnTo>
                  <a:pt x="164" y="175"/>
                </a:lnTo>
                <a:lnTo>
                  <a:pt x="162" y="178"/>
                </a:lnTo>
                <a:lnTo>
                  <a:pt x="158" y="189"/>
                </a:lnTo>
                <a:lnTo>
                  <a:pt x="153" y="207"/>
                </a:lnTo>
                <a:lnTo>
                  <a:pt x="153" y="207"/>
                </a:lnTo>
                <a:lnTo>
                  <a:pt x="126" y="247"/>
                </a:lnTo>
                <a:lnTo>
                  <a:pt x="105" y="278"/>
                </a:lnTo>
                <a:lnTo>
                  <a:pt x="93" y="300"/>
                </a:lnTo>
                <a:lnTo>
                  <a:pt x="93" y="300"/>
                </a:lnTo>
                <a:lnTo>
                  <a:pt x="87" y="328"/>
                </a:lnTo>
                <a:lnTo>
                  <a:pt x="82" y="373"/>
                </a:lnTo>
                <a:lnTo>
                  <a:pt x="78" y="419"/>
                </a:lnTo>
                <a:lnTo>
                  <a:pt x="78" y="435"/>
                </a:lnTo>
                <a:lnTo>
                  <a:pt x="80" y="440"/>
                </a:lnTo>
                <a:lnTo>
                  <a:pt x="80" y="444"/>
                </a:lnTo>
                <a:lnTo>
                  <a:pt x="80" y="444"/>
                </a:lnTo>
                <a:lnTo>
                  <a:pt x="91" y="455"/>
                </a:lnTo>
                <a:lnTo>
                  <a:pt x="93" y="457"/>
                </a:lnTo>
                <a:lnTo>
                  <a:pt x="93" y="457"/>
                </a:lnTo>
                <a:lnTo>
                  <a:pt x="89" y="499"/>
                </a:lnTo>
                <a:lnTo>
                  <a:pt x="87" y="530"/>
                </a:lnTo>
                <a:lnTo>
                  <a:pt x="85" y="539"/>
                </a:lnTo>
                <a:lnTo>
                  <a:pt x="85" y="541"/>
                </a:lnTo>
                <a:lnTo>
                  <a:pt x="85" y="541"/>
                </a:lnTo>
                <a:lnTo>
                  <a:pt x="78" y="541"/>
                </a:lnTo>
                <a:lnTo>
                  <a:pt x="67" y="544"/>
                </a:lnTo>
                <a:lnTo>
                  <a:pt x="56" y="550"/>
                </a:lnTo>
                <a:lnTo>
                  <a:pt x="51" y="553"/>
                </a:lnTo>
                <a:lnTo>
                  <a:pt x="49" y="557"/>
                </a:lnTo>
                <a:lnTo>
                  <a:pt x="49" y="557"/>
                </a:lnTo>
                <a:lnTo>
                  <a:pt x="47" y="564"/>
                </a:lnTo>
                <a:lnTo>
                  <a:pt x="49" y="575"/>
                </a:lnTo>
                <a:lnTo>
                  <a:pt x="56" y="603"/>
                </a:lnTo>
                <a:lnTo>
                  <a:pt x="64" y="630"/>
                </a:lnTo>
                <a:lnTo>
                  <a:pt x="69" y="646"/>
                </a:lnTo>
                <a:lnTo>
                  <a:pt x="69" y="646"/>
                </a:lnTo>
                <a:lnTo>
                  <a:pt x="80" y="766"/>
                </a:lnTo>
                <a:lnTo>
                  <a:pt x="80" y="766"/>
                </a:lnTo>
                <a:lnTo>
                  <a:pt x="85" y="777"/>
                </a:lnTo>
                <a:lnTo>
                  <a:pt x="89" y="783"/>
                </a:lnTo>
                <a:lnTo>
                  <a:pt x="89" y="783"/>
                </a:lnTo>
                <a:lnTo>
                  <a:pt x="89" y="816"/>
                </a:lnTo>
                <a:lnTo>
                  <a:pt x="89" y="856"/>
                </a:lnTo>
                <a:lnTo>
                  <a:pt x="89" y="856"/>
                </a:lnTo>
                <a:lnTo>
                  <a:pt x="87" y="865"/>
                </a:lnTo>
                <a:lnTo>
                  <a:pt x="84" y="874"/>
                </a:lnTo>
                <a:lnTo>
                  <a:pt x="82" y="879"/>
                </a:lnTo>
                <a:lnTo>
                  <a:pt x="84" y="883"/>
                </a:lnTo>
                <a:lnTo>
                  <a:pt x="85" y="888"/>
                </a:lnTo>
                <a:lnTo>
                  <a:pt x="89" y="892"/>
                </a:lnTo>
                <a:lnTo>
                  <a:pt x="89" y="892"/>
                </a:lnTo>
                <a:lnTo>
                  <a:pt x="98" y="899"/>
                </a:lnTo>
                <a:lnTo>
                  <a:pt x="107" y="903"/>
                </a:lnTo>
                <a:lnTo>
                  <a:pt x="116" y="908"/>
                </a:lnTo>
                <a:lnTo>
                  <a:pt x="116" y="908"/>
                </a:lnTo>
                <a:lnTo>
                  <a:pt x="126" y="932"/>
                </a:lnTo>
                <a:lnTo>
                  <a:pt x="69" y="1102"/>
                </a:lnTo>
                <a:lnTo>
                  <a:pt x="69" y="1102"/>
                </a:lnTo>
                <a:lnTo>
                  <a:pt x="60" y="1123"/>
                </a:lnTo>
                <a:lnTo>
                  <a:pt x="51" y="1140"/>
                </a:lnTo>
                <a:lnTo>
                  <a:pt x="40" y="1154"/>
                </a:lnTo>
                <a:lnTo>
                  <a:pt x="53" y="1162"/>
                </a:lnTo>
                <a:lnTo>
                  <a:pt x="53" y="1162"/>
                </a:lnTo>
                <a:lnTo>
                  <a:pt x="33" y="1194"/>
                </a:lnTo>
                <a:lnTo>
                  <a:pt x="9" y="1234"/>
                </a:lnTo>
                <a:lnTo>
                  <a:pt x="9" y="1234"/>
                </a:lnTo>
                <a:lnTo>
                  <a:pt x="3" y="1244"/>
                </a:lnTo>
                <a:lnTo>
                  <a:pt x="0" y="1256"/>
                </a:lnTo>
                <a:lnTo>
                  <a:pt x="0" y="1262"/>
                </a:lnTo>
                <a:lnTo>
                  <a:pt x="0" y="1269"/>
                </a:lnTo>
                <a:lnTo>
                  <a:pt x="3" y="1276"/>
                </a:lnTo>
                <a:lnTo>
                  <a:pt x="9" y="1284"/>
                </a:lnTo>
                <a:lnTo>
                  <a:pt x="9" y="1284"/>
                </a:lnTo>
                <a:lnTo>
                  <a:pt x="20" y="1293"/>
                </a:lnTo>
                <a:lnTo>
                  <a:pt x="27" y="1300"/>
                </a:lnTo>
                <a:lnTo>
                  <a:pt x="33" y="1306"/>
                </a:lnTo>
                <a:lnTo>
                  <a:pt x="36" y="1311"/>
                </a:lnTo>
                <a:lnTo>
                  <a:pt x="36" y="1311"/>
                </a:lnTo>
                <a:lnTo>
                  <a:pt x="45" y="1331"/>
                </a:lnTo>
                <a:lnTo>
                  <a:pt x="51" y="1342"/>
                </a:lnTo>
                <a:lnTo>
                  <a:pt x="60" y="1351"/>
                </a:lnTo>
                <a:lnTo>
                  <a:pt x="60" y="1351"/>
                </a:lnTo>
                <a:lnTo>
                  <a:pt x="67" y="1355"/>
                </a:lnTo>
                <a:lnTo>
                  <a:pt x="76" y="1358"/>
                </a:lnTo>
                <a:lnTo>
                  <a:pt x="96" y="1362"/>
                </a:lnTo>
                <a:lnTo>
                  <a:pt x="105" y="1364"/>
                </a:lnTo>
                <a:lnTo>
                  <a:pt x="115" y="1362"/>
                </a:lnTo>
                <a:lnTo>
                  <a:pt x="122" y="1360"/>
                </a:lnTo>
                <a:lnTo>
                  <a:pt x="126" y="1355"/>
                </a:lnTo>
                <a:lnTo>
                  <a:pt x="126" y="1355"/>
                </a:lnTo>
                <a:lnTo>
                  <a:pt x="126" y="1346"/>
                </a:lnTo>
                <a:lnTo>
                  <a:pt x="124" y="1336"/>
                </a:lnTo>
                <a:lnTo>
                  <a:pt x="113" y="1311"/>
                </a:lnTo>
                <a:lnTo>
                  <a:pt x="113" y="1311"/>
                </a:lnTo>
                <a:lnTo>
                  <a:pt x="107" y="1293"/>
                </a:lnTo>
                <a:lnTo>
                  <a:pt x="104" y="1276"/>
                </a:lnTo>
                <a:lnTo>
                  <a:pt x="104" y="1260"/>
                </a:lnTo>
                <a:lnTo>
                  <a:pt x="105" y="1251"/>
                </a:lnTo>
                <a:lnTo>
                  <a:pt x="105" y="1251"/>
                </a:lnTo>
                <a:lnTo>
                  <a:pt x="109" y="1240"/>
                </a:lnTo>
                <a:lnTo>
                  <a:pt x="113" y="1225"/>
                </a:lnTo>
                <a:lnTo>
                  <a:pt x="116" y="1205"/>
                </a:lnTo>
                <a:lnTo>
                  <a:pt x="140" y="1211"/>
                </a:lnTo>
                <a:lnTo>
                  <a:pt x="213" y="1045"/>
                </a:lnTo>
                <a:lnTo>
                  <a:pt x="213" y="1045"/>
                </a:lnTo>
                <a:lnTo>
                  <a:pt x="206" y="1120"/>
                </a:lnTo>
                <a:lnTo>
                  <a:pt x="197" y="1202"/>
                </a:lnTo>
                <a:lnTo>
                  <a:pt x="197" y="1218"/>
                </a:lnTo>
                <a:lnTo>
                  <a:pt x="217" y="1218"/>
                </a:lnTo>
                <a:lnTo>
                  <a:pt x="222" y="1255"/>
                </a:lnTo>
                <a:lnTo>
                  <a:pt x="222" y="1255"/>
                </a:lnTo>
                <a:lnTo>
                  <a:pt x="217" y="1271"/>
                </a:lnTo>
                <a:lnTo>
                  <a:pt x="209" y="1295"/>
                </a:lnTo>
                <a:lnTo>
                  <a:pt x="209" y="1295"/>
                </a:lnTo>
                <a:lnTo>
                  <a:pt x="209" y="1306"/>
                </a:lnTo>
                <a:lnTo>
                  <a:pt x="213" y="1318"/>
                </a:lnTo>
                <a:lnTo>
                  <a:pt x="217" y="1331"/>
                </a:lnTo>
                <a:lnTo>
                  <a:pt x="229" y="1331"/>
                </a:lnTo>
                <a:lnTo>
                  <a:pt x="246" y="1298"/>
                </a:lnTo>
                <a:lnTo>
                  <a:pt x="246" y="1298"/>
                </a:lnTo>
                <a:lnTo>
                  <a:pt x="257" y="1307"/>
                </a:lnTo>
                <a:lnTo>
                  <a:pt x="279" y="1324"/>
                </a:lnTo>
                <a:lnTo>
                  <a:pt x="279" y="1324"/>
                </a:lnTo>
                <a:lnTo>
                  <a:pt x="282" y="1327"/>
                </a:lnTo>
                <a:lnTo>
                  <a:pt x="290" y="1329"/>
                </a:lnTo>
                <a:lnTo>
                  <a:pt x="302" y="1333"/>
                </a:lnTo>
                <a:lnTo>
                  <a:pt x="313" y="1335"/>
                </a:lnTo>
                <a:lnTo>
                  <a:pt x="322" y="1335"/>
                </a:lnTo>
                <a:lnTo>
                  <a:pt x="322" y="1335"/>
                </a:lnTo>
                <a:lnTo>
                  <a:pt x="335" y="1336"/>
                </a:lnTo>
                <a:lnTo>
                  <a:pt x="361" y="1338"/>
                </a:lnTo>
                <a:lnTo>
                  <a:pt x="373" y="1338"/>
                </a:lnTo>
                <a:lnTo>
                  <a:pt x="384" y="1336"/>
                </a:lnTo>
                <a:lnTo>
                  <a:pt x="393" y="1333"/>
                </a:lnTo>
                <a:lnTo>
                  <a:pt x="397" y="1331"/>
                </a:lnTo>
                <a:lnTo>
                  <a:pt x="399" y="1327"/>
                </a:lnTo>
                <a:lnTo>
                  <a:pt x="399" y="1327"/>
                </a:lnTo>
                <a:lnTo>
                  <a:pt x="401" y="1320"/>
                </a:lnTo>
                <a:lnTo>
                  <a:pt x="401" y="1315"/>
                </a:lnTo>
                <a:lnTo>
                  <a:pt x="401" y="1311"/>
                </a:lnTo>
                <a:lnTo>
                  <a:pt x="399" y="1307"/>
                </a:lnTo>
                <a:lnTo>
                  <a:pt x="395" y="1304"/>
                </a:lnTo>
                <a:lnTo>
                  <a:pt x="392" y="1302"/>
                </a:lnTo>
                <a:lnTo>
                  <a:pt x="379" y="1298"/>
                </a:lnTo>
                <a:lnTo>
                  <a:pt x="379" y="1298"/>
                </a:lnTo>
                <a:lnTo>
                  <a:pt x="372" y="1298"/>
                </a:lnTo>
                <a:lnTo>
                  <a:pt x="366" y="1298"/>
                </a:lnTo>
                <a:lnTo>
                  <a:pt x="357" y="1298"/>
                </a:lnTo>
                <a:lnTo>
                  <a:pt x="351" y="1298"/>
                </a:lnTo>
                <a:lnTo>
                  <a:pt x="348" y="1296"/>
                </a:lnTo>
                <a:lnTo>
                  <a:pt x="342" y="1293"/>
                </a:lnTo>
                <a:lnTo>
                  <a:pt x="339" y="1287"/>
                </a:lnTo>
                <a:lnTo>
                  <a:pt x="339" y="1287"/>
                </a:lnTo>
                <a:lnTo>
                  <a:pt x="326" y="1271"/>
                </a:lnTo>
                <a:lnTo>
                  <a:pt x="311" y="1253"/>
                </a:lnTo>
                <a:lnTo>
                  <a:pt x="293" y="1234"/>
                </a:lnTo>
                <a:lnTo>
                  <a:pt x="302" y="1231"/>
                </a:lnTo>
                <a:lnTo>
                  <a:pt x="302" y="1231"/>
                </a:lnTo>
                <a:lnTo>
                  <a:pt x="302" y="1173"/>
                </a:lnTo>
                <a:lnTo>
                  <a:pt x="302" y="1102"/>
                </a:lnTo>
                <a:lnTo>
                  <a:pt x="302" y="1102"/>
                </a:lnTo>
                <a:lnTo>
                  <a:pt x="308" y="1063"/>
                </a:lnTo>
                <a:lnTo>
                  <a:pt x="319" y="998"/>
                </a:lnTo>
                <a:lnTo>
                  <a:pt x="333" y="908"/>
                </a:lnTo>
                <a:lnTo>
                  <a:pt x="375" y="919"/>
                </a:lnTo>
                <a:lnTo>
                  <a:pt x="382" y="827"/>
                </a:lnTo>
                <a:lnTo>
                  <a:pt x="402" y="816"/>
                </a:lnTo>
                <a:lnTo>
                  <a:pt x="386" y="766"/>
                </a:lnTo>
                <a:lnTo>
                  <a:pt x="386" y="766"/>
                </a:lnTo>
                <a:lnTo>
                  <a:pt x="362" y="537"/>
                </a:lnTo>
                <a:lnTo>
                  <a:pt x="362" y="537"/>
                </a:lnTo>
                <a:lnTo>
                  <a:pt x="359" y="522"/>
                </a:lnTo>
                <a:lnTo>
                  <a:pt x="351" y="502"/>
                </a:lnTo>
                <a:lnTo>
                  <a:pt x="342" y="477"/>
                </a:lnTo>
                <a:lnTo>
                  <a:pt x="342" y="477"/>
                </a:lnTo>
                <a:lnTo>
                  <a:pt x="350" y="475"/>
                </a:lnTo>
                <a:lnTo>
                  <a:pt x="355" y="475"/>
                </a:lnTo>
                <a:lnTo>
                  <a:pt x="359" y="473"/>
                </a:lnTo>
                <a:lnTo>
                  <a:pt x="359" y="473"/>
                </a:lnTo>
                <a:lnTo>
                  <a:pt x="361" y="466"/>
                </a:lnTo>
                <a:lnTo>
                  <a:pt x="366" y="451"/>
                </a:lnTo>
                <a:lnTo>
                  <a:pt x="370" y="433"/>
                </a:lnTo>
                <a:lnTo>
                  <a:pt x="370" y="433"/>
                </a:lnTo>
                <a:lnTo>
                  <a:pt x="377" y="429"/>
                </a:lnTo>
                <a:lnTo>
                  <a:pt x="382" y="426"/>
                </a:lnTo>
                <a:lnTo>
                  <a:pt x="382" y="422"/>
                </a:lnTo>
                <a:lnTo>
                  <a:pt x="382" y="420"/>
                </a:lnTo>
                <a:lnTo>
                  <a:pt x="382" y="420"/>
                </a:lnTo>
                <a:lnTo>
                  <a:pt x="379" y="415"/>
                </a:lnTo>
                <a:lnTo>
                  <a:pt x="373" y="413"/>
                </a:lnTo>
                <a:lnTo>
                  <a:pt x="366" y="413"/>
                </a:lnTo>
                <a:lnTo>
                  <a:pt x="350" y="408"/>
                </a:lnTo>
                <a:lnTo>
                  <a:pt x="350" y="408"/>
                </a:lnTo>
                <a:lnTo>
                  <a:pt x="361" y="375"/>
                </a:lnTo>
                <a:lnTo>
                  <a:pt x="366" y="351"/>
                </a:lnTo>
                <a:lnTo>
                  <a:pt x="368" y="340"/>
                </a:lnTo>
                <a:lnTo>
                  <a:pt x="366" y="335"/>
                </a:lnTo>
                <a:lnTo>
                  <a:pt x="366" y="335"/>
                </a:lnTo>
                <a:lnTo>
                  <a:pt x="361" y="333"/>
                </a:lnTo>
                <a:lnTo>
                  <a:pt x="353" y="329"/>
                </a:lnTo>
                <a:lnTo>
                  <a:pt x="331" y="322"/>
                </a:lnTo>
                <a:lnTo>
                  <a:pt x="302" y="315"/>
                </a:lnTo>
                <a:lnTo>
                  <a:pt x="286" y="287"/>
                </a:lnTo>
                <a:lnTo>
                  <a:pt x="286" y="287"/>
                </a:lnTo>
                <a:lnTo>
                  <a:pt x="297" y="282"/>
                </a:lnTo>
                <a:lnTo>
                  <a:pt x="304" y="277"/>
                </a:lnTo>
                <a:lnTo>
                  <a:pt x="310" y="271"/>
                </a:lnTo>
                <a:lnTo>
                  <a:pt x="310" y="271"/>
                </a:lnTo>
                <a:lnTo>
                  <a:pt x="311" y="264"/>
                </a:lnTo>
                <a:lnTo>
                  <a:pt x="311" y="255"/>
                </a:lnTo>
                <a:lnTo>
                  <a:pt x="310" y="244"/>
                </a:lnTo>
                <a:lnTo>
                  <a:pt x="279" y="222"/>
                </a:lnTo>
                <a:lnTo>
                  <a:pt x="279" y="222"/>
                </a:lnTo>
                <a:lnTo>
                  <a:pt x="288" y="213"/>
                </a:lnTo>
                <a:lnTo>
                  <a:pt x="297" y="205"/>
                </a:lnTo>
                <a:lnTo>
                  <a:pt x="300" y="204"/>
                </a:lnTo>
                <a:lnTo>
                  <a:pt x="306" y="202"/>
                </a:lnTo>
                <a:lnTo>
                  <a:pt x="306" y="202"/>
                </a:lnTo>
                <a:lnTo>
                  <a:pt x="315" y="202"/>
                </a:lnTo>
                <a:lnTo>
                  <a:pt x="322" y="200"/>
                </a:lnTo>
                <a:lnTo>
                  <a:pt x="330" y="196"/>
                </a:lnTo>
                <a:lnTo>
                  <a:pt x="333" y="191"/>
                </a:lnTo>
                <a:lnTo>
                  <a:pt x="333" y="191"/>
                </a:lnTo>
                <a:lnTo>
                  <a:pt x="335" y="185"/>
                </a:lnTo>
                <a:lnTo>
                  <a:pt x="337" y="176"/>
                </a:lnTo>
                <a:lnTo>
                  <a:pt x="335" y="153"/>
                </a:lnTo>
                <a:lnTo>
                  <a:pt x="333" y="131"/>
                </a:lnTo>
                <a:lnTo>
                  <a:pt x="331" y="122"/>
                </a:lnTo>
                <a:lnTo>
                  <a:pt x="330" y="118"/>
                </a:lnTo>
                <a:lnTo>
                  <a:pt x="330" y="118"/>
                </a:lnTo>
                <a:lnTo>
                  <a:pt x="320" y="105"/>
                </a:lnTo>
                <a:lnTo>
                  <a:pt x="313" y="94"/>
                </a:lnTo>
                <a:lnTo>
                  <a:pt x="313" y="94"/>
                </a:lnTo>
                <a:lnTo>
                  <a:pt x="313" y="89"/>
                </a:lnTo>
                <a:lnTo>
                  <a:pt x="311" y="80"/>
                </a:lnTo>
                <a:lnTo>
                  <a:pt x="310" y="65"/>
                </a:lnTo>
                <a:lnTo>
                  <a:pt x="322" y="65"/>
                </a:lnTo>
                <a:lnTo>
                  <a:pt x="322" y="54"/>
                </a:lnTo>
                <a:lnTo>
                  <a:pt x="333" y="45"/>
                </a:lnTo>
                <a:lnTo>
                  <a:pt x="333" y="45"/>
                </a:lnTo>
                <a:lnTo>
                  <a:pt x="326" y="43"/>
                </a:lnTo>
                <a:lnTo>
                  <a:pt x="319" y="40"/>
                </a:lnTo>
                <a:lnTo>
                  <a:pt x="310" y="32"/>
                </a:lnTo>
                <a:lnTo>
                  <a:pt x="310" y="32"/>
                </a:lnTo>
                <a:lnTo>
                  <a:pt x="300" y="25"/>
                </a:lnTo>
                <a:lnTo>
                  <a:pt x="288" y="18"/>
                </a:lnTo>
                <a:lnTo>
                  <a:pt x="262" y="5"/>
                </a:lnTo>
                <a:lnTo>
                  <a:pt x="262" y="5"/>
                </a:lnTo>
                <a:lnTo>
                  <a:pt x="249" y="1"/>
                </a:lnTo>
                <a:lnTo>
                  <a:pt x="239" y="0"/>
                </a:lnTo>
                <a:lnTo>
                  <a:pt x="229" y="1"/>
                </a:lnTo>
                <a:lnTo>
                  <a:pt x="229" y="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7195B3A1-C20E-40EB-9129-231B780A5B70}"/>
              </a:ext>
            </a:extLst>
          </p:cNvPr>
          <p:cNvSpPr>
            <a:spLocks/>
          </p:cNvSpPr>
          <p:nvPr/>
        </p:nvSpPr>
        <p:spPr bwMode="auto">
          <a:xfrm>
            <a:off x="8380411" y="2843935"/>
            <a:ext cx="673922" cy="1490760"/>
          </a:xfrm>
          <a:custGeom>
            <a:avLst/>
            <a:gdLst>
              <a:gd name="T0" fmla="*/ 182 w 547"/>
              <a:gd name="T1" fmla="*/ 4 h 1210"/>
              <a:gd name="T2" fmla="*/ 153 w 547"/>
              <a:gd name="T3" fmla="*/ 21 h 1210"/>
              <a:gd name="T4" fmla="*/ 120 w 547"/>
              <a:gd name="T5" fmla="*/ 75 h 1210"/>
              <a:gd name="T6" fmla="*/ 116 w 547"/>
              <a:gd name="T7" fmla="*/ 136 h 1210"/>
              <a:gd name="T8" fmla="*/ 133 w 547"/>
              <a:gd name="T9" fmla="*/ 161 h 1210"/>
              <a:gd name="T10" fmla="*/ 141 w 547"/>
              <a:gd name="T11" fmla="*/ 199 h 1210"/>
              <a:gd name="T12" fmla="*/ 111 w 547"/>
              <a:gd name="T13" fmla="*/ 209 h 1210"/>
              <a:gd name="T14" fmla="*/ 94 w 547"/>
              <a:gd name="T15" fmla="*/ 242 h 1210"/>
              <a:gd name="T16" fmla="*/ 62 w 547"/>
              <a:gd name="T17" fmla="*/ 351 h 1210"/>
              <a:gd name="T18" fmla="*/ 58 w 547"/>
              <a:gd name="T19" fmla="*/ 376 h 1210"/>
              <a:gd name="T20" fmla="*/ 5 w 547"/>
              <a:gd name="T21" fmla="*/ 376 h 1210"/>
              <a:gd name="T22" fmla="*/ 0 w 547"/>
              <a:gd name="T23" fmla="*/ 408 h 1210"/>
              <a:gd name="T24" fmla="*/ 17 w 547"/>
              <a:gd name="T25" fmla="*/ 553 h 1210"/>
              <a:gd name="T26" fmla="*/ 36 w 547"/>
              <a:gd name="T27" fmla="*/ 568 h 1210"/>
              <a:gd name="T28" fmla="*/ 44 w 547"/>
              <a:gd name="T29" fmla="*/ 800 h 1210"/>
              <a:gd name="T30" fmla="*/ 36 w 547"/>
              <a:gd name="T31" fmla="*/ 902 h 1210"/>
              <a:gd name="T32" fmla="*/ 82 w 547"/>
              <a:gd name="T33" fmla="*/ 1060 h 1210"/>
              <a:gd name="T34" fmla="*/ 76 w 547"/>
              <a:gd name="T35" fmla="*/ 1098 h 1210"/>
              <a:gd name="T36" fmla="*/ 61 w 547"/>
              <a:gd name="T37" fmla="*/ 1135 h 1210"/>
              <a:gd name="T38" fmla="*/ 59 w 547"/>
              <a:gd name="T39" fmla="*/ 1184 h 1210"/>
              <a:gd name="T40" fmla="*/ 123 w 547"/>
              <a:gd name="T41" fmla="*/ 1194 h 1210"/>
              <a:gd name="T42" fmla="*/ 165 w 547"/>
              <a:gd name="T43" fmla="*/ 1208 h 1210"/>
              <a:gd name="T44" fmla="*/ 230 w 547"/>
              <a:gd name="T45" fmla="*/ 1200 h 1210"/>
              <a:gd name="T46" fmla="*/ 230 w 547"/>
              <a:gd name="T47" fmla="*/ 1169 h 1210"/>
              <a:gd name="T48" fmla="*/ 194 w 547"/>
              <a:gd name="T49" fmla="*/ 1156 h 1210"/>
              <a:gd name="T50" fmla="*/ 166 w 547"/>
              <a:gd name="T51" fmla="*/ 1144 h 1210"/>
              <a:gd name="T52" fmla="*/ 182 w 547"/>
              <a:gd name="T53" fmla="*/ 1131 h 1210"/>
              <a:gd name="T54" fmla="*/ 175 w 547"/>
              <a:gd name="T55" fmla="*/ 1115 h 1210"/>
              <a:gd name="T56" fmla="*/ 138 w 547"/>
              <a:gd name="T57" fmla="*/ 1101 h 1210"/>
              <a:gd name="T58" fmla="*/ 174 w 547"/>
              <a:gd name="T59" fmla="*/ 993 h 1210"/>
              <a:gd name="T60" fmla="*/ 249 w 547"/>
              <a:gd name="T61" fmla="*/ 983 h 1210"/>
              <a:gd name="T62" fmla="*/ 269 w 547"/>
              <a:gd name="T63" fmla="*/ 950 h 1210"/>
              <a:gd name="T64" fmla="*/ 341 w 547"/>
              <a:gd name="T65" fmla="*/ 1034 h 1210"/>
              <a:gd name="T66" fmla="*/ 371 w 547"/>
              <a:gd name="T67" fmla="*/ 1091 h 1210"/>
              <a:gd name="T68" fmla="*/ 387 w 547"/>
              <a:gd name="T69" fmla="*/ 1121 h 1210"/>
              <a:gd name="T70" fmla="*/ 415 w 547"/>
              <a:gd name="T71" fmla="*/ 1154 h 1210"/>
              <a:gd name="T72" fmla="*/ 457 w 547"/>
              <a:gd name="T73" fmla="*/ 1137 h 1210"/>
              <a:gd name="T74" fmla="*/ 471 w 547"/>
              <a:gd name="T75" fmla="*/ 1114 h 1210"/>
              <a:gd name="T76" fmla="*/ 528 w 547"/>
              <a:gd name="T77" fmla="*/ 1085 h 1210"/>
              <a:gd name="T78" fmla="*/ 547 w 547"/>
              <a:gd name="T79" fmla="*/ 1055 h 1210"/>
              <a:gd name="T80" fmla="*/ 530 w 547"/>
              <a:gd name="T81" fmla="*/ 1039 h 1210"/>
              <a:gd name="T82" fmla="*/ 501 w 547"/>
              <a:gd name="T83" fmla="*/ 1042 h 1210"/>
              <a:gd name="T84" fmla="*/ 474 w 547"/>
              <a:gd name="T85" fmla="*/ 1052 h 1210"/>
              <a:gd name="T86" fmla="*/ 455 w 547"/>
              <a:gd name="T87" fmla="*/ 1042 h 1210"/>
              <a:gd name="T88" fmla="*/ 461 w 547"/>
              <a:gd name="T89" fmla="*/ 1035 h 1210"/>
              <a:gd name="T90" fmla="*/ 461 w 547"/>
              <a:gd name="T91" fmla="*/ 1031 h 1210"/>
              <a:gd name="T92" fmla="*/ 417 w 547"/>
              <a:gd name="T93" fmla="*/ 1031 h 1210"/>
              <a:gd name="T94" fmla="*/ 346 w 547"/>
              <a:gd name="T95" fmla="*/ 866 h 1210"/>
              <a:gd name="T96" fmla="*/ 379 w 547"/>
              <a:gd name="T97" fmla="*/ 848 h 1210"/>
              <a:gd name="T98" fmla="*/ 290 w 547"/>
              <a:gd name="T99" fmla="*/ 683 h 1210"/>
              <a:gd name="T100" fmla="*/ 266 w 547"/>
              <a:gd name="T101" fmla="*/ 599 h 1210"/>
              <a:gd name="T102" fmla="*/ 279 w 547"/>
              <a:gd name="T103" fmla="*/ 484 h 1210"/>
              <a:gd name="T104" fmla="*/ 294 w 547"/>
              <a:gd name="T105" fmla="*/ 374 h 1210"/>
              <a:gd name="T106" fmla="*/ 274 w 547"/>
              <a:gd name="T107" fmla="*/ 359 h 1210"/>
              <a:gd name="T108" fmla="*/ 233 w 547"/>
              <a:gd name="T109" fmla="*/ 250 h 1210"/>
              <a:gd name="T110" fmla="*/ 261 w 547"/>
              <a:gd name="T111" fmla="*/ 208 h 1210"/>
              <a:gd name="T112" fmla="*/ 271 w 547"/>
              <a:gd name="T113" fmla="*/ 178 h 1210"/>
              <a:gd name="T114" fmla="*/ 275 w 547"/>
              <a:gd name="T115" fmla="*/ 88 h 1210"/>
              <a:gd name="T116" fmla="*/ 247 w 547"/>
              <a:gd name="T117" fmla="*/ 28 h 1210"/>
              <a:gd name="T118" fmla="*/ 212 w 547"/>
              <a:gd name="T119" fmla="*/ 0 h 1210"/>
              <a:gd name="T120" fmla="*/ 199 w 547"/>
              <a:gd name="T121" fmla="*/ 5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47" h="1210">
                <a:moveTo>
                  <a:pt x="196" y="9"/>
                </a:moveTo>
                <a:lnTo>
                  <a:pt x="196" y="9"/>
                </a:lnTo>
                <a:lnTo>
                  <a:pt x="194" y="7"/>
                </a:lnTo>
                <a:lnTo>
                  <a:pt x="187" y="4"/>
                </a:lnTo>
                <a:lnTo>
                  <a:pt x="182" y="4"/>
                </a:lnTo>
                <a:lnTo>
                  <a:pt x="176" y="4"/>
                </a:lnTo>
                <a:lnTo>
                  <a:pt x="171" y="5"/>
                </a:lnTo>
                <a:lnTo>
                  <a:pt x="166" y="9"/>
                </a:lnTo>
                <a:lnTo>
                  <a:pt x="166" y="9"/>
                </a:lnTo>
                <a:lnTo>
                  <a:pt x="153" y="21"/>
                </a:lnTo>
                <a:lnTo>
                  <a:pt x="146" y="29"/>
                </a:lnTo>
                <a:lnTo>
                  <a:pt x="138" y="40"/>
                </a:lnTo>
                <a:lnTo>
                  <a:pt x="132" y="50"/>
                </a:lnTo>
                <a:lnTo>
                  <a:pt x="125" y="62"/>
                </a:lnTo>
                <a:lnTo>
                  <a:pt x="120" y="75"/>
                </a:lnTo>
                <a:lnTo>
                  <a:pt x="117" y="88"/>
                </a:lnTo>
                <a:lnTo>
                  <a:pt x="117" y="88"/>
                </a:lnTo>
                <a:lnTo>
                  <a:pt x="116" y="100"/>
                </a:lnTo>
                <a:lnTo>
                  <a:pt x="115" y="113"/>
                </a:lnTo>
                <a:lnTo>
                  <a:pt x="116" y="136"/>
                </a:lnTo>
                <a:lnTo>
                  <a:pt x="119" y="153"/>
                </a:lnTo>
                <a:lnTo>
                  <a:pt x="120" y="158"/>
                </a:lnTo>
                <a:lnTo>
                  <a:pt x="123" y="150"/>
                </a:lnTo>
                <a:lnTo>
                  <a:pt x="123" y="150"/>
                </a:lnTo>
                <a:lnTo>
                  <a:pt x="133" y="161"/>
                </a:lnTo>
                <a:lnTo>
                  <a:pt x="133" y="161"/>
                </a:lnTo>
                <a:lnTo>
                  <a:pt x="141" y="167"/>
                </a:lnTo>
                <a:lnTo>
                  <a:pt x="145" y="172"/>
                </a:lnTo>
                <a:lnTo>
                  <a:pt x="150" y="175"/>
                </a:lnTo>
                <a:lnTo>
                  <a:pt x="141" y="199"/>
                </a:lnTo>
                <a:lnTo>
                  <a:pt x="141" y="199"/>
                </a:lnTo>
                <a:lnTo>
                  <a:pt x="136" y="200"/>
                </a:lnTo>
                <a:lnTo>
                  <a:pt x="124" y="204"/>
                </a:lnTo>
                <a:lnTo>
                  <a:pt x="117" y="207"/>
                </a:lnTo>
                <a:lnTo>
                  <a:pt x="111" y="209"/>
                </a:lnTo>
                <a:lnTo>
                  <a:pt x="104" y="213"/>
                </a:lnTo>
                <a:lnTo>
                  <a:pt x="101" y="218"/>
                </a:lnTo>
                <a:lnTo>
                  <a:pt x="101" y="218"/>
                </a:lnTo>
                <a:lnTo>
                  <a:pt x="98" y="226"/>
                </a:lnTo>
                <a:lnTo>
                  <a:pt x="94" y="242"/>
                </a:lnTo>
                <a:lnTo>
                  <a:pt x="83" y="282"/>
                </a:lnTo>
                <a:lnTo>
                  <a:pt x="74" y="320"/>
                </a:lnTo>
                <a:lnTo>
                  <a:pt x="69" y="338"/>
                </a:lnTo>
                <a:lnTo>
                  <a:pt x="69" y="338"/>
                </a:lnTo>
                <a:lnTo>
                  <a:pt x="62" y="351"/>
                </a:lnTo>
                <a:lnTo>
                  <a:pt x="59" y="361"/>
                </a:lnTo>
                <a:lnTo>
                  <a:pt x="58" y="364"/>
                </a:lnTo>
                <a:lnTo>
                  <a:pt x="58" y="364"/>
                </a:lnTo>
                <a:lnTo>
                  <a:pt x="58" y="371"/>
                </a:lnTo>
                <a:lnTo>
                  <a:pt x="58" y="376"/>
                </a:lnTo>
                <a:lnTo>
                  <a:pt x="58" y="376"/>
                </a:lnTo>
                <a:lnTo>
                  <a:pt x="50" y="375"/>
                </a:lnTo>
                <a:lnTo>
                  <a:pt x="32" y="374"/>
                </a:lnTo>
                <a:lnTo>
                  <a:pt x="12" y="375"/>
                </a:lnTo>
                <a:lnTo>
                  <a:pt x="5" y="376"/>
                </a:lnTo>
                <a:lnTo>
                  <a:pt x="3" y="378"/>
                </a:lnTo>
                <a:lnTo>
                  <a:pt x="1" y="379"/>
                </a:lnTo>
                <a:lnTo>
                  <a:pt x="1" y="379"/>
                </a:lnTo>
                <a:lnTo>
                  <a:pt x="0" y="388"/>
                </a:lnTo>
                <a:lnTo>
                  <a:pt x="0" y="408"/>
                </a:lnTo>
                <a:lnTo>
                  <a:pt x="5" y="463"/>
                </a:lnTo>
                <a:lnTo>
                  <a:pt x="12" y="521"/>
                </a:lnTo>
                <a:lnTo>
                  <a:pt x="15" y="542"/>
                </a:lnTo>
                <a:lnTo>
                  <a:pt x="17" y="553"/>
                </a:lnTo>
                <a:lnTo>
                  <a:pt x="17" y="553"/>
                </a:lnTo>
                <a:lnTo>
                  <a:pt x="20" y="557"/>
                </a:lnTo>
                <a:lnTo>
                  <a:pt x="23" y="560"/>
                </a:lnTo>
                <a:lnTo>
                  <a:pt x="29" y="566"/>
                </a:lnTo>
                <a:lnTo>
                  <a:pt x="34" y="568"/>
                </a:lnTo>
                <a:lnTo>
                  <a:pt x="36" y="568"/>
                </a:lnTo>
                <a:lnTo>
                  <a:pt x="48" y="574"/>
                </a:lnTo>
                <a:lnTo>
                  <a:pt x="53" y="585"/>
                </a:lnTo>
                <a:lnTo>
                  <a:pt x="53" y="585"/>
                </a:lnTo>
                <a:lnTo>
                  <a:pt x="48" y="708"/>
                </a:lnTo>
                <a:lnTo>
                  <a:pt x="44" y="800"/>
                </a:lnTo>
                <a:lnTo>
                  <a:pt x="41" y="837"/>
                </a:lnTo>
                <a:lnTo>
                  <a:pt x="38" y="859"/>
                </a:lnTo>
                <a:lnTo>
                  <a:pt x="38" y="859"/>
                </a:lnTo>
                <a:lnTo>
                  <a:pt x="37" y="877"/>
                </a:lnTo>
                <a:lnTo>
                  <a:pt x="36" y="902"/>
                </a:lnTo>
                <a:lnTo>
                  <a:pt x="36" y="956"/>
                </a:lnTo>
                <a:lnTo>
                  <a:pt x="36" y="1025"/>
                </a:lnTo>
                <a:lnTo>
                  <a:pt x="82" y="1029"/>
                </a:lnTo>
                <a:lnTo>
                  <a:pt x="82" y="1060"/>
                </a:lnTo>
                <a:lnTo>
                  <a:pt x="82" y="1060"/>
                </a:lnTo>
                <a:lnTo>
                  <a:pt x="80" y="1063"/>
                </a:lnTo>
                <a:lnTo>
                  <a:pt x="80" y="1066"/>
                </a:lnTo>
                <a:lnTo>
                  <a:pt x="79" y="1069"/>
                </a:lnTo>
                <a:lnTo>
                  <a:pt x="79" y="1069"/>
                </a:lnTo>
                <a:lnTo>
                  <a:pt x="76" y="1098"/>
                </a:lnTo>
                <a:lnTo>
                  <a:pt x="74" y="1123"/>
                </a:lnTo>
                <a:lnTo>
                  <a:pt x="74" y="1123"/>
                </a:lnTo>
                <a:lnTo>
                  <a:pt x="71" y="1125"/>
                </a:lnTo>
                <a:lnTo>
                  <a:pt x="67" y="1127"/>
                </a:lnTo>
                <a:lnTo>
                  <a:pt x="61" y="1135"/>
                </a:lnTo>
                <a:lnTo>
                  <a:pt x="59" y="1139"/>
                </a:lnTo>
                <a:lnTo>
                  <a:pt x="58" y="1144"/>
                </a:lnTo>
                <a:lnTo>
                  <a:pt x="58" y="1144"/>
                </a:lnTo>
                <a:lnTo>
                  <a:pt x="58" y="1162"/>
                </a:lnTo>
                <a:lnTo>
                  <a:pt x="59" y="1184"/>
                </a:lnTo>
                <a:lnTo>
                  <a:pt x="63" y="1210"/>
                </a:lnTo>
                <a:lnTo>
                  <a:pt x="104" y="1210"/>
                </a:lnTo>
                <a:lnTo>
                  <a:pt x="107" y="1183"/>
                </a:lnTo>
                <a:lnTo>
                  <a:pt x="107" y="1183"/>
                </a:lnTo>
                <a:lnTo>
                  <a:pt x="123" y="1194"/>
                </a:lnTo>
                <a:lnTo>
                  <a:pt x="136" y="1204"/>
                </a:lnTo>
                <a:lnTo>
                  <a:pt x="142" y="1206"/>
                </a:lnTo>
                <a:lnTo>
                  <a:pt x="148" y="1208"/>
                </a:lnTo>
                <a:lnTo>
                  <a:pt x="148" y="1208"/>
                </a:lnTo>
                <a:lnTo>
                  <a:pt x="165" y="1208"/>
                </a:lnTo>
                <a:lnTo>
                  <a:pt x="194" y="1206"/>
                </a:lnTo>
                <a:lnTo>
                  <a:pt x="219" y="1204"/>
                </a:lnTo>
                <a:lnTo>
                  <a:pt x="228" y="1202"/>
                </a:lnTo>
                <a:lnTo>
                  <a:pt x="230" y="1201"/>
                </a:lnTo>
                <a:lnTo>
                  <a:pt x="230" y="1200"/>
                </a:lnTo>
                <a:lnTo>
                  <a:pt x="230" y="1172"/>
                </a:lnTo>
                <a:lnTo>
                  <a:pt x="230" y="1172"/>
                </a:lnTo>
                <a:lnTo>
                  <a:pt x="232" y="1172"/>
                </a:lnTo>
                <a:lnTo>
                  <a:pt x="233" y="1172"/>
                </a:lnTo>
                <a:lnTo>
                  <a:pt x="230" y="1169"/>
                </a:lnTo>
                <a:lnTo>
                  <a:pt x="220" y="1164"/>
                </a:lnTo>
                <a:lnTo>
                  <a:pt x="220" y="1164"/>
                </a:lnTo>
                <a:lnTo>
                  <a:pt x="213" y="1160"/>
                </a:lnTo>
                <a:lnTo>
                  <a:pt x="207" y="1159"/>
                </a:lnTo>
                <a:lnTo>
                  <a:pt x="194" y="1156"/>
                </a:lnTo>
                <a:lnTo>
                  <a:pt x="183" y="1154"/>
                </a:lnTo>
                <a:lnTo>
                  <a:pt x="179" y="1152"/>
                </a:lnTo>
                <a:lnTo>
                  <a:pt x="174" y="1151"/>
                </a:lnTo>
                <a:lnTo>
                  <a:pt x="174" y="1151"/>
                </a:lnTo>
                <a:lnTo>
                  <a:pt x="166" y="1144"/>
                </a:lnTo>
                <a:lnTo>
                  <a:pt x="162" y="1139"/>
                </a:lnTo>
                <a:lnTo>
                  <a:pt x="158" y="1134"/>
                </a:lnTo>
                <a:lnTo>
                  <a:pt x="158" y="1134"/>
                </a:lnTo>
                <a:lnTo>
                  <a:pt x="171" y="1133"/>
                </a:lnTo>
                <a:lnTo>
                  <a:pt x="182" y="1131"/>
                </a:lnTo>
                <a:lnTo>
                  <a:pt x="184" y="1130"/>
                </a:lnTo>
                <a:lnTo>
                  <a:pt x="184" y="1129"/>
                </a:lnTo>
                <a:lnTo>
                  <a:pt x="184" y="1129"/>
                </a:lnTo>
                <a:lnTo>
                  <a:pt x="180" y="1121"/>
                </a:lnTo>
                <a:lnTo>
                  <a:pt x="175" y="1115"/>
                </a:lnTo>
                <a:lnTo>
                  <a:pt x="171" y="1113"/>
                </a:lnTo>
                <a:lnTo>
                  <a:pt x="171" y="1113"/>
                </a:lnTo>
                <a:lnTo>
                  <a:pt x="158" y="1106"/>
                </a:lnTo>
                <a:lnTo>
                  <a:pt x="148" y="1110"/>
                </a:lnTo>
                <a:lnTo>
                  <a:pt x="138" y="1101"/>
                </a:lnTo>
                <a:lnTo>
                  <a:pt x="141" y="1072"/>
                </a:lnTo>
                <a:lnTo>
                  <a:pt x="138" y="1063"/>
                </a:lnTo>
                <a:lnTo>
                  <a:pt x="150" y="1012"/>
                </a:lnTo>
                <a:lnTo>
                  <a:pt x="174" y="993"/>
                </a:lnTo>
                <a:lnTo>
                  <a:pt x="174" y="993"/>
                </a:lnTo>
                <a:lnTo>
                  <a:pt x="188" y="991"/>
                </a:lnTo>
                <a:lnTo>
                  <a:pt x="220" y="988"/>
                </a:lnTo>
                <a:lnTo>
                  <a:pt x="220" y="988"/>
                </a:lnTo>
                <a:lnTo>
                  <a:pt x="236" y="985"/>
                </a:lnTo>
                <a:lnTo>
                  <a:pt x="249" y="983"/>
                </a:lnTo>
                <a:lnTo>
                  <a:pt x="261" y="979"/>
                </a:lnTo>
                <a:lnTo>
                  <a:pt x="261" y="979"/>
                </a:lnTo>
                <a:lnTo>
                  <a:pt x="265" y="964"/>
                </a:lnTo>
                <a:lnTo>
                  <a:pt x="269" y="950"/>
                </a:lnTo>
                <a:lnTo>
                  <a:pt x="269" y="950"/>
                </a:lnTo>
                <a:lnTo>
                  <a:pt x="279" y="963"/>
                </a:lnTo>
                <a:lnTo>
                  <a:pt x="303" y="992"/>
                </a:lnTo>
                <a:lnTo>
                  <a:pt x="329" y="1021"/>
                </a:lnTo>
                <a:lnTo>
                  <a:pt x="341" y="1034"/>
                </a:lnTo>
                <a:lnTo>
                  <a:pt x="341" y="1034"/>
                </a:lnTo>
                <a:lnTo>
                  <a:pt x="344" y="1035"/>
                </a:lnTo>
                <a:lnTo>
                  <a:pt x="347" y="1042"/>
                </a:lnTo>
                <a:lnTo>
                  <a:pt x="357" y="1059"/>
                </a:lnTo>
                <a:lnTo>
                  <a:pt x="366" y="1077"/>
                </a:lnTo>
                <a:lnTo>
                  <a:pt x="371" y="1091"/>
                </a:lnTo>
                <a:lnTo>
                  <a:pt x="371" y="1091"/>
                </a:lnTo>
                <a:lnTo>
                  <a:pt x="375" y="1098"/>
                </a:lnTo>
                <a:lnTo>
                  <a:pt x="379" y="1105"/>
                </a:lnTo>
                <a:lnTo>
                  <a:pt x="384" y="1113"/>
                </a:lnTo>
                <a:lnTo>
                  <a:pt x="387" y="1121"/>
                </a:lnTo>
                <a:lnTo>
                  <a:pt x="387" y="1121"/>
                </a:lnTo>
                <a:lnTo>
                  <a:pt x="390" y="1125"/>
                </a:lnTo>
                <a:lnTo>
                  <a:pt x="394" y="1130"/>
                </a:lnTo>
                <a:lnTo>
                  <a:pt x="404" y="1143"/>
                </a:lnTo>
                <a:lnTo>
                  <a:pt x="415" y="1154"/>
                </a:lnTo>
                <a:lnTo>
                  <a:pt x="420" y="1159"/>
                </a:lnTo>
                <a:lnTo>
                  <a:pt x="420" y="1159"/>
                </a:lnTo>
                <a:lnTo>
                  <a:pt x="440" y="1147"/>
                </a:lnTo>
                <a:lnTo>
                  <a:pt x="453" y="1139"/>
                </a:lnTo>
                <a:lnTo>
                  <a:pt x="457" y="1137"/>
                </a:lnTo>
                <a:lnTo>
                  <a:pt x="458" y="1134"/>
                </a:lnTo>
                <a:lnTo>
                  <a:pt x="458" y="1134"/>
                </a:lnTo>
                <a:lnTo>
                  <a:pt x="450" y="1115"/>
                </a:lnTo>
                <a:lnTo>
                  <a:pt x="450" y="1115"/>
                </a:lnTo>
                <a:lnTo>
                  <a:pt x="471" y="1114"/>
                </a:lnTo>
                <a:lnTo>
                  <a:pt x="487" y="1112"/>
                </a:lnTo>
                <a:lnTo>
                  <a:pt x="499" y="1110"/>
                </a:lnTo>
                <a:lnTo>
                  <a:pt x="499" y="1110"/>
                </a:lnTo>
                <a:lnTo>
                  <a:pt x="511" y="1101"/>
                </a:lnTo>
                <a:lnTo>
                  <a:pt x="528" y="1085"/>
                </a:lnTo>
                <a:lnTo>
                  <a:pt x="537" y="1076"/>
                </a:lnTo>
                <a:lnTo>
                  <a:pt x="544" y="1068"/>
                </a:lnTo>
                <a:lnTo>
                  <a:pt x="547" y="1060"/>
                </a:lnTo>
                <a:lnTo>
                  <a:pt x="547" y="1058"/>
                </a:lnTo>
                <a:lnTo>
                  <a:pt x="547" y="1055"/>
                </a:lnTo>
                <a:lnTo>
                  <a:pt x="547" y="1055"/>
                </a:lnTo>
                <a:lnTo>
                  <a:pt x="542" y="1048"/>
                </a:lnTo>
                <a:lnTo>
                  <a:pt x="538" y="1044"/>
                </a:lnTo>
                <a:lnTo>
                  <a:pt x="530" y="1039"/>
                </a:lnTo>
                <a:lnTo>
                  <a:pt x="530" y="1039"/>
                </a:lnTo>
                <a:lnTo>
                  <a:pt x="528" y="1038"/>
                </a:lnTo>
                <a:lnTo>
                  <a:pt x="524" y="1038"/>
                </a:lnTo>
                <a:lnTo>
                  <a:pt x="515" y="1038"/>
                </a:lnTo>
                <a:lnTo>
                  <a:pt x="501" y="1042"/>
                </a:lnTo>
                <a:lnTo>
                  <a:pt x="501" y="1042"/>
                </a:lnTo>
                <a:lnTo>
                  <a:pt x="494" y="1048"/>
                </a:lnTo>
                <a:lnTo>
                  <a:pt x="488" y="1051"/>
                </a:lnTo>
                <a:lnTo>
                  <a:pt x="484" y="1052"/>
                </a:lnTo>
                <a:lnTo>
                  <a:pt x="484" y="1052"/>
                </a:lnTo>
                <a:lnTo>
                  <a:pt x="474" y="1052"/>
                </a:lnTo>
                <a:lnTo>
                  <a:pt x="466" y="1052"/>
                </a:lnTo>
                <a:lnTo>
                  <a:pt x="469" y="1047"/>
                </a:lnTo>
                <a:lnTo>
                  <a:pt x="461" y="1044"/>
                </a:lnTo>
                <a:lnTo>
                  <a:pt x="461" y="1044"/>
                </a:lnTo>
                <a:lnTo>
                  <a:pt x="455" y="1042"/>
                </a:lnTo>
                <a:lnTo>
                  <a:pt x="455" y="1042"/>
                </a:lnTo>
                <a:lnTo>
                  <a:pt x="450" y="1039"/>
                </a:lnTo>
                <a:lnTo>
                  <a:pt x="447" y="1039"/>
                </a:lnTo>
                <a:lnTo>
                  <a:pt x="447" y="1039"/>
                </a:lnTo>
                <a:lnTo>
                  <a:pt x="461" y="1035"/>
                </a:lnTo>
                <a:lnTo>
                  <a:pt x="467" y="1031"/>
                </a:lnTo>
                <a:lnTo>
                  <a:pt x="470" y="1031"/>
                </a:lnTo>
                <a:lnTo>
                  <a:pt x="469" y="1031"/>
                </a:lnTo>
                <a:lnTo>
                  <a:pt x="469" y="1031"/>
                </a:lnTo>
                <a:lnTo>
                  <a:pt x="461" y="1031"/>
                </a:lnTo>
                <a:lnTo>
                  <a:pt x="453" y="1031"/>
                </a:lnTo>
                <a:lnTo>
                  <a:pt x="453" y="1031"/>
                </a:lnTo>
                <a:lnTo>
                  <a:pt x="433" y="1034"/>
                </a:lnTo>
                <a:lnTo>
                  <a:pt x="428" y="1037"/>
                </a:lnTo>
                <a:lnTo>
                  <a:pt x="417" y="1031"/>
                </a:lnTo>
                <a:lnTo>
                  <a:pt x="390" y="1001"/>
                </a:lnTo>
                <a:lnTo>
                  <a:pt x="315" y="876"/>
                </a:lnTo>
                <a:lnTo>
                  <a:pt x="315" y="876"/>
                </a:lnTo>
                <a:lnTo>
                  <a:pt x="333" y="870"/>
                </a:lnTo>
                <a:lnTo>
                  <a:pt x="346" y="866"/>
                </a:lnTo>
                <a:lnTo>
                  <a:pt x="358" y="862"/>
                </a:lnTo>
                <a:lnTo>
                  <a:pt x="358" y="862"/>
                </a:lnTo>
                <a:lnTo>
                  <a:pt x="366" y="859"/>
                </a:lnTo>
                <a:lnTo>
                  <a:pt x="372" y="855"/>
                </a:lnTo>
                <a:lnTo>
                  <a:pt x="379" y="848"/>
                </a:lnTo>
                <a:lnTo>
                  <a:pt x="379" y="848"/>
                </a:lnTo>
                <a:lnTo>
                  <a:pt x="336" y="772"/>
                </a:lnTo>
                <a:lnTo>
                  <a:pt x="305" y="717"/>
                </a:lnTo>
                <a:lnTo>
                  <a:pt x="295" y="696"/>
                </a:lnTo>
                <a:lnTo>
                  <a:pt x="290" y="683"/>
                </a:lnTo>
                <a:lnTo>
                  <a:pt x="290" y="683"/>
                </a:lnTo>
                <a:lnTo>
                  <a:pt x="284" y="662"/>
                </a:lnTo>
                <a:lnTo>
                  <a:pt x="276" y="635"/>
                </a:lnTo>
                <a:lnTo>
                  <a:pt x="266" y="599"/>
                </a:lnTo>
                <a:lnTo>
                  <a:pt x="266" y="599"/>
                </a:lnTo>
                <a:lnTo>
                  <a:pt x="263" y="563"/>
                </a:lnTo>
                <a:lnTo>
                  <a:pt x="274" y="558"/>
                </a:lnTo>
                <a:lnTo>
                  <a:pt x="274" y="558"/>
                </a:lnTo>
                <a:lnTo>
                  <a:pt x="276" y="525"/>
                </a:lnTo>
                <a:lnTo>
                  <a:pt x="279" y="484"/>
                </a:lnTo>
                <a:lnTo>
                  <a:pt x="279" y="484"/>
                </a:lnTo>
                <a:lnTo>
                  <a:pt x="282" y="463"/>
                </a:lnTo>
                <a:lnTo>
                  <a:pt x="287" y="424"/>
                </a:lnTo>
                <a:lnTo>
                  <a:pt x="292" y="387"/>
                </a:lnTo>
                <a:lnTo>
                  <a:pt x="294" y="374"/>
                </a:lnTo>
                <a:lnTo>
                  <a:pt x="294" y="367"/>
                </a:lnTo>
                <a:lnTo>
                  <a:pt x="294" y="367"/>
                </a:lnTo>
                <a:lnTo>
                  <a:pt x="288" y="364"/>
                </a:lnTo>
                <a:lnTo>
                  <a:pt x="282" y="362"/>
                </a:lnTo>
                <a:lnTo>
                  <a:pt x="274" y="359"/>
                </a:lnTo>
                <a:lnTo>
                  <a:pt x="261" y="359"/>
                </a:lnTo>
                <a:lnTo>
                  <a:pt x="245" y="288"/>
                </a:lnTo>
                <a:lnTo>
                  <a:pt x="245" y="288"/>
                </a:lnTo>
                <a:lnTo>
                  <a:pt x="233" y="250"/>
                </a:lnTo>
                <a:lnTo>
                  <a:pt x="233" y="250"/>
                </a:lnTo>
                <a:lnTo>
                  <a:pt x="236" y="218"/>
                </a:lnTo>
                <a:lnTo>
                  <a:pt x="236" y="218"/>
                </a:lnTo>
                <a:lnTo>
                  <a:pt x="249" y="215"/>
                </a:lnTo>
                <a:lnTo>
                  <a:pt x="257" y="211"/>
                </a:lnTo>
                <a:lnTo>
                  <a:pt x="261" y="208"/>
                </a:lnTo>
                <a:lnTo>
                  <a:pt x="263" y="204"/>
                </a:lnTo>
                <a:lnTo>
                  <a:pt x="263" y="204"/>
                </a:lnTo>
                <a:lnTo>
                  <a:pt x="269" y="191"/>
                </a:lnTo>
                <a:lnTo>
                  <a:pt x="271" y="178"/>
                </a:lnTo>
                <a:lnTo>
                  <a:pt x="271" y="178"/>
                </a:lnTo>
                <a:lnTo>
                  <a:pt x="276" y="142"/>
                </a:lnTo>
                <a:lnTo>
                  <a:pt x="279" y="120"/>
                </a:lnTo>
                <a:lnTo>
                  <a:pt x="279" y="104"/>
                </a:lnTo>
                <a:lnTo>
                  <a:pt x="279" y="104"/>
                </a:lnTo>
                <a:lnTo>
                  <a:pt x="275" y="88"/>
                </a:lnTo>
                <a:lnTo>
                  <a:pt x="267" y="67"/>
                </a:lnTo>
                <a:lnTo>
                  <a:pt x="257" y="44"/>
                </a:lnTo>
                <a:lnTo>
                  <a:pt x="251" y="34"/>
                </a:lnTo>
                <a:lnTo>
                  <a:pt x="247" y="28"/>
                </a:lnTo>
                <a:lnTo>
                  <a:pt x="247" y="28"/>
                </a:lnTo>
                <a:lnTo>
                  <a:pt x="240" y="19"/>
                </a:lnTo>
                <a:lnTo>
                  <a:pt x="233" y="13"/>
                </a:lnTo>
                <a:lnTo>
                  <a:pt x="220" y="7"/>
                </a:lnTo>
                <a:lnTo>
                  <a:pt x="220" y="7"/>
                </a:lnTo>
                <a:lnTo>
                  <a:pt x="212" y="0"/>
                </a:lnTo>
                <a:lnTo>
                  <a:pt x="209" y="0"/>
                </a:lnTo>
                <a:lnTo>
                  <a:pt x="207" y="0"/>
                </a:lnTo>
                <a:lnTo>
                  <a:pt x="207" y="0"/>
                </a:lnTo>
                <a:lnTo>
                  <a:pt x="203" y="3"/>
                </a:lnTo>
                <a:lnTo>
                  <a:pt x="199" y="5"/>
                </a:lnTo>
                <a:lnTo>
                  <a:pt x="196" y="9"/>
                </a:lnTo>
                <a:lnTo>
                  <a:pt x="196" y="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C247B10D-B859-43F7-854E-77F26D49FE98}"/>
              </a:ext>
            </a:extLst>
          </p:cNvPr>
          <p:cNvSpPr>
            <a:spLocks/>
          </p:cNvSpPr>
          <p:nvPr/>
        </p:nvSpPr>
        <p:spPr bwMode="auto">
          <a:xfrm>
            <a:off x="4703062" y="2599936"/>
            <a:ext cx="565624" cy="1814037"/>
          </a:xfrm>
          <a:custGeom>
            <a:avLst/>
            <a:gdLst>
              <a:gd name="T0" fmla="*/ 156 w 280"/>
              <a:gd name="T1" fmla="*/ 2 h 898"/>
              <a:gd name="T2" fmla="*/ 124 w 280"/>
              <a:gd name="T3" fmla="*/ 1 h 898"/>
              <a:gd name="T4" fmla="*/ 85 w 280"/>
              <a:gd name="T5" fmla="*/ 22 h 898"/>
              <a:gd name="T6" fmla="*/ 77 w 280"/>
              <a:gd name="T7" fmla="*/ 74 h 898"/>
              <a:gd name="T8" fmla="*/ 68 w 280"/>
              <a:gd name="T9" fmla="*/ 128 h 898"/>
              <a:gd name="T10" fmla="*/ 32 w 280"/>
              <a:gd name="T11" fmla="*/ 222 h 898"/>
              <a:gd name="T12" fmla="*/ 41 w 280"/>
              <a:gd name="T13" fmla="*/ 245 h 898"/>
              <a:gd name="T14" fmla="*/ 53 w 280"/>
              <a:gd name="T15" fmla="*/ 344 h 898"/>
              <a:gd name="T16" fmla="*/ 49 w 280"/>
              <a:gd name="T17" fmla="*/ 403 h 898"/>
              <a:gd name="T18" fmla="*/ 65 w 280"/>
              <a:gd name="T19" fmla="*/ 436 h 898"/>
              <a:gd name="T20" fmla="*/ 70 w 280"/>
              <a:gd name="T21" fmla="*/ 499 h 898"/>
              <a:gd name="T22" fmla="*/ 88 w 280"/>
              <a:gd name="T23" fmla="*/ 522 h 898"/>
              <a:gd name="T24" fmla="*/ 132 w 280"/>
              <a:gd name="T25" fmla="*/ 601 h 898"/>
              <a:gd name="T26" fmla="*/ 137 w 280"/>
              <a:gd name="T27" fmla="*/ 626 h 898"/>
              <a:gd name="T28" fmla="*/ 95 w 280"/>
              <a:gd name="T29" fmla="*/ 666 h 898"/>
              <a:gd name="T30" fmla="*/ 53 w 280"/>
              <a:gd name="T31" fmla="*/ 746 h 898"/>
              <a:gd name="T32" fmla="*/ 32 w 280"/>
              <a:gd name="T33" fmla="*/ 766 h 898"/>
              <a:gd name="T34" fmla="*/ 13 w 280"/>
              <a:gd name="T35" fmla="*/ 784 h 898"/>
              <a:gd name="T36" fmla="*/ 0 w 280"/>
              <a:gd name="T37" fmla="*/ 791 h 898"/>
              <a:gd name="T38" fmla="*/ 23 w 280"/>
              <a:gd name="T39" fmla="*/ 828 h 898"/>
              <a:gd name="T40" fmla="*/ 61 w 280"/>
              <a:gd name="T41" fmla="*/ 865 h 898"/>
              <a:gd name="T42" fmla="*/ 97 w 280"/>
              <a:gd name="T43" fmla="*/ 870 h 898"/>
              <a:gd name="T44" fmla="*/ 93 w 280"/>
              <a:gd name="T45" fmla="*/ 852 h 898"/>
              <a:gd name="T46" fmla="*/ 82 w 280"/>
              <a:gd name="T47" fmla="*/ 831 h 898"/>
              <a:gd name="T48" fmla="*/ 88 w 280"/>
              <a:gd name="T49" fmla="*/ 803 h 898"/>
              <a:gd name="T50" fmla="*/ 82 w 280"/>
              <a:gd name="T51" fmla="*/ 784 h 898"/>
              <a:gd name="T52" fmla="*/ 132 w 280"/>
              <a:gd name="T53" fmla="*/ 766 h 898"/>
              <a:gd name="T54" fmla="*/ 134 w 280"/>
              <a:gd name="T55" fmla="*/ 838 h 898"/>
              <a:gd name="T56" fmla="*/ 126 w 280"/>
              <a:gd name="T57" fmla="*/ 847 h 898"/>
              <a:gd name="T58" fmla="*/ 126 w 280"/>
              <a:gd name="T59" fmla="*/ 855 h 898"/>
              <a:gd name="T60" fmla="*/ 126 w 280"/>
              <a:gd name="T61" fmla="*/ 879 h 898"/>
              <a:gd name="T62" fmla="*/ 147 w 280"/>
              <a:gd name="T63" fmla="*/ 896 h 898"/>
              <a:gd name="T64" fmla="*/ 235 w 280"/>
              <a:gd name="T65" fmla="*/ 890 h 898"/>
              <a:gd name="T66" fmla="*/ 270 w 280"/>
              <a:gd name="T67" fmla="*/ 873 h 898"/>
              <a:gd name="T68" fmla="*/ 265 w 280"/>
              <a:gd name="T69" fmla="*/ 864 h 898"/>
              <a:gd name="T70" fmla="*/ 229 w 280"/>
              <a:gd name="T71" fmla="*/ 857 h 898"/>
              <a:gd name="T72" fmla="*/ 185 w 280"/>
              <a:gd name="T73" fmla="*/ 828 h 898"/>
              <a:gd name="T74" fmla="*/ 190 w 280"/>
              <a:gd name="T75" fmla="*/ 719 h 898"/>
              <a:gd name="T76" fmla="*/ 200 w 280"/>
              <a:gd name="T77" fmla="*/ 655 h 898"/>
              <a:gd name="T78" fmla="*/ 218 w 280"/>
              <a:gd name="T79" fmla="*/ 608 h 898"/>
              <a:gd name="T80" fmla="*/ 213 w 280"/>
              <a:gd name="T81" fmla="*/ 569 h 898"/>
              <a:gd name="T82" fmla="*/ 213 w 280"/>
              <a:gd name="T83" fmla="*/ 495 h 898"/>
              <a:gd name="T84" fmla="*/ 222 w 280"/>
              <a:gd name="T85" fmla="*/ 492 h 898"/>
              <a:gd name="T86" fmla="*/ 187 w 280"/>
              <a:gd name="T87" fmla="*/ 415 h 898"/>
              <a:gd name="T88" fmla="*/ 190 w 280"/>
              <a:gd name="T89" fmla="*/ 415 h 898"/>
              <a:gd name="T90" fmla="*/ 245 w 280"/>
              <a:gd name="T91" fmla="*/ 299 h 898"/>
              <a:gd name="T92" fmla="*/ 266 w 280"/>
              <a:gd name="T93" fmla="*/ 303 h 898"/>
              <a:gd name="T94" fmla="*/ 278 w 280"/>
              <a:gd name="T95" fmla="*/ 293 h 898"/>
              <a:gd name="T96" fmla="*/ 276 w 280"/>
              <a:gd name="T97" fmla="*/ 274 h 898"/>
              <a:gd name="T98" fmla="*/ 252 w 280"/>
              <a:gd name="T99" fmla="*/ 262 h 898"/>
              <a:gd name="T100" fmla="*/ 195 w 280"/>
              <a:gd name="T101" fmla="*/ 292 h 898"/>
              <a:gd name="T102" fmla="*/ 198 w 280"/>
              <a:gd name="T103" fmla="*/ 241 h 898"/>
              <a:gd name="T104" fmla="*/ 201 w 280"/>
              <a:gd name="T105" fmla="*/ 220 h 898"/>
              <a:gd name="T106" fmla="*/ 191 w 280"/>
              <a:gd name="T107" fmla="*/ 182 h 898"/>
              <a:gd name="T108" fmla="*/ 175 w 280"/>
              <a:gd name="T109" fmla="*/ 157 h 898"/>
              <a:gd name="T110" fmla="*/ 196 w 280"/>
              <a:gd name="T111" fmla="*/ 116 h 898"/>
              <a:gd name="T112" fmla="*/ 198 w 280"/>
              <a:gd name="T113" fmla="*/ 100 h 898"/>
              <a:gd name="T114" fmla="*/ 198 w 280"/>
              <a:gd name="T115" fmla="*/ 91 h 898"/>
              <a:gd name="T116" fmla="*/ 204 w 280"/>
              <a:gd name="T117" fmla="*/ 71 h 898"/>
              <a:gd name="T118" fmla="*/ 193 w 280"/>
              <a:gd name="T119" fmla="*/ 56 h 898"/>
              <a:gd name="T120" fmla="*/ 190 w 280"/>
              <a:gd name="T121" fmla="*/ 37 h 898"/>
              <a:gd name="T122" fmla="*/ 189 w 280"/>
              <a:gd name="T123" fmla="*/ 18 h 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0" h="898">
                <a:moveTo>
                  <a:pt x="175" y="12"/>
                </a:moveTo>
                <a:lnTo>
                  <a:pt x="175" y="12"/>
                </a:lnTo>
                <a:lnTo>
                  <a:pt x="172" y="10"/>
                </a:lnTo>
                <a:lnTo>
                  <a:pt x="163" y="5"/>
                </a:lnTo>
                <a:lnTo>
                  <a:pt x="156" y="2"/>
                </a:lnTo>
                <a:lnTo>
                  <a:pt x="149" y="1"/>
                </a:lnTo>
                <a:lnTo>
                  <a:pt x="142" y="0"/>
                </a:lnTo>
                <a:lnTo>
                  <a:pt x="132" y="0"/>
                </a:lnTo>
                <a:lnTo>
                  <a:pt x="132" y="0"/>
                </a:lnTo>
                <a:lnTo>
                  <a:pt x="124" y="1"/>
                </a:lnTo>
                <a:lnTo>
                  <a:pt x="114" y="4"/>
                </a:lnTo>
                <a:lnTo>
                  <a:pt x="106" y="6"/>
                </a:lnTo>
                <a:lnTo>
                  <a:pt x="99" y="11"/>
                </a:lnTo>
                <a:lnTo>
                  <a:pt x="91" y="16"/>
                </a:lnTo>
                <a:lnTo>
                  <a:pt x="85" y="22"/>
                </a:lnTo>
                <a:lnTo>
                  <a:pt x="82" y="29"/>
                </a:lnTo>
                <a:lnTo>
                  <a:pt x="79" y="36"/>
                </a:lnTo>
                <a:lnTo>
                  <a:pt x="79" y="36"/>
                </a:lnTo>
                <a:lnTo>
                  <a:pt x="77" y="54"/>
                </a:lnTo>
                <a:lnTo>
                  <a:pt x="77" y="74"/>
                </a:lnTo>
                <a:lnTo>
                  <a:pt x="76" y="94"/>
                </a:lnTo>
                <a:lnTo>
                  <a:pt x="74" y="105"/>
                </a:lnTo>
                <a:lnTo>
                  <a:pt x="72" y="116"/>
                </a:lnTo>
                <a:lnTo>
                  <a:pt x="72" y="116"/>
                </a:lnTo>
                <a:lnTo>
                  <a:pt x="68" y="128"/>
                </a:lnTo>
                <a:lnTo>
                  <a:pt x="64" y="142"/>
                </a:lnTo>
                <a:lnTo>
                  <a:pt x="50" y="174"/>
                </a:lnTo>
                <a:lnTo>
                  <a:pt x="38" y="203"/>
                </a:lnTo>
                <a:lnTo>
                  <a:pt x="33" y="215"/>
                </a:lnTo>
                <a:lnTo>
                  <a:pt x="32" y="222"/>
                </a:lnTo>
                <a:lnTo>
                  <a:pt x="32" y="222"/>
                </a:lnTo>
                <a:lnTo>
                  <a:pt x="32" y="235"/>
                </a:lnTo>
                <a:lnTo>
                  <a:pt x="35" y="246"/>
                </a:lnTo>
                <a:lnTo>
                  <a:pt x="38" y="258"/>
                </a:lnTo>
                <a:lnTo>
                  <a:pt x="41" y="245"/>
                </a:lnTo>
                <a:lnTo>
                  <a:pt x="50" y="263"/>
                </a:lnTo>
                <a:lnTo>
                  <a:pt x="50" y="263"/>
                </a:lnTo>
                <a:lnTo>
                  <a:pt x="52" y="304"/>
                </a:lnTo>
                <a:lnTo>
                  <a:pt x="53" y="333"/>
                </a:lnTo>
                <a:lnTo>
                  <a:pt x="53" y="344"/>
                </a:lnTo>
                <a:lnTo>
                  <a:pt x="53" y="349"/>
                </a:lnTo>
                <a:lnTo>
                  <a:pt x="53" y="349"/>
                </a:lnTo>
                <a:lnTo>
                  <a:pt x="50" y="361"/>
                </a:lnTo>
                <a:lnTo>
                  <a:pt x="49" y="382"/>
                </a:lnTo>
                <a:lnTo>
                  <a:pt x="49" y="403"/>
                </a:lnTo>
                <a:lnTo>
                  <a:pt x="50" y="409"/>
                </a:lnTo>
                <a:lnTo>
                  <a:pt x="53" y="413"/>
                </a:lnTo>
                <a:lnTo>
                  <a:pt x="66" y="420"/>
                </a:lnTo>
                <a:lnTo>
                  <a:pt x="66" y="420"/>
                </a:lnTo>
                <a:lnTo>
                  <a:pt x="65" y="436"/>
                </a:lnTo>
                <a:lnTo>
                  <a:pt x="64" y="472"/>
                </a:lnTo>
                <a:lnTo>
                  <a:pt x="64" y="472"/>
                </a:lnTo>
                <a:lnTo>
                  <a:pt x="64" y="481"/>
                </a:lnTo>
                <a:lnTo>
                  <a:pt x="66" y="491"/>
                </a:lnTo>
                <a:lnTo>
                  <a:pt x="70" y="499"/>
                </a:lnTo>
                <a:lnTo>
                  <a:pt x="73" y="508"/>
                </a:lnTo>
                <a:lnTo>
                  <a:pt x="79" y="520"/>
                </a:lnTo>
                <a:lnTo>
                  <a:pt x="83" y="524"/>
                </a:lnTo>
                <a:lnTo>
                  <a:pt x="83" y="524"/>
                </a:lnTo>
                <a:lnTo>
                  <a:pt x="88" y="522"/>
                </a:lnTo>
                <a:lnTo>
                  <a:pt x="96" y="522"/>
                </a:lnTo>
                <a:lnTo>
                  <a:pt x="108" y="521"/>
                </a:lnTo>
                <a:lnTo>
                  <a:pt x="108" y="521"/>
                </a:lnTo>
                <a:lnTo>
                  <a:pt x="118" y="554"/>
                </a:lnTo>
                <a:lnTo>
                  <a:pt x="132" y="601"/>
                </a:lnTo>
                <a:lnTo>
                  <a:pt x="132" y="601"/>
                </a:lnTo>
                <a:lnTo>
                  <a:pt x="136" y="613"/>
                </a:lnTo>
                <a:lnTo>
                  <a:pt x="137" y="621"/>
                </a:lnTo>
                <a:lnTo>
                  <a:pt x="137" y="626"/>
                </a:lnTo>
                <a:lnTo>
                  <a:pt x="137" y="626"/>
                </a:lnTo>
                <a:lnTo>
                  <a:pt x="125" y="635"/>
                </a:lnTo>
                <a:lnTo>
                  <a:pt x="114" y="644"/>
                </a:lnTo>
                <a:lnTo>
                  <a:pt x="101" y="657"/>
                </a:lnTo>
                <a:lnTo>
                  <a:pt x="101" y="657"/>
                </a:lnTo>
                <a:lnTo>
                  <a:pt x="95" y="666"/>
                </a:lnTo>
                <a:lnTo>
                  <a:pt x="89" y="677"/>
                </a:lnTo>
                <a:lnTo>
                  <a:pt x="74" y="703"/>
                </a:lnTo>
                <a:lnTo>
                  <a:pt x="62" y="729"/>
                </a:lnTo>
                <a:lnTo>
                  <a:pt x="56" y="738"/>
                </a:lnTo>
                <a:lnTo>
                  <a:pt x="53" y="746"/>
                </a:lnTo>
                <a:lnTo>
                  <a:pt x="53" y="746"/>
                </a:lnTo>
                <a:lnTo>
                  <a:pt x="41" y="760"/>
                </a:lnTo>
                <a:lnTo>
                  <a:pt x="38" y="764"/>
                </a:lnTo>
                <a:lnTo>
                  <a:pt x="32" y="766"/>
                </a:lnTo>
                <a:lnTo>
                  <a:pt x="32" y="766"/>
                </a:lnTo>
                <a:lnTo>
                  <a:pt x="26" y="773"/>
                </a:lnTo>
                <a:lnTo>
                  <a:pt x="19" y="782"/>
                </a:lnTo>
                <a:lnTo>
                  <a:pt x="19" y="782"/>
                </a:lnTo>
                <a:lnTo>
                  <a:pt x="15" y="783"/>
                </a:lnTo>
                <a:lnTo>
                  <a:pt x="13" y="784"/>
                </a:lnTo>
                <a:lnTo>
                  <a:pt x="9" y="784"/>
                </a:lnTo>
                <a:lnTo>
                  <a:pt x="6" y="787"/>
                </a:lnTo>
                <a:lnTo>
                  <a:pt x="6" y="787"/>
                </a:lnTo>
                <a:lnTo>
                  <a:pt x="2" y="789"/>
                </a:lnTo>
                <a:lnTo>
                  <a:pt x="0" y="791"/>
                </a:lnTo>
                <a:lnTo>
                  <a:pt x="0" y="794"/>
                </a:lnTo>
                <a:lnTo>
                  <a:pt x="1" y="797"/>
                </a:lnTo>
                <a:lnTo>
                  <a:pt x="1" y="797"/>
                </a:lnTo>
                <a:lnTo>
                  <a:pt x="8" y="808"/>
                </a:lnTo>
                <a:lnTo>
                  <a:pt x="23" y="828"/>
                </a:lnTo>
                <a:lnTo>
                  <a:pt x="38" y="846"/>
                </a:lnTo>
                <a:lnTo>
                  <a:pt x="50" y="859"/>
                </a:lnTo>
                <a:lnTo>
                  <a:pt x="50" y="859"/>
                </a:lnTo>
                <a:lnTo>
                  <a:pt x="55" y="863"/>
                </a:lnTo>
                <a:lnTo>
                  <a:pt x="61" y="865"/>
                </a:lnTo>
                <a:lnTo>
                  <a:pt x="76" y="870"/>
                </a:lnTo>
                <a:lnTo>
                  <a:pt x="89" y="871"/>
                </a:lnTo>
                <a:lnTo>
                  <a:pt x="94" y="871"/>
                </a:lnTo>
                <a:lnTo>
                  <a:pt x="97" y="870"/>
                </a:lnTo>
                <a:lnTo>
                  <a:pt x="97" y="870"/>
                </a:lnTo>
                <a:lnTo>
                  <a:pt x="99" y="869"/>
                </a:lnTo>
                <a:lnTo>
                  <a:pt x="99" y="867"/>
                </a:lnTo>
                <a:lnTo>
                  <a:pt x="99" y="863"/>
                </a:lnTo>
                <a:lnTo>
                  <a:pt x="93" y="852"/>
                </a:lnTo>
                <a:lnTo>
                  <a:pt x="93" y="852"/>
                </a:lnTo>
                <a:lnTo>
                  <a:pt x="89" y="847"/>
                </a:lnTo>
                <a:lnTo>
                  <a:pt x="84" y="842"/>
                </a:lnTo>
                <a:lnTo>
                  <a:pt x="79" y="836"/>
                </a:lnTo>
                <a:lnTo>
                  <a:pt x="79" y="836"/>
                </a:lnTo>
                <a:lnTo>
                  <a:pt x="82" y="831"/>
                </a:lnTo>
                <a:lnTo>
                  <a:pt x="84" y="828"/>
                </a:lnTo>
                <a:lnTo>
                  <a:pt x="85" y="823"/>
                </a:lnTo>
                <a:lnTo>
                  <a:pt x="85" y="823"/>
                </a:lnTo>
                <a:lnTo>
                  <a:pt x="88" y="809"/>
                </a:lnTo>
                <a:lnTo>
                  <a:pt x="88" y="803"/>
                </a:lnTo>
                <a:lnTo>
                  <a:pt x="88" y="797"/>
                </a:lnTo>
                <a:lnTo>
                  <a:pt x="88" y="797"/>
                </a:lnTo>
                <a:lnTo>
                  <a:pt x="87" y="794"/>
                </a:lnTo>
                <a:lnTo>
                  <a:pt x="84" y="789"/>
                </a:lnTo>
                <a:lnTo>
                  <a:pt x="82" y="784"/>
                </a:lnTo>
                <a:lnTo>
                  <a:pt x="85" y="764"/>
                </a:lnTo>
                <a:lnTo>
                  <a:pt x="126" y="714"/>
                </a:lnTo>
                <a:lnTo>
                  <a:pt x="126" y="714"/>
                </a:lnTo>
                <a:lnTo>
                  <a:pt x="132" y="766"/>
                </a:lnTo>
                <a:lnTo>
                  <a:pt x="132" y="766"/>
                </a:lnTo>
                <a:lnTo>
                  <a:pt x="135" y="788"/>
                </a:lnTo>
                <a:lnTo>
                  <a:pt x="136" y="811"/>
                </a:lnTo>
                <a:lnTo>
                  <a:pt x="137" y="838"/>
                </a:lnTo>
                <a:lnTo>
                  <a:pt x="137" y="838"/>
                </a:lnTo>
                <a:lnTo>
                  <a:pt x="134" y="838"/>
                </a:lnTo>
                <a:lnTo>
                  <a:pt x="130" y="838"/>
                </a:lnTo>
                <a:lnTo>
                  <a:pt x="129" y="841"/>
                </a:lnTo>
                <a:lnTo>
                  <a:pt x="129" y="841"/>
                </a:lnTo>
                <a:lnTo>
                  <a:pt x="128" y="844"/>
                </a:lnTo>
                <a:lnTo>
                  <a:pt x="126" y="847"/>
                </a:lnTo>
                <a:lnTo>
                  <a:pt x="126" y="849"/>
                </a:lnTo>
                <a:lnTo>
                  <a:pt x="126" y="850"/>
                </a:lnTo>
                <a:lnTo>
                  <a:pt x="126" y="850"/>
                </a:lnTo>
                <a:lnTo>
                  <a:pt x="125" y="852"/>
                </a:lnTo>
                <a:lnTo>
                  <a:pt x="126" y="855"/>
                </a:lnTo>
                <a:lnTo>
                  <a:pt x="126" y="859"/>
                </a:lnTo>
                <a:lnTo>
                  <a:pt x="126" y="861"/>
                </a:lnTo>
                <a:lnTo>
                  <a:pt x="126" y="861"/>
                </a:lnTo>
                <a:lnTo>
                  <a:pt x="125" y="867"/>
                </a:lnTo>
                <a:lnTo>
                  <a:pt x="126" y="879"/>
                </a:lnTo>
                <a:lnTo>
                  <a:pt x="128" y="891"/>
                </a:lnTo>
                <a:lnTo>
                  <a:pt x="129" y="896"/>
                </a:lnTo>
                <a:lnTo>
                  <a:pt x="130" y="898"/>
                </a:lnTo>
                <a:lnTo>
                  <a:pt x="130" y="898"/>
                </a:lnTo>
                <a:lnTo>
                  <a:pt x="147" y="896"/>
                </a:lnTo>
                <a:lnTo>
                  <a:pt x="173" y="895"/>
                </a:lnTo>
                <a:lnTo>
                  <a:pt x="173" y="895"/>
                </a:lnTo>
                <a:lnTo>
                  <a:pt x="205" y="894"/>
                </a:lnTo>
                <a:lnTo>
                  <a:pt x="220" y="893"/>
                </a:lnTo>
                <a:lnTo>
                  <a:pt x="235" y="890"/>
                </a:lnTo>
                <a:lnTo>
                  <a:pt x="235" y="890"/>
                </a:lnTo>
                <a:lnTo>
                  <a:pt x="248" y="887"/>
                </a:lnTo>
                <a:lnTo>
                  <a:pt x="261" y="881"/>
                </a:lnTo>
                <a:lnTo>
                  <a:pt x="266" y="877"/>
                </a:lnTo>
                <a:lnTo>
                  <a:pt x="270" y="873"/>
                </a:lnTo>
                <a:lnTo>
                  <a:pt x="271" y="871"/>
                </a:lnTo>
                <a:lnTo>
                  <a:pt x="271" y="869"/>
                </a:lnTo>
                <a:lnTo>
                  <a:pt x="271" y="869"/>
                </a:lnTo>
                <a:lnTo>
                  <a:pt x="269" y="866"/>
                </a:lnTo>
                <a:lnTo>
                  <a:pt x="265" y="864"/>
                </a:lnTo>
                <a:lnTo>
                  <a:pt x="253" y="863"/>
                </a:lnTo>
                <a:lnTo>
                  <a:pt x="240" y="860"/>
                </a:lnTo>
                <a:lnTo>
                  <a:pt x="234" y="859"/>
                </a:lnTo>
                <a:lnTo>
                  <a:pt x="229" y="857"/>
                </a:lnTo>
                <a:lnTo>
                  <a:pt x="229" y="857"/>
                </a:lnTo>
                <a:lnTo>
                  <a:pt x="218" y="850"/>
                </a:lnTo>
                <a:lnTo>
                  <a:pt x="206" y="843"/>
                </a:lnTo>
                <a:lnTo>
                  <a:pt x="193" y="834"/>
                </a:lnTo>
                <a:lnTo>
                  <a:pt x="193" y="834"/>
                </a:lnTo>
                <a:lnTo>
                  <a:pt x="185" y="828"/>
                </a:lnTo>
                <a:lnTo>
                  <a:pt x="179" y="823"/>
                </a:lnTo>
                <a:lnTo>
                  <a:pt x="179" y="823"/>
                </a:lnTo>
                <a:lnTo>
                  <a:pt x="184" y="774"/>
                </a:lnTo>
                <a:lnTo>
                  <a:pt x="188" y="739"/>
                </a:lnTo>
                <a:lnTo>
                  <a:pt x="190" y="719"/>
                </a:lnTo>
                <a:lnTo>
                  <a:pt x="190" y="719"/>
                </a:lnTo>
                <a:lnTo>
                  <a:pt x="194" y="703"/>
                </a:lnTo>
                <a:lnTo>
                  <a:pt x="196" y="683"/>
                </a:lnTo>
                <a:lnTo>
                  <a:pt x="200" y="655"/>
                </a:lnTo>
                <a:lnTo>
                  <a:pt x="200" y="655"/>
                </a:lnTo>
                <a:lnTo>
                  <a:pt x="207" y="638"/>
                </a:lnTo>
                <a:lnTo>
                  <a:pt x="213" y="622"/>
                </a:lnTo>
                <a:lnTo>
                  <a:pt x="216" y="615"/>
                </a:lnTo>
                <a:lnTo>
                  <a:pt x="218" y="608"/>
                </a:lnTo>
                <a:lnTo>
                  <a:pt x="218" y="608"/>
                </a:lnTo>
                <a:lnTo>
                  <a:pt x="218" y="601"/>
                </a:lnTo>
                <a:lnTo>
                  <a:pt x="218" y="594"/>
                </a:lnTo>
                <a:lnTo>
                  <a:pt x="217" y="581"/>
                </a:lnTo>
                <a:lnTo>
                  <a:pt x="214" y="573"/>
                </a:lnTo>
                <a:lnTo>
                  <a:pt x="213" y="569"/>
                </a:lnTo>
                <a:lnTo>
                  <a:pt x="213" y="569"/>
                </a:lnTo>
                <a:lnTo>
                  <a:pt x="213" y="557"/>
                </a:lnTo>
                <a:lnTo>
                  <a:pt x="213" y="531"/>
                </a:lnTo>
                <a:lnTo>
                  <a:pt x="213" y="495"/>
                </a:lnTo>
                <a:lnTo>
                  <a:pt x="213" y="495"/>
                </a:lnTo>
                <a:lnTo>
                  <a:pt x="218" y="493"/>
                </a:lnTo>
                <a:lnTo>
                  <a:pt x="222" y="493"/>
                </a:lnTo>
                <a:lnTo>
                  <a:pt x="222" y="492"/>
                </a:lnTo>
                <a:lnTo>
                  <a:pt x="222" y="492"/>
                </a:lnTo>
                <a:lnTo>
                  <a:pt x="222" y="492"/>
                </a:lnTo>
                <a:lnTo>
                  <a:pt x="213" y="477"/>
                </a:lnTo>
                <a:lnTo>
                  <a:pt x="202" y="456"/>
                </a:lnTo>
                <a:lnTo>
                  <a:pt x="202" y="456"/>
                </a:lnTo>
                <a:lnTo>
                  <a:pt x="193" y="432"/>
                </a:lnTo>
                <a:lnTo>
                  <a:pt x="187" y="415"/>
                </a:lnTo>
                <a:lnTo>
                  <a:pt x="187" y="415"/>
                </a:lnTo>
                <a:lnTo>
                  <a:pt x="188" y="416"/>
                </a:lnTo>
                <a:lnTo>
                  <a:pt x="189" y="417"/>
                </a:lnTo>
                <a:lnTo>
                  <a:pt x="190" y="415"/>
                </a:lnTo>
                <a:lnTo>
                  <a:pt x="190" y="415"/>
                </a:lnTo>
                <a:lnTo>
                  <a:pt x="193" y="401"/>
                </a:lnTo>
                <a:lnTo>
                  <a:pt x="194" y="373"/>
                </a:lnTo>
                <a:lnTo>
                  <a:pt x="195" y="335"/>
                </a:lnTo>
                <a:lnTo>
                  <a:pt x="245" y="299"/>
                </a:lnTo>
                <a:lnTo>
                  <a:pt x="245" y="299"/>
                </a:lnTo>
                <a:lnTo>
                  <a:pt x="246" y="300"/>
                </a:lnTo>
                <a:lnTo>
                  <a:pt x="248" y="302"/>
                </a:lnTo>
                <a:lnTo>
                  <a:pt x="253" y="302"/>
                </a:lnTo>
                <a:lnTo>
                  <a:pt x="253" y="302"/>
                </a:lnTo>
                <a:lnTo>
                  <a:pt x="266" y="303"/>
                </a:lnTo>
                <a:lnTo>
                  <a:pt x="272" y="303"/>
                </a:lnTo>
                <a:lnTo>
                  <a:pt x="273" y="302"/>
                </a:lnTo>
                <a:lnTo>
                  <a:pt x="276" y="299"/>
                </a:lnTo>
                <a:lnTo>
                  <a:pt x="276" y="299"/>
                </a:lnTo>
                <a:lnTo>
                  <a:pt x="278" y="293"/>
                </a:lnTo>
                <a:lnTo>
                  <a:pt x="280" y="287"/>
                </a:lnTo>
                <a:lnTo>
                  <a:pt x="280" y="280"/>
                </a:lnTo>
                <a:lnTo>
                  <a:pt x="278" y="278"/>
                </a:lnTo>
                <a:lnTo>
                  <a:pt x="276" y="274"/>
                </a:lnTo>
                <a:lnTo>
                  <a:pt x="276" y="274"/>
                </a:lnTo>
                <a:lnTo>
                  <a:pt x="270" y="268"/>
                </a:lnTo>
                <a:lnTo>
                  <a:pt x="266" y="265"/>
                </a:lnTo>
                <a:lnTo>
                  <a:pt x="260" y="263"/>
                </a:lnTo>
                <a:lnTo>
                  <a:pt x="260" y="263"/>
                </a:lnTo>
                <a:lnTo>
                  <a:pt x="252" y="262"/>
                </a:lnTo>
                <a:lnTo>
                  <a:pt x="246" y="263"/>
                </a:lnTo>
                <a:lnTo>
                  <a:pt x="240" y="265"/>
                </a:lnTo>
                <a:lnTo>
                  <a:pt x="235" y="268"/>
                </a:lnTo>
                <a:lnTo>
                  <a:pt x="235" y="268"/>
                </a:lnTo>
                <a:lnTo>
                  <a:pt x="195" y="292"/>
                </a:lnTo>
                <a:lnTo>
                  <a:pt x="195" y="292"/>
                </a:lnTo>
                <a:lnTo>
                  <a:pt x="196" y="279"/>
                </a:lnTo>
                <a:lnTo>
                  <a:pt x="198" y="252"/>
                </a:lnTo>
                <a:lnTo>
                  <a:pt x="198" y="252"/>
                </a:lnTo>
                <a:lnTo>
                  <a:pt x="198" y="241"/>
                </a:lnTo>
                <a:lnTo>
                  <a:pt x="196" y="233"/>
                </a:lnTo>
                <a:lnTo>
                  <a:pt x="195" y="227"/>
                </a:lnTo>
                <a:lnTo>
                  <a:pt x="195" y="227"/>
                </a:lnTo>
                <a:lnTo>
                  <a:pt x="199" y="223"/>
                </a:lnTo>
                <a:lnTo>
                  <a:pt x="201" y="220"/>
                </a:lnTo>
                <a:lnTo>
                  <a:pt x="202" y="216"/>
                </a:lnTo>
                <a:lnTo>
                  <a:pt x="202" y="216"/>
                </a:lnTo>
                <a:lnTo>
                  <a:pt x="200" y="208"/>
                </a:lnTo>
                <a:lnTo>
                  <a:pt x="196" y="194"/>
                </a:lnTo>
                <a:lnTo>
                  <a:pt x="191" y="182"/>
                </a:lnTo>
                <a:lnTo>
                  <a:pt x="189" y="177"/>
                </a:lnTo>
                <a:lnTo>
                  <a:pt x="189" y="177"/>
                </a:lnTo>
                <a:lnTo>
                  <a:pt x="185" y="174"/>
                </a:lnTo>
                <a:lnTo>
                  <a:pt x="181" y="167"/>
                </a:lnTo>
                <a:lnTo>
                  <a:pt x="175" y="157"/>
                </a:lnTo>
                <a:lnTo>
                  <a:pt x="171" y="116"/>
                </a:lnTo>
                <a:lnTo>
                  <a:pt x="171" y="116"/>
                </a:lnTo>
                <a:lnTo>
                  <a:pt x="183" y="117"/>
                </a:lnTo>
                <a:lnTo>
                  <a:pt x="193" y="117"/>
                </a:lnTo>
                <a:lnTo>
                  <a:pt x="196" y="116"/>
                </a:lnTo>
                <a:lnTo>
                  <a:pt x="198" y="113"/>
                </a:lnTo>
                <a:lnTo>
                  <a:pt x="198" y="113"/>
                </a:lnTo>
                <a:lnTo>
                  <a:pt x="199" y="105"/>
                </a:lnTo>
                <a:lnTo>
                  <a:pt x="199" y="103"/>
                </a:lnTo>
                <a:lnTo>
                  <a:pt x="198" y="100"/>
                </a:lnTo>
                <a:lnTo>
                  <a:pt x="198" y="100"/>
                </a:lnTo>
                <a:lnTo>
                  <a:pt x="196" y="98"/>
                </a:lnTo>
                <a:lnTo>
                  <a:pt x="196" y="95"/>
                </a:lnTo>
                <a:lnTo>
                  <a:pt x="198" y="91"/>
                </a:lnTo>
                <a:lnTo>
                  <a:pt x="198" y="91"/>
                </a:lnTo>
                <a:lnTo>
                  <a:pt x="195" y="75"/>
                </a:lnTo>
                <a:lnTo>
                  <a:pt x="195" y="75"/>
                </a:lnTo>
                <a:lnTo>
                  <a:pt x="200" y="74"/>
                </a:lnTo>
                <a:lnTo>
                  <a:pt x="204" y="72"/>
                </a:lnTo>
                <a:lnTo>
                  <a:pt x="204" y="71"/>
                </a:lnTo>
                <a:lnTo>
                  <a:pt x="205" y="70"/>
                </a:lnTo>
                <a:lnTo>
                  <a:pt x="205" y="70"/>
                </a:lnTo>
                <a:lnTo>
                  <a:pt x="202" y="66"/>
                </a:lnTo>
                <a:lnTo>
                  <a:pt x="198" y="62"/>
                </a:lnTo>
                <a:lnTo>
                  <a:pt x="193" y="56"/>
                </a:lnTo>
                <a:lnTo>
                  <a:pt x="190" y="50"/>
                </a:lnTo>
                <a:lnTo>
                  <a:pt x="190" y="50"/>
                </a:lnTo>
                <a:lnTo>
                  <a:pt x="190" y="45"/>
                </a:lnTo>
                <a:lnTo>
                  <a:pt x="190" y="41"/>
                </a:lnTo>
                <a:lnTo>
                  <a:pt x="190" y="37"/>
                </a:lnTo>
                <a:lnTo>
                  <a:pt x="189" y="31"/>
                </a:lnTo>
                <a:lnTo>
                  <a:pt x="189" y="31"/>
                </a:lnTo>
                <a:lnTo>
                  <a:pt x="184" y="22"/>
                </a:lnTo>
                <a:lnTo>
                  <a:pt x="184" y="18"/>
                </a:lnTo>
                <a:lnTo>
                  <a:pt x="189" y="18"/>
                </a:lnTo>
                <a:lnTo>
                  <a:pt x="184" y="13"/>
                </a:lnTo>
                <a:lnTo>
                  <a:pt x="189" y="10"/>
                </a:lnTo>
                <a:lnTo>
                  <a:pt x="175" y="1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50">
            <a:extLst>
              <a:ext uri="{FF2B5EF4-FFF2-40B4-BE49-F238E27FC236}">
                <a16:creationId xmlns:a16="http://schemas.microsoft.com/office/drawing/2014/main" id="{937A5A2B-6946-4A92-BD87-F7D03ADF046B}"/>
              </a:ext>
            </a:extLst>
          </p:cNvPr>
          <p:cNvSpPr>
            <a:spLocks/>
          </p:cNvSpPr>
          <p:nvPr/>
        </p:nvSpPr>
        <p:spPr bwMode="auto">
          <a:xfrm>
            <a:off x="6533008" y="2756802"/>
            <a:ext cx="670241" cy="1657171"/>
          </a:xfrm>
          <a:custGeom>
            <a:avLst/>
            <a:gdLst>
              <a:gd name="T0" fmla="*/ 253 w 400"/>
              <a:gd name="T1" fmla="*/ 18 h 989"/>
              <a:gd name="T2" fmla="*/ 198 w 400"/>
              <a:gd name="T3" fmla="*/ 1 h 989"/>
              <a:gd name="T4" fmla="*/ 166 w 400"/>
              <a:gd name="T5" fmla="*/ 32 h 989"/>
              <a:gd name="T6" fmla="*/ 134 w 400"/>
              <a:gd name="T7" fmla="*/ 70 h 989"/>
              <a:gd name="T8" fmla="*/ 123 w 400"/>
              <a:gd name="T9" fmla="*/ 99 h 989"/>
              <a:gd name="T10" fmla="*/ 68 w 400"/>
              <a:gd name="T11" fmla="*/ 215 h 989"/>
              <a:gd name="T12" fmla="*/ 2 w 400"/>
              <a:gd name="T13" fmla="*/ 306 h 989"/>
              <a:gd name="T14" fmla="*/ 6 w 400"/>
              <a:gd name="T15" fmla="*/ 357 h 989"/>
              <a:gd name="T16" fmla="*/ 7 w 400"/>
              <a:gd name="T17" fmla="*/ 464 h 989"/>
              <a:gd name="T18" fmla="*/ 23 w 400"/>
              <a:gd name="T19" fmla="*/ 491 h 989"/>
              <a:gd name="T20" fmla="*/ 36 w 400"/>
              <a:gd name="T21" fmla="*/ 511 h 989"/>
              <a:gd name="T22" fmla="*/ 104 w 400"/>
              <a:gd name="T23" fmla="*/ 633 h 989"/>
              <a:gd name="T24" fmla="*/ 115 w 400"/>
              <a:gd name="T25" fmla="*/ 685 h 989"/>
              <a:gd name="T26" fmla="*/ 123 w 400"/>
              <a:gd name="T27" fmla="*/ 749 h 989"/>
              <a:gd name="T28" fmla="*/ 68 w 400"/>
              <a:gd name="T29" fmla="*/ 838 h 989"/>
              <a:gd name="T30" fmla="*/ 47 w 400"/>
              <a:gd name="T31" fmla="*/ 859 h 989"/>
              <a:gd name="T32" fmla="*/ 30 w 400"/>
              <a:gd name="T33" fmla="*/ 866 h 989"/>
              <a:gd name="T34" fmla="*/ 16 w 400"/>
              <a:gd name="T35" fmla="*/ 883 h 989"/>
              <a:gd name="T36" fmla="*/ 72 w 400"/>
              <a:gd name="T37" fmla="*/ 933 h 989"/>
              <a:gd name="T38" fmla="*/ 122 w 400"/>
              <a:gd name="T39" fmla="*/ 966 h 989"/>
              <a:gd name="T40" fmla="*/ 145 w 400"/>
              <a:gd name="T41" fmla="*/ 964 h 989"/>
              <a:gd name="T42" fmla="*/ 113 w 400"/>
              <a:gd name="T43" fmla="*/ 913 h 989"/>
              <a:gd name="T44" fmla="*/ 105 w 400"/>
              <a:gd name="T45" fmla="*/ 892 h 989"/>
              <a:gd name="T46" fmla="*/ 119 w 400"/>
              <a:gd name="T47" fmla="*/ 851 h 989"/>
              <a:gd name="T48" fmla="*/ 150 w 400"/>
              <a:gd name="T49" fmla="*/ 900 h 989"/>
              <a:gd name="T50" fmla="*/ 168 w 400"/>
              <a:gd name="T51" fmla="*/ 982 h 989"/>
              <a:gd name="T52" fmla="*/ 226 w 400"/>
              <a:gd name="T53" fmla="*/ 989 h 989"/>
              <a:gd name="T54" fmla="*/ 287 w 400"/>
              <a:gd name="T55" fmla="*/ 981 h 989"/>
              <a:gd name="T56" fmla="*/ 283 w 400"/>
              <a:gd name="T57" fmla="*/ 961 h 989"/>
              <a:gd name="T58" fmla="*/ 263 w 400"/>
              <a:gd name="T59" fmla="*/ 954 h 989"/>
              <a:gd name="T60" fmla="*/ 233 w 400"/>
              <a:gd name="T61" fmla="*/ 924 h 989"/>
              <a:gd name="T62" fmla="*/ 218 w 400"/>
              <a:gd name="T63" fmla="*/ 915 h 989"/>
              <a:gd name="T64" fmla="*/ 198 w 400"/>
              <a:gd name="T65" fmla="*/ 866 h 989"/>
              <a:gd name="T66" fmla="*/ 206 w 400"/>
              <a:gd name="T67" fmla="*/ 753 h 989"/>
              <a:gd name="T68" fmla="*/ 251 w 400"/>
              <a:gd name="T69" fmla="*/ 697 h 989"/>
              <a:gd name="T70" fmla="*/ 241 w 400"/>
              <a:gd name="T71" fmla="*/ 595 h 989"/>
              <a:gd name="T72" fmla="*/ 270 w 400"/>
              <a:gd name="T73" fmla="*/ 516 h 989"/>
              <a:gd name="T74" fmla="*/ 300 w 400"/>
              <a:gd name="T75" fmla="*/ 516 h 989"/>
              <a:gd name="T76" fmla="*/ 316 w 400"/>
              <a:gd name="T77" fmla="*/ 520 h 989"/>
              <a:gd name="T78" fmla="*/ 398 w 400"/>
              <a:gd name="T79" fmla="*/ 476 h 989"/>
              <a:gd name="T80" fmla="*/ 387 w 400"/>
              <a:gd name="T81" fmla="*/ 453 h 989"/>
              <a:gd name="T82" fmla="*/ 339 w 400"/>
              <a:gd name="T83" fmla="*/ 329 h 989"/>
              <a:gd name="T84" fmla="*/ 339 w 400"/>
              <a:gd name="T85" fmla="*/ 289 h 989"/>
              <a:gd name="T86" fmla="*/ 345 w 400"/>
              <a:gd name="T87" fmla="*/ 254 h 989"/>
              <a:gd name="T88" fmla="*/ 376 w 400"/>
              <a:gd name="T89" fmla="*/ 211 h 989"/>
              <a:gd name="T90" fmla="*/ 373 w 400"/>
              <a:gd name="T91" fmla="*/ 204 h 989"/>
              <a:gd name="T92" fmla="*/ 328 w 400"/>
              <a:gd name="T93" fmla="*/ 188 h 989"/>
              <a:gd name="T94" fmla="*/ 318 w 400"/>
              <a:gd name="T95" fmla="*/ 195 h 989"/>
              <a:gd name="T96" fmla="*/ 287 w 400"/>
              <a:gd name="T97" fmla="*/ 245 h 989"/>
              <a:gd name="T98" fmla="*/ 250 w 400"/>
              <a:gd name="T99" fmla="*/ 251 h 989"/>
              <a:gd name="T100" fmla="*/ 229 w 400"/>
              <a:gd name="T101" fmla="*/ 231 h 989"/>
              <a:gd name="T102" fmla="*/ 215 w 400"/>
              <a:gd name="T103" fmla="*/ 183 h 989"/>
              <a:gd name="T104" fmla="*/ 234 w 400"/>
              <a:gd name="T105" fmla="*/ 194 h 989"/>
              <a:gd name="T106" fmla="*/ 242 w 400"/>
              <a:gd name="T107" fmla="*/ 189 h 989"/>
              <a:gd name="T108" fmla="*/ 253 w 400"/>
              <a:gd name="T109" fmla="*/ 193 h 989"/>
              <a:gd name="T110" fmla="*/ 263 w 400"/>
              <a:gd name="T111" fmla="*/ 189 h 989"/>
              <a:gd name="T112" fmla="*/ 267 w 400"/>
              <a:gd name="T113" fmla="*/ 148 h 989"/>
              <a:gd name="T114" fmla="*/ 274 w 400"/>
              <a:gd name="T115" fmla="*/ 135 h 989"/>
              <a:gd name="T116" fmla="*/ 283 w 400"/>
              <a:gd name="T117" fmla="*/ 94 h 989"/>
              <a:gd name="T118" fmla="*/ 291 w 400"/>
              <a:gd name="T119" fmla="*/ 60 h 989"/>
              <a:gd name="T120" fmla="*/ 283 w 400"/>
              <a:gd name="T121" fmla="*/ 46 h 9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0" h="989">
                <a:moveTo>
                  <a:pt x="283" y="46"/>
                </a:moveTo>
                <a:lnTo>
                  <a:pt x="283" y="46"/>
                </a:lnTo>
                <a:lnTo>
                  <a:pt x="275" y="36"/>
                </a:lnTo>
                <a:lnTo>
                  <a:pt x="265" y="28"/>
                </a:lnTo>
                <a:lnTo>
                  <a:pt x="253" y="18"/>
                </a:lnTo>
                <a:lnTo>
                  <a:pt x="253" y="18"/>
                </a:lnTo>
                <a:lnTo>
                  <a:pt x="240" y="11"/>
                </a:lnTo>
                <a:lnTo>
                  <a:pt x="228" y="3"/>
                </a:lnTo>
                <a:lnTo>
                  <a:pt x="222" y="1"/>
                </a:lnTo>
                <a:lnTo>
                  <a:pt x="215" y="0"/>
                </a:lnTo>
                <a:lnTo>
                  <a:pt x="206" y="0"/>
                </a:lnTo>
                <a:lnTo>
                  <a:pt x="198" y="1"/>
                </a:lnTo>
                <a:lnTo>
                  <a:pt x="198" y="1"/>
                </a:lnTo>
                <a:lnTo>
                  <a:pt x="189" y="3"/>
                </a:lnTo>
                <a:lnTo>
                  <a:pt x="183" y="7"/>
                </a:lnTo>
                <a:lnTo>
                  <a:pt x="178" y="13"/>
                </a:lnTo>
                <a:lnTo>
                  <a:pt x="174" y="19"/>
                </a:lnTo>
                <a:lnTo>
                  <a:pt x="166" y="32"/>
                </a:lnTo>
                <a:lnTo>
                  <a:pt x="163" y="41"/>
                </a:lnTo>
                <a:lnTo>
                  <a:pt x="157" y="49"/>
                </a:lnTo>
                <a:lnTo>
                  <a:pt x="157" y="49"/>
                </a:lnTo>
                <a:lnTo>
                  <a:pt x="151" y="57"/>
                </a:lnTo>
                <a:lnTo>
                  <a:pt x="145" y="63"/>
                </a:lnTo>
                <a:lnTo>
                  <a:pt x="134" y="70"/>
                </a:lnTo>
                <a:lnTo>
                  <a:pt x="127" y="76"/>
                </a:lnTo>
                <a:lnTo>
                  <a:pt x="124" y="79"/>
                </a:lnTo>
                <a:lnTo>
                  <a:pt x="123" y="83"/>
                </a:lnTo>
                <a:lnTo>
                  <a:pt x="123" y="83"/>
                </a:lnTo>
                <a:lnTo>
                  <a:pt x="122" y="93"/>
                </a:lnTo>
                <a:lnTo>
                  <a:pt x="123" y="99"/>
                </a:lnTo>
                <a:lnTo>
                  <a:pt x="125" y="104"/>
                </a:lnTo>
                <a:lnTo>
                  <a:pt x="88" y="152"/>
                </a:lnTo>
                <a:lnTo>
                  <a:pt x="88" y="152"/>
                </a:lnTo>
                <a:lnTo>
                  <a:pt x="84" y="160"/>
                </a:lnTo>
                <a:lnTo>
                  <a:pt x="78" y="175"/>
                </a:lnTo>
                <a:lnTo>
                  <a:pt x="68" y="215"/>
                </a:lnTo>
                <a:lnTo>
                  <a:pt x="54" y="269"/>
                </a:lnTo>
                <a:lnTo>
                  <a:pt x="54" y="269"/>
                </a:lnTo>
                <a:lnTo>
                  <a:pt x="31" y="285"/>
                </a:lnTo>
                <a:lnTo>
                  <a:pt x="13" y="297"/>
                </a:lnTo>
                <a:lnTo>
                  <a:pt x="7" y="303"/>
                </a:lnTo>
                <a:lnTo>
                  <a:pt x="2" y="306"/>
                </a:lnTo>
                <a:lnTo>
                  <a:pt x="2" y="306"/>
                </a:lnTo>
                <a:lnTo>
                  <a:pt x="0" y="311"/>
                </a:lnTo>
                <a:lnTo>
                  <a:pt x="0" y="319"/>
                </a:lnTo>
                <a:lnTo>
                  <a:pt x="1" y="328"/>
                </a:lnTo>
                <a:lnTo>
                  <a:pt x="2" y="338"/>
                </a:lnTo>
                <a:lnTo>
                  <a:pt x="6" y="357"/>
                </a:lnTo>
                <a:lnTo>
                  <a:pt x="10" y="368"/>
                </a:lnTo>
                <a:lnTo>
                  <a:pt x="10" y="368"/>
                </a:lnTo>
                <a:lnTo>
                  <a:pt x="8" y="388"/>
                </a:lnTo>
                <a:lnTo>
                  <a:pt x="7" y="426"/>
                </a:lnTo>
                <a:lnTo>
                  <a:pt x="6" y="446"/>
                </a:lnTo>
                <a:lnTo>
                  <a:pt x="7" y="464"/>
                </a:lnTo>
                <a:lnTo>
                  <a:pt x="8" y="478"/>
                </a:lnTo>
                <a:lnTo>
                  <a:pt x="11" y="482"/>
                </a:lnTo>
                <a:lnTo>
                  <a:pt x="13" y="485"/>
                </a:lnTo>
                <a:lnTo>
                  <a:pt x="13" y="485"/>
                </a:lnTo>
                <a:lnTo>
                  <a:pt x="19" y="490"/>
                </a:lnTo>
                <a:lnTo>
                  <a:pt x="23" y="491"/>
                </a:lnTo>
                <a:lnTo>
                  <a:pt x="24" y="494"/>
                </a:lnTo>
                <a:lnTo>
                  <a:pt x="27" y="502"/>
                </a:lnTo>
                <a:lnTo>
                  <a:pt x="27" y="502"/>
                </a:lnTo>
                <a:lnTo>
                  <a:pt x="29" y="506"/>
                </a:lnTo>
                <a:lnTo>
                  <a:pt x="33" y="509"/>
                </a:lnTo>
                <a:lnTo>
                  <a:pt x="36" y="511"/>
                </a:lnTo>
                <a:lnTo>
                  <a:pt x="40" y="512"/>
                </a:lnTo>
                <a:lnTo>
                  <a:pt x="47" y="512"/>
                </a:lnTo>
                <a:lnTo>
                  <a:pt x="51" y="512"/>
                </a:lnTo>
                <a:lnTo>
                  <a:pt x="51" y="512"/>
                </a:lnTo>
                <a:lnTo>
                  <a:pt x="82" y="582"/>
                </a:lnTo>
                <a:lnTo>
                  <a:pt x="104" y="633"/>
                </a:lnTo>
                <a:lnTo>
                  <a:pt x="110" y="650"/>
                </a:lnTo>
                <a:lnTo>
                  <a:pt x="112" y="656"/>
                </a:lnTo>
                <a:lnTo>
                  <a:pt x="112" y="660"/>
                </a:lnTo>
                <a:lnTo>
                  <a:pt x="112" y="660"/>
                </a:lnTo>
                <a:lnTo>
                  <a:pt x="112" y="671"/>
                </a:lnTo>
                <a:lnTo>
                  <a:pt x="115" y="685"/>
                </a:lnTo>
                <a:lnTo>
                  <a:pt x="117" y="701"/>
                </a:lnTo>
                <a:lnTo>
                  <a:pt x="119" y="714"/>
                </a:lnTo>
                <a:lnTo>
                  <a:pt x="119" y="714"/>
                </a:lnTo>
                <a:lnTo>
                  <a:pt x="121" y="736"/>
                </a:lnTo>
                <a:lnTo>
                  <a:pt x="123" y="749"/>
                </a:lnTo>
                <a:lnTo>
                  <a:pt x="123" y="749"/>
                </a:lnTo>
                <a:lnTo>
                  <a:pt x="121" y="756"/>
                </a:lnTo>
                <a:lnTo>
                  <a:pt x="119" y="762"/>
                </a:lnTo>
                <a:lnTo>
                  <a:pt x="119" y="762"/>
                </a:lnTo>
                <a:lnTo>
                  <a:pt x="95" y="798"/>
                </a:lnTo>
                <a:lnTo>
                  <a:pt x="77" y="824"/>
                </a:lnTo>
                <a:lnTo>
                  <a:pt x="68" y="838"/>
                </a:lnTo>
                <a:lnTo>
                  <a:pt x="68" y="838"/>
                </a:lnTo>
                <a:lnTo>
                  <a:pt x="58" y="847"/>
                </a:lnTo>
                <a:lnTo>
                  <a:pt x="51" y="851"/>
                </a:lnTo>
                <a:lnTo>
                  <a:pt x="51" y="851"/>
                </a:lnTo>
                <a:lnTo>
                  <a:pt x="48" y="856"/>
                </a:lnTo>
                <a:lnTo>
                  <a:pt x="47" y="859"/>
                </a:lnTo>
                <a:lnTo>
                  <a:pt x="47" y="859"/>
                </a:lnTo>
                <a:lnTo>
                  <a:pt x="43" y="861"/>
                </a:lnTo>
                <a:lnTo>
                  <a:pt x="40" y="864"/>
                </a:lnTo>
                <a:lnTo>
                  <a:pt x="34" y="866"/>
                </a:lnTo>
                <a:lnTo>
                  <a:pt x="34" y="866"/>
                </a:lnTo>
                <a:lnTo>
                  <a:pt x="30" y="866"/>
                </a:lnTo>
                <a:lnTo>
                  <a:pt x="27" y="867"/>
                </a:lnTo>
                <a:lnTo>
                  <a:pt x="21" y="872"/>
                </a:lnTo>
                <a:lnTo>
                  <a:pt x="17" y="878"/>
                </a:lnTo>
                <a:lnTo>
                  <a:pt x="16" y="880"/>
                </a:lnTo>
                <a:lnTo>
                  <a:pt x="16" y="883"/>
                </a:lnTo>
                <a:lnTo>
                  <a:pt x="16" y="883"/>
                </a:lnTo>
                <a:lnTo>
                  <a:pt x="18" y="885"/>
                </a:lnTo>
                <a:lnTo>
                  <a:pt x="23" y="890"/>
                </a:lnTo>
                <a:lnTo>
                  <a:pt x="35" y="902"/>
                </a:lnTo>
                <a:lnTo>
                  <a:pt x="58" y="920"/>
                </a:lnTo>
                <a:lnTo>
                  <a:pt x="58" y="920"/>
                </a:lnTo>
                <a:lnTo>
                  <a:pt x="72" y="933"/>
                </a:lnTo>
                <a:lnTo>
                  <a:pt x="83" y="942"/>
                </a:lnTo>
                <a:lnTo>
                  <a:pt x="92" y="948"/>
                </a:lnTo>
                <a:lnTo>
                  <a:pt x="92" y="948"/>
                </a:lnTo>
                <a:lnTo>
                  <a:pt x="103" y="954"/>
                </a:lnTo>
                <a:lnTo>
                  <a:pt x="116" y="962"/>
                </a:lnTo>
                <a:lnTo>
                  <a:pt x="122" y="966"/>
                </a:lnTo>
                <a:lnTo>
                  <a:pt x="128" y="968"/>
                </a:lnTo>
                <a:lnTo>
                  <a:pt x="133" y="970"/>
                </a:lnTo>
                <a:lnTo>
                  <a:pt x="136" y="968"/>
                </a:lnTo>
                <a:lnTo>
                  <a:pt x="136" y="968"/>
                </a:lnTo>
                <a:lnTo>
                  <a:pt x="141" y="965"/>
                </a:lnTo>
                <a:lnTo>
                  <a:pt x="145" y="964"/>
                </a:lnTo>
                <a:lnTo>
                  <a:pt x="146" y="961"/>
                </a:lnTo>
                <a:lnTo>
                  <a:pt x="145" y="959"/>
                </a:lnTo>
                <a:lnTo>
                  <a:pt x="140" y="948"/>
                </a:lnTo>
                <a:lnTo>
                  <a:pt x="140" y="948"/>
                </a:lnTo>
                <a:lnTo>
                  <a:pt x="128" y="931"/>
                </a:lnTo>
                <a:lnTo>
                  <a:pt x="113" y="913"/>
                </a:lnTo>
                <a:lnTo>
                  <a:pt x="103" y="898"/>
                </a:lnTo>
                <a:lnTo>
                  <a:pt x="99" y="892"/>
                </a:lnTo>
                <a:lnTo>
                  <a:pt x="99" y="892"/>
                </a:lnTo>
                <a:lnTo>
                  <a:pt x="103" y="892"/>
                </a:lnTo>
                <a:lnTo>
                  <a:pt x="105" y="892"/>
                </a:lnTo>
                <a:lnTo>
                  <a:pt x="105" y="892"/>
                </a:lnTo>
                <a:lnTo>
                  <a:pt x="107" y="886"/>
                </a:lnTo>
                <a:lnTo>
                  <a:pt x="111" y="873"/>
                </a:lnTo>
                <a:lnTo>
                  <a:pt x="116" y="859"/>
                </a:lnTo>
                <a:lnTo>
                  <a:pt x="117" y="854"/>
                </a:lnTo>
                <a:lnTo>
                  <a:pt x="119" y="851"/>
                </a:lnTo>
                <a:lnTo>
                  <a:pt x="119" y="851"/>
                </a:lnTo>
                <a:lnTo>
                  <a:pt x="123" y="848"/>
                </a:lnTo>
                <a:lnTo>
                  <a:pt x="128" y="841"/>
                </a:lnTo>
                <a:lnTo>
                  <a:pt x="133" y="831"/>
                </a:lnTo>
                <a:lnTo>
                  <a:pt x="133" y="831"/>
                </a:lnTo>
                <a:lnTo>
                  <a:pt x="150" y="900"/>
                </a:lnTo>
                <a:lnTo>
                  <a:pt x="150" y="900"/>
                </a:lnTo>
                <a:lnTo>
                  <a:pt x="153" y="909"/>
                </a:lnTo>
                <a:lnTo>
                  <a:pt x="159" y="924"/>
                </a:lnTo>
                <a:lnTo>
                  <a:pt x="168" y="941"/>
                </a:lnTo>
                <a:lnTo>
                  <a:pt x="168" y="941"/>
                </a:lnTo>
                <a:lnTo>
                  <a:pt x="166" y="960"/>
                </a:lnTo>
                <a:lnTo>
                  <a:pt x="168" y="982"/>
                </a:lnTo>
                <a:lnTo>
                  <a:pt x="168" y="982"/>
                </a:lnTo>
                <a:lnTo>
                  <a:pt x="169" y="983"/>
                </a:lnTo>
                <a:lnTo>
                  <a:pt x="175" y="984"/>
                </a:lnTo>
                <a:lnTo>
                  <a:pt x="191" y="987"/>
                </a:lnTo>
                <a:lnTo>
                  <a:pt x="226" y="989"/>
                </a:lnTo>
                <a:lnTo>
                  <a:pt x="226" y="989"/>
                </a:lnTo>
                <a:lnTo>
                  <a:pt x="240" y="989"/>
                </a:lnTo>
                <a:lnTo>
                  <a:pt x="256" y="988"/>
                </a:lnTo>
                <a:lnTo>
                  <a:pt x="273" y="985"/>
                </a:lnTo>
                <a:lnTo>
                  <a:pt x="283" y="982"/>
                </a:lnTo>
                <a:lnTo>
                  <a:pt x="283" y="982"/>
                </a:lnTo>
                <a:lnTo>
                  <a:pt x="287" y="981"/>
                </a:lnTo>
                <a:lnTo>
                  <a:pt x="289" y="978"/>
                </a:lnTo>
                <a:lnTo>
                  <a:pt x="291" y="976"/>
                </a:lnTo>
                <a:lnTo>
                  <a:pt x="291" y="972"/>
                </a:lnTo>
                <a:lnTo>
                  <a:pt x="288" y="966"/>
                </a:lnTo>
                <a:lnTo>
                  <a:pt x="283" y="961"/>
                </a:lnTo>
                <a:lnTo>
                  <a:pt x="283" y="961"/>
                </a:lnTo>
                <a:lnTo>
                  <a:pt x="281" y="960"/>
                </a:lnTo>
                <a:lnTo>
                  <a:pt x="279" y="959"/>
                </a:lnTo>
                <a:lnTo>
                  <a:pt x="273" y="958"/>
                </a:lnTo>
                <a:lnTo>
                  <a:pt x="268" y="958"/>
                </a:lnTo>
                <a:lnTo>
                  <a:pt x="265" y="956"/>
                </a:lnTo>
                <a:lnTo>
                  <a:pt x="263" y="954"/>
                </a:lnTo>
                <a:lnTo>
                  <a:pt x="263" y="954"/>
                </a:lnTo>
                <a:lnTo>
                  <a:pt x="251" y="944"/>
                </a:lnTo>
                <a:lnTo>
                  <a:pt x="242" y="937"/>
                </a:lnTo>
                <a:lnTo>
                  <a:pt x="242" y="937"/>
                </a:lnTo>
                <a:lnTo>
                  <a:pt x="239" y="932"/>
                </a:lnTo>
                <a:lnTo>
                  <a:pt x="233" y="924"/>
                </a:lnTo>
                <a:lnTo>
                  <a:pt x="233" y="924"/>
                </a:lnTo>
                <a:lnTo>
                  <a:pt x="228" y="920"/>
                </a:lnTo>
                <a:lnTo>
                  <a:pt x="222" y="917"/>
                </a:lnTo>
                <a:lnTo>
                  <a:pt x="215" y="913"/>
                </a:lnTo>
                <a:lnTo>
                  <a:pt x="215" y="913"/>
                </a:lnTo>
                <a:lnTo>
                  <a:pt x="218" y="915"/>
                </a:lnTo>
                <a:lnTo>
                  <a:pt x="218" y="915"/>
                </a:lnTo>
                <a:lnTo>
                  <a:pt x="218" y="914"/>
                </a:lnTo>
                <a:lnTo>
                  <a:pt x="215" y="907"/>
                </a:lnTo>
                <a:lnTo>
                  <a:pt x="215" y="907"/>
                </a:lnTo>
                <a:lnTo>
                  <a:pt x="205" y="884"/>
                </a:lnTo>
                <a:lnTo>
                  <a:pt x="198" y="866"/>
                </a:lnTo>
                <a:lnTo>
                  <a:pt x="198" y="866"/>
                </a:lnTo>
                <a:lnTo>
                  <a:pt x="195" y="847"/>
                </a:lnTo>
                <a:lnTo>
                  <a:pt x="192" y="813"/>
                </a:lnTo>
                <a:lnTo>
                  <a:pt x="188" y="766"/>
                </a:lnTo>
                <a:lnTo>
                  <a:pt x="188" y="766"/>
                </a:lnTo>
                <a:lnTo>
                  <a:pt x="206" y="753"/>
                </a:lnTo>
                <a:lnTo>
                  <a:pt x="222" y="739"/>
                </a:lnTo>
                <a:lnTo>
                  <a:pt x="229" y="732"/>
                </a:lnTo>
                <a:lnTo>
                  <a:pt x="235" y="725"/>
                </a:lnTo>
                <a:lnTo>
                  <a:pt x="235" y="725"/>
                </a:lnTo>
                <a:lnTo>
                  <a:pt x="245" y="710"/>
                </a:lnTo>
                <a:lnTo>
                  <a:pt x="251" y="697"/>
                </a:lnTo>
                <a:lnTo>
                  <a:pt x="252" y="690"/>
                </a:lnTo>
                <a:lnTo>
                  <a:pt x="253" y="683"/>
                </a:lnTo>
                <a:lnTo>
                  <a:pt x="253" y="677"/>
                </a:lnTo>
                <a:lnTo>
                  <a:pt x="253" y="669"/>
                </a:lnTo>
                <a:lnTo>
                  <a:pt x="253" y="669"/>
                </a:lnTo>
                <a:lnTo>
                  <a:pt x="241" y="595"/>
                </a:lnTo>
                <a:lnTo>
                  <a:pt x="234" y="551"/>
                </a:lnTo>
                <a:lnTo>
                  <a:pt x="233" y="533"/>
                </a:lnTo>
                <a:lnTo>
                  <a:pt x="233" y="533"/>
                </a:lnTo>
                <a:lnTo>
                  <a:pt x="239" y="531"/>
                </a:lnTo>
                <a:lnTo>
                  <a:pt x="252" y="525"/>
                </a:lnTo>
                <a:lnTo>
                  <a:pt x="270" y="516"/>
                </a:lnTo>
                <a:lnTo>
                  <a:pt x="280" y="453"/>
                </a:lnTo>
                <a:lnTo>
                  <a:pt x="280" y="453"/>
                </a:lnTo>
                <a:lnTo>
                  <a:pt x="288" y="480"/>
                </a:lnTo>
                <a:lnTo>
                  <a:pt x="294" y="500"/>
                </a:lnTo>
                <a:lnTo>
                  <a:pt x="298" y="509"/>
                </a:lnTo>
                <a:lnTo>
                  <a:pt x="300" y="516"/>
                </a:lnTo>
                <a:lnTo>
                  <a:pt x="300" y="516"/>
                </a:lnTo>
                <a:lnTo>
                  <a:pt x="309" y="527"/>
                </a:lnTo>
                <a:lnTo>
                  <a:pt x="310" y="528"/>
                </a:lnTo>
                <a:lnTo>
                  <a:pt x="311" y="526"/>
                </a:lnTo>
                <a:lnTo>
                  <a:pt x="311" y="526"/>
                </a:lnTo>
                <a:lnTo>
                  <a:pt x="316" y="520"/>
                </a:lnTo>
                <a:lnTo>
                  <a:pt x="327" y="509"/>
                </a:lnTo>
                <a:lnTo>
                  <a:pt x="343" y="494"/>
                </a:lnTo>
                <a:lnTo>
                  <a:pt x="343" y="494"/>
                </a:lnTo>
                <a:lnTo>
                  <a:pt x="373" y="485"/>
                </a:lnTo>
                <a:lnTo>
                  <a:pt x="392" y="479"/>
                </a:lnTo>
                <a:lnTo>
                  <a:pt x="398" y="476"/>
                </a:lnTo>
                <a:lnTo>
                  <a:pt x="400" y="474"/>
                </a:lnTo>
                <a:lnTo>
                  <a:pt x="400" y="474"/>
                </a:lnTo>
                <a:lnTo>
                  <a:pt x="393" y="465"/>
                </a:lnTo>
                <a:lnTo>
                  <a:pt x="390" y="459"/>
                </a:lnTo>
                <a:lnTo>
                  <a:pt x="387" y="453"/>
                </a:lnTo>
                <a:lnTo>
                  <a:pt x="387" y="453"/>
                </a:lnTo>
                <a:lnTo>
                  <a:pt x="367" y="405"/>
                </a:lnTo>
                <a:lnTo>
                  <a:pt x="355" y="374"/>
                </a:lnTo>
                <a:lnTo>
                  <a:pt x="349" y="358"/>
                </a:lnTo>
                <a:lnTo>
                  <a:pt x="349" y="358"/>
                </a:lnTo>
                <a:lnTo>
                  <a:pt x="346" y="347"/>
                </a:lnTo>
                <a:lnTo>
                  <a:pt x="339" y="329"/>
                </a:lnTo>
                <a:lnTo>
                  <a:pt x="328" y="303"/>
                </a:lnTo>
                <a:lnTo>
                  <a:pt x="328" y="303"/>
                </a:lnTo>
                <a:lnTo>
                  <a:pt x="334" y="298"/>
                </a:lnTo>
                <a:lnTo>
                  <a:pt x="338" y="293"/>
                </a:lnTo>
                <a:lnTo>
                  <a:pt x="339" y="292"/>
                </a:lnTo>
                <a:lnTo>
                  <a:pt x="339" y="289"/>
                </a:lnTo>
                <a:lnTo>
                  <a:pt x="339" y="289"/>
                </a:lnTo>
                <a:lnTo>
                  <a:pt x="336" y="287"/>
                </a:lnTo>
                <a:lnTo>
                  <a:pt x="334" y="286"/>
                </a:lnTo>
                <a:lnTo>
                  <a:pt x="332" y="286"/>
                </a:lnTo>
                <a:lnTo>
                  <a:pt x="332" y="269"/>
                </a:lnTo>
                <a:lnTo>
                  <a:pt x="345" y="254"/>
                </a:lnTo>
                <a:lnTo>
                  <a:pt x="356" y="231"/>
                </a:lnTo>
                <a:lnTo>
                  <a:pt x="356" y="231"/>
                </a:lnTo>
                <a:lnTo>
                  <a:pt x="367" y="222"/>
                </a:lnTo>
                <a:lnTo>
                  <a:pt x="374" y="215"/>
                </a:lnTo>
                <a:lnTo>
                  <a:pt x="376" y="212"/>
                </a:lnTo>
                <a:lnTo>
                  <a:pt x="376" y="211"/>
                </a:lnTo>
                <a:lnTo>
                  <a:pt x="376" y="211"/>
                </a:lnTo>
                <a:lnTo>
                  <a:pt x="375" y="210"/>
                </a:lnTo>
                <a:lnTo>
                  <a:pt x="374" y="209"/>
                </a:lnTo>
                <a:lnTo>
                  <a:pt x="371" y="209"/>
                </a:lnTo>
                <a:lnTo>
                  <a:pt x="367" y="211"/>
                </a:lnTo>
                <a:lnTo>
                  <a:pt x="373" y="204"/>
                </a:lnTo>
                <a:lnTo>
                  <a:pt x="345" y="183"/>
                </a:lnTo>
                <a:lnTo>
                  <a:pt x="343" y="183"/>
                </a:lnTo>
                <a:lnTo>
                  <a:pt x="328" y="196"/>
                </a:lnTo>
                <a:lnTo>
                  <a:pt x="328" y="196"/>
                </a:lnTo>
                <a:lnTo>
                  <a:pt x="328" y="192"/>
                </a:lnTo>
                <a:lnTo>
                  <a:pt x="328" y="188"/>
                </a:lnTo>
                <a:lnTo>
                  <a:pt x="327" y="187"/>
                </a:lnTo>
                <a:lnTo>
                  <a:pt x="324" y="187"/>
                </a:lnTo>
                <a:lnTo>
                  <a:pt x="324" y="187"/>
                </a:lnTo>
                <a:lnTo>
                  <a:pt x="322" y="187"/>
                </a:lnTo>
                <a:lnTo>
                  <a:pt x="321" y="190"/>
                </a:lnTo>
                <a:lnTo>
                  <a:pt x="318" y="195"/>
                </a:lnTo>
                <a:lnTo>
                  <a:pt x="315" y="204"/>
                </a:lnTo>
                <a:lnTo>
                  <a:pt x="315" y="204"/>
                </a:lnTo>
                <a:lnTo>
                  <a:pt x="294" y="237"/>
                </a:lnTo>
                <a:lnTo>
                  <a:pt x="294" y="237"/>
                </a:lnTo>
                <a:lnTo>
                  <a:pt x="291" y="241"/>
                </a:lnTo>
                <a:lnTo>
                  <a:pt x="287" y="245"/>
                </a:lnTo>
                <a:lnTo>
                  <a:pt x="259" y="254"/>
                </a:lnTo>
                <a:lnTo>
                  <a:pt x="259" y="254"/>
                </a:lnTo>
                <a:lnTo>
                  <a:pt x="258" y="254"/>
                </a:lnTo>
                <a:lnTo>
                  <a:pt x="253" y="252"/>
                </a:lnTo>
                <a:lnTo>
                  <a:pt x="253" y="252"/>
                </a:lnTo>
                <a:lnTo>
                  <a:pt x="250" y="251"/>
                </a:lnTo>
                <a:lnTo>
                  <a:pt x="246" y="251"/>
                </a:lnTo>
                <a:lnTo>
                  <a:pt x="242" y="252"/>
                </a:lnTo>
                <a:lnTo>
                  <a:pt x="242" y="252"/>
                </a:lnTo>
                <a:lnTo>
                  <a:pt x="236" y="244"/>
                </a:lnTo>
                <a:lnTo>
                  <a:pt x="229" y="231"/>
                </a:lnTo>
                <a:lnTo>
                  <a:pt x="229" y="231"/>
                </a:lnTo>
                <a:lnTo>
                  <a:pt x="218" y="212"/>
                </a:lnTo>
                <a:lnTo>
                  <a:pt x="209" y="196"/>
                </a:lnTo>
                <a:lnTo>
                  <a:pt x="209" y="196"/>
                </a:lnTo>
                <a:lnTo>
                  <a:pt x="212" y="190"/>
                </a:lnTo>
                <a:lnTo>
                  <a:pt x="215" y="186"/>
                </a:lnTo>
                <a:lnTo>
                  <a:pt x="215" y="183"/>
                </a:lnTo>
                <a:lnTo>
                  <a:pt x="215" y="183"/>
                </a:lnTo>
                <a:lnTo>
                  <a:pt x="212" y="172"/>
                </a:lnTo>
                <a:lnTo>
                  <a:pt x="212" y="172"/>
                </a:lnTo>
                <a:lnTo>
                  <a:pt x="223" y="184"/>
                </a:lnTo>
                <a:lnTo>
                  <a:pt x="232" y="192"/>
                </a:lnTo>
                <a:lnTo>
                  <a:pt x="234" y="194"/>
                </a:lnTo>
                <a:lnTo>
                  <a:pt x="235" y="193"/>
                </a:lnTo>
                <a:lnTo>
                  <a:pt x="235" y="193"/>
                </a:lnTo>
                <a:lnTo>
                  <a:pt x="238" y="190"/>
                </a:lnTo>
                <a:lnTo>
                  <a:pt x="239" y="188"/>
                </a:lnTo>
                <a:lnTo>
                  <a:pt x="241" y="188"/>
                </a:lnTo>
                <a:lnTo>
                  <a:pt x="242" y="189"/>
                </a:lnTo>
                <a:lnTo>
                  <a:pt x="242" y="189"/>
                </a:lnTo>
                <a:lnTo>
                  <a:pt x="245" y="193"/>
                </a:lnTo>
                <a:lnTo>
                  <a:pt x="248" y="194"/>
                </a:lnTo>
                <a:lnTo>
                  <a:pt x="251" y="195"/>
                </a:lnTo>
                <a:lnTo>
                  <a:pt x="252" y="194"/>
                </a:lnTo>
                <a:lnTo>
                  <a:pt x="253" y="193"/>
                </a:lnTo>
                <a:lnTo>
                  <a:pt x="253" y="193"/>
                </a:lnTo>
                <a:lnTo>
                  <a:pt x="257" y="186"/>
                </a:lnTo>
                <a:lnTo>
                  <a:pt x="259" y="183"/>
                </a:lnTo>
                <a:lnTo>
                  <a:pt x="259" y="183"/>
                </a:lnTo>
                <a:lnTo>
                  <a:pt x="262" y="187"/>
                </a:lnTo>
                <a:lnTo>
                  <a:pt x="263" y="189"/>
                </a:lnTo>
                <a:lnTo>
                  <a:pt x="263" y="189"/>
                </a:lnTo>
                <a:lnTo>
                  <a:pt x="265" y="177"/>
                </a:lnTo>
                <a:lnTo>
                  <a:pt x="267" y="166"/>
                </a:lnTo>
                <a:lnTo>
                  <a:pt x="267" y="159"/>
                </a:lnTo>
                <a:lnTo>
                  <a:pt x="267" y="159"/>
                </a:lnTo>
                <a:lnTo>
                  <a:pt x="267" y="148"/>
                </a:lnTo>
                <a:lnTo>
                  <a:pt x="267" y="142"/>
                </a:lnTo>
                <a:lnTo>
                  <a:pt x="267" y="142"/>
                </a:lnTo>
                <a:lnTo>
                  <a:pt x="270" y="140"/>
                </a:lnTo>
                <a:lnTo>
                  <a:pt x="273" y="137"/>
                </a:lnTo>
                <a:lnTo>
                  <a:pt x="274" y="135"/>
                </a:lnTo>
                <a:lnTo>
                  <a:pt x="274" y="135"/>
                </a:lnTo>
                <a:lnTo>
                  <a:pt x="274" y="123"/>
                </a:lnTo>
                <a:lnTo>
                  <a:pt x="277" y="111"/>
                </a:lnTo>
                <a:lnTo>
                  <a:pt x="277" y="111"/>
                </a:lnTo>
                <a:lnTo>
                  <a:pt x="280" y="105"/>
                </a:lnTo>
                <a:lnTo>
                  <a:pt x="283" y="94"/>
                </a:lnTo>
                <a:lnTo>
                  <a:pt x="283" y="94"/>
                </a:lnTo>
                <a:lnTo>
                  <a:pt x="285" y="85"/>
                </a:lnTo>
                <a:lnTo>
                  <a:pt x="285" y="76"/>
                </a:lnTo>
                <a:lnTo>
                  <a:pt x="283" y="66"/>
                </a:lnTo>
                <a:lnTo>
                  <a:pt x="283" y="66"/>
                </a:lnTo>
                <a:lnTo>
                  <a:pt x="288" y="64"/>
                </a:lnTo>
                <a:lnTo>
                  <a:pt x="291" y="60"/>
                </a:lnTo>
                <a:lnTo>
                  <a:pt x="291" y="58"/>
                </a:lnTo>
                <a:lnTo>
                  <a:pt x="291" y="57"/>
                </a:lnTo>
                <a:lnTo>
                  <a:pt x="291" y="57"/>
                </a:lnTo>
                <a:lnTo>
                  <a:pt x="286" y="48"/>
                </a:lnTo>
                <a:lnTo>
                  <a:pt x="283" y="46"/>
                </a:lnTo>
                <a:lnTo>
                  <a:pt x="283" y="4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8">
            <a:extLst>
              <a:ext uri="{FF2B5EF4-FFF2-40B4-BE49-F238E27FC236}">
                <a16:creationId xmlns:a16="http://schemas.microsoft.com/office/drawing/2014/main" id="{D84938F4-58E9-4E8A-A4E4-1C2C6EB45996}"/>
              </a:ext>
            </a:extLst>
          </p:cNvPr>
          <p:cNvSpPr>
            <a:spLocks/>
          </p:cNvSpPr>
          <p:nvPr/>
        </p:nvSpPr>
        <p:spPr bwMode="auto">
          <a:xfrm>
            <a:off x="2834901" y="2756802"/>
            <a:ext cx="484016" cy="1708208"/>
          </a:xfrm>
          <a:custGeom>
            <a:avLst/>
            <a:gdLst>
              <a:gd name="T0" fmla="*/ 103 w 342"/>
              <a:gd name="T1" fmla="*/ 78 h 1207"/>
              <a:gd name="T2" fmla="*/ 92 w 342"/>
              <a:gd name="T3" fmla="*/ 107 h 1207"/>
              <a:gd name="T4" fmla="*/ 93 w 342"/>
              <a:gd name="T5" fmla="*/ 120 h 1207"/>
              <a:gd name="T6" fmla="*/ 90 w 342"/>
              <a:gd name="T7" fmla="*/ 138 h 1207"/>
              <a:gd name="T8" fmla="*/ 95 w 342"/>
              <a:gd name="T9" fmla="*/ 157 h 1207"/>
              <a:gd name="T10" fmla="*/ 110 w 342"/>
              <a:gd name="T11" fmla="*/ 192 h 1207"/>
              <a:gd name="T12" fmla="*/ 78 w 342"/>
              <a:gd name="T13" fmla="*/ 206 h 1207"/>
              <a:gd name="T14" fmla="*/ 84 w 342"/>
              <a:gd name="T15" fmla="*/ 252 h 1207"/>
              <a:gd name="T16" fmla="*/ 60 w 342"/>
              <a:gd name="T17" fmla="*/ 320 h 1207"/>
              <a:gd name="T18" fmla="*/ 43 w 342"/>
              <a:gd name="T19" fmla="*/ 364 h 1207"/>
              <a:gd name="T20" fmla="*/ 41 w 342"/>
              <a:gd name="T21" fmla="*/ 407 h 1207"/>
              <a:gd name="T22" fmla="*/ 43 w 342"/>
              <a:gd name="T23" fmla="*/ 441 h 1207"/>
              <a:gd name="T24" fmla="*/ 41 w 342"/>
              <a:gd name="T25" fmla="*/ 469 h 1207"/>
              <a:gd name="T26" fmla="*/ 22 w 342"/>
              <a:gd name="T27" fmla="*/ 533 h 1207"/>
              <a:gd name="T28" fmla="*/ 28 w 342"/>
              <a:gd name="T29" fmla="*/ 602 h 1207"/>
              <a:gd name="T30" fmla="*/ 47 w 342"/>
              <a:gd name="T31" fmla="*/ 641 h 1207"/>
              <a:gd name="T32" fmla="*/ 60 w 342"/>
              <a:gd name="T33" fmla="*/ 794 h 1207"/>
              <a:gd name="T34" fmla="*/ 84 w 342"/>
              <a:gd name="T35" fmla="*/ 955 h 1207"/>
              <a:gd name="T36" fmla="*/ 75 w 342"/>
              <a:gd name="T37" fmla="*/ 1054 h 1207"/>
              <a:gd name="T38" fmla="*/ 47 w 342"/>
              <a:gd name="T39" fmla="*/ 1132 h 1207"/>
              <a:gd name="T40" fmla="*/ 2 w 342"/>
              <a:gd name="T41" fmla="*/ 1144 h 1207"/>
              <a:gd name="T42" fmla="*/ 7 w 342"/>
              <a:gd name="T43" fmla="*/ 1164 h 1207"/>
              <a:gd name="T44" fmla="*/ 114 w 342"/>
              <a:gd name="T45" fmla="*/ 1132 h 1207"/>
              <a:gd name="T46" fmla="*/ 131 w 342"/>
              <a:gd name="T47" fmla="*/ 1147 h 1207"/>
              <a:gd name="T48" fmla="*/ 153 w 342"/>
              <a:gd name="T49" fmla="*/ 1101 h 1207"/>
              <a:gd name="T50" fmla="*/ 138 w 342"/>
              <a:gd name="T51" fmla="*/ 1071 h 1207"/>
              <a:gd name="T52" fmla="*/ 194 w 342"/>
              <a:gd name="T53" fmla="*/ 959 h 1207"/>
              <a:gd name="T54" fmla="*/ 247 w 342"/>
              <a:gd name="T55" fmla="*/ 1108 h 1207"/>
              <a:gd name="T56" fmla="*/ 235 w 342"/>
              <a:gd name="T57" fmla="*/ 1160 h 1207"/>
              <a:gd name="T58" fmla="*/ 205 w 342"/>
              <a:gd name="T59" fmla="*/ 1173 h 1207"/>
              <a:gd name="T60" fmla="*/ 189 w 342"/>
              <a:gd name="T61" fmla="*/ 1187 h 1207"/>
              <a:gd name="T62" fmla="*/ 191 w 342"/>
              <a:gd name="T63" fmla="*/ 1200 h 1207"/>
              <a:gd name="T64" fmla="*/ 282 w 342"/>
              <a:gd name="T65" fmla="*/ 1177 h 1207"/>
              <a:gd name="T66" fmla="*/ 301 w 342"/>
              <a:gd name="T67" fmla="*/ 1190 h 1207"/>
              <a:gd name="T68" fmla="*/ 323 w 342"/>
              <a:gd name="T69" fmla="*/ 1205 h 1207"/>
              <a:gd name="T70" fmla="*/ 304 w 342"/>
              <a:gd name="T71" fmla="*/ 1106 h 1207"/>
              <a:gd name="T72" fmla="*/ 293 w 342"/>
              <a:gd name="T73" fmla="*/ 1063 h 1207"/>
              <a:gd name="T74" fmla="*/ 269 w 342"/>
              <a:gd name="T75" fmla="*/ 740 h 1207"/>
              <a:gd name="T76" fmla="*/ 284 w 342"/>
              <a:gd name="T77" fmla="*/ 699 h 1207"/>
              <a:gd name="T78" fmla="*/ 323 w 342"/>
              <a:gd name="T79" fmla="*/ 697 h 1207"/>
              <a:gd name="T80" fmla="*/ 342 w 342"/>
              <a:gd name="T81" fmla="*/ 635 h 1207"/>
              <a:gd name="T82" fmla="*/ 331 w 342"/>
              <a:gd name="T83" fmla="*/ 581 h 1207"/>
              <a:gd name="T84" fmla="*/ 297 w 342"/>
              <a:gd name="T85" fmla="*/ 542 h 1207"/>
              <a:gd name="T86" fmla="*/ 280 w 342"/>
              <a:gd name="T87" fmla="*/ 454 h 1207"/>
              <a:gd name="T88" fmla="*/ 280 w 342"/>
              <a:gd name="T89" fmla="*/ 323 h 1207"/>
              <a:gd name="T90" fmla="*/ 258 w 342"/>
              <a:gd name="T91" fmla="*/ 189 h 1207"/>
              <a:gd name="T92" fmla="*/ 263 w 342"/>
              <a:gd name="T93" fmla="*/ 168 h 1207"/>
              <a:gd name="T94" fmla="*/ 282 w 342"/>
              <a:gd name="T95" fmla="*/ 155 h 1207"/>
              <a:gd name="T96" fmla="*/ 291 w 342"/>
              <a:gd name="T97" fmla="*/ 138 h 1207"/>
              <a:gd name="T98" fmla="*/ 254 w 342"/>
              <a:gd name="T99" fmla="*/ 43 h 1207"/>
              <a:gd name="T100" fmla="*/ 222 w 342"/>
              <a:gd name="T101" fmla="*/ 4 h 1207"/>
              <a:gd name="T102" fmla="*/ 153 w 342"/>
              <a:gd name="T103" fmla="*/ 7 h 1207"/>
              <a:gd name="T104" fmla="*/ 116 w 342"/>
              <a:gd name="T105" fmla="*/ 17 h 1207"/>
              <a:gd name="T106" fmla="*/ 110 w 342"/>
              <a:gd name="T107" fmla="*/ 36 h 1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2" h="1207">
                <a:moveTo>
                  <a:pt x="110" y="36"/>
                </a:moveTo>
                <a:lnTo>
                  <a:pt x="110" y="36"/>
                </a:lnTo>
                <a:lnTo>
                  <a:pt x="105" y="58"/>
                </a:lnTo>
                <a:lnTo>
                  <a:pt x="105" y="58"/>
                </a:lnTo>
                <a:lnTo>
                  <a:pt x="103" y="69"/>
                </a:lnTo>
                <a:lnTo>
                  <a:pt x="103" y="78"/>
                </a:lnTo>
                <a:lnTo>
                  <a:pt x="103" y="78"/>
                </a:lnTo>
                <a:lnTo>
                  <a:pt x="97" y="86"/>
                </a:lnTo>
                <a:lnTo>
                  <a:pt x="92" y="93"/>
                </a:lnTo>
                <a:lnTo>
                  <a:pt x="90" y="99"/>
                </a:lnTo>
                <a:lnTo>
                  <a:pt x="90" y="99"/>
                </a:lnTo>
                <a:lnTo>
                  <a:pt x="92" y="107"/>
                </a:lnTo>
                <a:lnTo>
                  <a:pt x="93" y="108"/>
                </a:lnTo>
                <a:lnTo>
                  <a:pt x="93" y="108"/>
                </a:lnTo>
                <a:lnTo>
                  <a:pt x="95" y="112"/>
                </a:lnTo>
                <a:lnTo>
                  <a:pt x="93" y="116"/>
                </a:lnTo>
                <a:lnTo>
                  <a:pt x="93" y="116"/>
                </a:lnTo>
                <a:lnTo>
                  <a:pt x="93" y="120"/>
                </a:lnTo>
                <a:lnTo>
                  <a:pt x="93" y="121"/>
                </a:lnTo>
                <a:lnTo>
                  <a:pt x="93" y="125"/>
                </a:lnTo>
                <a:lnTo>
                  <a:pt x="93" y="125"/>
                </a:lnTo>
                <a:lnTo>
                  <a:pt x="92" y="131"/>
                </a:lnTo>
                <a:lnTo>
                  <a:pt x="90" y="136"/>
                </a:lnTo>
                <a:lnTo>
                  <a:pt x="90" y="138"/>
                </a:lnTo>
                <a:lnTo>
                  <a:pt x="90" y="138"/>
                </a:lnTo>
                <a:lnTo>
                  <a:pt x="92" y="140"/>
                </a:lnTo>
                <a:lnTo>
                  <a:pt x="92" y="146"/>
                </a:lnTo>
                <a:lnTo>
                  <a:pt x="92" y="151"/>
                </a:lnTo>
                <a:lnTo>
                  <a:pt x="95" y="157"/>
                </a:lnTo>
                <a:lnTo>
                  <a:pt x="95" y="157"/>
                </a:lnTo>
                <a:lnTo>
                  <a:pt x="108" y="163"/>
                </a:lnTo>
                <a:lnTo>
                  <a:pt x="116" y="164"/>
                </a:lnTo>
                <a:lnTo>
                  <a:pt x="116" y="164"/>
                </a:lnTo>
                <a:lnTo>
                  <a:pt x="112" y="168"/>
                </a:lnTo>
                <a:lnTo>
                  <a:pt x="110" y="179"/>
                </a:lnTo>
                <a:lnTo>
                  <a:pt x="110" y="192"/>
                </a:lnTo>
                <a:lnTo>
                  <a:pt x="110" y="192"/>
                </a:lnTo>
                <a:lnTo>
                  <a:pt x="93" y="196"/>
                </a:lnTo>
                <a:lnTo>
                  <a:pt x="82" y="200"/>
                </a:lnTo>
                <a:lnTo>
                  <a:pt x="80" y="204"/>
                </a:lnTo>
                <a:lnTo>
                  <a:pt x="78" y="206"/>
                </a:lnTo>
                <a:lnTo>
                  <a:pt x="78" y="206"/>
                </a:lnTo>
                <a:lnTo>
                  <a:pt x="86" y="228"/>
                </a:lnTo>
                <a:lnTo>
                  <a:pt x="90" y="239"/>
                </a:lnTo>
                <a:lnTo>
                  <a:pt x="90" y="243"/>
                </a:lnTo>
                <a:lnTo>
                  <a:pt x="90" y="245"/>
                </a:lnTo>
                <a:lnTo>
                  <a:pt x="90" y="245"/>
                </a:lnTo>
                <a:lnTo>
                  <a:pt x="84" y="252"/>
                </a:lnTo>
                <a:lnTo>
                  <a:pt x="78" y="269"/>
                </a:lnTo>
                <a:lnTo>
                  <a:pt x="71" y="299"/>
                </a:lnTo>
                <a:lnTo>
                  <a:pt x="71" y="299"/>
                </a:lnTo>
                <a:lnTo>
                  <a:pt x="69" y="314"/>
                </a:lnTo>
                <a:lnTo>
                  <a:pt x="69" y="314"/>
                </a:lnTo>
                <a:lnTo>
                  <a:pt x="60" y="320"/>
                </a:lnTo>
                <a:lnTo>
                  <a:pt x="52" y="329"/>
                </a:lnTo>
                <a:lnTo>
                  <a:pt x="49" y="334"/>
                </a:lnTo>
                <a:lnTo>
                  <a:pt x="47" y="340"/>
                </a:lnTo>
                <a:lnTo>
                  <a:pt x="47" y="340"/>
                </a:lnTo>
                <a:lnTo>
                  <a:pt x="43" y="353"/>
                </a:lnTo>
                <a:lnTo>
                  <a:pt x="43" y="364"/>
                </a:lnTo>
                <a:lnTo>
                  <a:pt x="43" y="374"/>
                </a:lnTo>
                <a:lnTo>
                  <a:pt x="41" y="381"/>
                </a:lnTo>
                <a:lnTo>
                  <a:pt x="41" y="381"/>
                </a:lnTo>
                <a:lnTo>
                  <a:pt x="39" y="396"/>
                </a:lnTo>
                <a:lnTo>
                  <a:pt x="39" y="402"/>
                </a:lnTo>
                <a:lnTo>
                  <a:pt x="41" y="407"/>
                </a:lnTo>
                <a:lnTo>
                  <a:pt x="41" y="407"/>
                </a:lnTo>
                <a:lnTo>
                  <a:pt x="47" y="413"/>
                </a:lnTo>
                <a:lnTo>
                  <a:pt x="50" y="415"/>
                </a:lnTo>
                <a:lnTo>
                  <a:pt x="50" y="415"/>
                </a:lnTo>
                <a:lnTo>
                  <a:pt x="45" y="430"/>
                </a:lnTo>
                <a:lnTo>
                  <a:pt x="43" y="441"/>
                </a:lnTo>
                <a:lnTo>
                  <a:pt x="43" y="447"/>
                </a:lnTo>
                <a:lnTo>
                  <a:pt x="43" y="448"/>
                </a:lnTo>
                <a:lnTo>
                  <a:pt x="50" y="460"/>
                </a:lnTo>
                <a:lnTo>
                  <a:pt x="50" y="460"/>
                </a:lnTo>
                <a:lnTo>
                  <a:pt x="49" y="462"/>
                </a:lnTo>
                <a:lnTo>
                  <a:pt x="41" y="469"/>
                </a:lnTo>
                <a:lnTo>
                  <a:pt x="35" y="475"/>
                </a:lnTo>
                <a:lnTo>
                  <a:pt x="32" y="484"/>
                </a:lnTo>
                <a:lnTo>
                  <a:pt x="28" y="493"/>
                </a:lnTo>
                <a:lnTo>
                  <a:pt x="24" y="505"/>
                </a:lnTo>
                <a:lnTo>
                  <a:pt x="24" y="505"/>
                </a:lnTo>
                <a:lnTo>
                  <a:pt x="22" y="533"/>
                </a:lnTo>
                <a:lnTo>
                  <a:pt x="22" y="562"/>
                </a:lnTo>
                <a:lnTo>
                  <a:pt x="24" y="596"/>
                </a:lnTo>
                <a:lnTo>
                  <a:pt x="24" y="596"/>
                </a:lnTo>
                <a:lnTo>
                  <a:pt x="24" y="600"/>
                </a:lnTo>
                <a:lnTo>
                  <a:pt x="26" y="602"/>
                </a:lnTo>
                <a:lnTo>
                  <a:pt x="28" y="602"/>
                </a:lnTo>
                <a:lnTo>
                  <a:pt x="28" y="602"/>
                </a:lnTo>
                <a:lnTo>
                  <a:pt x="34" y="622"/>
                </a:lnTo>
                <a:lnTo>
                  <a:pt x="34" y="622"/>
                </a:lnTo>
                <a:lnTo>
                  <a:pt x="37" y="628"/>
                </a:lnTo>
                <a:lnTo>
                  <a:pt x="41" y="633"/>
                </a:lnTo>
                <a:lnTo>
                  <a:pt x="47" y="641"/>
                </a:lnTo>
                <a:lnTo>
                  <a:pt x="49" y="633"/>
                </a:lnTo>
                <a:lnTo>
                  <a:pt x="58" y="633"/>
                </a:lnTo>
                <a:lnTo>
                  <a:pt x="60" y="630"/>
                </a:lnTo>
                <a:lnTo>
                  <a:pt x="69" y="630"/>
                </a:lnTo>
                <a:lnTo>
                  <a:pt x="69" y="630"/>
                </a:lnTo>
                <a:lnTo>
                  <a:pt x="60" y="794"/>
                </a:lnTo>
                <a:lnTo>
                  <a:pt x="60" y="794"/>
                </a:lnTo>
                <a:lnTo>
                  <a:pt x="60" y="820"/>
                </a:lnTo>
                <a:lnTo>
                  <a:pt x="60" y="848"/>
                </a:lnTo>
                <a:lnTo>
                  <a:pt x="62" y="899"/>
                </a:lnTo>
                <a:lnTo>
                  <a:pt x="65" y="953"/>
                </a:lnTo>
                <a:lnTo>
                  <a:pt x="84" y="955"/>
                </a:lnTo>
                <a:lnTo>
                  <a:pt x="84" y="955"/>
                </a:lnTo>
                <a:lnTo>
                  <a:pt x="86" y="1002"/>
                </a:lnTo>
                <a:lnTo>
                  <a:pt x="84" y="1046"/>
                </a:lnTo>
                <a:lnTo>
                  <a:pt x="84" y="1046"/>
                </a:lnTo>
                <a:lnTo>
                  <a:pt x="75" y="1054"/>
                </a:lnTo>
                <a:lnTo>
                  <a:pt x="75" y="1054"/>
                </a:lnTo>
                <a:lnTo>
                  <a:pt x="69" y="1080"/>
                </a:lnTo>
                <a:lnTo>
                  <a:pt x="65" y="1101"/>
                </a:lnTo>
                <a:lnTo>
                  <a:pt x="60" y="1114"/>
                </a:lnTo>
                <a:lnTo>
                  <a:pt x="60" y="1114"/>
                </a:lnTo>
                <a:lnTo>
                  <a:pt x="54" y="1123"/>
                </a:lnTo>
                <a:lnTo>
                  <a:pt x="47" y="1132"/>
                </a:lnTo>
                <a:lnTo>
                  <a:pt x="35" y="1142"/>
                </a:lnTo>
                <a:lnTo>
                  <a:pt x="35" y="1142"/>
                </a:lnTo>
                <a:lnTo>
                  <a:pt x="21" y="1142"/>
                </a:lnTo>
                <a:lnTo>
                  <a:pt x="11" y="1142"/>
                </a:lnTo>
                <a:lnTo>
                  <a:pt x="2" y="1144"/>
                </a:lnTo>
                <a:lnTo>
                  <a:pt x="2" y="1144"/>
                </a:lnTo>
                <a:lnTo>
                  <a:pt x="0" y="1145"/>
                </a:lnTo>
                <a:lnTo>
                  <a:pt x="0" y="1149"/>
                </a:lnTo>
                <a:lnTo>
                  <a:pt x="2" y="1155"/>
                </a:lnTo>
                <a:lnTo>
                  <a:pt x="4" y="1160"/>
                </a:lnTo>
                <a:lnTo>
                  <a:pt x="7" y="1164"/>
                </a:lnTo>
                <a:lnTo>
                  <a:pt x="7" y="1164"/>
                </a:lnTo>
                <a:lnTo>
                  <a:pt x="21" y="1166"/>
                </a:lnTo>
                <a:lnTo>
                  <a:pt x="43" y="1166"/>
                </a:lnTo>
                <a:lnTo>
                  <a:pt x="77" y="1166"/>
                </a:lnTo>
                <a:lnTo>
                  <a:pt x="77" y="1166"/>
                </a:lnTo>
                <a:lnTo>
                  <a:pt x="97" y="1145"/>
                </a:lnTo>
                <a:lnTo>
                  <a:pt x="114" y="1132"/>
                </a:lnTo>
                <a:lnTo>
                  <a:pt x="120" y="1129"/>
                </a:lnTo>
                <a:lnTo>
                  <a:pt x="123" y="1129"/>
                </a:lnTo>
                <a:lnTo>
                  <a:pt x="123" y="1129"/>
                </a:lnTo>
                <a:lnTo>
                  <a:pt x="127" y="1130"/>
                </a:lnTo>
                <a:lnTo>
                  <a:pt x="129" y="1136"/>
                </a:lnTo>
                <a:lnTo>
                  <a:pt x="131" y="1147"/>
                </a:lnTo>
                <a:lnTo>
                  <a:pt x="133" y="1164"/>
                </a:lnTo>
                <a:lnTo>
                  <a:pt x="151" y="1164"/>
                </a:lnTo>
                <a:lnTo>
                  <a:pt x="151" y="1164"/>
                </a:lnTo>
                <a:lnTo>
                  <a:pt x="155" y="1116"/>
                </a:lnTo>
                <a:lnTo>
                  <a:pt x="155" y="1116"/>
                </a:lnTo>
                <a:lnTo>
                  <a:pt x="153" y="1101"/>
                </a:lnTo>
                <a:lnTo>
                  <a:pt x="151" y="1091"/>
                </a:lnTo>
                <a:lnTo>
                  <a:pt x="149" y="1084"/>
                </a:lnTo>
                <a:lnTo>
                  <a:pt x="149" y="1084"/>
                </a:lnTo>
                <a:lnTo>
                  <a:pt x="142" y="1074"/>
                </a:lnTo>
                <a:lnTo>
                  <a:pt x="138" y="1071"/>
                </a:lnTo>
                <a:lnTo>
                  <a:pt x="138" y="1071"/>
                </a:lnTo>
                <a:lnTo>
                  <a:pt x="142" y="1063"/>
                </a:lnTo>
                <a:lnTo>
                  <a:pt x="146" y="1056"/>
                </a:lnTo>
                <a:lnTo>
                  <a:pt x="146" y="1056"/>
                </a:lnTo>
                <a:lnTo>
                  <a:pt x="136" y="1045"/>
                </a:lnTo>
                <a:lnTo>
                  <a:pt x="159" y="959"/>
                </a:lnTo>
                <a:lnTo>
                  <a:pt x="194" y="959"/>
                </a:lnTo>
                <a:lnTo>
                  <a:pt x="194" y="959"/>
                </a:lnTo>
                <a:lnTo>
                  <a:pt x="235" y="1067"/>
                </a:lnTo>
                <a:lnTo>
                  <a:pt x="235" y="1067"/>
                </a:lnTo>
                <a:lnTo>
                  <a:pt x="241" y="1082"/>
                </a:lnTo>
                <a:lnTo>
                  <a:pt x="245" y="1095"/>
                </a:lnTo>
                <a:lnTo>
                  <a:pt x="247" y="1108"/>
                </a:lnTo>
                <a:lnTo>
                  <a:pt x="245" y="1119"/>
                </a:lnTo>
                <a:lnTo>
                  <a:pt x="245" y="1119"/>
                </a:lnTo>
                <a:lnTo>
                  <a:pt x="241" y="1130"/>
                </a:lnTo>
                <a:lnTo>
                  <a:pt x="241" y="1144"/>
                </a:lnTo>
                <a:lnTo>
                  <a:pt x="237" y="1155"/>
                </a:lnTo>
                <a:lnTo>
                  <a:pt x="235" y="1160"/>
                </a:lnTo>
                <a:lnTo>
                  <a:pt x="232" y="1164"/>
                </a:lnTo>
                <a:lnTo>
                  <a:pt x="232" y="1164"/>
                </a:lnTo>
                <a:lnTo>
                  <a:pt x="215" y="1172"/>
                </a:lnTo>
                <a:lnTo>
                  <a:pt x="209" y="1173"/>
                </a:lnTo>
                <a:lnTo>
                  <a:pt x="205" y="1173"/>
                </a:lnTo>
                <a:lnTo>
                  <a:pt x="205" y="1173"/>
                </a:lnTo>
                <a:lnTo>
                  <a:pt x="194" y="1173"/>
                </a:lnTo>
                <a:lnTo>
                  <a:pt x="191" y="1175"/>
                </a:lnTo>
                <a:lnTo>
                  <a:pt x="189" y="1177"/>
                </a:lnTo>
                <a:lnTo>
                  <a:pt x="189" y="1177"/>
                </a:lnTo>
                <a:lnTo>
                  <a:pt x="187" y="1181"/>
                </a:lnTo>
                <a:lnTo>
                  <a:pt x="189" y="1187"/>
                </a:lnTo>
                <a:lnTo>
                  <a:pt x="191" y="1192"/>
                </a:lnTo>
                <a:lnTo>
                  <a:pt x="191" y="1192"/>
                </a:lnTo>
                <a:lnTo>
                  <a:pt x="191" y="1194"/>
                </a:lnTo>
                <a:lnTo>
                  <a:pt x="189" y="1198"/>
                </a:lnTo>
                <a:lnTo>
                  <a:pt x="191" y="1200"/>
                </a:lnTo>
                <a:lnTo>
                  <a:pt x="191" y="1200"/>
                </a:lnTo>
                <a:lnTo>
                  <a:pt x="204" y="1201"/>
                </a:lnTo>
                <a:lnTo>
                  <a:pt x="228" y="1201"/>
                </a:lnTo>
                <a:lnTo>
                  <a:pt x="263" y="1203"/>
                </a:lnTo>
                <a:lnTo>
                  <a:pt x="263" y="1203"/>
                </a:lnTo>
                <a:lnTo>
                  <a:pt x="275" y="1188"/>
                </a:lnTo>
                <a:lnTo>
                  <a:pt x="282" y="1177"/>
                </a:lnTo>
                <a:lnTo>
                  <a:pt x="288" y="1175"/>
                </a:lnTo>
                <a:lnTo>
                  <a:pt x="290" y="1173"/>
                </a:lnTo>
                <a:lnTo>
                  <a:pt x="290" y="1173"/>
                </a:lnTo>
                <a:lnTo>
                  <a:pt x="291" y="1175"/>
                </a:lnTo>
                <a:lnTo>
                  <a:pt x="295" y="1179"/>
                </a:lnTo>
                <a:lnTo>
                  <a:pt x="301" y="1190"/>
                </a:lnTo>
                <a:lnTo>
                  <a:pt x="304" y="1205"/>
                </a:lnTo>
                <a:lnTo>
                  <a:pt x="304" y="1205"/>
                </a:lnTo>
                <a:lnTo>
                  <a:pt x="314" y="1207"/>
                </a:lnTo>
                <a:lnTo>
                  <a:pt x="319" y="1207"/>
                </a:lnTo>
                <a:lnTo>
                  <a:pt x="323" y="1205"/>
                </a:lnTo>
                <a:lnTo>
                  <a:pt x="323" y="1205"/>
                </a:lnTo>
                <a:lnTo>
                  <a:pt x="325" y="1173"/>
                </a:lnTo>
                <a:lnTo>
                  <a:pt x="325" y="1153"/>
                </a:lnTo>
                <a:lnTo>
                  <a:pt x="323" y="1144"/>
                </a:lnTo>
                <a:lnTo>
                  <a:pt x="323" y="1140"/>
                </a:lnTo>
                <a:lnTo>
                  <a:pt x="323" y="1140"/>
                </a:lnTo>
                <a:lnTo>
                  <a:pt x="304" y="1106"/>
                </a:lnTo>
                <a:lnTo>
                  <a:pt x="304" y="1106"/>
                </a:lnTo>
                <a:lnTo>
                  <a:pt x="303" y="1091"/>
                </a:lnTo>
                <a:lnTo>
                  <a:pt x="303" y="1074"/>
                </a:lnTo>
                <a:lnTo>
                  <a:pt x="303" y="1074"/>
                </a:lnTo>
                <a:lnTo>
                  <a:pt x="297" y="1067"/>
                </a:lnTo>
                <a:lnTo>
                  <a:pt x="293" y="1063"/>
                </a:lnTo>
                <a:lnTo>
                  <a:pt x="284" y="955"/>
                </a:lnTo>
                <a:lnTo>
                  <a:pt x="293" y="949"/>
                </a:lnTo>
                <a:lnTo>
                  <a:pt x="293" y="949"/>
                </a:lnTo>
                <a:lnTo>
                  <a:pt x="278" y="824"/>
                </a:lnTo>
                <a:lnTo>
                  <a:pt x="278" y="824"/>
                </a:lnTo>
                <a:lnTo>
                  <a:pt x="269" y="740"/>
                </a:lnTo>
                <a:lnTo>
                  <a:pt x="263" y="688"/>
                </a:lnTo>
                <a:lnTo>
                  <a:pt x="263" y="688"/>
                </a:lnTo>
                <a:lnTo>
                  <a:pt x="267" y="691"/>
                </a:lnTo>
                <a:lnTo>
                  <a:pt x="273" y="695"/>
                </a:lnTo>
                <a:lnTo>
                  <a:pt x="284" y="699"/>
                </a:lnTo>
                <a:lnTo>
                  <a:pt x="284" y="699"/>
                </a:lnTo>
                <a:lnTo>
                  <a:pt x="295" y="703"/>
                </a:lnTo>
                <a:lnTo>
                  <a:pt x="308" y="704"/>
                </a:lnTo>
                <a:lnTo>
                  <a:pt x="312" y="704"/>
                </a:lnTo>
                <a:lnTo>
                  <a:pt x="318" y="703"/>
                </a:lnTo>
                <a:lnTo>
                  <a:pt x="319" y="701"/>
                </a:lnTo>
                <a:lnTo>
                  <a:pt x="323" y="697"/>
                </a:lnTo>
                <a:lnTo>
                  <a:pt x="323" y="697"/>
                </a:lnTo>
                <a:lnTo>
                  <a:pt x="327" y="678"/>
                </a:lnTo>
                <a:lnTo>
                  <a:pt x="334" y="660"/>
                </a:lnTo>
                <a:lnTo>
                  <a:pt x="334" y="660"/>
                </a:lnTo>
                <a:lnTo>
                  <a:pt x="338" y="648"/>
                </a:lnTo>
                <a:lnTo>
                  <a:pt x="342" y="635"/>
                </a:lnTo>
                <a:lnTo>
                  <a:pt x="342" y="624"/>
                </a:lnTo>
                <a:lnTo>
                  <a:pt x="342" y="615"/>
                </a:lnTo>
                <a:lnTo>
                  <a:pt x="342" y="615"/>
                </a:lnTo>
                <a:lnTo>
                  <a:pt x="338" y="598"/>
                </a:lnTo>
                <a:lnTo>
                  <a:pt x="331" y="581"/>
                </a:lnTo>
                <a:lnTo>
                  <a:pt x="331" y="581"/>
                </a:lnTo>
                <a:lnTo>
                  <a:pt x="327" y="574"/>
                </a:lnTo>
                <a:lnTo>
                  <a:pt x="327" y="566"/>
                </a:lnTo>
                <a:lnTo>
                  <a:pt x="327" y="562"/>
                </a:lnTo>
                <a:lnTo>
                  <a:pt x="325" y="561"/>
                </a:lnTo>
                <a:lnTo>
                  <a:pt x="325" y="561"/>
                </a:lnTo>
                <a:lnTo>
                  <a:pt x="297" y="542"/>
                </a:lnTo>
                <a:lnTo>
                  <a:pt x="297" y="542"/>
                </a:lnTo>
                <a:lnTo>
                  <a:pt x="290" y="510"/>
                </a:lnTo>
                <a:lnTo>
                  <a:pt x="282" y="480"/>
                </a:lnTo>
                <a:lnTo>
                  <a:pt x="280" y="467"/>
                </a:lnTo>
                <a:lnTo>
                  <a:pt x="280" y="454"/>
                </a:lnTo>
                <a:lnTo>
                  <a:pt x="280" y="454"/>
                </a:lnTo>
                <a:lnTo>
                  <a:pt x="280" y="428"/>
                </a:lnTo>
                <a:lnTo>
                  <a:pt x="276" y="398"/>
                </a:lnTo>
                <a:lnTo>
                  <a:pt x="273" y="364"/>
                </a:lnTo>
                <a:lnTo>
                  <a:pt x="286" y="359"/>
                </a:lnTo>
                <a:lnTo>
                  <a:pt x="286" y="359"/>
                </a:lnTo>
                <a:lnTo>
                  <a:pt x="280" y="323"/>
                </a:lnTo>
                <a:lnTo>
                  <a:pt x="275" y="292"/>
                </a:lnTo>
                <a:lnTo>
                  <a:pt x="273" y="265"/>
                </a:lnTo>
                <a:lnTo>
                  <a:pt x="273" y="265"/>
                </a:lnTo>
                <a:lnTo>
                  <a:pt x="271" y="243"/>
                </a:lnTo>
                <a:lnTo>
                  <a:pt x="265" y="217"/>
                </a:lnTo>
                <a:lnTo>
                  <a:pt x="258" y="189"/>
                </a:lnTo>
                <a:lnTo>
                  <a:pt x="258" y="189"/>
                </a:lnTo>
                <a:lnTo>
                  <a:pt x="245" y="176"/>
                </a:lnTo>
                <a:lnTo>
                  <a:pt x="245" y="166"/>
                </a:lnTo>
                <a:lnTo>
                  <a:pt x="245" y="166"/>
                </a:lnTo>
                <a:lnTo>
                  <a:pt x="252" y="168"/>
                </a:lnTo>
                <a:lnTo>
                  <a:pt x="263" y="168"/>
                </a:lnTo>
                <a:lnTo>
                  <a:pt x="263" y="168"/>
                </a:lnTo>
                <a:lnTo>
                  <a:pt x="269" y="166"/>
                </a:lnTo>
                <a:lnTo>
                  <a:pt x="275" y="161"/>
                </a:lnTo>
                <a:lnTo>
                  <a:pt x="278" y="157"/>
                </a:lnTo>
                <a:lnTo>
                  <a:pt x="282" y="155"/>
                </a:lnTo>
                <a:lnTo>
                  <a:pt x="282" y="155"/>
                </a:lnTo>
                <a:lnTo>
                  <a:pt x="284" y="157"/>
                </a:lnTo>
                <a:lnTo>
                  <a:pt x="288" y="157"/>
                </a:lnTo>
                <a:lnTo>
                  <a:pt x="290" y="157"/>
                </a:lnTo>
                <a:lnTo>
                  <a:pt x="291" y="149"/>
                </a:lnTo>
                <a:lnTo>
                  <a:pt x="291" y="149"/>
                </a:lnTo>
                <a:lnTo>
                  <a:pt x="291" y="138"/>
                </a:lnTo>
                <a:lnTo>
                  <a:pt x="290" y="127"/>
                </a:lnTo>
                <a:lnTo>
                  <a:pt x="284" y="110"/>
                </a:lnTo>
                <a:lnTo>
                  <a:pt x="284" y="110"/>
                </a:lnTo>
                <a:lnTo>
                  <a:pt x="267" y="78"/>
                </a:lnTo>
                <a:lnTo>
                  <a:pt x="258" y="60"/>
                </a:lnTo>
                <a:lnTo>
                  <a:pt x="254" y="43"/>
                </a:lnTo>
                <a:lnTo>
                  <a:pt x="254" y="43"/>
                </a:lnTo>
                <a:lnTo>
                  <a:pt x="248" y="30"/>
                </a:lnTo>
                <a:lnTo>
                  <a:pt x="241" y="17"/>
                </a:lnTo>
                <a:lnTo>
                  <a:pt x="235" y="11"/>
                </a:lnTo>
                <a:lnTo>
                  <a:pt x="230" y="7"/>
                </a:lnTo>
                <a:lnTo>
                  <a:pt x="222" y="4"/>
                </a:lnTo>
                <a:lnTo>
                  <a:pt x="215" y="2"/>
                </a:lnTo>
                <a:lnTo>
                  <a:pt x="215" y="2"/>
                </a:lnTo>
                <a:lnTo>
                  <a:pt x="205" y="0"/>
                </a:lnTo>
                <a:lnTo>
                  <a:pt x="196" y="0"/>
                </a:lnTo>
                <a:lnTo>
                  <a:pt x="179" y="2"/>
                </a:lnTo>
                <a:lnTo>
                  <a:pt x="153" y="7"/>
                </a:lnTo>
                <a:lnTo>
                  <a:pt x="153" y="7"/>
                </a:lnTo>
                <a:lnTo>
                  <a:pt x="138" y="9"/>
                </a:lnTo>
                <a:lnTo>
                  <a:pt x="127" y="15"/>
                </a:lnTo>
                <a:lnTo>
                  <a:pt x="127" y="15"/>
                </a:lnTo>
                <a:lnTo>
                  <a:pt x="120" y="17"/>
                </a:lnTo>
                <a:lnTo>
                  <a:pt x="116" y="17"/>
                </a:lnTo>
                <a:lnTo>
                  <a:pt x="112" y="19"/>
                </a:lnTo>
                <a:lnTo>
                  <a:pt x="110" y="21"/>
                </a:lnTo>
                <a:lnTo>
                  <a:pt x="110" y="21"/>
                </a:lnTo>
                <a:lnTo>
                  <a:pt x="108" y="26"/>
                </a:lnTo>
                <a:lnTo>
                  <a:pt x="110" y="30"/>
                </a:lnTo>
                <a:lnTo>
                  <a:pt x="110" y="36"/>
                </a:lnTo>
                <a:lnTo>
                  <a:pt x="110" y="3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4">
            <a:extLst>
              <a:ext uri="{FF2B5EF4-FFF2-40B4-BE49-F238E27FC236}">
                <a16:creationId xmlns:a16="http://schemas.microsoft.com/office/drawing/2014/main" id="{EE94E6FB-46E9-4FAD-848E-489CAAFB398F}"/>
              </a:ext>
            </a:extLst>
          </p:cNvPr>
          <p:cNvSpPr>
            <a:spLocks/>
          </p:cNvSpPr>
          <p:nvPr/>
        </p:nvSpPr>
        <p:spPr bwMode="auto">
          <a:xfrm>
            <a:off x="793537" y="2756801"/>
            <a:ext cx="668613" cy="1611873"/>
          </a:xfrm>
          <a:custGeom>
            <a:avLst/>
            <a:gdLst>
              <a:gd name="T0" fmla="*/ 133 w 650"/>
              <a:gd name="T1" fmla="*/ 1401 h 1567"/>
              <a:gd name="T2" fmla="*/ 93 w 650"/>
              <a:gd name="T3" fmla="*/ 1472 h 1567"/>
              <a:gd name="T4" fmla="*/ 19 w 650"/>
              <a:gd name="T5" fmla="*/ 1494 h 1567"/>
              <a:gd name="T6" fmla="*/ 0 w 650"/>
              <a:gd name="T7" fmla="*/ 1511 h 1567"/>
              <a:gd name="T8" fmla="*/ 54 w 650"/>
              <a:gd name="T9" fmla="*/ 1528 h 1567"/>
              <a:gd name="T10" fmla="*/ 106 w 650"/>
              <a:gd name="T11" fmla="*/ 1539 h 1567"/>
              <a:gd name="T12" fmla="*/ 187 w 650"/>
              <a:gd name="T13" fmla="*/ 1567 h 1567"/>
              <a:gd name="T14" fmla="*/ 215 w 650"/>
              <a:gd name="T15" fmla="*/ 1504 h 1567"/>
              <a:gd name="T16" fmla="*/ 215 w 650"/>
              <a:gd name="T17" fmla="*/ 1435 h 1567"/>
              <a:gd name="T18" fmla="*/ 286 w 650"/>
              <a:gd name="T19" fmla="*/ 1242 h 1567"/>
              <a:gd name="T20" fmla="*/ 400 w 650"/>
              <a:gd name="T21" fmla="*/ 1257 h 1567"/>
              <a:gd name="T22" fmla="*/ 450 w 650"/>
              <a:gd name="T23" fmla="*/ 1257 h 1567"/>
              <a:gd name="T24" fmla="*/ 534 w 650"/>
              <a:gd name="T25" fmla="*/ 1407 h 1567"/>
              <a:gd name="T26" fmla="*/ 523 w 650"/>
              <a:gd name="T27" fmla="*/ 1476 h 1567"/>
              <a:gd name="T28" fmla="*/ 443 w 650"/>
              <a:gd name="T29" fmla="*/ 1535 h 1567"/>
              <a:gd name="T30" fmla="*/ 431 w 650"/>
              <a:gd name="T31" fmla="*/ 1556 h 1567"/>
              <a:gd name="T32" fmla="*/ 532 w 650"/>
              <a:gd name="T33" fmla="*/ 1558 h 1567"/>
              <a:gd name="T34" fmla="*/ 592 w 650"/>
              <a:gd name="T35" fmla="*/ 1517 h 1567"/>
              <a:gd name="T36" fmla="*/ 628 w 650"/>
              <a:gd name="T37" fmla="*/ 1550 h 1567"/>
              <a:gd name="T38" fmla="*/ 650 w 650"/>
              <a:gd name="T39" fmla="*/ 1472 h 1567"/>
              <a:gd name="T40" fmla="*/ 631 w 650"/>
              <a:gd name="T41" fmla="*/ 1418 h 1567"/>
              <a:gd name="T42" fmla="*/ 622 w 650"/>
              <a:gd name="T43" fmla="*/ 1405 h 1567"/>
              <a:gd name="T44" fmla="*/ 620 w 650"/>
              <a:gd name="T45" fmla="*/ 1179 h 1567"/>
              <a:gd name="T46" fmla="*/ 590 w 650"/>
              <a:gd name="T47" fmla="*/ 1033 h 1567"/>
              <a:gd name="T48" fmla="*/ 583 w 650"/>
              <a:gd name="T49" fmla="*/ 855 h 1567"/>
              <a:gd name="T50" fmla="*/ 601 w 650"/>
              <a:gd name="T51" fmla="*/ 857 h 1567"/>
              <a:gd name="T52" fmla="*/ 609 w 650"/>
              <a:gd name="T53" fmla="*/ 829 h 1567"/>
              <a:gd name="T54" fmla="*/ 607 w 650"/>
              <a:gd name="T55" fmla="*/ 786 h 1567"/>
              <a:gd name="T56" fmla="*/ 637 w 650"/>
              <a:gd name="T57" fmla="*/ 810 h 1567"/>
              <a:gd name="T58" fmla="*/ 598 w 650"/>
              <a:gd name="T59" fmla="*/ 749 h 1567"/>
              <a:gd name="T60" fmla="*/ 607 w 650"/>
              <a:gd name="T61" fmla="*/ 704 h 1567"/>
              <a:gd name="T62" fmla="*/ 588 w 650"/>
              <a:gd name="T63" fmla="*/ 667 h 1567"/>
              <a:gd name="T64" fmla="*/ 549 w 650"/>
              <a:gd name="T65" fmla="*/ 551 h 1567"/>
              <a:gd name="T66" fmla="*/ 568 w 650"/>
              <a:gd name="T67" fmla="*/ 465 h 1567"/>
              <a:gd name="T68" fmla="*/ 514 w 650"/>
              <a:gd name="T69" fmla="*/ 287 h 1567"/>
              <a:gd name="T70" fmla="*/ 502 w 650"/>
              <a:gd name="T71" fmla="*/ 241 h 1567"/>
              <a:gd name="T72" fmla="*/ 547 w 650"/>
              <a:gd name="T73" fmla="*/ 194 h 1567"/>
              <a:gd name="T74" fmla="*/ 508 w 650"/>
              <a:gd name="T75" fmla="*/ 102 h 1567"/>
              <a:gd name="T76" fmla="*/ 448 w 650"/>
              <a:gd name="T77" fmla="*/ 24 h 1567"/>
              <a:gd name="T78" fmla="*/ 387 w 650"/>
              <a:gd name="T79" fmla="*/ 0 h 1567"/>
              <a:gd name="T80" fmla="*/ 347 w 650"/>
              <a:gd name="T81" fmla="*/ 7 h 1567"/>
              <a:gd name="T82" fmla="*/ 295 w 650"/>
              <a:gd name="T83" fmla="*/ 29 h 1567"/>
              <a:gd name="T84" fmla="*/ 263 w 650"/>
              <a:gd name="T85" fmla="*/ 134 h 1567"/>
              <a:gd name="T86" fmla="*/ 265 w 650"/>
              <a:gd name="T87" fmla="*/ 157 h 1567"/>
              <a:gd name="T88" fmla="*/ 265 w 650"/>
              <a:gd name="T89" fmla="*/ 177 h 1567"/>
              <a:gd name="T90" fmla="*/ 263 w 650"/>
              <a:gd name="T91" fmla="*/ 242 h 1567"/>
              <a:gd name="T92" fmla="*/ 260 w 650"/>
              <a:gd name="T93" fmla="*/ 330 h 1567"/>
              <a:gd name="T94" fmla="*/ 232 w 650"/>
              <a:gd name="T95" fmla="*/ 424 h 1567"/>
              <a:gd name="T96" fmla="*/ 228 w 650"/>
              <a:gd name="T97" fmla="*/ 508 h 1567"/>
              <a:gd name="T98" fmla="*/ 202 w 650"/>
              <a:gd name="T99" fmla="*/ 558 h 1567"/>
              <a:gd name="T100" fmla="*/ 218 w 650"/>
              <a:gd name="T101" fmla="*/ 596 h 1567"/>
              <a:gd name="T102" fmla="*/ 271 w 650"/>
              <a:gd name="T103" fmla="*/ 609 h 1567"/>
              <a:gd name="T104" fmla="*/ 263 w 650"/>
              <a:gd name="T105" fmla="*/ 665 h 1567"/>
              <a:gd name="T106" fmla="*/ 241 w 650"/>
              <a:gd name="T107" fmla="*/ 768 h 1567"/>
              <a:gd name="T108" fmla="*/ 204 w 650"/>
              <a:gd name="T109" fmla="*/ 853 h 1567"/>
              <a:gd name="T110" fmla="*/ 211 w 650"/>
              <a:gd name="T111" fmla="*/ 853 h 1567"/>
              <a:gd name="T112" fmla="*/ 220 w 650"/>
              <a:gd name="T113" fmla="*/ 855 h 1567"/>
              <a:gd name="T114" fmla="*/ 194 w 650"/>
              <a:gd name="T115" fmla="*/ 1080 h 1567"/>
              <a:gd name="T116" fmla="*/ 172 w 650"/>
              <a:gd name="T117" fmla="*/ 1203 h 1567"/>
              <a:gd name="T118" fmla="*/ 172 w 650"/>
              <a:gd name="T119" fmla="*/ 1222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50" h="1567">
                <a:moveTo>
                  <a:pt x="172" y="1222"/>
                </a:moveTo>
                <a:lnTo>
                  <a:pt x="172" y="1222"/>
                </a:lnTo>
                <a:lnTo>
                  <a:pt x="140" y="1390"/>
                </a:lnTo>
                <a:lnTo>
                  <a:pt x="133" y="1397"/>
                </a:lnTo>
                <a:lnTo>
                  <a:pt x="133" y="1397"/>
                </a:lnTo>
                <a:lnTo>
                  <a:pt x="133" y="1401"/>
                </a:lnTo>
                <a:lnTo>
                  <a:pt x="133" y="1407"/>
                </a:lnTo>
                <a:lnTo>
                  <a:pt x="131" y="1418"/>
                </a:lnTo>
                <a:lnTo>
                  <a:pt x="121" y="1435"/>
                </a:lnTo>
                <a:lnTo>
                  <a:pt x="121" y="1435"/>
                </a:lnTo>
                <a:lnTo>
                  <a:pt x="108" y="1453"/>
                </a:lnTo>
                <a:lnTo>
                  <a:pt x="93" y="1472"/>
                </a:lnTo>
                <a:lnTo>
                  <a:pt x="82" y="1485"/>
                </a:lnTo>
                <a:lnTo>
                  <a:pt x="75" y="1491"/>
                </a:lnTo>
                <a:lnTo>
                  <a:pt x="75" y="1491"/>
                </a:lnTo>
                <a:lnTo>
                  <a:pt x="65" y="1492"/>
                </a:lnTo>
                <a:lnTo>
                  <a:pt x="45" y="1492"/>
                </a:lnTo>
                <a:lnTo>
                  <a:pt x="19" y="1494"/>
                </a:lnTo>
                <a:lnTo>
                  <a:pt x="19" y="1494"/>
                </a:lnTo>
                <a:lnTo>
                  <a:pt x="7" y="1498"/>
                </a:lnTo>
                <a:lnTo>
                  <a:pt x="2" y="1504"/>
                </a:lnTo>
                <a:lnTo>
                  <a:pt x="0" y="1507"/>
                </a:lnTo>
                <a:lnTo>
                  <a:pt x="0" y="1511"/>
                </a:lnTo>
                <a:lnTo>
                  <a:pt x="0" y="1511"/>
                </a:lnTo>
                <a:lnTo>
                  <a:pt x="4" y="1513"/>
                </a:lnTo>
                <a:lnTo>
                  <a:pt x="9" y="1517"/>
                </a:lnTo>
                <a:lnTo>
                  <a:pt x="26" y="1521"/>
                </a:lnTo>
                <a:lnTo>
                  <a:pt x="43" y="1524"/>
                </a:lnTo>
                <a:lnTo>
                  <a:pt x="54" y="1528"/>
                </a:lnTo>
                <a:lnTo>
                  <a:pt x="54" y="1528"/>
                </a:lnTo>
                <a:lnTo>
                  <a:pt x="62" y="1532"/>
                </a:lnTo>
                <a:lnTo>
                  <a:pt x="73" y="1537"/>
                </a:lnTo>
                <a:lnTo>
                  <a:pt x="82" y="1539"/>
                </a:lnTo>
                <a:lnTo>
                  <a:pt x="90" y="1541"/>
                </a:lnTo>
                <a:lnTo>
                  <a:pt x="99" y="1541"/>
                </a:lnTo>
                <a:lnTo>
                  <a:pt x="106" y="1539"/>
                </a:lnTo>
                <a:lnTo>
                  <a:pt x="106" y="1539"/>
                </a:lnTo>
                <a:lnTo>
                  <a:pt x="125" y="1532"/>
                </a:lnTo>
                <a:lnTo>
                  <a:pt x="144" y="1524"/>
                </a:lnTo>
                <a:lnTo>
                  <a:pt x="162" y="1513"/>
                </a:lnTo>
                <a:lnTo>
                  <a:pt x="168" y="1565"/>
                </a:lnTo>
                <a:lnTo>
                  <a:pt x="187" y="1567"/>
                </a:lnTo>
                <a:lnTo>
                  <a:pt x="187" y="1567"/>
                </a:lnTo>
                <a:lnTo>
                  <a:pt x="196" y="1547"/>
                </a:lnTo>
                <a:lnTo>
                  <a:pt x="209" y="1515"/>
                </a:lnTo>
                <a:lnTo>
                  <a:pt x="209" y="1515"/>
                </a:lnTo>
                <a:lnTo>
                  <a:pt x="213" y="1509"/>
                </a:lnTo>
                <a:lnTo>
                  <a:pt x="215" y="1504"/>
                </a:lnTo>
                <a:lnTo>
                  <a:pt x="217" y="1496"/>
                </a:lnTo>
                <a:lnTo>
                  <a:pt x="217" y="1483"/>
                </a:lnTo>
                <a:lnTo>
                  <a:pt x="217" y="1483"/>
                </a:lnTo>
                <a:lnTo>
                  <a:pt x="215" y="1451"/>
                </a:lnTo>
                <a:lnTo>
                  <a:pt x="215" y="1435"/>
                </a:lnTo>
                <a:lnTo>
                  <a:pt x="215" y="1435"/>
                </a:lnTo>
                <a:lnTo>
                  <a:pt x="220" y="1418"/>
                </a:lnTo>
                <a:lnTo>
                  <a:pt x="222" y="1407"/>
                </a:lnTo>
                <a:lnTo>
                  <a:pt x="224" y="1401"/>
                </a:lnTo>
                <a:lnTo>
                  <a:pt x="224" y="1401"/>
                </a:lnTo>
                <a:lnTo>
                  <a:pt x="218" y="1399"/>
                </a:lnTo>
                <a:lnTo>
                  <a:pt x="286" y="1242"/>
                </a:lnTo>
                <a:lnTo>
                  <a:pt x="390" y="1237"/>
                </a:lnTo>
                <a:lnTo>
                  <a:pt x="390" y="1237"/>
                </a:lnTo>
                <a:lnTo>
                  <a:pt x="392" y="1246"/>
                </a:lnTo>
                <a:lnTo>
                  <a:pt x="394" y="1253"/>
                </a:lnTo>
                <a:lnTo>
                  <a:pt x="396" y="1255"/>
                </a:lnTo>
                <a:lnTo>
                  <a:pt x="400" y="1257"/>
                </a:lnTo>
                <a:lnTo>
                  <a:pt x="400" y="1257"/>
                </a:lnTo>
                <a:lnTo>
                  <a:pt x="409" y="1259"/>
                </a:lnTo>
                <a:lnTo>
                  <a:pt x="420" y="1257"/>
                </a:lnTo>
                <a:lnTo>
                  <a:pt x="435" y="1257"/>
                </a:lnTo>
                <a:lnTo>
                  <a:pt x="450" y="1257"/>
                </a:lnTo>
                <a:lnTo>
                  <a:pt x="450" y="1257"/>
                </a:lnTo>
                <a:lnTo>
                  <a:pt x="467" y="1259"/>
                </a:lnTo>
                <a:lnTo>
                  <a:pt x="486" y="1263"/>
                </a:lnTo>
                <a:lnTo>
                  <a:pt x="506" y="1268"/>
                </a:lnTo>
                <a:lnTo>
                  <a:pt x="506" y="1268"/>
                </a:lnTo>
                <a:lnTo>
                  <a:pt x="523" y="1349"/>
                </a:lnTo>
                <a:lnTo>
                  <a:pt x="534" y="1407"/>
                </a:lnTo>
                <a:lnTo>
                  <a:pt x="536" y="1429"/>
                </a:lnTo>
                <a:lnTo>
                  <a:pt x="538" y="1440"/>
                </a:lnTo>
                <a:lnTo>
                  <a:pt x="538" y="1440"/>
                </a:lnTo>
                <a:lnTo>
                  <a:pt x="534" y="1455"/>
                </a:lnTo>
                <a:lnTo>
                  <a:pt x="529" y="1470"/>
                </a:lnTo>
                <a:lnTo>
                  <a:pt x="523" y="1476"/>
                </a:lnTo>
                <a:lnTo>
                  <a:pt x="517" y="1483"/>
                </a:lnTo>
                <a:lnTo>
                  <a:pt x="512" y="1489"/>
                </a:lnTo>
                <a:lnTo>
                  <a:pt x="504" y="1494"/>
                </a:lnTo>
                <a:lnTo>
                  <a:pt x="504" y="1494"/>
                </a:lnTo>
                <a:lnTo>
                  <a:pt x="467" y="1517"/>
                </a:lnTo>
                <a:lnTo>
                  <a:pt x="443" y="1535"/>
                </a:lnTo>
                <a:lnTo>
                  <a:pt x="443" y="1535"/>
                </a:lnTo>
                <a:lnTo>
                  <a:pt x="437" y="1541"/>
                </a:lnTo>
                <a:lnTo>
                  <a:pt x="431" y="1547"/>
                </a:lnTo>
                <a:lnTo>
                  <a:pt x="430" y="1550"/>
                </a:lnTo>
                <a:lnTo>
                  <a:pt x="430" y="1552"/>
                </a:lnTo>
                <a:lnTo>
                  <a:pt x="431" y="1556"/>
                </a:lnTo>
                <a:lnTo>
                  <a:pt x="435" y="1558"/>
                </a:lnTo>
                <a:lnTo>
                  <a:pt x="435" y="1558"/>
                </a:lnTo>
                <a:lnTo>
                  <a:pt x="444" y="1560"/>
                </a:lnTo>
                <a:lnTo>
                  <a:pt x="458" y="1562"/>
                </a:lnTo>
                <a:lnTo>
                  <a:pt x="497" y="1562"/>
                </a:lnTo>
                <a:lnTo>
                  <a:pt x="532" y="1558"/>
                </a:lnTo>
                <a:lnTo>
                  <a:pt x="547" y="1556"/>
                </a:lnTo>
                <a:lnTo>
                  <a:pt x="553" y="1554"/>
                </a:lnTo>
                <a:lnTo>
                  <a:pt x="553" y="1554"/>
                </a:lnTo>
                <a:lnTo>
                  <a:pt x="564" y="1547"/>
                </a:lnTo>
                <a:lnTo>
                  <a:pt x="577" y="1532"/>
                </a:lnTo>
                <a:lnTo>
                  <a:pt x="592" y="1517"/>
                </a:lnTo>
                <a:lnTo>
                  <a:pt x="600" y="1511"/>
                </a:lnTo>
                <a:lnTo>
                  <a:pt x="600" y="1511"/>
                </a:lnTo>
                <a:lnTo>
                  <a:pt x="609" y="1509"/>
                </a:lnTo>
                <a:lnTo>
                  <a:pt x="618" y="1552"/>
                </a:lnTo>
                <a:lnTo>
                  <a:pt x="618" y="1552"/>
                </a:lnTo>
                <a:lnTo>
                  <a:pt x="628" y="1550"/>
                </a:lnTo>
                <a:lnTo>
                  <a:pt x="635" y="1550"/>
                </a:lnTo>
                <a:lnTo>
                  <a:pt x="639" y="1549"/>
                </a:lnTo>
                <a:lnTo>
                  <a:pt x="639" y="1549"/>
                </a:lnTo>
                <a:lnTo>
                  <a:pt x="646" y="1513"/>
                </a:lnTo>
                <a:lnTo>
                  <a:pt x="650" y="1487"/>
                </a:lnTo>
                <a:lnTo>
                  <a:pt x="650" y="1472"/>
                </a:lnTo>
                <a:lnTo>
                  <a:pt x="650" y="1472"/>
                </a:lnTo>
                <a:lnTo>
                  <a:pt x="646" y="1459"/>
                </a:lnTo>
                <a:lnTo>
                  <a:pt x="639" y="1444"/>
                </a:lnTo>
                <a:lnTo>
                  <a:pt x="629" y="1425"/>
                </a:lnTo>
                <a:lnTo>
                  <a:pt x="629" y="1425"/>
                </a:lnTo>
                <a:lnTo>
                  <a:pt x="631" y="1418"/>
                </a:lnTo>
                <a:lnTo>
                  <a:pt x="631" y="1410"/>
                </a:lnTo>
                <a:lnTo>
                  <a:pt x="631" y="1410"/>
                </a:lnTo>
                <a:lnTo>
                  <a:pt x="629" y="1410"/>
                </a:lnTo>
                <a:lnTo>
                  <a:pt x="626" y="1410"/>
                </a:lnTo>
                <a:lnTo>
                  <a:pt x="622" y="1405"/>
                </a:lnTo>
                <a:lnTo>
                  <a:pt x="622" y="1405"/>
                </a:lnTo>
                <a:lnTo>
                  <a:pt x="613" y="1390"/>
                </a:lnTo>
                <a:lnTo>
                  <a:pt x="607" y="1382"/>
                </a:lnTo>
                <a:lnTo>
                  <a:pt x="614" y="1248"/>
                </a:lnTo>
                <a:lnTo>
                  <a:pt x="628" y="1242"/>
                </a:lnTo>
                <a:lnTo>
                  <a:pt x="628" y="1242"/>
                </a:lnTo>
                <a:lnTo>
                  <a:pt x="620" y="1179"/>
                </a:lnTo>
                <a:lnTo>
                  <a:pt x="611" y="1124"/>
                </a:lnTo>
                <a:lnTo>
                  <a:pt x="605" y="1098"/>
                </a:lnTo>
                <a:lnTo>
                  <a:pt x="600" y="1078"/>
                </a:lnTo>
                <a:lnTo>
                  <a:pt x="600" y="1078"/>
                </a:lnTo>
                <a:lnTo>
                  <a:pt x="594" y="1057"/>
                </a:lnTo>
                <a:lnTo>
                  <a:pt x="590" y="1033"/>
                </a:lnTo>
                <a:lnTo>
                  <a:pt x="585" y="986"/>
                </a:lnTo>
                <a:lnTo>
                  <a:pt x="581" y="917"/>
                </a:lnTo>
                <a:lnTo>
                  <a:pt x="581" y="917"/>
                </a:lnTo>
                <a:lnTo>
                  <a:pt x="579" y="898"/>
                </a:lnTo>
                <a:lnTo>
                  <a:pt x="581" y="880"/>
                </a:lnTo>
                <a:lnTo>
                  <a:pt x="583" y="855"/>
                </a:lnTo>
                <a:lnTo>
                  <a:pt x="583" y="855"/>
                </a:lnTo>
                <a:lnTo>
                  <a:pt x="585" y="857"/>
                </a:lnTo>
                <a:lnTo>
                  <a:pt x="590" y="859"/>
                </a:lnTo>
                <a:lnTo>
                  <a:pt x="594" y="861"/>
                </a:lnTo>
                <a:lnTo>
                  <a:pt x="598" y="859"/>
                </a:lnTo>
                <a:lnTo>
                  <a:pt x="601" y="857"/>
                </a:lnTo>
                <a:lnTo>
                  <a:pt x="603" y="853"/>
                </a:lnTo>
                <a:lnTo>
                  <a:pt x="603" y="853"/>
                </a:lnTo>
                <a:lnTo>
                  <a:pt x="609" y="839"/>
                </a:lnTo>
                <a:lnTo>
                  <a:pt x="611" y="833"/>
                </a:lnTo>
                <a:lnTo>
                  <a:pt x="609" y="829"/>
                </a:lnTo>
                <a:lnTo>
                  <a:pt x="609" y="829"/>
                </a:lnTo>
                <a:lnTo>
                  <a:pt x="590" y="777"/>
                </a:lnTo>
                <a:lnTo>
                  <a:pt x="573" y="732"/>
                </a:lnTo>
                <a:lnTo>
                  <a:pt x="573" y="732"/>
                </a:lnTo>
                <a:lnTo>
                  <a:pt x="585" y="751"/>
                </a:lnTo>
                <a:lnTo>
                  <a:pt x="594" y="769"/>
                </a:lnTo>
                <a:lnTo>
                  <a:pt x="607" y="786"/>
                </a:lnTo>
                <a:lnTo>
                  <a:pt x="607" y="786"/>
                </a:lnTo>
                <a:lnTo>
                  <a:pt x="618" y="801"/>
                </a:lnTo>
                <a:lnTo>
                  <a:pt x="629" y="809"/>
                </a:lnTo>
                <a:lnTo>
                  <a:pt x="635" y="810"/>
                </a:lnTo>
                <a:lnTo>
                  <a:pt x="637" y="810"/>
                </a:lnTo>
                <a:lnTo>
                  <a:pt x="637" y="810"/>
                </a:lnTo>
                <a:lnTo>
                  <a:pt x="631" y="797"/>
                </a:lnTo>
                <a:lnTo>
                  <a:pt x="631" y="797"/>
                </a:lnTo>
                <a:lnTo>
                  <a:pt x="618" y="779"/>
                </a:lnTo>
                <a:lnTo>
                  <a:pt x="607" y="764"/>
                </a:lnTo>
                <a:lnTo>
                  <a:pt x="598" y="749"/>
                </a:lnTo>
                <a:lnTo>
                  <a:pt x="598" y="749"/>
                </a:lnTo>
                <a:lnTo>
                  <a:pt x="592" y="736"/>
                </a:lnTo>
                <a:lnTo>
                  <a:pt x="586" y="719"/>
                </a:lnTo>
                <a:lnTo>
                  <a:pt x="581" y="700"/>
                </a:lnTo>
                <a:lnTo>
                  <a:pt x="581" y="700"/>
                </a:lnTo>
                <a:lnTo>
                  <a:pt x="596" y="704"/>
                </a:lnTo>
                <a:lnTo>
                  <a:pt x="607" y="704"/>
                </a:lnTo>
                <a:lnTo>
                  <a:pt x="611" y="704"/>
                </a:lnTo>
                <a:lnTo>
                  <a:pt x="613" y="702"/>
                </a:lnTo>
                <a:lnTo>
                  <a:pt x="613" y="702"/>
                </a:lnTo>
                <a:lnTo>
                  <a:pt x="611" y="698"/>
                </a:lnTo>
                <a:lnTo>
                  <a:pt x="605" y="691"/>
                </a:lnTo>
                <a:lnTo>
                  <a:pt x="588" y="667"/>
                </a:lnTo>
                <a:lnTo>
                  <a:pt x="570" y="639"/>
                </a:lnTo>
                <a:lnTo>
                  <a:pt x="562" y="627"/>
                </a:lnTo>
                <a:lnTo>
                  <a:pt x="558" y="620"/>
                </a:lnTo>
                <a:lnTo>
                  <a:pt x="558" y="620"/>
                </a:lnTo>
                <a:lnTo>
                  <a:pt x="555" y="592"/>
                </a:lnTo>
                <a:lnTo>
                  <a:pt x="549" y="551"/>
                </a:lnTo>
                <a:lnTo>
                  <a:pt x="545" y="498"/>
                </a:lnTo>
                <a:lnTo>
                  <a:pt x="545" y="498"/>
                </a:lnTo>
                <a:lnTo>
                  <a:pt x="557" y="485"/>
                </a:lnTo>
                <a:lnTo>
                  <a:pt x="564" y="474"/>
                </a:lnTo>
                <a:lnTo>
                  <a:pt x="568" y="469"/>
                </a:lnTo>
                <a:lnTo>
                  <a:pt x="568" y="465"/>
                </a:lnTo>
                <a:lnTo>
                  <a:pt x="568" y="465"/>
                </a:lnTo>
                <a:lnTo>
                  <a:pt x="551" y="390"/>
                </a:lnTo>
                <a:lnTo>
                  <a:pt x="538" y="341"/>
                </a:lnTo>
                <a:lnTo>
                  <a:pt x="530" y="313"/>
                </a:lnTo>
                <a:lnTo>
                  <a:pt x="530" y="313"/>
                </a:lnTo>
                <a:lnTo>
                  <a:pt x="514" y="287"/>
                </a:lnTo>
                <a:lnTo>
                  <a:pt x="501" y="265"/>
                </a:lnTo>
                <a:lnTo>
                  <a:pt x="501" y="265"/>
                </a:lnTo>
                <a:lnTo>
                  <a:pt x="495" y="252"/>
                </a:lnTo>
                <a:lnTo>
                  <a:pt x="495" y="244"/>
                </a:lnTo>
                <a:lnTo>
                  <a:pt x="495" y="244"/>
                </a:lnTo>
                <a:lnTo>
                  <a:pt x="502" y="241"/>
                </a:lnTo>
                <a:lnTo>
                  <a:pt x="517" y="231"/>
                </a:lnTo>
                <a:lnTo>
                  <a:pt x="527" y="222"/>
                </a:lnTo>
                <a:lnTo>
                  <a:pt x="536" y="214"/>
                </a:lnTo>
                <a:lnTo>
                  <a:pt x="542" y="203"/>
                </a:lnTo>
                <a:lnTo>
                  <a:pt x="547" y="194"/>
                </a:lnTo>
                <a:lnTo>
                  <a:pt x="547" y="194"/>
                </a:lnTo>
                <a:lnTo>
                  <a:pt x="547" y="183"/>
                </a:lnTo>
                <a:lnTo>
                  <a:pt x="545" y="171"/>
                </a:lnTo>
                <a:lnTo>
                  <a:pt x="542" y="158"/>
                </a:lnTo>
                <a:lnTo>
                  <a:pt x="536" y="147"/>
                </a:lnTo>
                <a:lnTo>
                  <a:pt x="521" y="125"/>
                </a:lnTo>
                <a:lnTo>
                  <a:pt x="508" y="102"/>
                </a:lnTo>
                <a:lnTo>
                  <a:pt x="508" y="102"/>
                </a:lnTo>
                <a:lnTo>
                  <a:pt x="495" y="76"/>
                </a:lnTo>
                <a:lnTo>
                  <a:pt x="484" y="61"/>
                </a:lnTo>
                <a:lnTo>
                  <a:pt x="473" y="48"/>
                </a:lnTo>
                <a:lnTo>
                  <a:pt x="461" y="35"/>
                </a:lnTo>
                <a:lnTo>
                  <a:pt x="448" y="24"/>
                </a:lnTo>
                <a:lnTo>
                  <a:pt x="433" y="13"/>
                </a:lnTo>
                <a:lnTo>
                  <a:pt x="420" y="5"/>
                </a:lnTo>
                <a:lnTo>
                  <a:pt x="420" y="5"/>
                </a:lnTo>
                <a:lnTo>
                  <a:pt x="407" y="1"/>
                </a:lnTo>
                <a:lnTo>
                  <a:pt x="396" y="0"/>
                </a:lnTo>
                <a:lnTo>
                  <a:pt x="387" y="0"/>
                </a:lnTo>
                <a:lnTo>
                  <a:pt x="381" y="1"/>
                </a:lnTo>
                <a:lnTo>
                  <a:pt x="372" y="5"/>
                </a:lnTo>
                <a:lnTo>
                  <a:pt x="370" y="7"/>
                </a:lnTo>
                <a:lnTo>
                  <a:pt x="370" y="7"/>
                </a:lnTo>
                <a:lnTo>
                  <a:pt x="364" y="7"/>
                </a:lnTo>
                <a:lnTo>
                  <a:pt x="347" y="7"/>
                </a:lnTo>
                <a:lnTo>
                  <a:pt x="338" y="9"/>
                </a:lnTo>
                <a:lnTo>
                  <a:pt x="327" y="11"/>
                </a:lnTo>
                <a:lnTo>
                  <a:pt x="316" y="16"/>
                </a:lnTo>
                <a:lnTo>
                  <a:pt x="304" y="22"/>
                </a:lnTo>
                <a:lnTo>
                  <a:pt x="304" y="22"/>
                </a:lnTo>
                <a:lnTo>
                  <a:pt x="295" y="29"/>
                </a:lnTo>
                <a:lnTo>
                  <a:pt x="289" y="41"/>
                </a:lnTo>
                <a:lnTo>
                  <a:pt x="284" y="50"/>
                </a:lnTo>
                <a:lnTo>
                  <a:pt x="280" y="61"/>
                </a:lnTo>
                <a:lnTo>
                  <a:pt x="276" y="78"/>
                </a:lnTo>
                <a:lnTo>
                  <a:pt x="276" y="84"/>
                </a:lnTo>
                <a:lnTo>
                  <a:pt x="263" y="134"/>
                </a:lnTo>
                <a:lnTo>
                  <a:pt x="265" y="147"/>
                </a:lnTo>
                <a:lnTo>
                  <a:pt x="265" y="147"/>
                </a:lnTo>
                <a:lnTo>
                  <a:pt x="267" y="151"/>
                </a:lnTo>
                <a:lnTo>
                  <a:pt x="267" y="153"/>
                </a:lnTo>
                <a:lnTo>
                  <a:pt x="265" y="157"/>
                </a:lnTo>
                <a:lnTo>
                  <a:pt x="265" y="157"/>
                </a:lnTo>
                <a:lnTo>
                  <a:pt x="263" y="160"/>
                </a:lnTo>
                <a:lnTo>
                  <a:pt x="261" y="162"/>
                </a:lnTo>
                <a:lnTo>
                  <a:pt x="263" y="166"/>
                </a:lnTo>
                <a:lnTo>
                  <a:pt x="263" y="166"/>
                </a:lnTo>
                <a:lnTo>
                  <a:pt x="265" y="177"/>
                </a:lnTo>
                <a:lnTo>
                  <a:pt x="265" y="177"/>
                </a:lnTo>
                <a:lnTo>
                  <a:pt x="267" y="183"/>
                </a:lnTo>
                <a:lnTo>
                  <a:pt x="265" y="198"/>
                </a:lnTo>
                <a:lnTo>
                  <a:pt x="265" y="198"/>
                </a:lnTo>
                <a:lnTo>
                  <a:pt x="261" y="207"/>
                </a:lnTo>
                <a:lnTo>
                  <a:pt x="261" y="222"/>
                </a:lnTo>
                <a:lnTo>
                  <a:pt x="263" y="242"/>
                </a:lnTo>
                <a:lnTo>
                  <a:pt x="267" y="263"/>
                </a:lnTo>
                <a:lnTo>
                  <a:pt x="267" y="263"/>
                </a:lnTo>
                <a:lnTo>
                  <a:pt x="276" y="287"/>
                </a:lnTo>
                <a:lnTo>
                  <a:pt x="278" y="291"/>
                </a:lnTo>
                <a:lnTo>
                  <a:pt x="278" y="291"/>
                </a:lnTo>
                <a:lnTo>
                  <a:pt x="260" y="330"/>
                </a:lnTo>
                <a:lnTo>
                  <a:pt x="245" y="360"/>
                </a:lnTo>
                <a:lnTo>
                  <a:pt x="235" y="384"/>
                </a:lnTo>
                <a:lnTo>
                  <a:pt x="235" y="384"/>
                </a:lnTo>
                <a:lnTo>
                  <a:pt x="233" y="398"/>
                </a:lnTo>
                <a:lnTo>
                  <a:pt x="232" y="411"/>
                </a:lnTo>
                <a:lnTo>
                  <a:pt x="232" y="424"/>
                </a:lnTo>
                <a:lnTo>
                  <a:pt x="232" y="435"/>
                </a:lnTo>
                <a:lnTo>
                  <a:pt x="232" y="435"/>
                </a:lnTo>
                <a:lnTo>
                  <a:pt x="241" y="480"/>
                </a:lnTo>
                <a:lnTo>
                  <a:pt x="241" y="480"/>
                </a:lnTo>
                <a:lnTo>
                  <a:pt x="233" y="497"/>
                </a:lnTo>
                <a:lnTo>
                  <a:pt x="228" y="508"/>
                </a:lnTo>
                <a:lnTo>
                  <a:pt x="224" y="512"/>
                </a:lnTo>
                <a:lnTo>
                  <a:pt x="224" y="512"/>
                </a:lnTo>
                <a:lnTo>
                  <a:pt x="218" y="519"/>
                </a:lnTo>
                <a:lnTo>
                  <a:pt x="209" y="538"/>
                </a:lnTo>
                <a:lnTo>
                  <a:pt x="205" y="549"/>
                </a:lnTo>
                <a:lnTo>
                  <a:pt x="202" y="558"/>
                </a:lnTo>
                <a:lnTo>
                  <a:pt x="200" y="569"/>
                </a:lnTo>
                <a:lnTo>
                  <a:pt x="202" y="579"/>
                </a:lnTo>
                <a:lnTo>
                  <a:pt x="202" y="579"/>
                </a:lnTo>
                <a:lnTo>
                  <a:pt x="205" y="584"/>
                </a:lnTo>
                <a:lnTo>
                  <a:pt x="213" y="592"/>
                </a:lnTo>
                <a:lnTo>
                  <a:pt x="218" y="596"/>
                </a:lnTo>
                <a:lnTo>
                  <a:pt x="228" y="601"/>
                </a:lnTo>
                <a:lnTo>
                  <a:pt x="241" y="605"/>
                </a:lnTo>
                <a:lnTo>
                  <a:pt x="248" y="607"/>
                </a:lnTo>
                <a:lnTo>
                  <a:pt x="248" y="607"/>
                </a:lnTo>
                <a:lnTo>
                  <a:pt x="261" y="607"/>
                </a:lnTo>
                <a:lnTo>
                  <a:pt x="271" y="609"/>
                </a:lnTo>
                <a:lnTo>
                  <a:pt x="271" y="609"/>
                </a:lnTo>
                <a:lnTo>
                  <a:pt x="273" y="611"/>
                </a:lnTo>
                <a:lnTo>
                  <a:pt x="273" y="622"/>
                </a:lnTo>
                <a:lnTo>
                  <a:pt x="271" y="639"/>
                </a:lnTo>
                <a:lnTo>
                  <a:pt x="263" y="665"/>
                </a:lnTo>
                <a:lnTo>
                  <a:pt x="263" y="665"/>
                </a:lnTo>
                <a:lnTo>
                  <a:pt x="254" y="693"/>
                </a:lnTo>
                <a:lnTo>
                  <a:pt x="248" y="715"/>
                </a:lnTo>
                <a:lnTo>
                  <a:pt x="245" y="736"/>
                </a:lnTo>
                <a:lnTo>
                  <a:pt x="243" y="756"/>
                </a:lnTo>
                <a:lnTo>
                  <a:pt x="243" y="756"/>
                </a:lnTo>
                <a:lnTo>
                  <a:pt x="241" y="768"/>
                </a:lnTo>
                <a:lnTo>
                  <a:pt x="239" y="779"/>
                </a:lnTo>
                <a:lnTo>
                  <a:pt x="230" y="799"/>
                </a:lnTo>
                <a:lnTo>
                  <a:pt x="217" y="825"/>
                </a:lnTo>
                <a:lnTo>
                  <a:pt x="217" y="825"/>
                </a:lnTo>
                <a:lnTo>
                  <a:pt x="207" y="844"/>
                </a:lnTo>
                <a:lnTo>
                  <a:pt x="204" y="853"/>
                </a:lnTo>
                <a:lnTo>
                  <a:pt x="204" y="855"/>
                </a:lnTo>
                <a:lnTo>
                  <a:pt x="204" y="855"/>
                </a:lnTo>
                <a:lnTo>
                  <a:pt x="204" y="855"/>
                </a:lnTo>
                <a:lnTo>
                  <a:pt x="205" y="857"/>
                </a:lnTo>
                <a:lnTo>
                  <a:pt x="209" y="857"/>
                </a:lnTo>
                <a:lnTo>
                  <a:pt x="211" y="853"/>
                </a:lnTo>
                <a:lnTo>
                  <a:pt x="215" y="850"/>
                </a:lnTo>
                <a:lnTo>
                  <a:pt x="215" y="850"/>
                </a:lnTo>
                <a:lnTo>
                  <a:pt x="215" y="846"/>
                </a:lnTo>
                <a:lnTo>
                  <a:pt x="217" y="846"/>
                </a:lnTo>
                <a:lnTo>
                  <a:pt x="218" y="850"/>
                </a:lnTo>
                <a:lnTo>
                  <a:pt x="220" y="855"/>
                </a:lnTo>
                <a:lnTo>
                  <a:pt x="220" y="855"/>
                </a:lnTo>
                <a:lnTo>
                  <a:pt x="215" y="895"/>
                </a:lnTo>
                <a:lnTo>
                  <a:pt x="211" y="945"/>
                </a:lnTo>
                <a:lnTo>
                  <a:pt x="211" y="945"/>
                </a:lnTo>
                <a:lnTo>
                  <a:pt x="202" y="1027"/>
                </a:lnTo>
                <a:lnTo>
                  <a:pt x="194" y="1080"/>
                </a:lnTo>
                <a:lnTo>
                  <a:pt x="185" y="1117"/>
                </a:lnTo>
                <a:lnTo>
                  <a:pt x="185" y="1117"/>
                </a:lnTo>
                <a:lnTo>
                  <a:pt x="179" y="1141"/>
                </a:lnTo>
                <a:lnTo>
                  <a:pt x="176" y="1167"/>
                </a:lnTo>
                <a:lnTo>
                  <a:pt x="172" y="1203"/>
                </a:lnTo>
                <a:lnTo>
                  <a:pt x="172" y="1203"/>
                </a:lnTo>
                <a:lnTo>
                  <a:pt x="166" y="1216"/>
                </a:lnTo>
                <a:lnTo>
                  <a:pt x="166" y="1216"/>
                </a:lnTo>
                <a:lnTo>
                  <a:pt x="170" y="1218"/>
                </a:lnTo>
                <a:lnTo>
                  <a:pt x="172" y="1220"/>
                </a:lnTo>
                <a:lnTo>
                  <a:pt x="172" y="1222"/>
                </a:lnTo>
                <a:lnTo>
                  <a:pt x="172" y="122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E07417A1-2F3D-437A-8F8B-3BEEFEC0593E}"/>
              </a:ext>
            </a:extLst>
          </p:cNvPr>
          <p:cNvSpPr>
            <a:spLocks noEditPoints="1"/>
          </p:cNvSpPr>
          <p:nvPr/>
        </p:nvSpPr>
        <p:spPr bwMode="auto">
          <a:xfrm>
            <a:off x="901690" y="4616629"/>
            <a:ext cx="707947" cy="1688294"/>
          </a:xfrm>
          <a:custGeom>
            <a:avLst/>
            <a:gdLst>
              <a:gd name="T0" fmla="*/ 307 w 486"/>
              <a:gd name="T1" fmla="*/ 740 h 1159"/>
              <a:gd name="T2" fmla="*/ 312 w 486"/>
              <a:gd name="T3" fmla="*/ 738 h 1159"/>
              <a:gd name="T4" fmla="*/ 337 w 486"/>
              <a:gd name="T5" fmla="*/ 719 h 1159"/>
              <a:gd name="T6" fmla="*/ 361 w 486"/>
              <a:gd name="T7" fmla="*/ 654 h 1159"/>
              <a:gd name="T8" fmla="*/ 406 w 486"/>
              <a:gd name="T9" fmla="*/ 583 h 1159"/>
              <a:gd name="T10" fmla="*/ 400 w 486"/>
              <a:gd name="T11" fmla="*/ 534 h 1159"/>
              <a:gd name="T12" fmla="*/ 374 w 486"/>
              <a:gd name="T13" fmla="*/ 477 h 1159"/>
              <a:gd name="T14" fmla="*/ 409 w 486"/>
              <a:gd name="T15" fmla="*/ 448 h 1159"/>
              <a:gd name="T16" fmla="*/ 475 w 486"/>
              <a:gd name="T17" fmla="*/ 370 h 1159"/>
              <a:gd name="T18" fmla="*/ 406 w 486"/>
              <a:gd name="T19" fmla="*/ 394 h 1159"/>
              <a:gd name="T20" fmla="*/ 357 w 486"/>
              <a:gd name="T21" fmla="*/ 396 h 1159"/>
              <a:gd name="T22" fmla="*/ 348 w 486"/>
              <a:gd name="T23" fmla="*/ 295 h 1159"/>
              <a:gd name="T24" fmla="*/ 297 w 486"/>
              <a:gd name="T25" fmla="*/ 213 h 1159"/>
              <a:gd name="T26" fmla="*/ 310 w 486"/>
              <a:gd name="T27" fmla="*/ 198 h 1159"/>
              <a:gd name="T28" fmla="*/ 327 w 486"/>
              <a:gd name="T29" fmla="*/ 170 h 1159"/>
              <a:gd name="T30" fmla="*/ 338 w 486"/>
              <a:gd name="T31" fmla="*/ 129 h 1159"/>
              <a:gd name="T32" fmla="*/ 340 w 486"/>
              <a:gd name="T33" fmla="*/ 93 h 1159"/>
              <a:gd name="T34" fmla="*/ 338 w 486"/>
              <a:gd name="T35" fmla="*/ 60 h 1159"/>
              <a:gd name="T36" fmla="*/ 327 w 486"/>
              <a:gd name="T37" fmla="*/ 17 h 1159"/>
              <a:gd name="T38" fmla="*/ 267 w 486"/>
              <a:gd name="T39" fmla="*/ 4 h 1159"/>
              <a:gd name="T40" fmla="*/ 224 w 486"/>
              <a:gd name="T41" fmla="*/ 11 h 1159"/>
              <a:gd name="T42" fmla="*/ 185 w 486"/>
              <a:gd name="T43" fmla="*/ 64 h 1159"/>
              <a:gd name="T44" fmla="*/ 180 w 486"/>
              <a:gd name="T45" fmla="*/ 105 h 1159"/>
              <a:gd name="T46" fmla="*/ 211 w 486"/>
              <a:gd name="T47" fmla="*/ 159 h 1159"/>
              <a:gd name="T48" fmla="*/ 187 w 486"/>
              <a:gd name="T49" fmla="*/ 196 h 1159"/>
              <a:gd name="T50" fmla="*/ 152 w 486"/>
              <a:gd name="T51" fmla="*/ 301 h 1159"/>
              <a:gd name="T52" fmla="*/ 109 w 486"/>
              <a:gd name="T53" fmla="*/ 471 h 1159"/>
              <a:gd name="T54" fmla="*/ 109 w 486"/>
              <a:gd name="T55" fmla="*/ 534 h 1159"/>
              <a:gd name="T56" fmla="*/ 120 w 486"/>
              <a:gd name="T57" fmla="*/ 637 h 1159"/>
              <a:gd name="T58" fmla="*/ 144 w 486"/>
              <a:gd name="T59" fmla="*/ 714 h 1159"/>
              <a:gd name="T60" fmla="*/ 152 w 486"/>
              <a:gd name="T61" fmla="*/ 766 h 1159"/>
              <a:gd name="T62" fmla="*/ 159 w 486"/>
              <a:gd name="T63" fmla="*/ 848 h 1159"/>
              <a:gd name="T64" fmla="*/ 148 w 486"/>
              <a:gd name="T65" fmla="*/ 858 h 1159"/>
              <a:gd name="T66" fmla="*/ 129 w 486"/>
              <a:gd name="T67" fmla="*/ 882 h 1159"/>
              <a:gd name="T68" fmla="*/ 40 w 486"/>
              <a:gd name="T69" fmla="*/ 998 h 1159"/>
              <a:gd name="T70" fmla="*/ 40 w 486"/>
              <a:gd name="T71" fmla="*/ 1017 h 1159"/>
              <a:gd name="T72" fmla="*/ 25 w 486"/>
              <a:gd name="T73" fmla="*/ 1030 h 1159"/>
              <a:gd name="T74" fmla="*/ 8 w 486"/>
              <a:gd name="T75" fmla="*/ 1069 h 1159"/>
              <a:gd name="T76" fmla="*/ 2 w 486"/>
              <a:gd name="T77" fmla="*/ 1091 h 1159"/>
              <a:gd name="T78" fmla="*/ 79 w 486"/>
              <a:gd name="T79" fmla="*/ 1134 h 1159"/>
              <a:gd name="T80" fmla="*/ 148 w 486"/>
              <a:gd name="T81" fmla="*/ 1145 h 1159"/>
              <a:gd name="T82" fmla="*/ 167 w 486"/>
              <a:gd name="T83" fmla="*/ 1134 h 1159"/>
              <a:gd name="T84" fmla="*/ 114 w 486"/>
              <a:gd name="T85" fmla="*/ 1073 h 1159"/>
              <a:gd name="T86" fmla="*/ 122 w 486"/>
              <a:gd name="T87" fmla="*/ 1054 h 1159"/>
              <a:gd name="T88" fmla="*/ 195 w 486"/>
              <a:gd name="T89" fmla="*/ 944 h 1159"/>
              <a:gd name="T90" fmla="*/ 189 w 486"/>
              <a:gd name="T91" fmla="*/ 1127 h 1159"/>
              <a:gd name="T92" fmla="*/ 195 w 486"/>
              <a:gd name="T93" fmla="*/ 1159 h 1159"/>
              <a:gd name="T94" fmla="*/ 344 w 486"/>
              <a:gd name="T95" fmla="*/ 1155 h 1159"/>
              <a:gd name="T96" fmla="*/ 381 w 486"/>
              <a:gd name="T97" fmla="*/ 1142 h 1159"/>
              <a:gd name="T98" fmla="*/ 359 w 486"/>
              <a:gd name="T99" fmla="*/ 1119 h 1159"/>
              <a:gd name="T100" fmla="*/ 286 w 486"/>
              <a:gd name="T101" fmla="*/ 1080 h 1159"/>
              <a:gd name="T102" fmla="*/ 294 w 486"/>
              <a:gd name="T103" fmla="*/ 869 h 1159"/>
              <a:gd name="T104" fmla="*/ 335 w 486"/>
              <a:gd name="T105" fmla="*/ 467 h 1159"/>
              <a:gd name="T106" fmla="*/ 320 w 486"/>
              <a:gd name="T107" fmla="*/ 501 h 1159"/>
              <a:gd name="T108" fmla="*/ 325 w 486"/>
              <a:gd name="T109" fmla="*/ 465 h 1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86" h="1159">
                <a:moveTo>
                  <a:pt x="294" y="869"/>
                </a:moveTo>
                <a:lnTo>
                  <a:pt x="294" y="869"/>
                </a:lnTo>
                <a:lnTo>
                  <a:pt x="301" y="805"/>
                </a:lnTo>
                <a:lnTo>
                  <a:pt x="305" y="762"/>
                </a:lnTo>
                <a:lnTo>
                  <a:pt x="307" y="740"/>
                </a:lnTo>
                <a:lnTo>
                  <a:pt x="307" y="740"/>
                </a:lnTo>
                <a:lnTo>
                  <a:pt x="305" y="740"/>
                </a:lnTo>
                <a:lnTo>
                  <a:pt x="307" y="740"/>
                </a:lnTo>
                <a:lnTo>
                  <a:pt x="307" y="740"/>
                </a:lnTo>
                <a:lnTo>
                  <a:pt x="312" y="738"/>
                </a:lnTo>
                <a:lnTo>
                  <a:pt x="322" y="734"/>
                </a:lnTo>
                <a:lnTo>
                  <a:pt x="333" y="727"/>
                </a:lnTo>
                <a:lnTo>
                  <a:pt x="337" y="723"/>
                </a:lnTo>
                <a:lnTo>
                  <a:pt x="337" y="719"/>
                </a:lnTo>
                <a:lnTo>
                  <a:pt x="337" y="719"/>
                </a:lnTo>
                <a:lnTo>
                  <a:pt x="335" y="691"/>
                </a:lnTo>
                <a:lnTo>
                  <a:pt x="331" y="671"/>
                </a:lnTo>
                <a:lnTo>
                  <a:pt x="331" y="671"/>
                </a:lnTo>
                <a:lnTo>
                  <a:pt x="348" y="663"/>
                </a:lnTo>
                <a:lnTo>
                  <a:pt x="361" y="654"/>
                </a:lnTo>
                <a:lnTo>
                  <a:pt x="366" y="650"/>
                </a:lnTo>
                <a:lnTo>
                  <a:pt x="372" y="645"/>
                </a:lnTo>
                <a:lnTo>
                  <a:pt x="372" y="645"/>
                </a:lnTo>
                <a:lnTo>
                  <a:pt x="393" y="609"/>
                </a:lnTo>
                <a:lnTo>
                  <a:pt x="406" y="583"/>
                </a:lnTo>
                <a:lnTo>
                  <a:pt x="406" y="583"/>
                </a:lnTo>
                <a:lnTo>
                  <a:pt x="404" y="561"/>
                </a:lnTo>
                <a:lnTo>
                  <a:pt x="402" y="544"/>
                </a:lnTo>
                <a:lnTo>
                  <a:pt x="400" y="534"/>
                </a:lnTo>
                <a:lnTo>
                  <a:pt x="400" y="534"/>
                </a:lnTo>
                <a:lnTo>
                  <a:pt x="366" y="495"/>
                </a:lnTo>
                <a:lnTo>
                  <a:pt x="366" y="477"/>
                </a:lnTo>
                <a:lnTo>
                  <a:pt x="366" y="477"/>
                </a:lnTo>
                <a:lnTo>
                  <a:pt x="374" y="477"/>
                </a:lnTo>
                <a:lnTo>
                  <a:pt x="374" y="477"/>
                </a:lnTo>
                <a:lnTo>
                  <a:pt x="381" y="473"/>
                </a:lnTo>
                <a:lnTo>
                  <a:pt x="391" y="465"/>
                </a:lnTo>
                <a:lnTo>
                  <a:pt x="402" y="456"/>
                </a:lnTo>
                <a:lnTo>
                  <a:pt x="409" y="448"/>
                </a:lnTo>
                <a:lnTo>
                  <a:pt x="409" y="448"/>
                </a:lnTo>
                <a:lnTo>
                  <a:pt x="426" y="422"/>
                </a:lnTo>
                <a:lnTo>
                  <a:pt x="486" y="402"/>
                </a:lnTo>
                <a:lnTo>
                  <a:pt x="480" y="370"/>
                </a:lnTo>
                <a:lnTo>
                  <a:pt x="475" y="370"/>
                </a:lnTo>
                <a:lnTo>
                  <a:pt x="475" y="370"/>
                </a:lnTo>
                <a:lnTo>
                  <a:pt x="441" y="385"/>
                </a:lnTo>
                <a:lnTo>
                  <a:pt x="419" y="392"/>
                </a:lnTo>
                <a:lnTo>
                  <a:pt x="409" y="394"/>
                </a:lnTo>
                <a:lnTo>
                  <a:pt x="406" y="394"/>
                </a:lnTo>
                <a:lnTo>
                  <a:pt x="406" y="394"/>
                </a:lnTo>
                <a:lnTo>
                  <a:pt x="404" y="392"/>
                </a:lnTo>
                <a:lnTo>
                  <a:pt x="398" y="392"/>
                </a:lnTo>
                <a:lnTo>
                  <a:pt x="387" y="392"/>
                </a:lnTo>
                <a:lnTo>
                  <a:pt x="372" y="396"/>
                </a:lnTo>
                <a:lnTo>
                  <a:pt x="357" y="396"/>
                </a:lnTo>
                <a:lnTo>
                  <a:pt x="357" y="396"/>
                </a:lnTo>
                <a:lnTo>
                  <a:pt x="355" y="314"/>
                </a:lnTo>
                <a:lnTo>
                  <a:pt x="355" y="314"/>
                </a:lnTo>
                <a:lnTo>
                  <a:pt x="351" y="306"/>
                </a:lnTo>
                <a:lnTo>
                  <a:pt x="348" y="295"/>
                </a:lnTo>
                <a:lnTo>
                  <a:pt x="331" y="271"/>
                </a:lnTo>
                <a:lnTo>
                  <a:pt x="305" y="235"/>
                </a:lnTo>
                <a:lnTo>
                  <a:pt x="305" y="235"/>
                </a:lnTo>
                <a:lnTo>
                  <a:pt x="301" y="224"/>
                </a:lnTo>
                <a:lnTo>
                  <a:pt x="297" y="213"/>
                </a:lnTo>
                <a:lnTo>
                  <a:pt x="297" y="193"/>
                </a:lnTo>
                <a:lnTo>
                  <a:pt x="297" y="193"/>
                </a:lnTo>
                <a:lnTo>
                  <a:pt x="299" y="196"/>
                </a:lnTo>
                <a:lnTo>
                  <a:pt x="307" y="198"/>
                </a:lnTo>
                <a:lnTo>
                  <a:pt x="310" y="198"/>
                </a:lnTo>
                <a:lnTo>
                  <a:pt x="316" y="196"/>
                </a:lnTo>
                <a:lnTo>
                  <a:pt x="320" y="193"/>
                </a:lnTo>
                <a:lnTo>
                  <a:pt x="323" y="185"/>
                </a:lnTo>
                <a:lnTo>
                  <a:pt x="323" y="185"/>
                </a:lnTo>
                <a:lnTo>
                  <a:pt x="327" y="170"/>
                </a:lnTo>
                <a:lnTo>
                  <a:pt x="329" y="159"/>
                </a:lnTo>
                <a:lnTo>
                  <a:pt x="331" y="151"/>
                </a:lnTo>
                <a:lnTo>
                  <a:pt x="331" y="151"/>
                </a:lnTo>
                <a:lnTo>
                  <a:pt x="337" y="138"/>
                </a:lnTo>
                <a:lnTo>
                  <a:pt x="338" y="129"/>
                </a:lnTo>
                <a:lnTo>
                  <a:pt x="340" y="122"/>
                </a:lnTo>
                <a:lnTo>
                  <a:pt x="340" y="122"/>
                </a:lnTo>
                <a:lnTo>
                  <a:pt x="340" y="108"/>
                </a:lnTo>
                <a:lnTo>
                  <a:pt x="340" y="99"/>
                </a:lnTo>
                <a:lnTo>
                  <a:pt x="340" y="93"/>
                </a:lnTo>
                <a:lnTo>
                  <a:pt x="340" y="93"/>
                </a:lnTo>
                <a:lnTo>
                  <a:pt x="338" y="75"/>
                </a:lnTo>
                <a:lnTo>
                  <a:pt x="337" y="62"/>
                </a:lnTo>
                <a:lnTo>
                  <a:pt x="337" y="62"/>
                </a:lnTo>
                <a:lnTo>
                  <a:pt x="338" y="60"/>
                </a:lnTo>
                <a:lnTo>
                  <a:pt x="337" y="51"/>
                </a:lnTo>
                <a:lnTo>
                  <a:pt x="337" y="51"/>
                </a:lnTo>
                <a:lnTo>
                  <a:pt x="333" y="30"/>
                </a:lnTo>
                <a:lnTo>
                  <a:pt x="329" y="21"/>
                </a:lnTo>
                <a:lnTo>
                  <a:pt x="327" y="17"/>
                </a:lnTo>
                <a:lnTo>
                  <a:pt x="325" y="17"/>
                </a:lnTo>
                <a:lnTo>
                  <a:pt x="325" y="17"/>
                </a:lnTo>
                <a:lnTo>
                  <a:pt x="288" y="9"/>
                </a:lnTo>
                <a:lnTo>
                  <a:pt x="288" y="9"/>
                </a:lnTo>
                <a:lnTo>
                  <a:pt x="267" y="4"/>
                </a:lnTo>
                <a:lnTo>
                  <a:pt x="251" y="0"/>
                </a:lnTo>
                <a:lnTo>
                  <a:pt x="243" y="0"/>
                </a:lnTo>
                <a:lnTo>
                  <a:pt x="238" y="2"/>
                </a:lnTo>
                <a:lnTo>
                  <a:pt x="238" y="2"/>
                </a:lnTo>
                <a:lnTo>
                  <a:pt x="224" y="11"/>
                </a:lnTo>
                <a:lnTo>
                  <a:pt x="210" y="24"/>
                </a:lnTo>
                <a:lnTo>
                  <a:pt x="196" y="41"/>
                </a:lnTo>
                <a:lnTo>
                  <a:pt x="189" y="52"/>
                </a:lnTo>
                <a:lnTo>
                  <a:pt x="189" y="52"/>
                </a:lnTo>
                <a:lnTo>
                  <a:pt x="185" y="64"/>
                </a:lnTo>
                <a:lnTo>
                  <a:pt x="183" y="75"/>
                </a:lnTo>
                <a:lnTo>
                  <a:pt x="183" y="84"/>
                </a:lnTo>
                <a:lnTo>
                  <a:pt x="183" y="84"/>
                </a:lnTo>
                <a:lnTo>
                  <a:pt x="180" y="105"/>
                </a:lnTo>
                <a:lnTo>
                  <a:pt x="180" y="105"/>
                </a:lnTo>
                <a:lnTo>
                  <a:pt x="182" y="110"/>
                </a:lnTo>
                <a:lnTo>
                  <a:pt x="183" y="116"/>
                </a:lnTo>
                <a:lnTo>
                  <a:pt x="189" y="125"/>
                </a:lnTo>
                <a:lnTo>
                  <a:pt x="191" y="136"/>
                </a:lnTo>
                <a:lnTo>
                  <a:pt x="211" y="159"/>
                </a:lnTo>
                <a:lnTo>
                  <a:pt x="208" y="191"/>
                </a:lnTo>
                <a:lnTo>
                  <a:pt x="208" y="191"/>
                </a:lnTo>
                <a:lnTo>
                  <a:pt x="204" y="191"/>
                </a:lnTo>
                <a:lnTo>
                  <a:pt x="196" y="193"/>
                </a:lnTo>
                <a:lnTo>
                  <a:pt x="187" y="196"/>
                </a:lnTo>
                <a:lnTo>
                  <a:pt x="183" y="200"/>
                </a:lnTo>
                <a:lnTo>
                  <a:pt x="180" y="206"/>
                </a:lnTo>
                <a:lnTo>
                  <a:pt x="180" y="206"/>
                </a:lnTo>
                <a:lnTo>
                  <a:pt x="168" y="239"/>
                </a:lnTo>
                <a:lnTo>
                  <a:pt x="152" y="301"/>
                </a:lnTo>
                <a:lnTo>
                  <a:pt x="133" y="363"/>
                </a:lnTo>
                <a:lnTo>
                  <a:pt x="122" y="400"/>
                </a:lnTo>
                <a:lnTo>
                  <a:pt x="122" y="400"/>
                </a:lnTo>
                <a:lnTo>
                  <a:pt x="116" y="428"/>
                </a:lnTo>
                <a:lnTo>
                  <a:pt x="109" y="471"/>
                </a:lnTo>
                <a:lnTo>
                  <a:pt x="105" y="512"/>
                </a:lnTo>
                <a:lnTo>
                  <a:pt x="105" y="527"/>
                </a:lnTo>
                <a:lnTo>
                  <a:pt x="107" y="531"/>
                </a:lnTo>
                <a:lnTo>
                  <a:pt x="109" y="534"/>
                </a:lnTo>
                <a:lnTo>
                  <a:pt x="109" y="534"/>
                </a:lnTo>
                <a:lnTo>
                  <a:pt x="122" y="542"/>
                </a:lnTo>
                <a:lnTo>
                  <a:pt x="122" y="542"/>
                </a:lnTo>
                <a:lnTo>
                  <a:pt x="120" y="579"/>
                </a:lnTo>
                <a:lnTo>
                  <a:pt x="120" y="609"/>
                </a:lnTo>
                <a:lnTo>
                  <a:pt x="120" y="637"/>
                </a:lnTo>
                <a:lnTo>
                  <a:pt x="120" y="637"/>
                </a:lnTo>
                <a:lnTo>
                  <a:pt x="122" y="648"/>
                </a:lnTo>
                <a:lnTo>
                  <a:pt x="126" y="662"/>
                </a:lnTo>
                <a:lnTo>
                  <a:pt x="135" y="690"/>
                </a:lnTo>
                <a:lnTo>
                  <a:pt x="144" y="714"/>
                </a:lnTo>
                <a:lnTo>
                  <a:pt x="148" y="729"/>
                </a:lnTo>
                <a:lnTo>
                  <a:pt x="148" y="729"/>
                </a:lnTo>
                <a:lnTo>
                  <a:pt x="148" y="749"/>
                </a:lnTo>
                <a:lnTo>
                  <a:pt x="150" y="759"/>
                </a:lnTo>
                <a:lnTo>
                  <a:pt x="152" y="766"/>
                </a:lnTo>
                <a:lnTo>
                  <a:pt x="152" y="766"/>
                </a:lnTo>
                <a:lnTo>
                  <a:pt x="159" y="783"/>
                </a:lnTo>
                <a:lnTo>
                  <a:pt x="159" y="783"/>
                </a:lnTo>
                <a:lnTo>
                  <a:pt x="161" y="817"/>
                </a:lnTo>
                <a:lnTo>
                  <a:pt x="159" y="848"/>
                </a:lnTo>
                <a:lnTo>
                  <a:pt x="159" y="848"/>
                </a:lnTo>
                <a:lnTo>
                  <a:pt x="154" y="850"/>
                </a:lnTo>
                <a:lnTo>
                  <a:pt x="150" y="852"/>
                </a:lnTo>
                <a:lnTo>
                  <a:pt x="148" y="858"/>
                </a:lnTo>
                <a:lnTo>
                  <a:pt x="148" y="858"/>
                </a:lnTo>
                <a:lnTo>
                  <a:pt x="148" y="861"/>
                </a:lnTo>
                <a:lnTo>
                  <a:pt x="144" y="865"/>
                </a:lnTo>
                <a:lnTo>
                  <a:pt x="140" y="869"/>
                </a:lnTo>
                <a:lnTo>
                  <a:pt x="140" y="869"/>
                </a:lnTo>
                <a:lnTo>
                  <a:pt x="129" y="882"/>
                </a:lnTo>
                <a:lnTo>
                  <a:pt x="105" y="914"/>
                </a:lnTo>
                <a:lnTo>
                  <a:pt x="79" y="951"/>
                </a:lnTo>
                <a:lnTo>
                  <a:pt x="55" y="981"/>
                </a:lnTo>
                <a:lnTo>
                  <a:pt x="55" y="981"/>
                </a:lnTo>
                <a:lnTo>
                  <a:pt x="40" y="998"/>
                </a:lnTo>
                <a:lnTo>
                  <a:pt x="36" y="1007"/>
                </a:lnTo>
                <a:lnTo>
                  <a:pt x="36" y="1009"/>
                </a:lnTo>
                <a:lnTo>
                  <a:pt x="36" y="1011"/>
                </a:lnTo>
                <a:lnTo>
                  <a:pt x="40" y="1017"/>
                </a:lnTo>
                <a:lnTo>
                  <a:pt x="40" y="1017"/>
                </a:lnTo>
                <a:lnTo>
                  <a:pt x="40" y="1020"/>
                </a:lnTo>
                <a:lnTo>
                  <a:pt x="40" y="1024"/>
                </a:lnTo>
                <a:lnTo>
                  <a:pt x="34" y="1028"/>
                </a:lnTo>
                <a:lnTo>
                  <a:pt x="28" y="1028"/>
                </a:lnTo>
                <a:lnTo>
                  <a:pt x="25" y="1030"/>
                </a:lnTo>
                <a:lnTo>
                  <a:pt x="25" y="1030"/>
                </a:lnTo>
                <a:lnTo>
                  <a:pt x="21" y="1031"/>
                </a:lnTo>
                <a:lnTo>
                  <a:pt x="17" y="1035"/>
                </a:lnTo>
                <a:lnTo>
                  <a:pt x="8" y="1069"/>
                </a:lnTo>
                <a:lnTo>
                  <a:pt x="8" y="1069"/>
                </a:lnTo>
                <a:lnTo>
                  <a:pt x="6" y="1071"/>
                </a:lnTo>
                <a:lnTo>
                  <a:pt x="2" y="1078"/>
                </a:lnTo>
                <a:lnTo>
                  <a:pt x="0" y="1082"/>
                </a:lnTo>
                <a:lnTo>
                  <a:pt x="0" y="1088"/>
                </a:lnTo>
                <a:lnTo>
                  <a:pt x="2" y="1091"/>
                </a:lnTo>
                <a:lnTo>
                  <a:pt x="8" y="1097"/>
                </a:lnTo>
                <a:lnTo>
                  <a:pt x="8" y="1097"/>
                </a:lnTo>
                <a:lnTo>
                  <a:pt x="27" y="1110"/>
                </a:lnTo>
                <a:lnTo>
                  <a:pt x="51" y="1123"/>
                </a:lnTo>
                <a:lnTo>
                  <a:pt x="79" y="1134"/>
                </a:lnTo>
                <a:lnTo>
                  <a:pt x="105" y="1144"/>
                </a:lnTo>
                <a:lnTo>
                  <a:pt x="105" y="1144"/>
                </a:lnTo>
                <a:lnTo>
                  <a:pt x="116" y="1145"/>
                </a:lnTo>
                <a:lnTo>
                  <a:pt x="127" y="1147"/>
                </a:lnTo>
                <a:lnTo>
                  <a:pt x="148" y="1145"/>
                </a:lnTo>
                <a:lnTo>
                  <a:pt x="163" y="1144"/>
                </a:lnTo>
                <a:lnTo>
                  <a:pt x="167" y="1140"/>
                </a:lnTo>
                <a:lnTo>
                  <a:pt x="168" y="1138"/>
                </a:lnTo>
                <a:lnTo>
                  <a:pt x="168" y="1138"/>
                </a:lnTo>
                <a:lnTo>
                  <a:pt x="167" y="1134"/>
                </a:lnTo>
                <a:lnTo>
                  <a:pt x="165" y="1131"/>
                </a:lnTo>
                <a:lnTo>
                  <a:pt x="154" y="1121"/>
                </a:lnTo>
                <a:lnTo>
                  <a:pt x="142" y="1112"/>
                </a:lnTo>
                <a:lnTo>
                  <a:pt x="135" y="1102"/>
                </a:lnTo>
                <a:lnTo>
                  <a:pt x="114" y="1073"/>
                </a:lnTo>
                <a:lnTo>
                  <a:pt x="114" y="1073"/>
                </a:lnTo>
                <a:lnTo>
                  <a:pt x="118" y="1067"/>
                </a:lnTo>
                <a:lnTo>
                  <a:pt x="122" y="1061"/>
                </a:lnTo>
                <a:lnTo>
                  <a:pt x="122" y="1054"/>
                </a:lnTo>
                <a:lnTo>
                  <a:pt x="122" y="1054"/>
                </a:lnTo>
                <a:lnTo>
                  <a:pt x="124" y="1035"/>
                </a:lnTo>
                <a:lnTo>
                  <a:pt x="124" y="1026"/>
                </a:lnTo>
                <a:lnTo>
                  <a:pt x="126" y="1020"/>
                </a:lnTo>
                <a:lnTo>
                  <a:pt x="126" y="1020"/>
                </a:lnTo>
                <a:lnTo>
                  <a:pt x="195" y="944"/>
                </a:lnTo>
                <a:lnTo>
                  <a:pt x="191" y="1048"/>
                </a:lnTo>
                <a:lnTo>
                  <a:pt x="185" y="1073"/>
                </a:lnTo>
                <a:lnTo>
                  <a:pt x="191" y="1101"/>
                </a:lnTo>
                <a:lnTo>
                  <a:pt x="189" y="1127"/>
                </a:lnTo>
                <a:lnTo>
                  <a:pt x="189" y="1127"/>
                </a:lnTo>
                <a:lnTo>
                  <a:pt x="187" y="1142"/>
                </a:lnTo>
                <a:lnTo>
                  <a:pt x="189" y="1151"/>
                </a:lnTo>
                <a:lnTo>
                  <a:pt x="191" y="1155"/>
                </a:lnTo>
                <a:lnTo>
                  <a:pt x="195" y="1159"/>
                </a:lnTo>
                <a:lnTo>
                  <a:pt x="195" y="1159"/>
                </a:lnTo>
                <a:lnTo>
                  <a:pt x="219" y="1159"/>
                </a:lnTo>
                <a:lnTo>
                  <a:pt x="266" y="1159"/>
                </a:lnTo>
                <a:lnTo>
                  <a:pt x="335" y="1155"/>
                </a:lnTo>
                <a:lnTo>
                  <a:pt x="335" y="1155"/>
                </a:lnTo>
                <a:lnTo>
                  <a:pt x="344" y="1155"/>
                </a:lnTo>
                <a:lnTo>
                  <a:pt x="361" y="1153"/>
                </a:lnTo>
                <a:lnTo>
                  <a:pt x="368" y="1153"/>
                </a:lnTo>
                <a:lnTo>
                  <a:pt x="376" y="1149"/>
                </a:lnTo>
                <a:lnTo>
                  <a:pt x="380" y="1144"/>
                </a:lnTo>
                <a:lnTo>
                  <a:pt x="381" y="1142"/>
                </a:lnTo>
                <a:lnTo>
                  <a:pt x="380" y="1138"/>
                </a:lnTo>
                <a:lnTo>
                  <a:pt x="380" y="1138"/>
                </a:lnTo>
                <a:lnTo>
                  <a:pt x="376" y="1131"/>
                </a:lnTo>
                <a:lnTo>
                  <a:pt x="368" y="1125"/>
                </a:lnTo>
                <a:lnTo>
                  <a:pt x="359" y="1119"/>
                </a:lnTo>
                <a:lnTo>
                  <a:pt x="348" y="1116"/>
                </a:lnTo>
                <a:lnTo>
                  <a:pt x="327" y="1110"/>
                </a:lnTo>
                <a:lnTo>
                  <a:pt x="318" y="1106"/>
                </a:lnTo>
                <a:lnTo>
                  <a:pt x="318" y="1106"/>
                </a:lnTo>
                <a:lnTo>
                  <a:pt x="286" y="1080"/>
                </a:lnTo>
                <a:lnTo>
                  <a:pt x="281" y="1063"/>
                </a:lnTo>
                <a:lnTo>
                  <a:pt x="281" y="1063"/>
                </a:lnTo>
                <a:lnTo>
                  <a:pt x="286" y="977"/>
                </a:lnTo>
                <a:lnTo>
                  <a:pt x="286" y="977"/>
                </a:lnTo>
                <a:lnTo>
                  <a:pt x="294" y="869"/>
                </a:lnTo>
                <a:lnTo>
                  <a:pt x="294" y="869"/>
                </a:lnTo>
                <a:close/>
                <a:moveTo>
                  <a:pt x="357" y="493"/>
                </a:moveTo>
                <a:lnTo>
                  <a:pt x="331" y="501"/>
                </a:lnTo>
                <a:lnTo>
                  <a:pt x="335" y="467"/>
                </a:lnTo>
                <a:lnTo>
                  <a:pt x="335" y="467"/>
                </a:lnTo>
                <a:lnTo>
                  <a:pt x="355" y="471"/>
                </a:lnTo>
                <a:lnTo>
                  <a:pt x="355" y="471"/>
                </a:lnTo>
                <a:lnTo>
                  <a:pt x="359" y="473"/>
                </a:lnTo>
                <a:lnTo>
                  <a:pt x="357" y="493"/>
                </a:lnTo>
                <a:close/>
                <a:moveTo>
                  <a:pt x="320" y="501"/>
                </a:moveTo>
                <a:lnTo>
                  <a:pt x="292" y="497"/>
                </a:lnTo>
                <a:lnTo>
                  <a:pt x="292" y="480"/>
                </a:lnTo>
                <a:lnTo>
                  <a:pt x="305" y="477"/>
                </a:lnTo>
                <a:lnTo>
                  <a:pt x="305" y="462"/>
                </a:lnTo>
                <a:lnTo>
                  <a:pt x="325" y="465"/>
                </a:lnTo>
                <a:lnTo>
                  <a:pt x="320" y="50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C925A475-8398-485E-A1CF-C6305EB923CF}"/>
              </a:ext>
            </a:extLst>
          </p:cNvPr>
          <p:cNvSpPr>
            <a:spLocks/>
          </p:cNvSpPr>
          <p:nvPr/>
        </p:nvSpPr>
        <p:spPr bwMode="auto">
          <a:xfrm>
            <a:off x="2692734" y="4569394"/>
            <a:ext cx="768350" cy="1782763"/>
          </a:xfrm>
          <a:custGeom>
            <a:avLst/>
            <a:gdLst>
              <a:gd name="T0" fmla="*/ 110 w 484"/>
              <a:gd name="T1" fmla="*/ 77 h 1123"/>
              <a:gd name="T2" fmla="*/ 139 w 484"/>
              <a:gd name="T3" fmla="*/ 97 h 1123"/>
              <a:gd name="T4" fmla="*/ 139 w 484"/>
              <a:gd name="T5" fmla="*/ 121 h 1123"/>
              <a:gd name="T6" fmla="*/ 126 w 484"/>
              <a:gd name="T7" fmla="*/ 140 h 1123"/>
              <a:gd name="T8" fmla="*/ 141 w 484"/>
              <a:gd name="T9" fmla="*/ 153 h 1123"/>
              <a:gd name="T10" fmla="*/ 146 w 484"/>
              <a:gd name="T11" fmla="*/ 177 h 1123"/>
              <a:gd name="T12" fmla="*/ 172 w 484"/>
              <a:gd name="T13" fmla="*/ 197 h 1123"/>
              <a:gd name="T14" fmla="*/ 141 w 484"/>
              <a:gd name="T15" fmla="*/ 245 h 1123"/>
              <a:gd name="T16" fmla="*/ 133 w 484"/>
              <a:gd name="T17" fmla="*/ 307 h 1123"/>
              <a:gd name="T18" fmla="*/ 126 w 484"/>
              <a:gd name="T19" fmla="*/ 345 h 1123"/>
              <a:gd name="T20" fmla="*/ 116 w 484"/>
              <a:gd name="T21" fmla="*/ 343 h 1123"/>
              <a:gd name="T22" fmla="*/ 115 w 484"/>
              <a:gd name="T23" fmla="*/ 369 h 1123"/>
              <a:gd name="T24" fmla="*/ 115 w 484"/>
              <a:gd name="T25" fmla="*/ 391 h 1123"/>
              <a:gd name="T26" fmla="*/ 128 w 484"/>
              <a:gd name="T27" fmla="*/ 407 h 1123"/>
              <a:gd name="T28" fmla="*/ 103 w 484"/>
              <a:gd name="T29" fmla="*/ 443 h 1123"/>
              <a:gd name="T30" fmla="*/ 117 w 484"/>
              <a:gd name="T31" fmla="*/ 487 h 1123"/>
              <a:gd name="T32" fmla="*/ 134 w 484"/>
              <a:gd name="T33" fmla="*/ 581 h 1123"/>
              <a:gd name="T34" fmla="*/ 130 w 484"/>
              <a:gd name="T35" fmla="*/ 664 h 1123"/>
              <a:gd name="T36" fmla="*/ 130 w 484"/>
              <a:gd name="T37" fmla="*/ 739 h 1123"/>
              <a:gd name="T38" fmla="*/ 112 w 484"/>
              <a:gd name="T39" fmla="*/ 817 h 1123"/>
              <a:gd name="T40" fmla="*/ 115 w 484"/>
              <a:gd name="T41" fmla="*/ 865 h 1123"/>
              <a:gd name="T42" fmla="*/ 87 w 484"/>
              <a:gd name="T43" fmla="*/ 1025 h 1123"/>
              <a:gd name="T44" fmla="*/ 15 w 484"/>
              <a:gd name="T45" fmla="*/ 1076 h 1123"/>
              <a:gd name="T46" fmla="*/ 0 w 484"/>
              <a:gd name="T47" fmla="*/ 1104 h 1123"/>
              <a:gd name="T48" fmla="*/ 35 w 484"/>
              <a:gd name="T49" fmla="*/ 1117 h 1123"/>
              <a:gd name="T50" fmla="*/ 151 w 484"/>
              <a:gd name="T51" fmla="*/ 1112 h 1123"/>
              <a:gd name="T52" fmla="*/ 172 w 484"/>
              <a:gd name="T53" fmla="*/ 1086 h 1123"/>
              <a:gd name="T54" fmla="*/ 168 w 484"/>
              <a:gd name="T55" fmla="*/ 1070 h 1123"/>
              <a:gd name="T56" fmla="*/ 154 w 484"/>
              <a:gd name="T57" fmla="*/ 1052 h 1123"/>
              <a:gd name="T58" fmla="*/ 227 w 484"/>
              <a:gd name="T59" fmla="*/ 869 h 1123"/>
              <a:gd name="T60" fmla="*/ 241 w 484"/>
              <a:gd name="T61" fmla="*/ 888 h 1123"/>
              <a:gd name="T62" fmla="*/ 328 w 484"/>
              <a:gd name="T63" fmla="*/ 898 h 1123"/>
              <a:gd name="T64" fmla="*/ 378 w 484"/>
              <a:gd name="T65" fmla="*/ 1036 h 1123"/>
              <a:gd name="T66" fmla="*/ 353 w 484"/>
              <a:gd name="T67" fmla="*/ 1077 h 1123"/>
              <a:gd name="T68" fmla="*/ 300 w 484"/>
              <a:gd name="T69" fmla="*/ 1111 h 1123"/>
              <a:gd name="T70" fmla="*/ 302 w 484"/>
              <a:gd name="T71" fmla="*/ 1120 h 1123"/>
              <a:gd name="T72" fmla="*/ 399 w 484"/>
              <a:gd name="T73" fmla="*/ 1118 h 1123"/>
              <a:gd name="T74" fmla="*/ 454 w 484"/>
              <a:gd name="T75" fmla="*/ 1107 h 1123"/>
              <a:gd name="T76" fmla="*/ 465 w 484"/>
              <a:gd name="T77" fmla="*/ 1094 h 1123"/>
              <a:gd name="T78" fmla="*/ 389 w 484"/>
              <a:gd name="T79" fmla="*/ 886 h 1123"/>
              <a:gd name="T80" fmla="*/ 479 w 484"/>
              <a:gd name="T81" fmla="*/ 836 h 1123"/>
              <a:gd name="T82" fmla="*/ 458 w 484"/>
              <a:gd name="T83" fmla="*/ 758 h 1123"/>
              <a:gd name="T84" fmla="*/ 392 w 484"/>
              <a:gd name="T85" fmla="*/ 525 h 1123"/>
              <a:gd name="T86" fmla="*/ 437 w 484"/>
              <a:gd name="T87" fmla="*/ 472 h 1123"/>
              <a:gd name="T88" fmla="*/ 435 w 484"/>
              <a:gd name="T89" fmla="*/ 443 h 1123"/>
              <a:gd name="T90" fmla="*/ 392 w 484"/>
              <a:gd name="T91" fmla="*/ 396 h 1123"/>
              <a:gd name="T92" fmla="*/ 339 w 484"/>
              <a:gd name="T93" fmla="*/ 332 h 1123"/>
              <a:gd name="T94" fmla="*/ 276 w 484"/>
              <a:gd name="T95" fmla="*/ 217 h 1123"/>
              <a:gd name="T96" fmla="*/ 271 w 484"/>
              <a:gd name="T97" fmla="*/ 189 h 1123"/>
              <a:gd name="T98" fmla="*/ 281 w 484"/>
              <a:gd name="T99" fmla="*/ 166 h 1123"/>
              <a:gd name="T100" fmla="*/ 282 w 484"/>
              <a:gd name="T101" fmla="*/ 97 h 1123"/>
              <a:gd name="T102" fmla="*/ 289 w 484"/>
              <a:gd name="T103" fmla="*/ 54 h 1123"/>
              <a:gd name="T104" fmla="*/ 248 w 484"/>
              <a:gd name="T105" fmla="*/ 7 h 1123"/>
              <a:gd name="T106" fmla="*/ 205 w 484"/>
              <a:gd name="T107" fmla="*/ 2 h 1123"/>
              <a:gd name="T108" fmla="*/ 159 w 484"/>
              <a:gd name="T109" fmla="*/ 35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84" h="1123">
                <a:moveTo>
                  <a:pt x="152" y="55"/>
                </a:moveTo>
                <a:lnTo>
                  <a:pt x="152" y="55"/>
                </a:lnTo>
                <a:lnTo>
                  <a:pt x="128" y="65"/>
                </a:lnTo>
                <a:lnTo>
                  <a:pt x="119" y="70"/>
                </a:lnTo>
                <a:lnTo>
                  <a:pt x="113" y="73"/>
                </a:lnTo>
                <a:lnTo>
                  <a:pt x="110" y="77"/>
                </a:lnTo>
                <a:lnTo>
                  <a:pt x="109" y="78"/>
                </a:lnTo>
                <a:lnTo>
                  <a:pt x="110" y="79"/>
                </a:lnTo>
                <a:lnTo>
                  <a:pt x="110" y="79"/>
                </a:lnTo>
                <a:lnTo>
                  <a:pt x="127" y="91"/>
                </a:lnTo>
                <a:lnTo>
                  <a:pt x="135" y="96"/>
                </a:lnTo>
                <a:lnTo>
                  <a:pt x="139" y="97"/>
                </a:lnTo>
                <a:lnTo>
                  <a:pt x="139" y="97"/>
                </a:lnTo>
                <a:lnTo>
                  <a:pt x="140" y="100"/>
                </a:lnTo>
                <a:lnTo>
                  <a:pt x="140" y="106"/>
                </a:lnTo>
                <a:lnTo>
                  <a:pt x="140" y="114"/>
                </a:lnTo>
                <a:lnTo>
                  <a:pt x="140" y="118"/>
                </a:lnTo>
                <a:lnTo>
                  <a:pt x="139" y="121"/>
                </a:lnTo>
                <a:lnTo>
                  <a:pt x="139" y="121"/>
                </a:lnTo>
                <a:lnTo>
                  <a:pt x="134" y="127"/>
                </a:lnTo>
                <a:lnTo>
                  <a:pt x="129" y="132"/>
                </a:lnTo>
                <a:lnTo>
                  <a:pt x="126" y="136"/>
                </a:lnTo>
                <a:lnTo>
                  <a:pt x="124" y="138"/>
                </a:lnTo>
                <a:lnTo>
                  <a:pt x="126" y="140"/>
                </a:lnTo>
                <a:lnTo>
                  <a:pt x="126" y="140"/>
                </a:lnTo>
                <a:lnTo>
                  <a:pt x="129" y="143"/>
                </a:lnTo>
                <a:lnTo>
                  <a:pt x="135" y="146"/>
                </a:lnTo>
                <a:lnTo>
                  <a:pt x="140" y="149"/>
                </a:lnTo>
                <a:lnTo>
                  <a:pt x="141" y="150"/>
                </a:lnTo>
                <a:lnTo>
                  <a:pt x="141" y="153"/>
                </a:lnTo>
                <a:lnTo>
                  <a:pt x="141" y="153"/>
                </a:lnTo>
                <a:lnTo>
                  <a:pt x="141" y="159"/>
                </a:lnTo>
                <a:lnTo>
                  <a:pt x="141" y="166"/>
                </a:lnTo>
                <a:lnTo>
                  <a:pt x="142" y="172"/>
                </a:lnTo>
                <a:lnTo>
                  <a:pt x="144" y="174"/>
                </a:lnTo>
                <a:lnTo>
                  <a:pt x="146" y="177"/>
                </a:lnTo>
                <a:lnTo>
                  <a:pt x="146" y="177"/>
                </a:lnTo>
                <a:lnTo>
                  <a:pt x="160" y="183"/>
                </a:lnTo>
                <a:lnTo>
                  <a:pt x="166" y="186"/>
                </a:lnTo>
                <a:lnTo>
                  <a:pt x="170" y="190"/>
                </a:lnTo>
                <a:lnTo>
                  <a:pt x="170" y="190"/>
                </a:lnTo>
                <a:lnTo>
                  <a:pt x="172" y="197"/>
                </a:lnTo>
                <a:lnTo>
                  <a:pt x="172" y="201"/>
                </a:lnTo>
                <a:lnTo>
                  <a:pt x="172" y="201"/>
                </a:lnTo>
                <a:lnTo>
                  <a:pt x="158" y="218"/>
                </a:lnTo>
                <a:lnTo>
                  <a:pt x="147" y="232"/>
                </a:lnTo>
                <a:lnTo>
                  <a:pt x="144" y="239"/>
                </a:lnTo>
                <a:lnTo>
                  <a:pt x="141" y="245"/>
                </a:lnTo>
                <a:lnTo>
                  <a:pt x="141" y="245"/>
                </a:lnTo>
                <a:lnTo>
                  <a:pt x="140" y="266"/>
                </a:lnTo>
                <a:lnTo>
                  <a:pt x="139" y="278"/>
                </a:lnTo>
                <a:lnTo>
                  <a:pt x="136" y="292"/>
                </a:lnTo>
                <a:lnTo>
                  <a:pt x="136" y="292"/>
                </a:lnTo>
                <a:lnTo>
                  <a:pt x="133" y="307"/>
                </a:lnTo>
                <a:lnTo>
                  <a:pt x="129" y="314"/>
                </a:lnTo>
                <a:lnTo>
                  <a:pt x="127" y="320"/>
                </a:lnTo>
                <a:lnTo>
                  <a:pt x="126" y="327"/>
                </a:lnTo>
                <a:lnTo>
                  <a:pt x="126" y="327"/>
                </a:lnTo>
                <a:lnTo>
                  <a:pt x="126" y="341"/>
                </a:lnTo>
                <a:lnTo>
                  <a:pt x="126" y="345"/>
                </a:lnTo>
                <a:lnTo>
                  <a:pt x="126" y="345"/>
                </a:lnTo>
                <a:lnTo>
                  <a:pt x="124" y="344"/>
                </a:lnTo>
                <a:lnTo>
                  <a:pt x="122" y="343"/>
                </a:lnTo>
                <a:lnTo>
                  <a:pt x="119" y="342"/>
                </a:lnTo>
                <a:lnTo>
                  <a:pt x="118" y="342"/>
                </a:lnTo>
                <a:lnTo>
                  <a:pt x="116" y="343"/>
                </a:lnTo>
                <a:lnTo>
                  <a:pt x="115" y="345"/>
                </a:lnTo>
                <a:lnTo>
                  <a:pt x="115" y="345"/>
                </a:lnTo>
                <a:lnTo>
                  <a:pt x="113" y="353"/>
                </a:lnTo>
                <a:lnTo>
                  <a:pt x="113" y="360"/>
                </a:lnTo>
                <a:lnTo>
                  <a:pt x="115" y="369"/>
                </a:lnTo>
                <a:lnTo>
                  <a:pt x="115" y="369"/>
                </a:lnTo>
                <a:lnTo>
                  <a:pt x="111" y="373"/>
                </a:lnTo>
                <a:lnTo>
                  <a:pt x="109" y="375"/>
                </a:lnTo>
                <a:lnTo>
                  <a:pt x="109" y="378"/>
                </a:lnTo>
                <a:lnTo>
                  <a:pt x="110" y="380"/>
                </a:lnTo>
                <a:lnTo>
                  <a:pt x="110" y="380"/>
                </a:lnTo>
                <a:lnTo>
                  <a:pt x="115" y="391"/>
                </a:lnTo>
                <a:lnTo>
                  <a:pt x="118" y="396"/>
                </a:lnTo>
                <a:lnTo>
                  <a:pt x="123" y="401"/>
                </a:lnTo>
                <a:lnTo>
                  <a:pt x="123" y="401"/>
                </a:lnTo>
                <a:lnTo>
                  <a:pt x="128" y="406"/>
                </a:lnTo>
                <a:lnTo>
                  <a:pt x="128" y="407"/>
                </a:lnTo>
                <a:lnTo>
                  <a:pt x="128" y="407"/>
                </a:lnTo>
                <a:lnTo>
                  <a:pt x="118" y="416"/>
                </a:lnTo>
                <a:lnTo>
                  <a:pt x="110" y="426"/>
                </a:lnTo>
                <a:lnTo>
                  <a:pt x="107" y="432"/>
                </a:lnTo>
                <a:lnTo>
                  <a:pt x="104" y="438"/>
                </a:lnTo>
                <a:lnTo>
                  <a:pt x="104" y="438"/>
                </a:lnTo>
                <a:lnTo>
                  <a:pt x="103" y="443"/>
                </a:lnTo>
                <a:lnTo>
                  <a:pt x="103" y="448"/>
                </a:lnTo>
                <a:lnTo>
                  <a:pt x="103" y="452"/>
                </a:lnTo>
                <a:lnTo>
                  <a:pt x="104" y="457"/>
                </a:lnTo>
                <a:lnTo>
                  <a:pt x="109" y="469"/>
                </a:lnTo>
                <a:lnTo>
                  <a:pt x="117" y="487"/>
                </a:lnTo>
                <a:lnTo>
                  <a:pt x="117" y="487"/>
                </a:lnTo>
                <a:lnTo>
                  <a:pt x="126" y="507"/>
                </a:lnTo>
                <a:lnTo>
                  <a:pt x="130" y="520"/>
                </a:lnTo>
                <a:lnTo>
                  <a:pt x="133" y="531"/>
                </a:lnTo>
                <a:lnTo>
                  <a:pt x="133" y="540"/>
                </a:lnTo>
                <a:lnTo>
                  <a:pt x="133" y="540"/>
                </a:lnTo>
                <a:lnTo>
                  <a:pt x="134" y="581"/>
                </a:lnTo>
                <a:lnTo>
                  <a:pt x="136" y="611"/>
                </a:lnTo>
                <a:lnTo>
                  <a:pt x="136" y="611"/>
                </a:lnTo>
                <a:lnTo>
                  <a:pt x="135" y="621"/>
                </a:lnTo>
                <a:lnTo>
                  <a:pt x="134" y="639"/>
                </a:lnTo>
                <a:lnTo>
                  <a:pt x="130" y="664"/>
                </a:lnTo>
                <a:lnTo>
                  <a:pt x="130" y="664"/>
                </a:lnTo>
                <a:lnTo>
                  <a:pt x="132" y="673"/>
                </a:lnTo>
                <a:lnTo>
                  <a:pt x="134" y="693"/>
                </a:lnTo>
                <a:lnTo>
                  <a:pt x="135" y="705"/>
                </a:lnTo>
                <a:lnTo>
                  <a:pt x="134" y="718"/>
                </a:lnTo>
                <a:lnTo>
                  <a:pt x="133" y="729"/>
                </a:lnTo>
                <a:lnTo>
                  <a:pt x="130" y="739"/>
                </a:lnTo>
                <a:lnTo>
                  <a:pt x="130" y="739"/>
                </a:lnTo>
                <a:lnTo>
                  <a:pt x="124" y="756"/>
                </a:lnTo>
                <a:lnTo>
                  <a:pt x="119" y="775"/>
                </a:lnTo>
                <a:lnTo>
                  <a:pt x="116" y="795"/>
                </a:lnTo>
                <a:lnTo>
                  <a:pt x="112" y="817"/>
                </a:lnTo>
                <a:lnTo>
                  <a:pt x="112" y="817"/>
                </a:lnTo>
                <a:lnTo>
                  <a:pt x="111" y="828"/>
                </a:lnTo>
                <a:lnTo>
                  <a:pt x="111" y="838"/>
                </a:lnTo>
                <a:lnTo>
                  <a:pt x="112" y="852"/>
                </a:lnTo>
                <a:lnTo>
                  <a:pt x="113" y="862"/>
                </a:lnTo>
                <a:lnTo>
                  <a:pt x="115" y="865"/>
                </a:lnTo>
                <a:lnTo>
                  <a:pt x="115" y="865"/>
                </a:lnTo>
                <a:lnTo>
                  <a:pt x="105" y="939"/>
                </a:lnTo>
                <a:lnTo>
                  <a:pt x="97" y="992"/>
                </a:lnTo>
                <a:lnTo>
                  <a:pt x="94" y="1011"/>
                </a:lnTo>
                <a:lnTo>
                  <a:pt x="91" y="1021"/>
                </a:lnTo>
                <a:lnTo>
                  <a:pt x="91" y="1021"/>
                </a:lnTo>
                <a:lnTo>
                  <a:pt x="87" y="1025"/>
                </a:lnTo>
                <a:lnTo>
                  <a:pt x="77" y="1033"/>
                </a:lnTo>
                <a:lnTo>
                  <a:pt x="51" y="1049"/>
                </a:lnTo>
                <a:lnTo>
                  <a:pt x="27" y="1066"/>
                </a:lnTo>
                <a:lnTo>
                  <a:pt x="18" y="1072"/>
                </a:lnTo>
                <a:lnTo>
                  <a:pt x="15" y="1076"/>
                </a:lnTo>
                <a:lnTo>
                  <a:pt x="15" y="1076"/>
                </a:lnTo>
                <a:lnTo>
                  <a:pt x="14" y="1078"/>
                </a:lnTo>
                <a:lnTo>
                  <a:pt x="10" y="1082"/>
                </a:lnTo>
                <a:lnTo>
                  <a:pt x="4" y="1090"/>
                </a:lnTo>
                <a:lnTo>
                  <a:pt x="2" y="1095"/>
                </a:lnTo>
                <a:lnTo>
                  <a:pt x="0" y="1099"/>
                </a:lnTo>
                <a:lnTo>
                  <a:pt x="0" y="1104"/>
                </a:lnTo>
                <a:lnTo>
                  <a:pt x="4" y="1107"/>
                </a:lnTo>
                <a:lnTo>
                  <a:pt x="4" y="1107"/>
                </a:lnTo>
                <a:lnTo>
                  <a:pt x="10" y="1111"/>
                </a:lnTo>
                <a:lnTo>
                  <a:pt x="17" y="1113"/>
                </a:lnTo>
                <a:lnTo>
                  <a:pt x="26" y="1116"/>
                </a:lnTo>
                <a:lnTo>
                  <a:pt x="35" y="1117"/>
                </a:lnTo>
                <a:lnTo>
                  <a:pt x="53" y="1118"/>
                </a:lnTo>
                <a:lnTo>
                  <a:pt x="70" y="1118"/>
                </a:lnTo>
                <a:lnTo>
                  <a:pt x="70" y="1118"/>
                </a:lnTo>
                <a:lnTo>
                  <a:pt x="117" y="1117"/>
                </a:lnTo>
                <a:lnTo>
                  <a:pt x="141" y="1114"/>
                </a:lnTo>
                <a:lnTo>
                  <a:pt x="151" y="1112"/>
                </a:lnTo>
                <a:lnTo>
                  <a:pt x="157" y="1110"/>
                </a:lnTo>
                <a:lnTo>
                  <a:pt x="157" y="1110"/>
                </a:lnTo>
                <a:lnTo>
                  <a:pt x="162" y="1107"/>
                </a:lnTo>
                <a:lnTo>
                  <a:pt x="165" y="1102"/>
                </a:lnTo>
                <a:lnTo>
                  <a:pt x="171" y="1092"/>
                </a:lnTo>
                <a:lnTo>
                  <a:pt x="172" y="1086"/>
                </a:lnTo>
                <a:lnTo>
                  <a:pt x="174" y="1081"/>
                </a:lnTo>
                <a:lnTo>
                  <a:pt x="174" y="1076"/>
                </a:lnTo>
                <a:lnTo>
                  <a:pt x="172" y="1073"/>
                </a:lnTo>
                <a:lnTo>
                  <a:pt x="172" y="1073"/>
                </a:lnTo>
                <a:lnTo>
                  <a:pt x="171" y="1071"/>
                </a:lnTo>
                <a:lnTo>
                  <a:pt x="168" y="1070"/>
                </a:lnTo>
                <a:lnTo>
                  <a:pt x="162" y="1066"/>
                </a:lnTo>
                <a:lnTo>
                  <a:pt x="159" y="1065"/>
                </a:lnTo>
                <a:lnTo>
                  <a:pt x="157" y="1061"/>
                </a:lnTo>
                <a:lnTo>
                  <a:pt x="154" y="1058"/>
                </a:lnTo>
                <a:lnTo>
                  <a:pt x="154" y="1052"/>
                </a:lnTo>
                <a:lnTo>
                  <a:pt x="154" y="1052"/>
                </a:lnTo>
                <a:lnTo>
                  <a:pt x="160" y="1016"/>
                </a:lnTo>
                <a:lnTo>
                  <a:pt x="171" y="951"/>
                </a:lnTo>
                <a:lnTo>
                  <a:pt x="188" y="863"/>
                </a:lnTo>
                <a:lnTo>
                  <a:pt x="188" y="863"/>
                </a:lnTo>
                <a:lnTo>
                  <a:pt x="211" y="865"/>
                </a:lnTo>
                <a:lnTo>
                  <a:pt x="227" y="869"/>
                </a:lnTo>
                <a:lnTo>
                  <a:pt x="233" y="870"/>
                </a:lnTo>
                <a:lnTo>
                  <a:pt x="236" y="872"/>
                </a:lnTo>
                <a:lnTo>
                  <a:pt x="236" y="872"/>
                </a:lnTo>
                <a:lnTo>
                  <a:pt x="239" y="877"/>
                </a:lnTo>
                <a:lnTo>
                  <a:pt x="240" y="883"/>
                </a:lnTo>
                <a:lnTo>
                  <a:pt x="241" y="888"/>
                </a:lnTo>
                <a:lnTo>
                  <a:pt x="241" y="888"/>
                </a:lnTo>
                <a:lnTo>
                  <a:pt x="316" y="892"/>
                </a:lnTo>
                <a:lnTo>
                  <a:pt x="316" y="892"/>
                </a:lnTo>
                <a:lnTo>
                  <a:pt x="318" y="892"/>
                </a:lnTo>
                <a:lnTo>
                  <a:pt x="322" y="894"/>
                </a:lnTo>
                <a:lnTo>
                  <a:pt x="328" y="898"/>
                </a:lnTo>
                <a:lnTo>
                  <a:pt x="334" y="905"/>
                </a:lnTo>
                <a:lnTo>
                  <a:pt x="334" y="905"/>
                </a:lnTo>
                <a:lnTo>
                  <a:pt x="357" y="964"/>
                </a:lnTo>
                <a:lnTo>
                  <a:pt x="372" y="1009"/>
                </a:lnTo>
                <a:lnTo>
                  <a:pt x="377" y="1025"/>
                </a:lnTo>
                <a:lnTo>
                  <a:pt x="378" y="1036"/>
                </a:lnTo>
                <a:lnTo>
                  <a:pt x="378" y="1036"/>
                </a:lnTo>
                <a:lnTo>
                  <a:pt x="377" y="1043"/>
                </a:lnTo>
                <a:lnTo>
                  <a:pt x="375" y="1049"/>
                </a:lnTo>
                <a:lnTo>
                  <a:pt x="370" y="1057"/>
                </a:lnTo>
                <a:lnTo>
                  <a:pt x="365" y="1064"/>
                </a:lnTo>
                <a:lnTo>
                  <a:pt x="353" y="1077"/>
                </a:lnTo>
                <a:lnTo>
                  <a:pt x="341" y="1087"/>
                </a:lnTo>
                <a:lnTo>
                  <a:pt x="341" y="1087"/>
                </a:lnTo>
                <a:lnTo>
                  <a:pt x="329" y="1094"/>
                </a:lnTo>
                <a:lnTo>
                  <a:pt x="312" y="1104"/>
                </a:lnTo>
                <a:lnTo>
                  <a:pt x="305" y="1107"/>
                </a:lnTo>
                <a:lnTo>
                  <a:pt x="300" y="1111"/>
                </a:lnTo>
                <a:lnTo>
                  <a:pt x="296" y="1114"/>
                </a:lnTo>
                <a:lnTo>
                  <a:pt x="296" y="1117"/>
                </a:lnTo>
                <a:lnTo>
                  <a:pt x="296" y="1118"/>
                </a:lnTo>
                <a:lnTo>
                  <a:pt x="296" y="1118"/>
                </a:lnTo>
                <a:lnTo>
                  <a:pt x="299" y="1119"/>
                </a:lnTo>
                <a:lnTo>
                  <a:pt x="302" y="1120"/>
                </a:lnTo>
                <a:lnTo>
                  <a:pt x="313" y="1122"/>
                </a:lnTo>
                <a:lnTo>
                  <a:pt x="329" y="1123"/>
                </a:lnTo>
                <a:lnTo>
                  <a:pt x="347" y="1123"/>
                </a:lnTo>
                <a:lnTo>
                  <a:pt x="365" y="1122"/>
                </a:lnTo>
                <a:lnTo>
                  <a:pt x="383" y="1120"/>
                </a:lnTo>
                <a:lnTo>
                  <a:pt x="399" y="1118"/>
                </a:lnTo>
                <a:lnTo>
                  <a:pt x="410" y="1116"/>
                </a:lnTo>
                <a:lnTo>
                  <a:pt x="410" y="1116"/>
                </a:lnTo>
                <a:lnTo>
                  <a:pt x="419" y="1113"/>
                </a:lnTo>
                <a:lnTo>
                  <a:pt x="429" y="1111"/>
                </a:lnTo>
                <a:lnTo>
                  <a:pt x="447" y="1108"/>
                </a:lnTo>
                <a:lnTo>
                  <a:pt x="454" y="1107"/>
                </a:lnTo>
                <a:lnTo>
                  <a:pt x="460" y="1105"/>
                </a:lnTo>
                <a:lnTo>
                  <a:pt x="464" y="1102"/>
                </a:lnTo>
                <a:lnTo>
                  <a:pt x="465" y="1101"/>
                </a:lnTo>
                <a:lnTo>
                  <a:pt x="465" y="1100"/>
                </a:lnTo>
                <a:lnTo>
                  <a:pt x="465" y="1100"/>
                </a:lnTo>
                <a:lnTo>
                  <a:pt x="465" y="1094"/>
                </a:lnTo>
                <a:lnTo>
                  <a:pt x="461" y="1086"/>
                </a:lnTo>
                <a:lnTo>
                  <a:pt x="453" y="1065"/>
                </a:lnTo>
                <a:lnTo>
                  <a:pt x="440" y="1031"/>
                </a:lnTo>
                <a:lnTo>
                  <a:pt x="440" y="1031"/>
                </a:lnTo>
                <a:lnTo>
                  <a:pt x="426" y="999"/>
                </a:lnTo>
                <a:lnTo>
                  <a:pt x="389" y="886"/>
                </a:lnTo>
                <a:lnTo>
                  <a:pt x="389" y="886"/>
                </a:lnTo>
                <a:lnTo>
                  <a:pt x="404" y="879"/>
                </a:lnTo>
                <a:lnTo>
                  <a:pt x="436" y="863"/>
                </a:lnTo>
                <a:lnTo>
                  <a:pt x="454" y="853"/>
                </a:lnTo>
                <a:lnTo>
                  <a:pt x="469" y="845"/>
                </a:lnTo>
                <a:lnTo>
                  <a:pt x="479" y="836"/>
                </a:lnTo>
                <a:lnTo>
                  <a:pt x="483" y="833"/>
                </a:lnTo>
                <a:lnTo>
                  <a:pt x="484" y="830"/>
                </a:lnTo>
                <a:lnTo>
                  <a:pt x="484" y="830"/>
                </a:lnTo>
                <a:lnTo>
                  <a:pt x="482" y="822"/>
                </a:lnTo>
                <a:lnTo>
                  <a:pt x="476" y="805"/>
                </a:lnTo>
                <a:lnTo>
                  <a:pt x="458" y="758"/>
                </a:lnTo>
                <a:lnTo>
                  <a:pt x="429" y="688"/>
                </a:lnTo>
                <a:lnTo>
                  <a:pt x="429" y="688"/>
                </a:lnTo>
                <a:lnTo>
                  <a:pt x="425" y="679"/>
                </a:lnTo>
                <a:lnTo>
                  <a:pt x="420" y="658"/>
                </a:lnTo>
                <a:lnTo>
                  <a:pt x="408" y="603"/>
                </a:lnTo>
                <a:lnTo>
                  <a:pt x="392" y="525"/>
                </a:lnTo>
                <a:lnTo>
                  <a:pt x="392" y="525"/>
                </a:lnTo>
                <a:lnTo>
                  <a:pt x="401" y="516"/>
                </a:lnTo>
                <a:lnTo>
                  <a:pt x="410" y="508"/>
                </a:lnTo>
                <a:lnTo>
                  <a:pt x="419" y="497"/>
                </a:lnTo>
                <a:lnTo>
                  <a:pt x="429" y="485"/>
                </a:lnTo>
                <a:lnTo>
                  <a:pt x="437" y="472"/>
                </a:lnTo>
                <a:lnTo>
                  <a:pt x="440" y="467"/>
                </a:lnTo>
                <a:lnTo>
                  <a:pt x="441" y="461"/>
                </a:lnTo>
                <a:lnTo>
                  <a:pt x="441" y="456"/>
                </a:lnTo>
                <a:lnTo>
                  <a:pt x="440" y="451"/>
                </a:lnTo>
                <a:lnTo>
                  <a:pt x="440" y="451"/>
                </a:lnTo>
                <a:lnTo>
                  <a:pt x="435" y="443"/>
                </a:lnTo>
                <a:lnTo>
                  <a:pt x="429" y="436"/>
                </a:lnTo>
                <a:lnTo>
                  <a:pt x="417" y="424"/>
                </a:lnTo>
                <a:lnTo>
                  <a:pt x="405" y="410"/>
                </a:lnTo>
                <a:lnTo>
                  <a:pt x="398" y="403"/>
                </a:lnTo>
                <a:lnTo>
                  <a:pt x="392" y="396"/>
                </a:lnTo>
                <a:lnTo>
                  <a:pt x="392" y="396"/>
                </a:lnTo>
                <a:lnTo>
                  <a:pt x="377" y="379"/>
                </a:lnTo>
                <a:lnTo>
                  <a:pt x="363" y="362"/>
                </a:lnTo>
                <a:lnTo>
                  <a:pt x="349" y="348"/>
                </a:lnTo>
                <a:lnTo>
                  <a:pt x="343" y="339"/>
                </a:lnTo>
                <a:lnTo>
                  <a:pt x="339" y="332"/>
                </a:lnTo>
                <a:lnTo>
                  <a:pt x="339" y="332"/>
                </a:lnTo>
                <a:lnTo>
                  <a:pt x="329" y="315"/>
                </a:lnTo>
                <a:lnTo>
                  <a:pt x="317" y="296"/>
                </a:lnTo>
                <a:lnTo>
                  <a:pt x="302" y="274"/>
                </a:lnTo>
                <a:lnTo>
                  <a:pt x="302" y="274"/>
                </a:lnTo>
                <a:lnTo>
                  <a:pt x="292" y="251"/>
                </a:lnTo>
                <a:lnTo>
                  <a:pt x="276" y="217"/>
                </a:lnTo>
                <a:lnTo>
                  <a:pt x="276" y="217"/>
                </a:lnTo>
                <a:lnTo>
                  <a:pt x="271" y="206"/>
                </a:lnTo>
                <a:lnTo>
                  <a:pt x="269" y="196"/>
                </a:lnTo>
                <a:lnTo>
                  <a:pt x="268" y="188"/>
                </a:lnTo>
                <a:lnTo>
                  <a:pt x="268" y="188"/>
                </a:lnTo>
                <a:lnTo>
                  <a:pt x="271" y="189"/>
                </a:lnTo>
                <a:lnTo>
                  <a:pt x="274" y="189"/>
                </a:lnTo>
                <a:lnTo>
                  <a:pt x="277" y="189"/>
                </a:lnTo>
                <a:lnTo>
                  <a:pt x="280" y="188"/>
                </a:lnTo>
                <a:lnTo>
                  <a:pt x="282" y="183"/>
                </a:lnTo>
                <a:lnTo>
                  <a:pt x="282" y="177"/>
                </a:lnTo>
                <a:lnTo>
                  <a:pt x="281" y="166"/>
                </a:lnTo>
                <a:lnTo>
                  <a:pt x="281" y="166"/>
                </a:lnTo>
                <a:lnTo>
                  <a:pt x="272" y="132"/>
                </a:lnTo>
                <a:lnTo>
                  <a:pt x="270" y="124"/>
                </a:lnTo>
                <a:lnTo>
                  <a:pt x="270" y="124"/>
                </a:lnTo>
                <a:lnTo>
                  <a:pt x="275" y="117"/>
                </a:lnTo>
                <a:lnTo>
                  <a:pt x="282" y="97"/>
                </a:lnTo>
                <a:lnTo>
                  <a:pt x="287" y="87"/>
                </a:lnTo>
                <a:lnTo>
                  <a:pt x="290" y="77"/>
                </a:lnTo>
                <a:lnTo>
                  <a:pt x="292" y="67"/>
                </a:lnTo>
                <a:lnTo>
                  <a:pt x="292" y="61"/>
                </a:lnTo>
                <a:lnTo>
                  <a:pt x="292" y="61"/>
                </a:lnTo>
                <a:lnTo>
                  <a:pt x="289" y="54"/>
                </a:lnTo>
                <a:lnTo>
                  <a:pt x="284" y="47"/>
                </a:lnTo>
                <a:lnTo>
                  <a:pt x="278" y="38"/>
                </a:lnTo>
                <a:lnTo>
                  <a:pt x="272" y="29"/>
                </a:lnTo>
                <a:lnTo>
                  <a:pt x="264" y="20"/>
                </a:lnTo>
                <a:lnTo>
                  <a:pt x="257" y="13"/>
                </a:lnTo>
                <a:lnTo>
                  <a:pt x="248" y="7"/>
                </a:lnTo>
                <a:lnTo>
                  <a:pt x="241" y="2"/>
                </a:lnTo>
                <a:lnTo>
                  <a:pt x="241" y="2"/>
                </a:lnTo>
                <a:lnTo>
                  <a:pt x="234" y="1"/>
                </a:lnTo>
                <a:lnTo>
                  <a:pt x="224" y="0"/>
                </a:lnTo>
                <a:lnTo>
                  <a:pt x="216" y="1"/>
                </a:lnTo>
                <a:lnTo>
                  <a:pt x="205" y="2"/>
                </a:lnTo>
                <a:lnTo>
                  <a:pt x="188" y="6"/>
                </a:lnTo>
                <a:lnTo>
                  <a:pt x="176" y="11"/>
                </a:lnTo>
                <a:lnTo>
                  <a:pt x="176" y="11"/>
                </a:lnTo>
                <a:lnTo>
                  <a:pt x="171" y="14"/>
                </a:lnTo>
                <a:lnTo>
                  <a:pt x="168" y="20"/>
                </a:lnTo>
                <a:lnTo>
                  <a:pt x="159" y="35"/>
                </a:lnTo>
                <a:lnTo>
                  <a:pt x="154" y="49"/>
                </a:lnTo>
                <a:lnTo>
                  <a:pt x="152" y="55"/>
                </a:lnTo>
                <a:lnTo>
                  <a:pt x="152" y="5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0">
            <a:extLst>
              <a:ext uri="{FF2B5EF4-FFF2-40B4-BE49-F238E27FC236}">
                <a16:creationId xmlns:a16="http://schemas.microsoft.com/office/drawing/2014/main" id="{9072E484-D31D-4C05-AE92-C483C58399E2}"/>
              </a:ext>
            </a:extLst>
          </p:cNvPr>
          <p:cNvSpPr>
            <a:spLocks/>
          </p:cNvSpPr>
          <p:nvPr/>
        </p:nvSpPr>
        <p:spPr bwMode="auto">
          <a:xfrm>
            <a:off x="4583240" y="4689139"/>
            <a:ext cx="729606" cy="1644549"/>
          </a:xfrm>
          <a:custGeom>
            <a:avLst/>
            <a:gdLst>
              <a:gd name="T0" fmla="*/ 191 w 559"/>
              <a:gd name="T1" fmla="*/ 3 h 1260"/>
              <a:gd name="T2" fmla="*/ 152 w 559"/>
              <a:gd name="T3" fmla="*/ 29 h 1260"/>
              <a:gd name="T4" fmla="*/ 132 w 559"/>
              <a:gd name="T5" fmla="*/ 99 h 1260"/>
              <a:gd name="T6" fmla="*/ 139 w 559"/>
              <a:gd name="T7" fmla="*/ 225 h 1260"/>
              <a:gd name="T8" fmla="*/ 158 w 559"/>
              <a:gd name="T9" fmla="*/ 230 h 1260"/>
              <a:gd name="T10" fmla="*/ 168 w 559"/>
              <a:gd name="T11" fmla="*/ 233 h 1260"/>
              <a:gd name="T12" fmla="*/ 145 w 559"/>
              <a:gd name="T13" fmla="*/ 305 h 1260"/>
              <a:gd name="T14" fmla="*/ 102 w 559"/>
              <a:gd name="T15" fmla="*/ 428 h 1260"/>
              <a:gd name="T16" fmla="*/ 111 w 559"/>
              <a:gd name="T17" fmla="*/ 476 h 1260"/>
              <a:gd name="T18" fmla="*/ 79 w 559"/>
              <a:gd name="T19" fmla="*/ 545 h 1260"/>
              <a:gd name="T20" fmla="*/ 92 w 559"/>
              <a:gd name="T21" fmla="*/ 562 h 1260"/>
              <a:gd name="T22" fmla="*/ 50 w 559"/>
              <a:gd name="T23" fmla="*/ 604 h 1260"/>
              <a:gd name="T24" fmla="*/ 34 w 559"/>
              <a:gd name="T25" fmla="*/ 641 h 1260"/>
              <a:gd name="T26" fmla="*/ 8 w 559"/>
              <a:gd name="T27" fmla="*/ 682 h 1260"/>
              <a:gd name="T28" fmla="*/ 2 w 559"/>
              <a:gd name="T29" fmla="*/ 781 h 1260"/>
              <a:gd name="T30" fmla="*/ 32 w 559"/>
              <a:gd name="T31" fmla="*/ 807 h 1260"/>
              <a:gd name="T32" fmla="*/ 73 w 559"/>
              <a:gd name="T33" fmla="*/ 814 h 1260"/>
              <a:gd name="T34" fmla="*/ 99 w 559"/>
              <a:gd name="T35" fmla="*/ 832 h 1260"/>
              <a:gd name="T36" fmla="*/ 95 w 559"/>
              <a:gd name="T37" fmla="*/ 976 h 1260"/>
              <a:gd name="T38" fmla="*/ 113 w 559"/>
              <a:gd name="T39" fmla="*/ 1104 h 1260"/>
              <a:gd name="T40" fmla="*/ 92 w 559"/>
              <a:gd name="T41" fmla="*/ 1204 h 1260"/>
              <a:gd name="T42" fmla="*/ 35 w 559"/>
              <a:gd name="T43" fmla="*/ 1228 h 1260"/>
              <a:gd name="T44" fmla="*/ 35 w 559"/>
              <a:gd name="T45" fmla="*/ 1244 h 1260"/>
              <a:gd name="T46" fmla="*/ 66 w 559"/>
              <a:gd name="T47" fmla="*/ 1260 h 1260"/>
              <a:gd name="T48" fmla="*/ 147 w 559"/>
              <a:gd name="T49" fmla="*/ 1255 h 1260"/>
              <a:gd name="T50" fmla="*/ 192 w 559"/>
              <a:gd name="T51" fmla="*/ 1256 h 1260"/>
              <a:gd name="T52" fmla="*/ 199 w 559"/>
              <a:gd name="T53" fmla="*/ 1216 h 1260"/>
              <a:gd name="T54" fmla="*/ 202 w 559"/>
              <a:gd name="T55" fmla="*/ 1118 h 1260"/>
              <a:gd name="T56" fmla="*/ 221 w 559"/>
              <a:gd name="T57" fmla="*/ 899 h 1260"/>
              <a:gd name="T58" fmla="*/ 361 w 559"/>
              <a:gd name="T59" fmla="*/ 1073 h 1260"/>
              <a:gd name="T60" fmla="*/ 448 w 559"/>
              <a:gd name="T61" fmla="*/ 1109 h 1260"/>
              <a:gd name="T62" fmla="*/ 484 w 559"/>
              <a:gd name="T63" fmla="*/ 1181 h 1260"/>
              <a:gd name="T64" fmla="*/ 498 w 559"/>
              <a:gd name="T65" fmla="*/ 1252 h 1260"/>
              <a:gd name="T66" fmla="*/ 517 w 559"/>
              <a:gd name="T67" fmla="*/ 1254 h 1260"/>
              <a:gd name="T68" fmla="*/ 547 w 559"/>
              <a:gd name="T69" fmla="*/ 1218 h 1260"/>
              <a:gd name="T70" fmla="*/ 559 w 559"/>
              <a:gd name="T71" fmla="*/ 1099 h 1260"/>
              <a:gd name="T72" fmla="*/ 504 w 559"/>
              <a:gd name="T73" fmla="*/ 1077 h 1260"/>
              <a:gd name="T74" fmla="*/ 443 w 559"/>
              <a:gd name="T75" fmla="*/ 1016 h 1260"/>
              <a:gd name="T76" fmla="*/ 429 w 559"/>
              <a:gd name="T77" fmla="*/ 985 h 1260"/>
              <a:gd name="T78" fmla="*/ 371 w 559"/>
              <a:gd name="T79" fmla="*/ 909 h 1260"/>
              <a:gd name="T80" fmla="*/ 397 w 559"/>
              <a:gd name="T81" fmla="*/ 861 h 1260"/>
              <a:gd name="T82" fmla="*/ 402 w 559"/>
              <a:gd name="T83" fmla="*/ 761 h 1260"/>
              <a:gd name="T84" fmla="*/ 421 w 559"/>
              <a:gd name="T85" fmla="*/ 679 h 1260"/>
              <a:gd name="T86" fmla="*/ 434 w 559"/>
              <a:gd name="T87" fmla="*/ 694 h 1260"/>
              <a:gd name="T88" fmla="*/ 444 w 559"/>
              <a:gd name="T89" fmla="*/ 685 h 1260"/>
              <a:gd name="T90" fmla="*/ 418 w 559"/>
              <a:gd name="T91" fmla="*/ 664 h 1260"/>
              <a:gd name="T92" fmla="*/ 398 w 559"/>
              <a:gd name="T93" fmla="*/ 638 h 1260"/>
              <a:gd name="T94" fmla="*/ 373 w 559"/>
              <a:gd name="T95" fmla="*/ 623 h 1260"/>
              <a:gd name="T96" fmla="*/ 346 w 559"/>
              <a:gd name="T97" fmla="*/ 472 h 1260"/>
              <a:gd name="T98" fmla="*/ 378 w 559"/>
              <a:gd name="T99" fmla="*/ 396 h 1260"/>
              <a:gd name="T100" fmla="*/ 367 w 559"/>
              <a:gd name="T101" fmla="*/ 359 h 1260"/>
              <a:gd name="T102" fmla="*/ 354 w 559"/>
              <a:gd name="T103" fmla="*/ 299 h 1260"/>
              <a:gd name="T104" fmla="*/ 316 w 559"/>
              <a:gd name="T105" fmla="*/ 210 h 1260"/>
              <a:gd name="T106" fmla="*/ 308 w 559"/>
              <a:gd name="T107" fmla="*/ 170 h 1260"/>
              <a:gd name="T108" fmla="*/ 290 w 559"/>
              <a:gd name="T109" fmla="*/ 51 h 1260"/>
              <a:gd name="T110" fmla="*/ 264 w 559"/>
              <a:gd name="T111" fmla="*/ 10 h 1260"/>
              <a:gd name="T112" fmla="*/ 227 w 559"/>
              <a:gd name="T113" fmla="*/ 0 h 1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59" h="1260">
                <a:moveTo>
                  <a:pt x="216" y="0"/>
                </a:moveTo>
                <a:lnTo>
                  <a:pt x="216" y="0"/>
                </a:lnTo>
                <a:lnTo>
                  <a:pt x="212" y="0"/>
                </a:lnTo>
                <a:lnTo>
                  <a:pt x="204" y="0"/>
                </a:lnTo>
                <a:lnTo>
                  <a:pt x="198" y="0"/>
                </a:lnTo>
                <a:lnTo>
                  <a:pt x="191" y="3"/>
                </a:lnTo>
                <a:lnTo>
                  <a:pt x="183" y="5"/>
                </a:lnTo>
                <a:lnTo>
                  <a:pt x="173" y="10"/>
                </a:lnTo>
                <a:lnTo>
                  <a:pt x="173" y="10"/>
                </a:lnTo>
                <a:lnTo>
                  <a:pt x="165" y="16"/>
                </a:lnTo>
                <a:lnTo>
                  <a:pt x="158" y="22"/>
                </a:lnTo>
                <a:lnTo>
                  <a:pt x="152" y="29"/>
                </a:lnTo>
                <a:lnTo>
                  <a:pt x="148" y="37"/>
                </a:lnTo>
                <a:lnTo>
                  <a:pt x="141" y="54"/>
                </a:lnTo>
                <a:lnTo>
                  <a:pt x="135" y="72"/>
                </a:lnTo>
                <a:lnTo>
                  <a:pt x="135" y="72"/>
                </a:lnTo>
                <a:lnTo>
                  <a:pt x="133" y="83"/>
                </a:lnTo>
                <a:lnTo>
                  <a:pt x="132" y="99"/>
                </a:lnTo>
                <a:lnTo>
                  <a:pt x="130" y="117"/>
                </a:lnTo>
                <a:lnTo>
                  <a:pt x="130" y="137"/>
                </a:lnTo>
                <a:lnTo>
                  <a:pt x="133" y="174"/>
                </a:lnTo>
                <a:lnTo>
                  <a:pt x="135" y="200"/>
                </a:lnTo>
                <a:lnTo>
                  <a:pt x="135" y="200"/>
                </a:lnTo>
                <a:lnTo>
                  <a:pt x="139" y="225"/>
                </a:lnTo>
                <a:lnTo>
                  <a:pt x="140" y="233"/>
                </a:lnTo>
                <a:lnTo>
                  <a:pt x="149" y="229"/>
                </a:lnTo>
                <a:lnTo>
                  <a:pt x="159" y="233"/>
                </a:lnTo>
                <a:lnTo>
                  <a:pt x="159" y="233"/>
                </a:lnTo>
                <a:lnTo>
                  <a:pt x="158" y="232"/>
                </a:lnTo>
                <a:lnTo>
                  <a:pt x="158" y="230"/>
                </a:lnTo>
                <a:lnTo>
                  <a:pt x="159" y="229"/>
                </a:lnTo>
                <a:lnTo>
                  <a:pt x="159" y="229"/>
                </a:lnTo>
                <a:lnTo>
                  <a:pt x="161" y="229"/>
                </a:lnTo>
                <a:lnTo>
                  <a:pt x="165" y="230"/>
                </a:lnTo>
                <a:lnTo>
                  <a:pt x="168" y="233"/>
                </a:lnTo>
                <a:lnTo>
                  <a:pt x="168" y="233"/>
                </a:lnTo>
                <a:lnTo>
                  <a:pt x="173" y="248"/>
                </a:lnTo>
                <a:lnTo>
                  <a:pt x="173" y="248"/>
                </a:lnTo>
                <a:lnTo>
                  <a:pt x="171" y="252"/>
                </a:lnTo>
                <a:lnTo>
                  <a:pt x="165" y="264"/>
                </a:lnTo>
                <a:lnTo>
                  <a:pt x="145" y="305"/>
                </a:lnTo>
                <a:lnTo>
                  <a:pt x="145" y="305"/>
                </a:lnTo>
                <a:lnTo>
                  <a:pt x="132" y="336"/>
                </a:lnTo>
                <a:lnTo>
                  <a:pt x="117" y="373"/>
                </a:lnTo>
                <a:lnTo>
                  <a:pt x="107" y="406"/>
                </a:lnTo>
                <a:lnTo>
                  <a:pt x="103" y="419"/>
                </a:lnTo>
                <a:lnTo>
                  <a:pt x="102" y="428"/>
                </a:lnTo>
                <a:lnTo>
                  <a:pt x="102" y="428"/>
                </a:lnTo>
                <a:lnTo>
                  <a:pt x="103" y="443"/>
                </a:lnTo>
                <a:lnTo>
                  <a:pt x="104" y="457"/>
                </a:lnTo>
                <a:lnTo>
                  <a:pt x="108" y="469"/>
                </a:lnTo>
                <a:lnTo>
                  <a:pt x="109" y="472"/>
                </a:lnTo>
                <a:lnTo>
                  <a:pt x="111" y="476"/>
                </a:lnTo>
                <a:lnTo>
                  <a:pt x="111" y="476"/>
                </a:lnTo>
                <a:lnTo>
                  <a:pt x="121" y="486"/>
                </a:lnTo>
                <a:lnTo>
                  <a:pt x="121" y="486"/>
                </a:lnTo>
                <a:lnTo>
                  <a:pt x="108" y="505"/>
                </a:lnTo>
                <a:lnTo>
                  <a:pt x="83" y="538"/>
                </a:lnTo>
                <a:lnTo>
                  <a:pt x="83" y="538"/>
                </a:lnTo>
                <a:lnTo>
                  <a:pt x="79" y="545"/>
                </a:lnTo>
                <a:lnTo>
                  <a:pt x="78" y="550"/>
                </a:lnTo>
                <a:lnTo>
                  <a:pt x="79" y="555"/>
                </a:lnTo>
                <a:lnTo>
                  <a:pt x="82" y="557"/>
                </a:lnTo>
                <a:lnTo>
                  <a:pt x="85" y="559"/>
                </a:lnTo>
                <a:lnTo>
                  <a:pt x="89" y="560"/>
                </a:lnTo>
                <a:lnTo>
                  <a:pt x="92" y="562"/>
                </a:lnTo>
                <a:lnTo>
                  <a:pt x="59" y="595"/>
                </a:lnTo>
                <a:lnTo>
                  <a:pt x="59" y="595"/>
                </a:lnTo>
                <a:lnTo>
                  <a:pt x="54" y="601"/>
                </a:lnTo>
                <a:lnTo>
                  <a:pt x="52" y="603"/>
                </a:lnTo>
                <a:lnTo>
                  <a:pt x="50" y="604"/>
                </a:lnTo>
                <a:lnTo>
                  <a:pt x="50" y="604"/>
                </a:lnTo>
                <a:lnTo>
                  <a:pt x="48" y="608"/>
                </a:lnTo>
                <a:lnTo>
                  <a:pt x="48" y="616"/>
                </a:lnTo>
                <a:lnTo>
                  <a:pt x="50" y="628"/>
                </a:lnTo>
                <a:lnTo>
                  <a:pt x="50" y="628"/>
                </a:lnTo>
                <a:lnTo>
                  <a:pt x="45" y="632"/>
                </a:lnTo>
                <a:lnTo>
                  <a:pt x="34" y="641"/>
                </a:lnTo>
                <a:lnTo>
                  <a:pt x="27" y="648"/>
                </a:lnTo>
                <a:lnTo>
                  <a:pt x="21" y="656"/>
                </a:lnTo>
                <a:lnTo>
                  <a:pt x="15" y="663"/>
                </a:lnTo>
                <a:lnTo>
                  <a:pt x="11" y="671"/>
                </a:lnTo>
                <a:lnTo>
                  <a:pt x="11" y="671"/>
                </a:lnTo>
                <a:lnTo>
                  <a:pt x="8" y="682"/>
                </a:lnTo>
                <a:lnTo>
                  <a:pt x="6" y="696"/>
                </a:lnTo>
                <a:lnTo>
                  <a:pt x="2" y="713"/>
                </a:lnTo>
                <a:lnTo>
                  <a:pt x="1" y="732"/>
                </a:lnTo>
                <a:lnTo>
                  <a:pt x="0" y="750"/>
                </a:lnTo>
                <a:lnTo>
                  <a:pt x="0" y="766"/>
                </a:lnTo>
                <a:lnTo>
                  <a:pt x="2" y="781"/>
                </a:lnTo>
                <a:lnTo>
                  <a:pt x="4" y="786"/>
                </a:lnTo>
                <a:lnTo>
                  <a:pt x="7" y="790"/>
                </a:lnTo>
                <a:lnTo>
                  <a:pt x="7" y="790"/>
                </a:lnTo>
                <a:lnTo>
                  <a:pt x="14" y="796"/>
                </a:lnTo>
                <a:lnTo>
                  <a:pt x="22" y="802"/>
                </a:lnTo>
                <a:lnTo>
                  <a:pt x="32" y="807"/>
                </a:lnTo>
                <a:lnTo>
                  <a:pt x="42" y="810"/>
                </a:lnTo>
                <a:lnTo>
                  <a:pt x="52" y="813"/>
                </a:lnTo>
                <a:lnTo>
                  <a:pt x="60" y="815"/>
                </a:lnTo>
                <a:lnTo>
                  <a:pt x="69" y="815"/>
                </a:lnTo>
                <a:lnTo>
                  <a:pt x="73" y="814"/>
                </a:lnTo>
                <a:lnTo>
                  <a:pt x="73" y="814"/>
                </a:lnTo>
                <a:lnTo>
                  <a:pt x="78" y="811"/>
                </a:lnTo>
                <a:lnTo>
                  <a:pt x="83" y="807"/>
                </a:lnTo>
                <a:lnTo>
                  <a:pt x="94" y="794"/>
                </a:lnTo>
                <a:lnTo>
                  <a:pt x="107" y="776"/>
                </a:lnTo>
                <a:lnTo>
                  <a:pt x="107" y="776"/>
                </a:lnTo>
                <a:lnTo>
                  <a:pt x="99" y="832"/>
                </a:lnTo>
                <a:lnTo>
                  <a:pt x="95" y="882"/>
                </a:lnTo>
                <a:lnTo>
                  <a:pt x="94" y="907"/>
                </a:lnTo>
                <a:lnTo>
                  <a:pt x="92" y="928"/>
                </a:lnTo>
                <a:lnTo>
                  <a:pt x="92" y="928"/>
                </a:lnTo>
                <a:lnTo>
                  <a:pt x="92" y="951"/>
                </a:lnTo>
                <a:lnTo>
                  <a:pt x="95" y="976"/>
                </a:lnTo>
                <a:lnTo>
                  <a:pt x="98" y="1030"/>
                </a:lnTo>
                <a:lnTo>
                  <a:pt x="104" y="1077"/>
                </a:lnTo>
                <a:lnTo>
                  <a:pt x="107" y="1099"/>
                </a:lnTo>
                <a:lnTo>
                  <a:pt x="107" y="1099"/>
                </a:lnTo>
                <a:lnTo>
                  <a:pt x="109" y="1102"/>
                </a:lnTo>
                <a:lnTo>
                  <a:pt x="113" y="1104"/>
                </a:lnTo>
                <a:lnTo>
                  <a:pt x="124" y="1106"/>
                </a:lnTo>
                <a:lnTo>
                  <a:pt x="140" y="1109"/>
                </a:lnTo>
                <a:lnTo>
                  <a:pt x="135" y="1171"/>
                </a:lnTo>
                <a:lnTo>
                  <a:pt x="135" y="1171"/>
                </a:lnTo>
                <a:lnTo>
                  <a:pt x="115" y="1186"/>
                </a:lnTo>
                <a:lnTo>
                  <a:pt x="92" y="1204"/>
                </a:lnTo>
                <a:lnTo>
                  <a:pt x="92" y="1204"/>
                </a:lnTo>
                <a:lnTo>
                  <a:pt x="82" y="1212"/>
                </a:lnTo>
                <a:lnTo>
                  <a:pt x="73" y="1218"/>
                </a:lnTo>
                <a:lnTo>
                  <a:pt x="73" y="1218"/>
                </a:lnTo>
                <a:lnTo>
                  <a:pt x="57" y="1222"/>
                </a:lnTo>
                <a:lnTo>
                  <a:pt x="35" y="1228"/>
                </a:lnTo>
                <a:lnTo>
                  <a:pt x="35" y="1228"/>
                </a:lnTo>
                <a:lnTo>
                  <a:pt x="33" y="1229"/>
                </a:lnTo>
                <a:lnTo>
                  <a:pt x="32" y="1232"/>
                </a:lnTo>
                <a:lnTo>
                  <a:pt x="32" y="1235"/>
                </a:lnTo>
                <a:lnTo>
                  <a:pt x="34" y="1240"/>
                </a:lnTo>
                <a:lnTo>
                  <a:pt x="35" y="1244"/>
                </a:lnTo>
                <a:lnTo>
                  <a:pt x="39" y="1248"/>
                </a:lnTo>
                <a:lnTo>
                  <a:pt x="44" y="1253"/>
                </a:lnTo>
                <a:lnTo>
                  <a:pt x="50" y="1256"/>
                </a:lnTo>
                <a:lnTo>
                  <a:pt x="50" y="1256"/>
                </a:lnTo>
                <a:lnTo>
                  <a:pt x="57" y="1259"/>
                </a:lnTo>
                <a:lnTo>
                  <a:pt x="66" y="1260"/>
                </a:lnTo>
                <a:lnTo>
                  <a:pt x="77" y="1260"/>
                </a:lnTo>
                <a:lnTo>
                  <a:pt x="89" y="1260"/>
                </a:lnTo>
                <a:lnTo>
                  <a:pt x="109" y="1257"/>
                </a:lnTo>
                <a:lnTo>
                  <a:pt x="121" y="1256"/>
                </a:lnTo>
                <a:lnTo>
                  <a:pt x="121" y="1256"/>
                </a:lnTo>
                <a:lnTo>
                  <a:pt x="147" y="1255"/>
                </a:lnTo>
                <a:lnTo>
                  <a:pt x="163" y="1255"/>
                </a:lnTo>
                <a:lnTo>
                  <a:pt x="173" y="1256"/>
                </a:lnTo>
                <a:lnTo>
                  <a:pt x="173" y="1256"/>
                </a:lnTo>
                <a:lnTo>
                  <a:pt x="180" y="1257"/>
                </a:lnTo>
                <a:lnTo>
                  <a:pt x="186" y="1257"/>
                </a:lnTo>
                <a:lnTo>
                  <a:pt x="192" y="1256"/>
                </a:lnTo>
                <a:lnTo>
                  <a:pt x="195" y="1254"/>
                </a:lnTo>
                <a:lnTo>
                  <a:pt x="197" y="1252"/>
                </a:lnTo>
                <a:lnTo>
                  <a:pt x="197" y="1252"/>
                </a:lnTo>
                <a:lnTo>
                  <a:pt x="198" y="1247"/>
                </a:lnTo>
                <a:lnTo>
                  <a:pt x="199" y="1238"/>
                </a:lnTo>
                <a:lnTo>
                  <a:pt x="199" y="1216"/>
                </a:lnTo>
                <a:lnTo>
                  <a:pt x="198" y="1196"/>
                </a:lnTo>
                <a:lnTo>
                  <a:pt x="197" y="1185"/>
                </a:lnTo>
                <a:lnTo>
                  <a:pt x="197" y="1185"/>
                </a:lnTo>
                <a:lnTo>
                  <a:pt x="197" y="1173"/>
                </a:lnTo>
                <a:lnTo>
                  <a:pt x="199" y="1150"/>
                </a:lnTo>
                <a:lnTo>
                  <a:pt x="202" y="1118"/>
                </a:lnTo>
                <a:lnTo>
                  <a:pt x="202" y="1118"/>
                </a:lnTo>
                <a:lnTo>
                  <a:pt x="205" y="1118"/>
                </a:lnTo>
                <a:lnTo>
                  <a:pt x="214" y="1117"/>
                </a:lnTo>
                <a:lnTo>
                  <a:pt x="226" y="1114"/>
                </a:lnTo>
                <a:lnTo>
                  <a:pt x="221" y="899"/>
                </a:lnTo>
                <a:lnTo>
                  <a:pt x="221" y="899"/>
                </a:lnTo>
                <a:lnTo>
                  <a:pt x="286" y="986"/>
                </a:lnTo>
                <a:lnTo>
                  <a:pt x="331" y="1047"/>
                </a:lnTo>
                <a:lnTo>
                  <a:pt x="354" y="1075"/>
                </a:lnTo>
                <a:lnTo>
                  <a:pt x="354" y="1075"/>
                </a:lnTo>
                <a:lnTo>
                  <a:pt x="356" y="1075"/>
                </a:lnTo>
                <a:lnTo>
                  <a:pt x="361" y="1073"/>
                </a:lnTo>
                <a:lnTo>
                  <a:pt x="374" y="1067"/>
                </a:lnTo>
                <a:lnTo>
                  <a:pt x="392" y="1056"/>
                </a:lnTo>
                <a:lnTo>
                  <a:pt x="392" y="1056"/>
                </a:lnTo>
                <a:lnTo>
                  <a:pt x="402" y="1065"/>
                </a:lnTo>
                <a:lnTo>
                  <a:pt x="424" y="1085"/>
                </a:lnTo>
                <a:lnTo>
                  <a:pt x="448" y="1109"/>
                </a:lnTo>
                <a:lnTo>
                  <a:pt x="457" y="1119"/>
                </a:lnTo>
                <a:lnTo>
                  <a:pt x="463" y="1128"/>
                </a:lnTo>
                <a:lnTo>
                  <a:pt x="463" y="1128"/>
                </a:lnTo>
                <a:lnTo>
                  <a:pt x="471" y="1146"/>
                </a:lnTo>
                <a:lnTo>
                  <a:pt x="478" y="1165"/>
                </a:lnTo>
                <a:lnTo>
                  <a:pt x="484" y="1181"/>
                </a:lnTo>
                <a:lnTo>
                  <a:pt x="487" y="1190"/>
                </a:lnTo>
                <a:lnTo>
                  <a:pt x="487" y="1190"/>
                </a:lnTo>
                <a:lnTo>
                  <a:pt x="488" y="1200"/>
                </a:lnTo>
                <a:lnTo>
                  <a:pt x="492" y="1221"/>
                </a:lnTo>
                <a:lnTo>
                  <a:pt x="496" y="1243"/>
                </a:lnTo>
                <a:lnTo>
                  <a:pt x="498" y="1252"/>
                </a:lnTo>
                <a:lnTo>
                  <a:pt x="501" y="1256"/>
                </a:lnTo>
                <a:lnTo>
                  <a:pt x="501" y="1256"/>
                </a:lnTo>
                <a:lnTo>
                  <a:pt x="504" y="1257"/>
                </a:lnTo>
                <a:lnTo>
                  <a:pt x="505" y="1257"/>
                </a:lnTo>
                <a:lnTo>
                  <a:pt x="511" y="1256"/>
                </a:lnTo>
                <a:lnTo>
                  <a:pt x="517" y="1254"/>
                </a:lnTo>
                <a:lnTo>
                  <a:pt x="523" y="1249"/>
                </a:lnTo>
                <a:lnTo>
                  <a:pt x="536" y="1238"/>
                </a:lnTo>
                <a:lnTo>
                  <a:pt x="541" y="1232"/>
                </a:lnTo>
                <a:lnTo>
                  <a:pt x="544" y="1228"/>
                </a:lnTo>
                <a:lnTo>
                  <a:pt x="544" y="1228"/>
                </a:lnTo>
                <a:lnTo>
                  <a:pt x="547" y="1218"/>
                </a:lnTo>
                <a:lnTo>
                  <a:pt x="550" y="1203"/>
                </a:lnTo>
                <a:lnTo>
                  <a:pt x="555" y="1160"/>
                </a:lnTo>
                <a:lnTo>
                  <a:pt x="559" y="1119"/>
                </a:lnTo>
                <a:lnTo>
                  <a:pt x="559" y="1105"/>
                </a:lnTo>
                <a:lnTo>
                  <a:pt x="559" y="1099"/>
                </a:lnTo>
                <a:lnTo>
                  <a:pt x="559" y="1099"/>
                </a:lnTo>
                <a:lnTo>
                  <a:pt x="554" y="1096"/>
                </a:lnTo>
                <a:lnTo>
                  <a:pt x="547" y="1092"/>
                </a:lnTo>
                <a:lnTo>
                  <a:pt x="530" y="1085"/>
                </a:lnTo>
                <a:lnTo>
                  <a:pt x="530" y="1085"/>
                </a:lnTo>
                <a:lnTo>
                  <a:pt x="519" y="1081"/>
                </a:lnTo>
                <a:lnTo>
                  <a:pt x="504" y="1077"/>
                </a:lnTo>
                <a:lnTo>
                  <a:pt x="482" y="1071"/>
                </a:lnTo>
                <a:lnTo>
                  <a:pt x="435" y="1028"/>
                </a:lnTo>
                <a:lnTo>
                  <a:pt x="435" y="1028"/>
                </a:lnTo>
                <a:lnTo>
                  <a:pt x="436" y="1027"/>
                </a:lnTo>
                <a:lnTo>
                  <a:pt x="440" y="1022"/>
                </a:lnTo>
                <a:lnTo>
                  <a:pt x="443" y="1016"/>
                </a:lnTo>
                <a:lnTo>
                  <a:pt x="444" y="1012"/>
                </a:lnTo>
                <a:lnTo>
                  <a:pt x="444" y="1009"/>
                </a:lnTo>
                <a:lnTo>
                  <a:pt x="444" y="1009"/>
                </a:lnTo>
                <a:lnTo>
                  <a:pt x="443" y="1004"/>
                </a:lnTo>
                <a:lnTo>
                  <a:pt x="440" y="998"/>
                </a:lnTo>
                <a:lnTo>
                  <a:pt x="429" y="985"/>
                </a:lnTo>
                <a:lnTo>
                  <a:pt x="418" y="973"/>
                </a:lnTo>
                <a:lnTo>
                  <a:pt x="411" y="966"/>
                </a:lnTo>
                <a:lnTo>
                  <a:pt x="411" y="966"/>
                </a:lnTo>
                <a:lnTo>
                  <a:pt x="402" y="953"/>
                </a:lnTo>
                <a:lnTo>
                  <a:pt x="386" y="930"/>
                </a:lnTo>
                <a:lnTo>
                  <a:pt x="371" y="909"/>
                </a:lnTo>
                <a:lnTo>
                  <a:pt x="364" y="899"/>
                </a:lnTo>
                <a:lnTo>
                  <a:pt x="364" y="899"/>
                </a:lnTo>
                <a:lnTo>
                  <a:pt x="377" y="884"/>
                </a:lnTo>
                <a:lnTo>
                  <a:pt x="388" y="871"/>
                </a:lnTo>
                <a:lnTo>
                  <a:pt x="397" y="861"/>
                </a:lnTo>
                <a:lnTo>
                  <a:pt x="397" y="861"/>
                </a:lnTo>
                <a:lnTo>
                  <a:pt x="399" y="854"/>
                </a:lnTo>
                <a:lnTo>
                  <a:pt x="400" y="844"/>
                </a:lnTo>
                <a:lnTo>
                  <a:pt x="400" y="811"/>
                </a:lnTo>
                <a:lnTo>
                  <a:pt x="400" y="779"/>
                </a:lnTo>
                <a:lnTo>
                  <a:pt x="400" y="767"/>
                </a:lnTo>
                <a:lnTo>
                  <a:pt x="402" y="761"/>
                </a:lnTo>
                <a:lnTo>
                  <a:pt x="402" y="761"/>
                </a:lnTo>
                <a:lnTo>
                  <a:pt x="406" y="746"/>
                </a:lnTo>
                <a:lnTo>
                  <a:pt x="412" y="720"/>
                </a:lnTo>
                <a:lnTo>
                  <a:pt x="421" y="681"/>
                </a:lnTo>
                <a:lnTo>
                  <a:pt x="421" y="681"/>
                </a:lnTo>
                <a:lnTo>
                  <a:pt x="421" y="679"/>
                </a:lnTo>
                <a:lnTo>
                  <a:pt x="422" y="679"/>
                </a:lnTo>
                <a:lnTo>
                  <a:pt x="424" y="681"/>
                </a:lnTo>
                <a:lnTo>
                  <a:pt x="430" y="685"/>
                </a:lnTo>
                <a:lnTo>
                  <a:pt x="430" y="685"/>
                </a:lnTo>
                <a:lnTo>
                  <a:pt x="431" y="688"/>
                </a:lnTo>
                <a:lnTo>
                  <a:pt x="434" y="694"/>
                </a:lnTo>
                <a:lnTo>
                  <a:pt x="435" y="700"/>
                </a:lnTo>
                <a:lnTo>
                  <a:pt x="435" y="700"/>
                </a:lnTo>
                <a:lnTo>
                  <a:pt x="441" y="694"/>
                </a:lnTo>
                <a:lnTo>
                  <a:pt x="444" y="689"/>
                </a:lnTo>
                <a:lnTo>
                  <a:pt x="444" y="687"/>
                </a:lnTo>
                <a:lnTo>
                  <a:pt x="444" y="685"/>
                </a:lnTo>
                <a:lnTo>
                  <a:pt x="444" y="685"/>
                </a:lnTo>
                <a:lnTo>
                  <a:pt x="437" y="678"/>
                </a:lnTo>
                <a:lnTo>
                  <a:pt x="430" y="671"/>
                </a:lnTo>
                <a:lnTo>
                  <a:pt x="430" y="671"/>
                </a:lnTo>
                <a:lnTo>
                  <a:pt x="422" y="666"/>
                </a:lnTo>
                <a:lnTo>
                  <a:pt x="418" y="664"/>
                </a:lnTo>
                <a:lnTo>
                  <a:pt x="416" y="662"/>
                </a:lnTo>
                <a:lnTo>
                  <a:pt x="416" y="662"/>
                </a:lnTo>
                <a:lnTo>
                  <a:pt x="413" y="657"/>
                </a:lnTo>
                <a:lnTo>
                  <a:pt x="408" y="648"/>
                </a:lnTo>
                <a:lnTo>
                  <a:pt x="402" y="640"/>
                </a:lnTo>
                <a:lnTo>
                  <a:pt x="398" y="638"/>
                </a:lnTo>
                <a:lnTo>
                  <a:pt x="397" y="638"/>
                </a:lnTo>
                <a:lnTo>
                  <a:pt x="397" y="638"/>
                </a:lnTo>
                <a:lnTo>
                  <a:pt x="394" y="638"/>
                </a:lnTo>
                <a:lnTo>
                  <a:pt x="392" y="637"/>
                </a:lnTo>
                <a:lnTo>
                  <a:pt x="384" y="631"/>
                </a:lnTo>
                <a:lnTo>
                  <a:pt x="373" y="623"/>
                </a:lnTo>
                <a:lnTo>
                  <a:pt x="373" y="623"/>
                </a:lnTo>
                <a:lnTo>
                  <a:pt x="360" y="558"/>
                </a:lnTo>
                <a:lnTo>
                  <a:pt x="344" y="490"/>
                </a:lnTo>
                <a:lnTo>
                  <a:pt x="344" y="490"/>
                </a:lnTo>
                <a:lnTo>
                  <a:pt x="344" y="483"/>
                </a:lnTo>
                <a:lnTo>
                  <a:pt x="346" y="472"/>
                </a:lnTo>
                <a:lnTo>
                  <a:pt x="349" y="457"/>
                </a:lnTo>
                <a:lnTo>
                  <a:pt x="349" y="409"/>
                </a:lnTo>
                <a:lnTo>
                  <a:pt x="349" y="409"/>
                </a:lnTo>
                <a:lnTo>
                  <a:pt x="355" y="407"/>
                </a:lnTo>
                <a:lnTo>
                  <a:pt x="367" y="402"/>
                </a:lnTo>
                <a:lnTo>
                  <a:pt x="378" y="396"/>
                </a:lnTo>
                <a:lnTo>
                  <a:pt x="381" y="394"/>
                </a:lnTo>
                <a:lnTo>
                  <a:pt x="383" y="392"/>
                </a:lnTo>
                <a:lnTo>
                  <a:pt x="383" y="390"/>
                </a:lnTo>
                <a:lnTo>
                  <a:pt x="383" y="390"/>
                </a:lnTo>
                <a:lnTo>
                  <a:pt x="377" y="378"/>
                </a:lnTo>
                <a:lnTo>
                  <a:pt x="367" y="359"/>
                </a:lnTo>
                <a:lnTo>
                  <a:pt x="358" y="342"/>
                </a:lnTo>
                <a:lnTo>
                  <a:pt x="354" y="333"/>
                </a:lnTo>
                <a:lnTo>
                  <a:pt x="354" y="333"/>
                </a:lnTo>
                <a:lnTo>
                  <a:pt x="355" y="326"/>
                </a:lnTo>
                <a:lnTo>
                  <a:pt x="355" y="309"/>
                </a:lnTo>
                <a:lnTo>
                  <a:pt x="354" y="299"/>
                </a:lnTo>
                <a:lnTo>
                  <a:pt x="352" y="288"/>
                </a:lnTo>
                <a:lnTo>
                  <a:pt x="348" y="277"/>
                </a:lnTo>
                <a:lnTo>
                  <a:pt x="344" y="267"/>
                </a:lnTo>
                <a:lnTo>
                  <a:pt x="344" y="267"/>
                </a:lnTo>
                <a:lnTo>
                  <a:pt x="325" y="229"/>
                </a:lnTo>
                <a:lnTo>
                  <a:pt x="316" y="210"/>
                </a:lnTo>
                <a:lnTo>
                  <a:pt x="316" y="210"/>
                </a:lnTo>
                <a:lnTo>
                  <a:pt x="317" y="204"/>
                </a:lnTo>
                <a:lnTo>
                  <a:pt x="317" y="198"/>
                </a:lnTo>
                <a:lnTo>
                  <a:pt x="316" y="191"/>
                </a:lnTo>
                <a:lnTo>
                  <a:pt x="316" y="191"/>
                </a:lnTo>
                <a:lnTo>
                  <a:pt x="308" y="170"/>
                </a:lnTo>
                <a:lnTo>
                  <a:pt x="302" y="157"/>
                </a:lnTo>
                <a:lnTo>
                  <a:pt x="302" y="157"/>
                </a:lnTo>
                <a:lnTo>
                  <a:pt x="298" y="122"/>
                </a:lnTo>
                <a:lnTo>
                  <a:pt x="292" y="62"/>
                </a:lnTo>
                <a:lnTo>
                  <a:pt x="292" y="62"/>
                </a:lnTo>
                <a:lnTo>
                  <a:pt x="290" y="51"/>
                </a:lnTo>
                <a:lnTo>
                  <a:pt x="287" y="42"/>
                </a:lnTo>
                <a:lnTo>
                  <a:pt x="283" y="34"/>
                </a:lnTo>
                <a:lnTo>
                  <a:pt x="279" y="28"/>
                </a:lnTo>
                <a:lnTo>
                  <a:pt x="271" y="17"/>
                </a:lnTo>
                <a:lnTo>
                  <a:pt x="264" y="10"/>
                </a:lnTo>
                <a:lnTo>
                  <a:pt x="264" y="10"/>
                </a:lnTo>
                <a:lnTo>
                  <a:pt x="259" y="5"/>
                </a:lnTo>
                <a:lnTo>
                  <a:pt x="255" y="3"/>
                </a:lnTo>
                <a:lnTo>
                  <a:pt x="251" y="1"/>
                </a:lnTo>
                <a:lnTo>
                  <a:pt x="245" y="0"/>
                </a:lnTo>
                <a:lnTo>
                  <a:pt x="245" y="0"/>
                </a:lnTo>
                <a:lnTo>
                  <a:pt x="227" y="0"/>
                </a:lnTo>
                <a:lnTo>
                  <a:pt x="216" y="0"/>
                </a:lnTo>
                <a:lnTo>
                  <a:pt x="216" y="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0A38D0A8-D0AF-41E6-B54E-44CBE8362F22}"/>
              </a:ext>
            </a:extLst>
          </p:cNvPr>
          <p:cNvSpPr>
            <a:spLocks/>
          </p:cNvSpPr>
          <p:nvPr/>
        </p:nvSpPr>
        <p:spPr bwMode="auto">
          <a:xfrm>
            <a:off x="6564214" y="4689138"/>
            <a:ext cx="649603" cy="1644549"/>
          </a:xfrm>
          <a:custGeom>
            <a:avLst/>
            <a:gdLst>
              <a:gd name="T0" fmla="*/ 29 w 506"/>
              <a:gd name="T1" fmla="*/ 71 h 1281"/>
              <a:gd name="T2" fmla="*/ 80 w 506"/>
              <a:gd name="T3" fmla="*/ 48 h 1281"/>
              <a:gd name="T4" fmla="*/ 129 w 506"/>
              <a:gd name="T5" fmla="*/ 9 h 1281"/>
              <a:gd name="T6" fmla="*/ 195 w 506"/>
              <a:gd name="T7" fmla="*/ 8 h 1281"/>
              <a:gd name="T8" fmla="*/ 239 w 506"/>
              <a:gd name="T9" fmla="*/ 54 h 1281"/>
              <a:gd name="T10" fmla="*/ 244 w 506"/>
              <a:gd name="T11" fmla="*/ 121 h 1281"/>
              <a:gd name="T12" fmla="*/ 253 w 506"/>
              <a:gd name="T13" fmla="*/ 146 h 1281"/>
              <a:gd name="T14" fmla="*/ 253 w 506"/>
              <a:gd name="T15" fmla="*/ 173 h 1281"/>
              <a:gd name="T16" fmla="*/ 253 w 506"/>
              <a:gd name="T17" fmla="*/ 182 h 1281"/>
              <a:gd name="T18" fmla="*/ 211 w 506"/>
              <a:gd name="T19" fmla="*/ 183 h 1281"/>
              <a:gd name="T20" fmla="*/ 298 w 506"/>
              <a:gd name="T21" fmla="*/ 246 h 1281"/>
              <a:gd name="T22" fmla="*/ 332 w 506"/>
              <a:gd name="T23" fmla="*/ 313 h 1281"/>
              <a:gd name="T24" fmla="*/ 374 w 506"/>
              <a:gd name="T25" fmla="*/ 475 h 1281"/>
              <a:gd name="T26" fmla="*/ 387 w 506"/>
              <a:gd name="T27" fmla="*/ 603 h 1281"/>
              <a:gd name="T28" fmla="*/ 393 w 506"/>
              <a:gd name="T29" fmla="*/ 697 h 1281"/>
              <a:gd name="T30" fmla="*/ 403 w 506"/>
              <a:gd name="T31" fmla="*/ 805 h 1281"/>
              <a:gd name="T32" fmla="*/ 474 w 506"/>
              <a:gd name="T33" fmla="*/ 871 h 1281"/>
              <a:gd name="T34" fmla="*/ 502 w 506"/>
              <a:gd name="T35" fmla="*/ 967 h 1281"/>
              <a:gd name="T36" fmla="*/ 502 w 506"/>
              <a:gd name="T37" fmla="*/ 1004 h 1281"/>
              <a:gd name="T38" fmla="*/ 463 w 506"/>
              <a:gd name="T39" fmla="*/ 1017 h 1281"/>
              <a:gd name="T40" fmla="*/ 416 w 506"/>
              <a:gd name="T41" fmla="*/ 1142 h 1281"/>
              <a:gd name="T42" fmla="*/ 435 w 506"/>
              <a:gd name="T43" fmla="*/ 1197 h 1281"/>
              <a:gd name="T44" fmla="*/ 446 w 506"/>
              <a:gd name="T45" fmla="*/ 1265 h 1281"/>
              <a:gd name="T46" fmla="*/ 410 w 506"/>
              <a:gd name="T47" fmla="*/ 1272 h 1281"/>
              <a:gd name="T48" fmla="*/ 337 w 506"/>
              <a:gd name="T49" fmla="*/ 1266 h 1281"/>
              <a:gd name="T50" fmla="*/ 308 w 506"/>
              <a:gd name="T51" fmla="*/ 1248 h 1281"/>
              <a:gd name="T52" fmla="*/ 326 w 506"/>
              <a:gd name="T53" fmla="*/ 1231 h 1281"/>
              <a:gd name="T54" fmla="*/ 349 w 506"/>
              <a:gd name="T55" fmla="*/ 1211 h 1281"/>
              <a:gd name="T56" fmla="*/ 346 w 506"/>
              <a:gd name="T57" fmla="*/ 1120 h 1281"/>
              <a:gd name="T58" fmla="*/ 324 w 506"/>
              <a:gd name="T59" fmla="*/ 1101 h 1281"/>
              <a:gd name="T60" fmla="*/ 287 w 506"/>
              <a:gd name="T61" fmla="*/ 1102 h 1281"/>
              <a:gd name="T62" fmla="*/ 263 w 506"/>
              <a:gd name="T63" fmla="*/ 1113 h 1281"/>
              <a:gd name="T64" fmla="*/ 188 w 506"/>
              <a:gd name="T65" fmla="*/ 1197 h 1281"/>
              <a:gd name="T66" fmla="*/ 205 w 506"/>
              <a:gd name="T67" fmla="*/ 1249 h 1281"/>
              <a:gd name="T68" fmla="*/ 195 w 506"/>
              <a:gd name="T69" fmla="*/ 1272 h 1281"/>
              <a:gd name="T70" fmla="*/ 33 w 506"/>
              <a:gd name="T71" fmla="*/ 1276 h 1281"/>
              <a:gd name="T72" fmla="*/ 1 w 506"/>
              <a:gd name="T73" fmla="*/ 1251 h 1281"/>
              <a:gd name="T74" fmla="*/ 17 w 506"/>
              <a:gd name="T75" fmla="*/ 1233 h 1281"/>
              <a:gd name="T76" fmla="*/ 74 w 506"/>
              <a:gd name="T77" fmla="*/ 1206 h 1281"/>
              <a:gd name="T78" fmla="*/ 117 w 506"/>
              <a:gd name="T79" fmla="*/ 1165 h 1281"/>
              <a:gd name="T80" fmla="*/ 99 w 506"/>
              <a:gd name="T81" fmla="*/ 1085 h 1281"/>
              <a:gd name="T82" fmla="*/ 57 w 506"/>
              <a:gd name="T83" fmla="*/ 762 h 1281"/>
              <a:gd name="T84" fmla="*/ 65 w 506"/>
              <a:gd name="T85" fmla="*/ 676 h 1281"/>
              <a:gd name="T86" fmla="*/ 57 w 506"/>
              <a:gd name="T87" fmla="*/ 566 h 1281"/>
              <a:gd name="T88" fmla="*/ 35 w 506"/>
              <a:gd name="T89" fmla="*/ 560 h 1281"/>
              <a:gd name="T90" fmla="*/ 43 w 506"/>
              <a:gd name="T91" fmla="*/ 531 h 1281"/>
              <a:gd name="T92" fmla="*/ 61 w 506"/>
              <a:gd name="T93" fmla="*/ 346 h 1281"/>
              <a:gd name="T94" fmla="*/ 61 w 506"/>
              <a:gd name="T95" fmla="*/ 233 h 1281"/>
              <a:gd name="T96" fmla="*/ 77 w 506"/>
              <a:gd name="T97" fmla="*/ 202 h 1281"/>
              <a:gd name="T98" fmla="*/ 99 w 506"/>
              <a:gd name="T99" fmla="*/ 198 h 1281"/>
              <a:gd name="T100" fmla="*/ 82 w 506"/>
              <a:gd name="T101" fmla="*/ 187 h 1281"/>
              <a:gd name="T102" fmla="*/ 76 w 506"/>
              <a:gd name="T103" fmla="*/ 160 h 1281"/>
              <a:gd name="T104" fmla="*/ 71 w 506"/>
              <a:gd name="T105" fmla="*/ 137 h 1281"/>
              <a:gd name="T106" fmla="*/ 57 w 506"/>
              <a:gd name="T107" fmla="*/ 137 h 1281"/>
              <a:gd name="T108" fmla="*/ 68 w 506"/>
              <a:gd name="T109" fmla="*/ 110 h 1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06" h="1281">
                <a:moveTo>
                  <a:pt x="76" y="99"/>
                </a:moveTo>
                <a:lnTo>
                  <a:pt x="76" y="99"/>
                </a:lnTo>
                <a:lnTo>
                  <a:pt x="53" y="88"/>
                </a:lnTo>
                <a:lnTo>
                  <a:pt x="37" y="78"/>
                </a:lnTo>
                <a:lnTo>
                  <a:pt x="32" y="75"/>
                </a:lnTo>
                <a:lnTo>
                  <a:pt x="29" y="71"/>
                </a:lnTo>
                <a:lnTo>
                  <a:pt x="29" y="71"/>
                </a:lnTo>
                <a:lnTo>
                  <a:pt x="32" y="69"/>
                </a:lnTo>
                <a:lnTo>
                  <a:pt x="38" y="65"/>
                </a:lnTo>
                <a:lnTo>
                  <a:pt x="55" y="58"/>
                </a:lnTo>
                <a:lnTo>
                  <a:pt x="80" y="48"/>
                </a:lnTo>
                <a:lnTo>
                  <a:pt x="80" y="48"/>
                </a:lnTo>
                <a:lnTo>
                  <a:pt x="83" y="44"/>
                </a:lnTo>
                <a:lnTo>
                  <a:pt x="91" y="37"/>
                </a:lnTo>
                <a:lnTo>
                  <a:pt x="104" y="25"/>
                </a:lnTo>
                <a:lnTo>
                  <a:pt x="111" y="20"/>
                </a:lnTo>
                <a:lnTo>
                  <a:pt x="119" y="14"/>
                </a:lnTo>
                <a:lnTo>
                  <a:pt x="129" y="9"/>
                </a:lnTo>
                <a:lnTo>
                  <a:pt x="139" y="5"/>
                </a:lnTo>
                <a:lnTo>
                  <a:pt x="149" y="2"/>
                </a:lnTo>
                <a:lnTo>
                  <a:pt x="160" y="0"/>
                </a:lnTo>
                <a:lnTo>
                  <a:pt x="172" y="0"/>
                </a:lnTo>
                <a:lnTo>
                  <a:pt x="183" y="3"/>
                </a:lnTo>
                <a:lnTo>
                  <a:pt x="195" y="8"/>
                </a:lnTo>
                <a:lnTo>
                  <a:pt x="207" y="15"/>
                </a:lnTo>
                <a:lnTo>
                  <a:pt x="207" y="15"/>
                </a:lnTo>
                <a:lnTo>
                  <a:pt x="218" y="25"/>
                </a:lnTo>
                <a:lnTo>
                  <a:pt x="227" y="35"/>
                </a:lnTo>
                <a:lnTo>
                  <a:pt x="234" y="44"/>
                </a:lnTo>
                <a:lnTo>
                  <a:pt x="239" y="54"/>
                </a:lnTo>
                <a:lnTo>
                  <a:pt x="242" y="64"/>
                </a:lnTo>
                <a:lnTo>
                  <a:pt x="245" y="73"/>
                </a:lnTo>
                <a:lnTo>
                  <a:pt x="246" y="83"/>
                </a:lnTo>
                <a:lnTo>
                  <a:pt x="247" y="92"/>
                </a:lnTo>
                <a:lnTo>
                  <a:pt x="246" y="108"/>
                </a:lnTo>
                <a:lnTo>
                  <a:pt x="244" y="121"/>
                </a:lnTo>
                <a:lnTo>
                  <a:pt x="239" y="132"/>
                </a:lnTo>
                <a:lnTo>
                  <a:pt x="239" y="132"/>
                </a:lnTo>
                <a:lnTo>
                  <a:pt x="245" y="139"/>
                </a:lnTo>
                <a:lnTo>
                  <a:pt x="250" y="144"/>
                </a:lnTo>
                <a:lnTo>
                  <a:pt x="253" y="146"/>
                </a:lnTo>
                <a:lnTo>
                  <a:pt x="253" y="146"/>
                </a:lnTo>
                <a:lnTo>
                  <a:pt x="257" y="148"/>
                </a:lnTo>
                <a:lnTo>
                  <a:pt x="258" y="150"/>
                </a:lnTo>
                <a:lnTo>
                  <a:pt x="259" y="155"/>
                </a:lnTo>
                <a:lnTo>
                  <a:pt x="258" y="160"/>
                </a:lnTo>
                <a:lnTo>
                  <a:pt x="258" y="160"/>
                </a:lnTo>
                <a:lnTo>
                  <a:pt x="253" y="173"/>
                </a:lnTo>
                <a:lnTo>
                  <a:pt x="251" y="178"/>
                </a:lnTo>
                <a:lnTo>
                  <a:pt x="250" y="179"/>
                </a:lnTo>
                <a:lnTo>
                  <a:pt x="248" y="179"/>
                </a:lnTo>
                <a:lnTo>
                  <a:pt x="248" y="179"/>
                </a:lnTo>
                <a:lnTo>
                  <a:pt x="252" y="181"/>
                </a:lnTo>
                <a:lnTo>
                  <a:pt x="253" y="182"/>
                </a:lnTo>
                <a:lnTo>
                  <a:pt x="253" y="182"/>
                </a:lnTo>
                <a:lnTo>
                  <a:pt x="252" y="183"/>
                </a:lnTo>
                <a:lnTo>
                  <a:pt x="248" y="183"/>
                </a:lnTo>
                <a:lnTo>
                  <a:pt x="248" y="183"/>
                </a:lnTo>
                <a:lnTo>
                  <a:pt x="225" y="184"/>
                </a:lnTo>
                <a:lnTo>
                  <a:pt x="211" y="183"/>
                </a:lnTo>
                <a:lnTo>
                  <a:pt x="235" y="198"/>
                </a:lnTo>
                <a:lnTo>
                  <a:pt x="235" y="198"/>
                </a:lnTo>
                <a:lnTo>
                  <a:pt x="246" y="205"/>
                </a:lnTo>
                <a:lnTo>
                  <a:pt x="270" y="223"/>
                </a:lnTo>
                <a:lnTo>
                  <a:pt x="285" y="234"/>
                </a:lnTo>
                <a:lnTo>
                  <a:pt x="298" y="246"/>
                </a:lnTo>
                <a:lnTo>
                  <a:pt x="310" y="260"/>
                </a:lnTo>
                <a:lnTo>
                  <a:pt x="315" y="266"/>
                </a:lnTo>
                <a:lnTo>
                  <a:pt x="319" y="272"/>
                </a:lnTo>
                <a:lnTo>
                  <a:pt x="319" y="272"/>
                </a:lnTo>
                <a:lnTo>
                  <a:pt x="325" y="289"/>
                </a:lnTo>
                <a:lnTo>
                  <a:pt x="332" y="313"/>
                </a:lnTo>
                <a:lnTo>
                  <a:pt x="347" y="373"/>
                </a:lnTo>
                <a:lnTo>
                  <a:pt x="360" y="430"/>
                </a:lnTo>
                <a:lnTo>
                  <a:pt x="365" y="452"/>
                </a:lnTo>
                <a:lnTo>
                  <a:pt x="370" y="464"/>
                </a:lnTo>
                <a:lnTo>
                  <a:pt x="370" y="464"/>
                </a:lnTo>
                <a:lnTo>
                  <a:pt x="374" y="475"/>
                </a:lnTo>
                <a:lnTo>
                  <a:pt x="376" y="492"/>
                </a:lnTo>
                <a:lnTo>
                  <a:pt x="382" y="536"/>
                </a:lnTo>
                <a:lnTo>
                  <a:pt x="388" y="599"/>
                </a:lnTo>
                <a:lnTo>
                  <a:pt x="388" y="599"/>
                </a:lnTo>
                <a:lnTo>
                  <a:pt x="388" y="602"/>
                </a:lnTo>
                <a:lnTo>
                  <a:pt x="387" y="603"/>
                </a:lnTo>
                <a:lnTo>
                  <a:pt x="382" y="604"/>
                </a:lnTo>
                <a:lnTo>
                  <a:pt x="375" y="604"/>
                </a:lnTo>
                <a:lnTo>
                  <a:pt x="379" y="665"/>
                </a:lnTo>
                <a:lnTo>
                  <a:pt x="379" y="665"/>
                </a:lnTo>
                <a:lnTo>
                  <a:pt x="393" y="697"/>
                </a:lnTo>
                <a:lnTo>
                  <a:pt x="393" y="697"/>
                </a:lnTo>
                <a:lnTo>
                  <a:pt x="394" y="704"/>
                </a:lnTo>
                <a:lnTo>
                  <a:pt x="394" y="710"/>
                </a:lnTo>
                <a:lnTo>
                  <a:pt x="393" y="716"/>
                </a:lnTo>
                <a:lnTo>
                  <a:pt x="383" y="729"/>
                </a:lnTo>
                <a:lnTo>
                  <a:pt x="403" y="805"/>
                </a:lnTo>
                <a:lnTo>
                  <a:pt x="403" y="805"/>
                </a:lnTo>
                <a:lnTo>
                  <a:pt x="432" y="829"/>
                </a:lnTo>
                <a:lnTo>
                  <a:pt x="454" y="847"/>
                </a:lnTo>
                <a:lnTo>
                  <a:pt x="467" y="861"/>
                </a:lnTo>
                <a:lnTo>
                  <a:pt x="467" y="861"/>
                </a:lnTo>
                <a:lnTo>
                  <a:pt x="471" y="864"/>
                </a:lnTo>
                <a:lnTo>
                  <a:pt x="474" y="871"/>
                </a:lnTo>
                <a:lnTo>
                  <a:pt x="477" y="883"/>
                </a:lnTo>
                <a:lnTo>
                  <a:pt x="481" y="895"/>
                </a:lnTo>
                <a:lnTo>
                  <a:pt x="482" y="902"/>
                </a:lnTo>
                <a:lnTo>
                  <a:pt x="482" y="902"/>
                </a:lnTo>
                <a:lnTo>
                  <a:pt x="497" y="950"/>
                </a:lnTo>
                <a:lnTo>
                  <a:pt x="502" y="967"/>
                </a:lnTo>
                <a:lnTo>
                  <a:pt x="505" y="981"/>
                </a:lnTo>
                <a:lnTo>
                  <a:pt x="506" y="993"/>
                </a:lnTo>
                <a:lnTo>
                  <a:pt x="506" y="998"/>
                </a:lnTo>
                <a:lnTo>
                  <a:pt x="505" y="1001"/>
                </a:lnTo>
                <a:lnTo>
                  <a:pt x="505" y="1001"/>
                </a:lnTo>
                <a:lnTo>
                  <a:pt x="502" y="1004"/>
                </a:lnTo>
                <a:lnTo>
                  <a:pt x="498" y="1007"/>
                </a:lnTo>
                <a:lnTo>
                  <a:pt x="488" y="1010"/>
                </a:lnTo>
                <a:lnTo>
                  <a:pt x="480" y="1013"/>
                </a:lnTo>
                <a:lnTo>
                  <a:pt x="472" y="1014"/>
                </a:lnTo>
                <a:lnTo>
                  <a:pt x="472" y="1014"/>
                </a:lnTo>
                <a:lnTo>
                  <a:pt x="463" y="1017"/>
                </a:lnTo>
                <a:lnTo>
                  <a:pt x="449" y="1018"/>
                </a:lnTo>
                <a:lnTo>
                  <a:pt x="431" y="1019"/>
                </a:lnTo>
                <a:lnTo>
                  <a:pt x="435" y="1108"/>
                </a:lnTo>
                <a:lnTo>
                  <a:pt x="416" y="1118"/>
                </a:lnTo>
                <a:lnTo>
                  <a:pt x="416" y="1118"/>
                </a:lnTo>
                <a:lnTo>
                  <a:pt x="416" y="1142"/>
                </a:lnTo>
                <a:lnTo>
                  <a:pt x="416" y="1159"/>
                </a:lnTo>
                <a:lnTo>
                  <a:pt x="416" y="1169"/>
                </a:lnTo>
                <a:lnTo>
                  <a:pt x="416" y="1169"/>
                </a:lnTo>
                <a:lnTo>
                  <a:pt x="426" y="1184"/>
                </a:lnTo>
                <a:lnTo>
                  <a:pt x="435" y="1197"/>
                </a:lnTo>
                <a:lnTo>
                  <a:pt x="435" y="1197"/>
                </a:lnTo>
                <a:lnTo>
                  <a:pt x="438" y="1206"/>
                </a:lnTo>
                <a:lnTo>
                  <a:pt x="443" y="1228"/>
                </a:lnTo>
                <a:lnTo>
                  <a:pt x="446" y="1240"/>
                </a:lnTo>
                <a:lnTo>
                  <a:pt x="447" y="1253"/>
                </a:lnTo>
                <a:lnTo>
                  <a:pt x="447" y="1261"/>
                </a:lnTo>
                <a:lnTo>
                  <a:pt x="446" y="1265"/>
                </a:lnTo>
                <a:lnTo>
                  <a:pt x="444" y="1266"/>
                </a:lnTo>
                <a:lnTo>
                  <a:pt x="444" y="1266"/>
                </a:lnTo>
                <a:lnTo>
                  <a:pt x="442" y="1268"/>
                </a:lnTo>
                <a:lnTo>
                  <a:pt x="438" y="1270"/>
                </a:lnTo>
                <a:lnTo>
                  <a:pt x="426" y="1271"/>
                </a:lnTo>
                <a:lnTo>
                  <a:pt x="410" y="1272"/>
                </a:lnTo>
                <a:lnTo>
                  <a:pt x="392" y="1272"/>
                </a:lnTo>
                <a:lnTo>
                  <a:pt x="374" y="1272"/>
                </a:lnTo>
                <a:lnTo>
                  <a:pt x="357" y="1271"/>
                </a:lnTo>
                <a:lnTo>
                  <a:pt x="345" y="1268"/>
                </a:lnTo>
                <a:lnTo>
                  <a:pt x="337" y="1266"/>
                </a:lnTo>
                <a:lnTo>
                  <a:pt x="337" y="1266"/>
                </a:lnTo>
                <a:lnTo>
                  <a:pt x="332" y="1265"/>
                </a:lnTo>
                <a:lnTo>
                  <a:pt x="328" y="1262"/>
                </a:lnTo>
                <a:lnTo>
                  <a:pt x="317" y="1258"/>
                </a:lnTo>
                <a:lnTo>
                  <a:pt x="312" y="1255"/>
                </a:lnTo>
                <a:lnTo>
                  <a:pt x="309" y="1253"/>
                </a:lnTo>
                <a:lnTo>
                  <a:pt x="308" y="1248"/>
                </a:lnTo>
                <a:lnTo>
                  <a:pt x="309" y="1243"/>
                </a:lnTo>
                <a:lnTo>
                  <a:pt x="309" y="1243"/>
                </a:lnTo>
                <a:lnTo>
                  <a:pt x="313" y="1238"/>
                </a:lnTo>
                <a:lnTo>
                  <a:pt x="317" y="1234"/>
                </a:lnTo>
                <a:lnTo>
                  <a:pt x="321" y="1232"/>
                </a:lnTo>
                <a:lnTo>
                  <a:pt x="326" y="1231"/>
                </a:lnTo>
                <a:lnTo>
                  <a:pt x="336" y="1226"/>
                </a:lnTo>
                <a:lnTo>
                  <a:pt x="340" y="1223"/>
                </a:lnTo>
                <a:lnTo>
                  <a:pt x="342" y="1220"/>
                </a:lnTo>
                <a:lnTo>
                  <a:pt x="342" y="1220"/>
                </a:lnTo>
                <a:lnTo>
                  <a:pt x="346" y="1214"/>
                </a:lnTo>
                <a:lnTo>
                  <a:pt x="349" y="1211"/>
                </a:lnTo>
                <a:lnTo>
                  <a:pt x="351" y="1209"/>
                </a:lnTo>
                <a:lnTo>
                  <a:pt x="351" y="1202"/>
                </a:lnTo>
                <a:lnTo>
                  <a:pt x="351" y="1202"/>
                </a:lnTo>
                <a:lnTo>
                  <a:pt x="347" y="1131"/>
                </a:lnTo>
                <a:lnTo>
                  <a:pt x="347" y="1131"/>
                </a:lnTo>
                <a:lnTo>
                  <a:pt x="346" y="1120"/>
                </a:lnTo>
                <a:lnTo>
                  <a:pt x="343" y="1113"/>
                </a:lnTo>
                <a:lnTo>
                  <a:pt x="342" y="1108"/>
                </a:lnTo>
                <a:lnTo>
                  <a:pt x="342" y="1108"/>
                </a:lnTo>
                <a:lnTo>
                  <a:pt x="338" y="1107"/>
                </a:lnTo>
                <a:lnTo>
                  <a:pt x="330" y="1102"/>
                </a:lnTo>
                <a:lnTo>
                  <a:pt x="324" y="1101"/>
                </a:lnTo>
                <a:lnTo>
                  <a:pt x="317" y="1099"/>
                </a:lnTo>
                <a:lnTo>
                  <a:pt x="309" y="1098"/>
                </a:lnTo>
                <a:lnTo>
                  <a:pt x="300" y="1098"/>
                </a:lnTo>
                <a:lnTo>
                  <a:pt x="300" y="1098"/>
                </a:lnTo>
                <a:lnTo>
                  <a:pt x="292" y="1099"/>
                </a:lnTo>
                <a:lnTo>
                  <a:pt x="287" y="1102"/>
                </a:lnTo>
                <a:lnTo>
                  <a:pt x="284" y="1104"/>
                </a:lnTo>
                <a:lnTo>
                  <a:pt x="281" y="1107"/>
                </a:lnTo>
                <a:lnTo>
                  <a:pt x="278" y="1109"/>
                </a:lnTo>
                <a:lnTo>
                  <a:pt x="275" y="1111"/>
                </a:lnTo>
                <a:lnTo>
                  <a:pt x="270" y="1113"/>
                </a:lnTo>
                <a:lnTo>
                  <a:pt x="263" y="1113"/>
                </a:lnTo>
                <a:lnTo>
                  <a:pt x="263" y="1113"/>
                </a:lnTo>
                <a:lnTo>
                  <a:pt x="252" y="1111"/>
                </a:lnTo>
                <a:lnTo>
                  <a:pt x="239" y="1109"/>
                </a:lnTo>
                <a:lnTo>
                  <a:pt x="209" y="1103"/>
                </a:lnTo>
                <a:lnTo>
                  <a:pt x="174" y="1094"/>
                </a:lnTo>
                <a:lnTo>
                  <a:pt x="188" y="1197"/>
                </a:lnTo>
                <a:lnTo>
                  <a:pt x="188" y="1197"/>
                </a:lnTo>
                <a:lnTo>
                  <a:pt x="194" y="1206"/>
                </a:lnTo>
                <a:lnTo>
                  <a:pt x="197" y="1219"/>
                </a:lnTo>
                <a:lnTo>
                  <a:pt x="202" y="1234"/>
                </a:lnTo>
                <a:lnTo>
                  <a:pt x="202" y="1234"/>
                </a:lnTo>
                <a:lnTo>
                  <a:pt x="205" y="1249"/>
                </a:lnTo>
                <a:lnTo>
                  <a:pt x="206" y="1260"/>
                </a:lnTo>
                <a:lnTo>
                  <a:pt x="205" y="1267"/>
                </a:lnTo>
                <a:lnTo>
                  <a:pt x="203" y="1270"/>
                </a:lnTo>
                <a:lnTo>
                  <a:pt x="202" y="1271"/>
                </a:lnTo>
                <a:lnTo>
                  <a:pt x="202" y="1271"/>
                </a:lnTo>
                <a:lnTo>
                  <a:pt x="195" y="1272"/>
                </a:lnTo>
                <a:lnTo>
                  <a:pt x="181" y="1275"/>
                </a:lnTo>
                <a:lnTo>
                  <a:pt x="140" y="1277"/>
                </a:lnTo>
                <a:lnTo>
                  <a:pt x="80" y="1281"/>
                </a:lnTo>
                <a:lnTo>
                  <a:pt x="80" y="1281"/>
                </a:lnTo>
                <a:lnTo>
                  <a:pt x="54" y="1278"/>
                </a:lnTo>
                <a:lnTo>
                  <a:pt x="33" y="1276"/>
                </a:lnTo>
                <a:lnTo>
                  <a:pt x="25" y="1273"/>
                </a:lnTo>
                <a:lnTo>
                  <a:pt x="20" y="1271"/>
                </a:lnTo>
                <a:lnTo>
                  <a:pt x="20" y="1271"/>
                </a:lnTo>
                <a:lnTo>
                  <a:pt x="12" y="1265"/>
                </a:lnTo>
                <a:lnTo>
                  <a:pt x="4" y="1256"/>
                </a:lnTo>
                <a:lnTo>
                  <a:pt x="1" y="1251"/>
                </a:lnTo>
                <a:lnTo>
                  <a:pt x="0" y="1248"/>
                </a:lnTo>
                <a:lnTo>
                  <a:pt x="1" y="1243"/>
                </a:lnTo>
                <a:lnTo>
                  <a:pt x="6" y="1238"/>
                </a:lnTo>
                <a:lnTo>
                  <a:pt x="6" y="1238"/>
                </a:lnTo>
                <a:lnTo>
                  <a:pt x="12" y="1236"/>
                </a:lnTo>
                <a:lnTo>
                  <a:pt x="17" y="1233"/>
                </a:lnTo>
                <a:lnTo>
                  <a:pt x="28" y="1230"/>
                </a:lnTo>
                <a:lnTo>
                  <a:pt x="39" y="1226"/>
                </a:lnTo>
                <a:lnTo>
                  <a:pt x="45" y="1223"/>
                </a:lnTo>
                <a:lnTo>
                  <a:pt x="53" y="1220"/>
                </a:lnTo>
                <a:lnTo>
                  <a:pt x="53" y="1220"/>
                </a:lnTo>
                <a:lnTo>
                  <a:pt x="74" y="1206"/>
                </a:lnTo>
                <a:lnTo>
                  <a:pt x="80" y="1202"/>
                </a:lnTo>
                <a:lnTo>
                  <a:pt x="90" y="1197"/>
                </a:lnTo>
                <a:lnTo>
                  <a:pt x="90" y="1197"/>
                </a:lnTo>
                <a:lnTo>
                  <a:pt x="105" y="1181"/>
                </a:lnTo>
                <a:lnTo>
                  <a:pt x="115" y="1169"/>
                </a:lnTo>
                <a:lnTo>
                  <a:pt x="117" y="1165"/>
                </a:lnTo>
                <a:lnTo>
                  <a:pt x="118" y="1164"/>
                </a:lnTo>
                <a:lnTo>
                  <a:pt x="118" y="1164"/>
                </a:lnTo>
                <a:lnTo>
                  <a:pt x="117" y="1160"/>
                </a:lnTo>
                <a:lnTo>
                  <a:pt x="115" y="1152"/>
                </a:lnTo>
                <a:lnTo>
                  <a:pt x="107" y="1124"/>
                </a:lnTo>
                <a:lnTo>
                  <a:pt x="99" y="1085"/>
                </a:lnTo>
                <a:lnTo>
                  <a:pt x="62" y="1080"/>
                </a:lnTo>
                <a:lnTo>
                  <a:pt x="62" y="1080"/>
                </a:lnTo>
                <a:lnTo>
                  <a:pt x="59" y="929"/>
                </a:lnTo>
                <a:lnTo>
                  <a:pt x="57" y="822"/>
                </a:lnTo>
                <a:lnTo>
                  <a:pt x="57" y="783"/>
                </a:lnTo>
                <a:lnTo>
                  <a:pt x="57" y="762"/>
                </a:lnTo>
                <a:lnTo>
                  <a:pt x="57" y="762"/>
                </a:lnTo>
                <a:lnTo>
                  <a:pt x="61" y="742"/>
                </a:lnTo>
                <a:lnTo>
                  <a:pt x="65" y="720"/>
                </a:lnTo>
                <a:lnTo>
                  <a:pt x="71" y="693"/>
                </a:lnTo>
                <a:lnTo>
                  <a:pt x="71" y="693"/>
                </a:lnTo>
                <a:lnTo>
                  <a:pt x="65" y="676"/>
                </a:lnTo>
                <a:lnTo>
                  <a:pt x="60" y="661"/>
                </a:lnTo>
                <a:lnTo>
                  <a:pt x="57" y="650"/>
                </a:lnTo>
                <a:lnTo>
                  <a:pt x="57" y="650"/>
                </a:lnTo>
                <a:lnTo>
                  <a:pt x="57" y="633"/>
                </a:lnTo>
                <a:lnTo>
                  <a:pt x="57" y="604"/>
                </a:lnTo>
                <a:lnTo>
                  <a:pt x="57" y="566"/>
                </a:lnTo>
                <a:lnTo>
                  <a:pt x="57" y="566"/>
                </a:lnTo>
                <a:lnTo>
                  <a:pt x="54" y="566"/>
                </a:lnTo>
                <a:lnTo>
                  <a:pt x="46" y="566"/>
                </a:lnTo>
                <a:lnTo>
                  <a:pt x="43" y="565"/>
                </a:lnTo>
                <a:lnTo>
                  <a:pt x="39" y="564"/>
                </a:lnTo>
                <a:lnTo>
                  <a:pt x="35" y="560"/>
                </a:lnTo>
                <a:lnTo>
                  <a:pt x="34" y="557"/>
                </a:lnTo>
                <a:lnTo>
                  <a:pt x="34" y="557"/>
                </a:lnTo>
                <a:lnTo>
                  <a:pt x="33" y="553"/>
                </a:lnTo>
                <a:lnTo>
                  <a:pt x="34" y="549"/>
                </a:lnTo>
                <a:lnTo>
                  <a:pt x="38" y="541"/>
                </a:lnTo>
                <a:lnTo>
                  <a:pt x="43" y="531"/>
                </a:lnTo>
                <a:lnTo>
                  <a:pt x="46" y="524"/>
                </a:lnTo>
                <a:lnTo>
                  <a:pt x="48" y="515"/>
                </a:lnTo>
                <a:lnTo>
                  <a:pt x="48" y="515"/>
                </a:lnTo>
                <a:lnTo>
                  <a:pt x="53" y="475"/>
                </a:lnTo>
                <a:lnTo>
                  <a:pt x="57" y="409"/>
                </a:lnTo>
                <a:lnTo>
                  <a:pt x="61" y="346"/>
                </a:lnTo>
                <a:lnTo>
                  <a:pt x="62" y="323"/>
                </a:lnTo>
                <a:lnTo>
                  <a:pt x="62" y="310"/>
                </a:lnTo>
                <a:lnTo>
                  <a:pt x="62" y="310"/>
                </a:lnTo>
                <a:lnTo>
                  <a:pt x="61" y="289"/>
                </a:lnTo>
                <a:lnTo>
                  <a:pt x="60" y="261"/>
                </a:lnTo>
                <a:lnTo>
                  <a:pt x="61" y="233"/>
                </a:lnTo>
                <a:lnTo>
                  <a:pt x="62" y="216"/>
                </a:lnTo>
                <a:lnTo>
                  <a:pt x="62" y="216"/>
                </a:lnTo>
                <a:lnTo>
                  <a:pt x="63" y="212"/>
                </a:lnTo>
                <a:lnTo>
                  <a:pt x="67" y="209"/>
                </a:lnTo>
                <a:lnTo>
                  <a:pt x="72" y="205"/>
                </a:lnTo>
                <a:lnTo>
                  <a:pt x="77" y="202"/>
                </a:lnTo>
                <a:lnTo>
                  <a:pt x="85" y="199"/>
                </a:lnTo>
                <a:lnTo>
                  <a:pt x="90" y="198"/>
                </a:lnTo>
                <a:lnTo>
                  <a:pt x="90" y="198"/>
                </a:lnTo>
                <a:lnTo>
                  <a:pt x="94" y="198"/>
                </a:lnTo>
                <a:lnTo>
                  <a:pt x="98" y="199"/>
                </a:lnTo>
                <a:lnTo>
                  <a:pt x="99" y="198"/>
                </a:lnTo>
                <a:lnTo>
                  <a:pt x="99" y="198"/>
                </a:lnTo>
                <a:lnTo>
                  <a:pt x="99" y="196"/>
                </a:lnTo>
                <a:lnTo>
                  <a:pt x="98" y="196"/>
                </a:lnTo>
                <a:lnTo>
                  <a:pt x="91" y="193"/>
                </a:lnTo>
                <a:lnTo>
                  <a:pt x="84" y="189"/>
                </a:lnTo>
                <a:lnTo>
                  <a:pt x="82" y="187"/>
                </a:lnTo>
                <a:lnTo>
                  <a:pt x="80" y="183"/>
                </a:lnTo>
                <a:lnTo>
                  <a:pt x="80" y="183"/>
                </a:lnTo>
                <a:lnTo>
                  <a:pt x="80" y="173"/>
                </a:lnTo>
                <a:lnTo>
                  <a:pt x="80" y="170"/>
                </a:lnTo>
                <a:lnTo>
                  <a:pt x="76" y="160"/>
                </a:lnTo>
                <a:lnTo>
                  <a:pt x="76" y="160"/>
                </a:lnTo>
                <a:lnTo>
                  <a:pt x="74" y="159"/>
                </a:lnTo>
                <a:lnTo>
                  <a:pt x="72" y="157"/>
                </a:lnTo>
                <a:lnTo>
                  <a:pt x="71" y="155"/>
                </a:lnTo>
                <a:lnTo>
                  <a:pt x="71" y="155"/>
                </a:lnTo>
                <a:lnTo>
                  <a:pt x="71" y="145"/>
                </a:lnTo>
                <a:lnTo>
                  <a:pt x="71" y="137"/>
                </a:lnTo>
                <a:lnTo>
                  <a:pt x="71" y="137"/>
                </a:lnTo>
                <a:lnTo>
                  <a:pt x="63" y="138"/>
                </a:lnTo>
                <a:lnTo>
                  <a:pt x="59" y="138"/>
                </a:lnTo>
                <a:lnTo>
                  <a:pt x="57" y="138"/>
                </a:lnTo>
                <a:lnTo>
                  <a:pt x="57" y="137"/>
                </a:lnTo>
                <a:lnTo>
                  <a:pt x="57" y="137"/>
                </a:lnTo>
                <a:lnTo>
                  <a:pt x="61" y="128"/>
                </a:lnTo>
                <a:lnTo>
                  <a:pt x="63" y="122"/>
                </a:lnTo>
                <a:lnTo>
                  <a:pt x="67" y="118"/>
                </a:lnTo>
                <a:lnTo>
                  <a:pt x="67" y="118"/>
                </a:lnTo>
                <a:lnTo>
                  <a:pt x="68" y="115"/>
                </a:lnTo>
                <a:lnTo>
                  <a:pt x="68" y="110"/>
                </a:lnTo>
                <a:lnTo>
                  <a:pt x="67" y="104"/>
                </a:lnTo>
                <a:lnTo>
                  <a:pt x="63" y="100"/>
                </a:lnTo>
                <a:lnTo>
                  <a:pt x="62" y="99"/>
                </a:lnTo>
                <a:lnTo>
                  <a:pt x="71" y="99"/>
                </a:lnTo>
                <a:lnTo>
                  <a:pt x="76" y="9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6">
            <a:extLst>
              <a:ext uri="{FF2B5EF4-FFF2-40B4-BE49-F238E27FC236}">
                <a16:creationId xmlns:a16="http://schemas.microsoft.com/office/drawing/2014/main" id="{D745DB92-B501-41DF-9FBD-DE6C5ECAB6FB}"/>
              </a:ext>
            </a:extLst>
          </p:cNvPr>
          <p:cNvSpPr>
            <a:spLocks/>
          </p:cNvSpPr>
          <p:nvPr/>
        </p:nvSpPr>
        <p:spPr bwMode="auto">
          <a:xfrm>
            <a:off x="8351369" y="4689138"/>
            <a:ext cx="702964" cy="1646449"/>
          </a:xfrm>
          <a:custGeom>
            <a:avLst/>
            <a:gdLst>
              <a:gd name="T0" fmla="*/ 308 w 529"/>
              <a:gd name="T1" fmla="*/ 26 h 1239"/>
              <a:gd name="T2" fmla="*/ 251 w 529"/>
              <a:gd name="T3" fmla="*/ 0 h 1239"/>
              <a:gd name="T4" fmla="*/ 199 w 529"/>
              <a:gd name="T5" fmla="*/ 25 h 1239"/>
              <a:gd name="T6" fmla="*/ 177 w 529"/>
              <a:gd name="T7" fmla="*/ 53 h 1239"/>
              <a:gd name="T8" fmla="*/ 149 w 529"/>
              <a:gd name="T9" fmla="*/ 79 h 1239"/>
              <a:gd name="T10" fmla="*/ 147 w 529"/>
              <a:gd name="T11" fmla="*/ 100 h 1239"/>
              <a:gd name="T12" fmla="*/ 127 w 529"/>
              <a:gd name="T13" fmla="*/ 157 h 1239"/>
              <a:gd name="T14" fmla="*/ 125 w 529"/>
              <a:gd name="T15" fmla="*/ 234 h 1239"/>
              <a:gd name="T16" fmla="*/ 128 w 529"/>
              <a:gd name="T17" fmla="*/ 303 h 1239"/>
              <a:gd name="T18" fmla="*/ 148 w 529"/>
              <a:gd name="T19" fmla="*/ 372 h 1239"/>
              <a:gd name="T20" fmla="*/ 141 w 529"/>
              <a:gd name="T21" fmla="*/ 430 h 1239"/>
              <a:gd name="T22" fmla="*/ 79 w 529"/>
              <a:gd name="T23" fmla="*/ 535 h 1239"/>
              <a:gd name="T24" fmla="*/ 142 w 529"/>
              <a:gd name="T25" fmla="*/ 662 h 1239"/>
              <a:gd name="T26" fmla="*/ 155 w 529"/>
              <a:gd name="T27" fmla="*/ 743 h 1239"/>
              <a:gd name="T28" fmla="*/ 60 w 529"/>
              <a:gd name="T29" fmla="*/ 975 h 1239"/>
              <a:gd name="T30" fmla="*/ 15 w 529"/>
              <a:gd name="T31" fmla="*/ 1055 h 1239"/>
              <a:gd name="T32" fmla="*/ 5 w 529"/>
              <a:gd name="T33" fmla="*/ 1079 h 1239"/>
              <a:gd name="T34" fmla="*/ 31 w 529"/>
              <a:gd name="T35" fmla="*/ 1079 h 1239"/>
              <a:gd name="T36" fmla="*/ 43 w 529"/>
              <a:gd name="T37" fmla="*/ 1106 h 1239"/>
              <a:gd name="T38" fmla="*/ 42 w 529"/>
              <a:gd name="T39" fmla="*/ 1163 h 1239"/>
              <a:gd name="T40" fmla="*/ 91 w 529"/>
              <a:gd name="T41" fmla="*/ 1217 h 1239"/>
              <a:gd name="T42" fmla="*/ 98 w 529"/>
              <a:gd name="T43" fmla="*/ 1202 h 1239"/>
              <a:gd name="T44" fmla="*/ 89 w 529"/>
              <a:gd name="T45" fmla="*/ 1158 h 1239"/>
              <a:gd name="T46" fmla="*/ 145 w 529"/>
              <a:gd name="T47" fmla="*/ 1083 h 1239"/>
              <a:gd name="T48" fmla="*/ 301 w 529"/>
              <a:gd name="T49" fmla="*/ 1081 h 1239"/>
              <a:gd name="T50" fmla="*/ 301 w 529"/>
              <a:gd name="T51" fmla="*/ 1162 h 1239"/>
              <a:gd name="T52" fmla="*/ 333 w 529"/>
              <a:gd name="T53" fmla="*/ 1197 h 1239"/>
              <a:gd name="T54" fmla="*/ 370 w 529"/>
              <a:gd name="T55" fmla="*/ 1225 h 1239"/>
              <a:gd name="T56" fmla="*/ 446 w 529"/>
              <a:gd name="T57" fmla="*/ 1239 h 1239"/>
              <a:gd name="T58" fmla="*/ 461 w 529"/>
              <a:gd name="T59" fmla="*/ 1223 h 1239"/>
              <a:gd name="T60" fmla="*/ 423 w 529"/>
              <a:gd name="T61" fmla="*/ 1204 h 1239"/>
              <a:gd name="T62" fmla="*/ 396 w 529"/>
              <a:gd name="T63" fmla="*/ 1156 h 1239"/>
              <a:gd name="T64" fmla="*/ 389 w 529"/>
              <a:gd name="T65" fmla="*/ 1113 h 1239"/>
              <a:gd name="T66" fmla="*/ 441 w 529"/>
              <a:gd name="T67" fmla="*/ 963 h 1239"/>
              <a:gd name="T68" fmla="*/ 495 w 529"/>
              <a:gd name="T69" fmla="*/ 1158 h 1239"/>
              <a:gd name="T70" fmla="*/ 525 w 529"/>
              <a:gd name="T71" fmla="*/ 1236 h 1239"/>
              <a:gd name="T72" fmla="*/ 522 w 529"/>
              <a:gd name="T73" fmla="*/ 1162 h 1239"/>
              <a:gd name="T74" fmla="*/ 491 w 529"/>
              <a:gd name="T75" fmla="*/ 986 h 1239"/>
              <a:gd name="T76" fmla="*/ 473 w 529"/>
              <a:gd name="T77" fmla="*/ 847 h 1239"/>
              <a:gd name="T78" fmla="*/ 465 w 529"/>
              <a:gd name="T79" fmla="*/ 768 h 1239"/>
              <a:gd name="T80" fmla="*/ 446 w 529"/>
              <a:gd name="T81" fmla="*/ 761 h 1239"/>
              <a:gd name="T82" fmla="*/ 426 w 529"/>
              <a:gd name="T83" fmla="*/ 705 h 1239"/>
              <a:gd name="T84" fmla="*/ 391 w 529"/>
              <a:gd name="T85" fmla="*/ 623 h 1239"/>
              <a:gd name="T86" fmla="*/ 418 w 529"/>
              <a:gd name="T87" fmla="*/ 597 h 1239"/>
              <a:gd name="T88" fmla="*/ 438 w 529"/>
              <a:gd name="T89" fmla="*/ 631 h 1239"/>
              <a:gd name="T90" fmla="*/ 426 w 529"/>
              <a:gd name="T91" fmla="*/ 582 h 1239"/>
              <a:gd name="T92" fmla="*/ 404 w 529"/>
              <a:gd name="T93" fmla="*/ 563 h 1239"/>
              <a:gd name="T94" fmla="*/ 365 w 529"/>
              <a:gd name="T95" fmla="*/ 461 h 1239"/>
              <a:gd name="T96" fmla="*/ 374 w 529"/>
              <a:gd name="T97" fmla="*/ 347 h 1239"/>
              <a:gd name="T98" fmla="*/ 359 w 529"/>
              <a:gd name="T99" fmla="*/ 244 h 1239"/>
              <a:gd name="T100" fmla="*/ 342 w 529"/>
              <a:gd name="T101" fmla="*/ 229 h 1239"/>
              <a:gd name="T102" fmla="*/ 308 w 529"/>
              <a:gd name="T103" fmla="*/ 219 h 1239"/>
              <a:gd name="T104" fmla="*/ 327 w 529"/>
              <a:gd name="T105" fmla="*/ 170 h 1239"/>
              <a:gd name="T106" fmla="*/ 343 w 529"/>
              <a:gd name="T107" fmla="*/ 141 h 1239"/>
              <a:gd name="T108" fmla="*/ 349 w 529"/>
              <a:gd name="T109" fmla="*/ 112 h 1239"/>
              <a:gd name="T110" fmla="*/ 327 w 529"/>
              <a:gd name="T111" fmla="*/ 74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29" h="1239">
                <a:moveTo>
                  <a:pt x="328" y="57"/>
                </a:moveTo>
                <a:lnTo>
                  <a:pt x="328" y="57"/>
                </a:lnTo>
                <a:lnTo>
                  <a:pt x="327" y="55"/>
                </a:lnTo>
                <a:lnTo>
                  <a:pt x="323" y="48"/>
                </a:lnTo>
                <a:lnTo>
                  <a:pt x="317" y="37"/>
                </a:lnTo>
                <a:lnTo>
                  <a:pt x="312" y="31"/>
                </a:lnTo>
                <a:lnTo>
                  <a:pt x="308" y="26"/>
                </a:lnTo>
                <a:lnTo>
                  <a:pt x="308" y="26"/>
                </a:lnTo>
                <a:lnTo>
                  <a:pt x="295" y="14"/>
                </a:lnTo>
                <a:lnTo>
                  <a:pt x="287" y="10"/>
                </a:lnTo>
                <a:lnTo>
                  <a:pt x="279" y="6"/>
                </a:lnTo>
                <a:lnTo>
                  <a:pt x="270" y="3"/>
                </a:lnTo>
                <a:lnTo>
                  <a:pt x="260" y="0"/>
                </a:lnTo>
                <a:lnTo>
                  <a:pt x="251" y="0"/>
                </a:lnTo>
                <a:lnTo>
                  <a:pt x="239" y="1"/>
                </a:lnTo>
                <a:lnTo>
                  <a:pt x="239" y="1"/>
                </a:lnTo>
                <a:lnTo>
                  <a:pt x="228" y="4"/>
                </a:lnTo>
                <a:lnTo>
                  <a:pt x="220" y="7"/>
                </a:lnTo>
                <a:lnTo>
                  <a:pt x="212" y="12"/>
                </a:lnTo>
                <a:lnTo>
                  <a:pt x="206" y="17"/>
                </a:lnTo>
                <a:lnTo>
                  <a:pt x="199" y="25"/>
                </a:lnTo>
                <a:lnTo>
                  <a:pt x="197" y="29"/>
                </a:lnTo>
                <a:lnTo>
                  <a:pt x="197" y="29"/>
                </a:lnTo>
                <a:lnTo>
                  <a:pt x="193" y="31"/>
                </a:lnTo>
                <a:lnTo>
                  <a:pt x="183" y="43"/>
                </a:lnTo>
                <a:lnTo>
                  <a:pt x="183" y="43"/>
                </a:lnTo>
                <a:lnTo>
                  <a:pt x="179" y="48"/>
                </a:lnTo>
                <a:lnTo>
                  <a:pt x="177" y="53"/>
                </a:lnTo>
                <a:lnTo>
                  <a:pt x="176" y="63"/>
                </a:lnTo>
                <a:lnTo>
                  <a:pt x="174" y="72"/>
                </a:lnTo>
                <a:lnTo>
                  <a:pt x="176" y="75"/>
                </a:lnTo>
                <a:lnTo>
                  <a:pt x="176" y="75"/>
                </a:lnTo>
                <a:lnTo>
                  <a:pt x="170" y="75"/>
                </a:lnTo>
                <a:lnTo>
                  <a:pt x="156" y="78"/>
                </a:lnTo>
                <a:lnTo>
                  <a:pt x="149" y="79"/>
                </a:lnTo>
                <a:lnTo>
                  <a:pt x="145" y="81"/>
                </a:lnTo>
                <a:lnTo>
                  <a:pt x="141" y="83"/>
                </a:lnTo>
                <a:lnTo>
                  <a:pt x="140" y="85"/>
                </a:lnTo>
                <a:lnTo>
                  <a:pt x="141" y="87"/>
                </a:lnTo>
                <a:lnTo>
                  <a:pt x="141" y="87"/>
                </a:lnTo>
                <a:lnTo>
                  <a:pt x="143" y="94"/>
                </a:lnTo>
                <a:lnTo>
                  <a:pt x="147" y="100"/>
                </a:lnTo>
                <a:lnTo>
                  <a:pt x="151" y="105"/>
                </a:lnTo>
                <a:lnTo>
                  <a:pt x="151" y="106"/>
                </a:lnTo>
                <a:lnTo>
                  <a:pt x="151" y="106"/>
                </a:lnTo>
                <a:lnTo>
                  <a:pt x="146" y="116"/>
                </a:lnTo>
                <a:lnTo>
                  <a:pt x="130" y="145"/>
                </a:lnTo>
                <a:lnTo>
                  <a:pt x="130" y="145"/>
                </a:lnTo>
                <a:lnTo>
                  <a:pt x="127" y="157"/>
                </a:lnTo>
                <a:lnTo>
                  <a:pt x="124" y="169"/>
                </a:lnTo>
                <a:lnTo>
                  <a:pt x="123" y="181"/>
                </a:lnTo>
                <a:lnTo>
                  <a:pt x="123" y="192"/>
                </a:lnTo>
                <a:lnTo>
                  <a:pt x="125" y="214"/>
                </a:lnTo>
                <a:lnTo>
                  <a:pt x="127" y="225"/>
                </a:lnTo>
                <a:lnTo>
                  <a:pt x="125" y="234"/>
                </a:lnTo>
                <a:lnTo>
                  <a:pt x="125" y="234"/>
                </a:lnTo>
                <a:lnTo>
                  <a:pt x="124" y="243"/>
                </a:lnTo>
                <a:lnTo>
                  <a:pt x="121" y="253"/>
                </a:lnTo>
                <a:lnTo>
                  <a:pt x="114" y="268"/>
                </a:lnTo>
                <a:lnTo>
                  <a:pt x="106" y="281"/>
                </a:lnTo>
                <a:lnTo>
                  <a:pt x="104" y="286"/>
                </a:lnTo>
                <a:lnTo>
                  <a:pt x="125" y="273"/>
                </a:lnTo>
                <a:lnTo>
                  <a:pt x="128" y="303"/>
                </a:lnTo>
                <a:lnTo>
                  <a:pt x="148" y="270"/>
                </a:lnTo>
                <a:lnTo>
                  <a:pt x="148" y="286"/>
                </a:lnTo>
                <a:lnTo>
                  <a:pt x="173" y="247"/>
                </a:lnTo>
                <a:lnTo>
                  <a:pt x="173" y="247"/>
                </a:lnTo>
                <a:lnTo>
                  <a:pt x="161" y="305"/>
                </a:lnTo>
                <a:lnTo>
                  <a:pt x="153" y="347"/>
                </a:lnTo>
                <a:lnTo>
                  <a:pt x="148" y="372"/>
                </a:lnTo>
                <a:lnTo>
                  <a:pt x="148" y="372"/>
                </a:lnTo>
                <a:lnTo>
                  <a:pt x="142" y="388"/>
                </a:lnTo>
                <a:lnTo>
                  <a:pt x="141" y="397"/>
                </a:lnTo>
                <a:lnTo>
                  <a:pt x="141" y="405"/>
                </a:lnTo>
                <a:lnTo>
                  <a:pt x="141" y="405"/>
                </a:lnTo>
                <a:lnTo>
                  <a:pt x="141" y="422"/>
                </a:lnTo>
                <a:lnTo>
                  <a:pt x="141" y="430"/>
                </a:lnTo>
                <a:lnTo>
                  <a:pt x="141" y="430"/>
                </a:lnTo>
                <a:lnTo>
                  <a:pt x="109" y="480"/>
                </a:lnTo>
                <a:lnTo>
                  <a:pt x="87" y="516"/>
                </a:lnTo>
                <a:lnTo>
                  <a:pt x="81" y="529"/>
                </a:lnTo>
                <a:lnTo>
                  <a:pt x="79" y="532"/>
                </a:lnTo>
                <a:lnTo>
                  <a:pt x="79" y="535"/>
                </a:lnTo>
                <a:lnTo>
                  <a:pt x="79" y="535"/>
                </a:lnTo>
                <a:lnTo>
                  <a:pt x="85" y="547"/>
                </a:lnTo>
                <a:lnTo>
                  <a:pt x="96" y="563"/>
                </a:lnTo>
                <a:lnTo>
                  <a:pt x="111" y="585"/>
                </a:lnTo>
                <a:lnTo>
                  <a:pt x="136" y="592"/>
                </a:lnTo>
                <a:lnTo>
                  <a:pt x="148" y="597"/>
                </a:lnTo>
                <a:lnTo>
                  <a:pt x="148" y="597"/>
                </a:lnTo>
                <a:lnTo>
                  <a:pt x="142" y="662"/>
                </a:lnTo>
                <a:lnTo>
                  <a:pt x="139" y="709"/>
                </a:lnTo>
                <a:lnTo>
                  <a:pt x="137" y="724"/>
                </a:lnTo>
                <a:lnTo>
                  <a:pt x="139" y="731"/>
                </a:lnTo>
                <a:lnTo>
                  <a:pt x="139" y="731"/>
                </a:lnTo>
                <a:lnTo>
                  <a:pt x="142" y="735"/>
                </a:lnTo>
                <a:lnTo>
                  <a:pt x="148" y="740"/>
                </a:lnTo>
                <a:lnTo>
                  <a:pt x="155" y="743"/>
                </a:lnTo>
                <a:lnTo>
                  <a:pt x="155" y="743"/>
                </a:lnTo>
                <a:lnTo>
                  <a:pt x="131" y="813"/>
                </a:lnTo>
                <a:lnTo>
                  <a:pt x="99" y="907"/>
                </a:lnTo>
                <a:lnTo>
                  <a:pt x="99" y="907"/>
                </a:lnTo>
                <a:lnTo>
                  <a:pt x="92" y="922"/>
                </a:lnTo>
                <a:lnTo>
                  <a:pt x="83" y="938"/>
                </a:lnTo>
                <a:lnTo>
                  <a:pt x="60" y="975"/>
                </a:lnTo>
                <a:lnTo>
                  <a:pt x="39" y="1005"/>
                </a:lnTo>
                <a:lnTo>
                  <a:pt x="30" y="1018"/>
                </a:lnTo>
                <a:lnTo>
                  <a:pt x="60" y="1033"/>
                </a:lnTo>
                <a:lnTo>
                  <a:pt x="60" y="1033"/>
                </a:lnTo>
                <a:lnTo>
                  <a:pt x="40" y="1042"/>
                </a:lnTo>
                <a:lnTo>
                  <a:pt x="24" y="1049"/>
                </a:lnTo>
                <a:lnTo>
                  <a:pt x="15" y="1055"/>
                </a:lnTo>
                <a:lnTo>
                  <a:pt x="15" y="1055"/>
                </a:lnTo>
                <a:lnTo>
                  <a:pt x="6" y="1061"/>
                </a:lnTo>
                <a:lnTo>
                  <a:pt x="0" y="1065"/>
                </a:lnTo>
                <a:lnTo>
                  <a:pt x="0" y="1065"/>
                </a:lnTo>
                <a:lnTo>
                  <a:pt x="2" y="1068"/>
                </a:lnTo>
                <a:lnTo>
                  <a:pt x="3" y="1073"/>
                </a:lnTo>
                <a:lnTo>
                  <a:pt x="5" y="1079"/>
                </a:lnTo>
                <a:lnTo>
                  <a:pt x="5" y="1079"/>
                </a:lnTo>
                <a:lnTo>
                  <a:pt x="9" y="1084"/>
                </a:lnTo>
                <a:lnTo>
                  <a:pt x="14" y="1087"/>
                </a:lnTo>
                <a:lnTo>
                  <a:pt x="17" y="1088"/>
                </a:lnTo>
                <a:lnTo>
                  <a:pt x="17" y="1088"/>
                </a:lnTo>
                <a:lnTo>
                  <a:pt x="25" y="1083"/>
                </a:lnTo>
                <a:lnTo>
                  <a:pt x="31" y="1079"/>
                </a:lnTo>
                <a:lnTo>
                  <a:pt x="35" y="1078"/>
                </a:lnTo>
                <a:lnTo>
                  <a:pt x="37" y="1079"/>
                </a:lnTo>
                <a:lnTo>
                  <a:pt x="37" y="1079"/>
                </a:lnTo>
                <a:lnTo>
                  <a:pt x="40" y="1081"/>
                </a:lnTo>
                <a:lnTo>
                  <a:pt x="41" y="1085"/>
                </a:lnTo>
                <a:lnTo>
                  <a:pt x="42" y="1096"/>
                </a:lnTo>
                <a:lnTo>
                  <a:pt x="43" y="1106"/>
                </a:lnTo>
                <a:lnTo>
                  <a:pt x="42" y="1113"/>
                </a:lnTo>
                <a:lnTo>
                  <a:pt x="42" y="1113"/>
                </a:lnTo>
                <a:lnTo>
                  <a:pt x="40" y="1130"/>
                </a:lnTo>
                <a:lnTo>
                  <a:pt x="37" y="1150"/>
                </a:lnTo>
                <a:lnTo>
                  <a:pt x="37" y="1150"/>
                </a:lnTo>
                <a:lnTo>
                  <a:pt x="39" y="1155"/>
                </a:lnTo>
                <a:lnTo>
                  <a:pt x="42" y="1163"/>
                </a:lnTo>
                <a:lnTo>
                  <a:pt x="54" y="1184"/>
                </a:lnTo>
                <a:lnTo>
                  <a:pt x="67" y="1203"/>
                </a:lnTo>
                <a:lnTo>
                  <a:pt x="74" y="1210"/>
                </a:lnTo>
                <a:lnTo>
                  <a:pt x="79" y="1214"/>
                </a:lnTo>
                <a:lnTo>
                  <a:pt x="79" y="1214"/>
                </a:lnTo>
                <a:lnTo>
                  <a:pt x="87" y="1217"/>
                </a:lnTo>
                <a:lnTo>
                  <a:pt x="91" y="1217"/>
                </a:lnTo>
                <a:lnTo>
                  <a:pt x="93" y="1217"/>
                </a:lnTo>
                <a:lnTo>
                  <a:pt x="96" y="1216"/>
                </a:lnTo>
                <a:lnTo>
                  <a:pt x="98" y="1214"/>
                </a:lnTo>
                <a:lnTo>
                  <a:pt x="98" y="1210"/>
                </a:lnTo>
                <a:lnTo>
                  <a:pt x="99" y="1206"/>
                </a:lnTo>
                <a:lnTo>
                  <a:pt x="99" y="1206"/>
                </a:lnTo>
                <a:lnTo>
                  <a:pt x="98" y="1202"/>
                </a:lnTo>
                <a:lnTo>
                  <a:pt x="97" y="1197"/>
                </a:lnTo>
                <a:lnTo>
                  <a:pt x="92" y="1185"/>
                </a:lnTo>
                <a:lnTo>
                  <a:pt x="90" y="1179"/>
                </a:lnTo>
                <a:lnTo>
                  <a:pt x="89" y="1172"/>
                </a:lnTo>
                <a:lnTo>
                  <a:pt x="89" y="1165"/>
                </a:lnTo>
                <a:lnTo>
                  <a:pt x="89" y="1158"/>
                </a:lnTo>
                <a:lnTo>
                  <a:pt x="89" y="1158"/>
                </a:lnTo>
                <a:lnTo>
                  <a:pt x="92" y="1149"/>
                </a:lnTo>
                <a:lnTo>
                  <a:pt x="97" y="1140"/>
                </a:lnTo>
                <a:lnTo>
                  <a:pt x="110" y="1121"/>
                </a:lnTo>
                <a:lnTo>
                  <a:pt x="123" y="1104"/>
                </a:lnTo>
                <a:lnTo>
                  <a:pt x="130" y="1093"/>
                </a:lnTo>
                <a:lnTo>
                  <a:pt x="130" y="1093"/>
                </a:lnTo>
                <a:lnTo>
                  <a:pt x="145" y="1083"/>
                </a:lnTo>
                <a:lnTo>
                  <a:pt x="168" y="1063"/>
                </a:lnTo>
                <a:lnTo>
                  <a:pt x="202" y="1037"/>
                </a:lnTo>
                <a:lnTo>
                  <a:pt x="283" y="1035"/>
                </a:lnTo>
                <a:lnTo>
                  <a:pt x="283" y="1035"/>
                </a:lnTo>
                <a:lnTo>
                  <a:pt x="289" y="1053"/>
                </a:lnTo>
                <a:lnTo>
                  <a:pt x="295" y="1068"/>
                </a:lnTo>
                <a:lnTo>
                  <a:pt x="301" y="1081"/>
                </a:lnTo>
                <a:lnTo>
                  <a:pt x="301" y="1081"/>
                </a:lnTo>
                <a:lnTo>
                  <a:pt x="307" y="1093"/>
                </a:lnTo>
                <a:lnTo>
                  <a:pt x="314" y="1103"/>
                </a:lnTo>
                <a:lnTo>
                  <a:pt x="322" y="1113"/>
                </a:lnTo>
                <a:lnTo>
                  <a:pt x="322" y="1113"/>
                </a:lnTo>
                <a:lnTo>
                  <a:pt x="301" y="1162"/>
                </a:lnTo>
                <a:lnTo>
                  <a:pt x="301" y="1162"/>
                </a:lnTo>
                <a:lnTo>
                  <a:pt x="299" y="1168"/>
                </a:lnTo>
                <a:lnTo>
                  <a:pt x="299" y="1177"/>
                </a:lnTo>
                <a:lnTo>
                  <a:pt x="301" y="1199"/>
                </a:lnTo>
                <a:lnTo>
                  <a:pt x="303" y="1229"/>
                </a:lnTo>
                <a:lnTo>
                  <a:pt x="330" y="1229"/>
                </a:lnTo>
                <a:lnTo>
                  <a:pt x="333" y="1197"/>
                </a:lnTo>
                <a:lnTo>
                  <a:pt x="333" y="1197"/>
                </a:lnTo>
                <a:lnTo>
                  <a:pt x="343" y="1202"/>
                </a:lnTo>
                <a:lnTo>
                  <a:pt x="353" y="1208"/>
                </a:lnTo>
                <a:lnTo>
                  <a:pt x="357" y="1210"/>
                </a:lnTo>
                <a:lnTo>
                  <a:pt x="359" y="1214"/>
                </a:lnTo>
                <a:lnTo>
                  <a:pt x="359" y="1214"/>
                </a:lnTo>
                <a:lnTo>
                  <a:pt x="364" y="1221"/>
                </a:lnTo>
                <a:lnTo>
                  <a:pt x="370" y="1225"/>
                </a:lnTo>
                <a:lnTo>
                  <a:pt x="379" y="1234"/>
                </a:lnTo>
                <a:lnTo>
                  <a:pt x="379" y="1234"/>
                </a:lnTo>
                <a:lnTo>
                  <a:pt x="383" y="1235"/>
                </a:lnTo>
                <a:lnTo>
                  <a:pt x="390" y="1236"/>
                </a:lnTo>
                <a:lnTo>
                  <a:pt x="409" y="1237"/>
                </a:lnTo>
                <a:lnTo>
                  <a:pt x="430" y="1239"/>
                </a:lnTo>
                <a:lnTo>
                  <a:pt x="446" y="1239"/>
                </a:lnTo>
                <a:lnTo>
                  <a:pt x="446" y="1239"/>
                </a:lnTo>
                <a:lnTo>
                  <a:pt x="449" y="1237"/>
                </a:lnTo>
                <a:lnTo>
                  <a:pt x="453" y="1236"/>
                </a:lnTo>
                <a:lnTo>
                  <a:pt x="457" y="1234"/>
                </a:lnTo>
                <a:lnTo>
                  <a:pt x="459" y="1230"/>
                </a:lnTo>
                <a:lnTo>
                  <a:pt x="460" y="1224"/>
                </a:lnTo>
                <a:lnTo>
                  <a:pt x="461" y="1223"/>
                </a:lnTo>
                <a:lnTo>
                  <a:pt x="460" y="1221"/>
                </a:lnTo>
                <a:lnTo>
                  <a:pt x="460" y="1221"/>
                </a:lnTo>
                <a:lnTo>
                  <a:pt x="455" y="1218"/>
                </a:lnTo>
                <a:lnTo>
                  <a:pt x="445" y="1215"/>
                </a:lnTo>
                <a:lnTo>
                  <a:pt x="433" y="1210"/>
                </a:lnTo>
                <a:lnTo>
                  <a:pt x="423" y="1204"/>
                </a:lnTo>
                <a:lnTo>
                  <a:pt x="423" y="1204"/>
                </a:lnTo>
                <a:lnTo>
                  <a:pt x="420" y="1200"/>
                </a:lnTo>
                <a:lnTo>
                  <a:pt x="416" y="1196"/>
                </a:lnTo>
                <a:lnTo>
                  <a:pt x="410" y="1186"/>
                </a:lnTo>
                <a:lnTo>
                  <a:pt x="402" y="1167"/>
                </a:lnTo>
                <a:lnTo>
                  <a:pt x="402" y="1167"/>
                </a:lnTo>
                <a:lnTo>
                  <a:pt x="397" y="1158"/>
                </a:lnTo>
                <a:lnTo>
                  <a:pt x="396" y="1156"/>
                </a:lnTo>
                <a:lnTo>
                  <a:pt x="393" y="1155"/>
                </a:lnTo>
                <a:lnTo>
                  <a:pt x="393" y="1155"/>
                </a:lnTo>
                <a:lnTo>
                  <a:pt x="393" y="1154"/>
                </a:lnTo>
                <a:lnTo>
                  <a:pt x="392" y="1152"/>
                </a:lnTo>
                <a:lnTo>
                  <a:pt x="390" y="1142"/>
                </a:lnTo>
                <a:lnTo>
                  <a:pt x="390" y="1129"/>
                </a:lnTo>
                <a:lnTo>
                  <a:pt x="389" y="1113"/>
                </a:lnTo>
                <a:lnTo>
                  <a:pt x="389" y="1113"/>
                </a:lnTo>
                <a:lnTo>
                  <a:pt x="390" y="1102"/>
                </a:lnTo>
                <a:lnTo>
                  <a:pt x="392" y="1083"/>
                </a:lnTo>
                <a:lnTo>
                  <a:pt x="402" y="1035"/>
                </a:lnTo>
                <a:lnTo>
                  <a:pt x="414" y="972"/>
                </a:lnTo>
                <a:lnTo>
                  <a:pt x="441" y="963"/>
                </a:lnTo>
                <a:lnTo>
                  <a:pt x="441" y="963"/>
                </a:lnTo>
                <a:lnTo>
                  <a:pt x="463" y="1046"/>
                </a:lnTo>
                <a:lnTo>
                  <a:pt x="478" y="1104"/>
                </a:lnTo>
                <a:lnTo>
                  <a:pt x="485" y="1135"/>
                </a:lnTo>
                <a:lnTo>
                  <a:pt x="485" y="1135"/>
                </a:lnTo>
                <a:lnTo>
                  <a:pt x="486" y="1140"/>
                </a:lnTo>
                <a:lnTo>
                  <a:pt x="489" y="1146"/>
                </a:lnTo>
                <a:lnTo>
                  <a:pt x="495" y="1158"/>
                </a:lnTo>
                <a:lnTo>
                  <a:pt x="504" y="1172"/>
                </a:lnTo>
                <a:lnTo>
                  <a:pt x="517" y="1231"/>
                </a:lnTo>
                <a:lnTo>
                  <a:pt x="517" y="1231"/>
                </a:lnTo>
                <a:lnTo>
                  <a:pt x="519" y="1234"/>
                </a:lnTo>
                <a:lnTo>
                  <a:pt x="521" y="1235"/>
                </a:lnTo>
                <a:lnTo>
                  <a:pt x="525" y="1236"/>
                </a:lnTo>
                <a:lnTo>
                  <a:pt x="525" y="1236"/>
                </a:lnTo>
                <a:lnTo>
                  <a:pt x="526" y="1235"/>
                </a:lnTo>
                <a:lnTo>
                  <a:pt x="527" y="1234"/>
                </a:lnTo>
                <a:lnTo>
                  <a:pt x="528" y="1229"/>
                </a:lnTo>
                <a:lnTo>
                  <a:pt x="529" y="1223"/>
                </a:lnTo>
                <a:lnTo>
                  <a:pt x="520" y="1169"/>
                </a:lnTo>
                <a:lnTo>
                  <a:pt x="520" y="1169"/>
                </a:lnTo>
                <a:lnTo>
                  <a:pt x="522" y="1162"/>
                </a:lnTo>
                <a:lnTo>
                  <a:pt x="522" y="1162"/>
                </a:lnTo>
                <a:lnTo>
                  <a:pt x="519" y="1138"/>
                </a:lnTo>
                <a:lnTo>
                  <a:pt x="510" y="1086"/>
                </a:lnTo>
                <a:lnTo>
                  <a:pt x="501" y="1031"/>
                </a:lnTo>
                <a:lnTo>
                  <a:pt x="495" y="1000"/>
                </a:lnTo>
                <a:lnTo>
                  <a:pt x="495" y="1000"/>
                </a:lnTo>
                <a:lnTo>
                  <a:pt x="491" y="986"/>
                </a:lnTo>
                <a:lnTo>
                  <a:pt x="488" y="966"/>
                </a:lnTo>
                <a:lnTo>
                  <a:pt x="483" y="942"/>
                </a:lnTo>
                <a:lnTo>
                  <a:pt x="502" y="935"/>
                </a:lnTo>
                <a:lnTo>
                  <a:pt x="502" y="935"/>
                </a:lnTo>
                <a:lnTo>
                  <a:pt x="478" y="863"/>
                </a:lnTo>
                <a:lnTo>
                  <a:pt x="478" y="863"/>
                </a:lnTo>
                <a:lnTo>
                  <a:pt x="473" y="847"/>
                </a:lnTo>
                <a:lnTo>
                  <a:pt x="470" y="834"/>
                </a:lnTo>
                <a:lnTo>
                  <a:pt x="458" y="798"/>
                </a:lnTo>
                <a:lnTo>
                  <a:pt x="458" y="798"/>
                </a:lnTo>
                <a:lnTo>
                  <a:pt x="461" y="787"/>
                </a:lnTo>
                <a:lnTo>
                  <a:pt x="465" y="775"/>
                </a:lnTo>
                <a:lnTo>
                  <a:pt x="465" y="775"/>
                </a:lnTo>
                <a:lnTo>
                  <a:pt x="465" y="768"/>
                </a:lnTo>
                <a:lnTo>
                  <a:pt x="464" y="765"/>
                </a:lnTo>
                <a:lnTo>
                  <a:pt x="463" y="763"/>
                </a:lnTo>
                <a:lnTo>
                  <a:pt x="460" y="763"/>
                </a:lnTo>
                <a:lnTo>
                  <a:pt x="460" y="763"/>
                </a:lnTo>
                <a:lnTo>
                  <a:pt x="451" y="762"/>
                </a:lnTo>
                <a:lnTo>
                  <a:pt x="446" y="761"/>
                </a:lnTo>
                <a:lnTo>
                  <a:pt x="446" y="761"/>
                </a:lnTo>
                <a:lnTo>
                  <a:pt x="445" y="759"/>
                </a:lnTo>
                <a:lnTo>
                  <a:pt x="441" y="754"/>
                </a:lnTo>
                <a:lnTo>
                  <a:pt x="438" y="744"/>
                </a:lnTo>
                <a:lnTo>
                  <a:pt x="433" y="729"/>
                </a:lnTo>
                <a:lnTo>
                  <a:pt x="433" y="729"/>
                </a:lnTo>
                <a:lnTo>
                  <a:pt x="430" y="718"/>
                </a:lnTo>
                <a:lnTo>
                  <a:pt x="426" y="705"/>
                </a:lnTo>
                <a:lnTo>
                  <a:pt x="413" y="676"/>
                </a:lnTo>
                <a:lnTo>
                  <a:pt x="402" y="651"/>
                </a:lnTo>
                <a:lnTo>
                  <a:pt x="396" y="641"/>
                </a:lnTo>
                <a:lnTo>
                  <a:pt x="396" y="641"/>
                </a:lnTo>
                <a:lnTo>
                  <a:pt x="393" y="631"/>
                </a:lnTo>
                <a:lnTo>
                  <a:pt x="391" y="623"/>
                </a:lnTo>
                <a:lnTo>
                  <a:pt x="391" y="623"/>
                </a:lnTo>
                <a:lnTo>
                  <a:pt x="404" y="616"/>
                </a:lnTo>
                <a:lnTo>
                  <a:pt x="404" y="616"/>
                </a:lnTo>
                <a:lnTo>
                  <a:pt x="410" y="612"/>
                </a:lnTo>
                <a:lnTo>
                  <a:pt x="414" y="606"/>
                </a:lnTo>
                <a:lnTo>
                  <a:pt x="414" y="606"/>
                </a:lnTo>
                <a:lnTo>
                  <a:pt x="418" y="597"/>
                </a:lnTo>
                <a:lnTo>
                  <a:pt x="418" y="597"/>
                </a:lnTo>
                <a:lnTo>
                  <a:pt x="422" y="601"/>
                </a:lnTo>
                <a:lnTo>
                  <a:pt x="424" y="605"/>
                </a:lnTo>
                <a:lnTo>
                  <a:pt x="426" y="609"/>
                </a:lnTo>
                <a:lnTo>
                  <a:pt x="426" y="609"/>
                </a:lnTo>
                <a:lnTo>
                  <a:pt x="428" y="631"/>
                </a:lnTo>
                <a:lnTo>
                  <a:pt x="438" y="631"/>
                </a:lnTo>
                <a:lnTo>
                  <a:pt x="438" y="631"/>
                </a:lnTo>
                <a:lnTo>
                  <a:pt x="438" y="621"/>
                </a:lnTo>
                <a:lnTo>
                  <a:pt x="435" y="601"/>
                </a:lnTo>
                <a:lnTo>
                  <a:pt x="435" y="601"/>
                </a:lnTo>
                <a:lnTo>
                  <a:pt x="434" y="594"/>
                </a:lnTo>
                <a:lnTo>
                  <a:pt x="432" y="588"/>
                </a:lnTo>
                <a:lnTo>
                  <a:pt x="428" y="584"/>
                </a:lnTo>
                <a:lnTo>
                  <a:pt x="426" y="582"/>
                </a:lnTo>
                <a:lnTo>
                  <a:pt x="416" y="579"/>
                </a:lnTo>
                <a:lnTo>
                  <a:pt x="416" y="579"/>
                </a:lnTo>
                <a:lnTo>
                  <a:pt x="414" y="574"/>
                </a:lnTo>
                <a:lnTo>
                  <a:pt x="410" y="569"/>
                </a:lnTo>
                <a:lnTo>
                  <a:pt x="407" y="565"/>
                </a:lnTo>
                <a:lnTo>
                  <a:pt x="407" y="565"/>
                </a:lnTo>
                <a:lnTo>
                  <a:pt x="404" y="563"/>
                </a:lnTo>
                <a:lnTo>
                  <a:pt x="401" y="561"/>
                </a:lnTo>
                <a:lnTo>
                  <a:pt x="395" y="560"/>
                </a:lnTo>
                <a:lnTo>
                  <a:pt x="386" y="560"/>
                </a:lnTo>
                <a:lnTo>
                  <a:pt x="365" y="555"/>
                </a:lnTo>
                <a:lnTo>
                  <a:pt x="365" y="555"/>
                </a:lnTo>
                <a:lnTo>
                  <a:pt x="365" y="500"/>
                </a:lnTo>
                <a:lnTo>
                  <a:pt x="365" y="461"/>
                </a:lnTo>
                <a:lnTo>
                  <a:pt x="366" y="447"/>
                </a:lnTo>
                <a:lnTo>
                  <a:pt x="367" y="440"/>
                </a:lnTo>
                <a:lnTo>
                  <a:pt x="367" y="440"/>
                </a:lnTo>
                <a:lnTo>
                  <a:pt x="368" y="424"/>
                </a:lnTo>
                <a:lnTo>
                  <a:pt x="371" y="395"/>
                </a:lnTo>
                <a:lnTo>
                  <a:pt x="374" y="347"/>
                </a:lnTo>
                <a:lnTo>
                  <a:pt x="374" y="347"/>
                </a:lnTo>
                <a:lnTo>
                  <a:pt x="373" y="340"/>
                </a:lnTo>
                <a:lnTo>
                  <a:pt x="372" y="329"/>
                </a:lnTo>
                <a:lnTo>
                  <a:pt x="367" y="301"/>
                </a:lnTo>
                <a:lnTo>
                  <a:pt x="359" y="261"/>
                </a:lnTo>
                <a:lnTo>
                  <a:pt x="359" y="261"/>
                </a:lnTo>
                <a:lnTo>
                  <a:pt x="359" y="254"/>
                </a:lnTo>
                <a:lnTo>
                  <a:pt x="359" y="244"/>
                </a:lnTo>
                <a:lnTo>
                  <a:pt x="359" y="244"/>
                </a:lnTo>
                <a:lnTo>
                  <a:pt x="359" y="238"/>
                </a:lnTo>
                <a:lnTo>
                  <a:pt x="358" y="235"/>
                </a:lnTo>
                <a:lnTo>
                  <a:pt x="355" y="231"/>
                </a:lnTo>
                <a:lnTo>
                  <a:pt x="349" y="229"/>
                </a:lnTo>
                <a:lnTo>
                  <a:pt x="349" y="229"/>
                </a:lnTo>
                <a:lnTo>
                  <a:pt x="342" y="229"/>
                </a:lnTo>
                <a:lnTo>
                  <a:pt x="334" y="230"/>
                </a:lnTo>
                <a:lnTo>
                  <a:pt x="326" y="231"/>
                </a:lnTo>
                <a:lnTo>
                  <a:pt x="326" y="231"/>
                </a:lnTo>
                <a:lnTo>
                  <a:pt x="317" y="229"/>
                </a:lnTo>
                <a:lnTo>
                  <a:pt x="310" y="226"/>
                </a:lnTo>
                <a:lnTo>
                  <a:pt x="308" y="219"/>
                </a:lnTo>
                <a:lnTo>
                  <a:pt x="308" y="219"/>
                </a:lnTo>
                <a:lnTo>
                  <a:pt x="308" y="213"/>
                </a:lnTo>
                <a:lnTo>
                  <a:pt x="310" y="200"/>
                </a:lnTo>
                <a:lnTo>
                  <a:pt x="314" y="186"/>
                </a:lnTo>
                <a:lnTo>
                  <a:pt x="317" y="180"/>
                </a:lnTo>
                <a:lnTo>
                  <a:pt x="320" y="175"/>
                </a:lnTo>
                <a:lnTo>
                  <a:pt x="320" y="175"/>
                </a:lnTo>
                <a:lnTo>
                  <a:pt x="327" y="170"/>
                </a:lnTo>
                <a:lnTo>
                  <a:pt x="333" y="169"/>
                </a:lnTo>
                <a:lnTo>
                  <a:pt x="338" y="168"/>
                </a:lnTo>
                <a:lnTo>
                  <a:pt x="342" y="166"/>
                </a:lnTo>
                <a:lnTo>
                  <a:pt x="342" y="166"/>
                </a:lnTo>
                <a:lnTo>
                  <a:pt x="343" y="162"/>
                </a:lnTo>
                <a:lnTo>
                  <a:pt x="345" y="156"/>
                </a:lnTo>
                <a:lnTo>
                  <a:pt x="343" y="141"/>
                </a:lnTo>
                <a:lnTo>
                  <a:pt x="340" y="119"/>
                </a:lnTo>
                <a:lnTo>
                  <a:pt x="340" y="119"/>
                </a:lnTo>
                <a:lnTo>
                  <a:pt x="346" y="117"/>
                </a:lnTo>
                <a:lnTo>
                  <a:pt x="349" y="116"/>
                </a:lnTo>
                <a:lnTo>
                  <a:pt x="349" y="113"/>
                </a:lnTo>
                <a:lnTo>
                  <a:pt x="349" y="112"/>
                </a:lnTo>
                <a:lnTo>
                  <a:pt x="349" y="112"/>
                </a:lnTo>
                <a:lnTo>
                  <a:pt x="347" y="107"/>
                </a:lnTo>
                <a:lnTo>
                  <a:pt x="345" y="105"/>
                </a:lnTo>
                <a:lnTo>
                  <a:pt x="340" y="100"/>
                </a:lnTo>
                <a:lnTo>
                  <a:pt x="335" y="92"/>
                </a:lnTo>
                <a:lnTo>
                  <a:pt x="335" y="92"/>
                </a:lnTo>
                <a:lnTo>
                  <a:pt x="330" y="82"/>
                </a:lnTo>
                <a:lnTo>
                  <a:pt x="327" y="74"/>
                </a:lnTo>
                <a:lnTo>
                  <a:pt x="326" y="64"/>
                </a:lnTo>
                <a:lnTo>
                  <a:pt x="335" y="68"/>
                </a:lnTo>
                <a:lnTo>
                  <a:pt x="328" y="5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2014-01-30T05:12:09Z</dcterms:created>
  <dcterms:modified xsi:type="dcterms:W3CDTF">2017-10-09T05:57:58Z</dcterms:modified>
  <cp:category/>
</cp:coreProperties>
</file>