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7">
            <a:extLst>
              <a:ext uri="{FF2B5EF4-FFF2-40B4-BE49-F238E27FC236}">
                <a16:creationId xmlns:a16="http://schemas.microsoft.com/office/drawing/2014/main" id="{0453CCF6-20EC-46DD-B80A-BD48C1C9C5C6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832191"/>
            <a:ext cx="488950" cy="1563688"/>
          </a:xfrm>
          <a:custGeom>
            <a:avLst/>
            <a:gdLst>
              <a:gd name="T0" fmla="*/ 98 w 308"/>
              <a:gd name="T1" fmla="*/ 165 h 985"/>
              <a:gd name="T2" fmla="*/ 56 w 308"/>
              <a:gd name="T3" fmla="*/ 163 h 985"/>
              <a:gd name="T4" fmla="*/ 37 w 308"/>
              <a:gd name="T5" fmla="*/ 164 h 985"/>
              <a:gd name="T6" fmla="*/ 24 w 308"/>
              <a:gd name="T7" fmla="*/ 194 h 985"/>
              <a:gd name="T8" fmla="*/ 34 w 308"/>
              <a:gd name="T9" fmla="*/ 227 h 985"/>
              <a:gd name="T10" fmla="*/ 34 w 308"/>
              <a:gd name="T11" fmla="*/ 245 h 985"/>
              <a:gd name="T12" fmla="*/ 16 w 308"/>
              <a:gd name="T13" fmla="*/ 255 h 985"/>
              <a:gd name="T14" fmla="*/ 11 w 308"/>
              <a:gd name="T15" fmla="*/ 305 h 985"/>
              <a:gd name="T16" fmla="*/ 7 w 308"/>
              <a:gd name="T17" fmla="*/ 399 h 985"/>
              <a:gd name="T18" fmla="*/ 9 w 308"/>
              <a:gd name="T19" fmla="*/ 443 h 985"/>
              <a:gd name="T20" fmla="*/ 20 w 308"/>
              <a:gd name="T21" fmla="*/ 495 h 985"/>
              <a:gd name="T22" fmla="*/ 25 w 308"/>
              <a:gd name="T23" fmla="*/ 467 h 985"/>
              <a:gd name="T24" fmla="*/ 21 w 308"/>
              <a:gd name="T25" fmla="*/ 429 h 985"/>
              <a:gd name="T26" fmla="*/ 20 w 308"/>
              <a:gd name="T27" fmla="*/ 412 h 985"/>
              <a:gd name="T28" fmla="*/ 42 w 308"/>
              <a:gd name="T29" fmla="*/ 422 h 985"/>
              <a:gd name="T30" fmla="*/ 50 w 308"/>
              <a:gd name="T31" fmla="*/ 469 h 985"/>
              <a:gd name="T32" fmla="*/ 59 w 308"/>
              <a:gd name="T33" fmla="*/ 493 h 985"/>
              <a:gd name="T34" fmla="*/ 58 w 308"/>
              <a:gd name="T35" fmla="*/ 506 h 985"/>
              <a:gd name="T36" fmla="*/ 63 w 308"/>
              <a:gd name="T37" fmla="*/ 506 h 985"/>
              <a:gd name="T38" fmla="*/ 72 w 308"/>
              <a:gd name="T39" fmla="*/ 536 h 985"/>
              <a:gd name="T40" fmla="*/ 77 w 308"/>
              <a:gd name="T41" fmla="*/ 581 h 985"/>
              <a:gd name="T42" fmla="*/ 93 w 308"/>
              <a:gd name="T43" fmla="*/ 592 h 985"/>
              <a:gd name="T44" fmla="*/ 121 w 308"/>
              <a:gd name="T45" fmla="*/ 710 h 985"/>
              <a:gd name="T46" fmla="*/ 133 w 308"/>
              <a:gd name="T47" fmla="*/ 775 h 985"/>
              <a:gd name="T48" fmla="*/ 153 w 308"/>
              <a:gd name="T49" fmla="*/ 882 h 985"/>
              <a:gd name="T50" fmla="*/ 104 w 308"/>
              <a:gd name="T51" fmla="*/ 906 h 985"/>
              <a:gd name="T52" fmla="*/ 101 w 308"/>
              <a:gd name="T53" fmla="*/ 923 h 985"/>
              <a:gd name="T54" fmla="*/ 119 w 308"/>
              <a:gd name="T55" fmla="*/ 948 h 985"/>
              <a:gd name="T56" fmla="*/ 102 w 308"/>
              <a:gd name="T57" fmla="*/ 953 h 985"/>
              <a:gd name="T58" fmla="*/ 85 w 308"/>
              <a:gd name="T59" fmla="*/ 963 h 985"/>
              <a:gd name="T60" fmla="*/ 102 w 308"/>
              <a:gd name="T61" fmla="*/ 983 h 985"/>
              <a:gd name="T62" fmla="*/ 207 w 308"/>
              <a:gd name="T63" fmla="*/ 984 h 985"/>
              <a:gd name="T64" fmla="*/ 220 w 308"/>
              <a:gd name="T65" fmla="*/ 970 h 985"/>
              <a:gd name="T66" fmla="*/ 237 w 308"/>
              <a:gd name="T67" fmla="*/ 923 h 985"/>
              <a:gd name="T68" fmla="*/ 230 w 308"/>
              <a:gd name="T69" fmla="*/ 894 h 985"/>
              <a:gd name="T70" fmla="*/ 230 w 308"/>
              <a:gd name="T71" fmla="*/ 850 h 985"/>
              <a:gd name="T72" fmla="*/ 224 w 308"/>
              <a:gd name="T73" fmla="*/ 702 h 985"/>
              <a:gd name="T74" fmla="*/ 220 w 308"/>
              <a:gd name="T75" fmla="*/ 601 h 985"/>
              <a:gd name="T76" fmla="*/ 245 w 308"/>
              <a:gd name="T77" fmla="*/ 533 h 985"/>
              <a:gd name="T78" fmla="*/ 257 w 308"/>
              <a:gd name="T79" fmla="*/ 489 h 985"/>
              <a:gd name="T80" fmla="*/ 257 w 308"/>
              <a:gd name="T81" fmla="*/ 425 h 985"/>
              <a:gd name="T82" fmla="*/ 276 w 308"/>
              <a:gd name="T83" fmla="*/ 365 h 985"/>
              <a:gd name="T84" fmla="*/ 305 w 308"/>
              <a:gd name="T85" fmla="*/ 331 h 985"/>
              <a:gd name="T86" fmla="*/ 304 w 308"/>
              <a:gd name="T87" fmla="*/ 294 h 985"/>
              <a:gd name="T88" fmla="*/ 284 w 308"/>
              <a:gd name="T89" fmla="*/ 190 h 985"/>
              <a:gd name="T90" fmla="*/ 270 w 308"/>
              <a:gd name="T91" fmla="*/ 150 h 985"/>
              <a:gd name="T92" fmla="*/ 218 w 308"/>
              <a:gd name="T93" fmla="*/ 137 h 985"/>
              <a:gd name="T94" fmla="*/ 230 w 308"/>
              <a:gd name="T95" fmla="*/ 91 h 985"/>
              <a:gd name="T96" fmla="*/ 189 w 308"/>
              <a:gd name="T97" fmla="*/ 10 h 985"/>
              <a:gd name="T98" fmla="*/ 142 w 308"/>
              <a:gd name="T99" fmla="*/ 0 h 985"/>
              <a:gd name="T100" fmla="*/ 110 w 308"/>
              <a:gd name="T101" fmla="*/ 17 h 985"/>
              <a:gd name="T102" fmla="*/ 84 w 308"/>
              <a:gd name="T103" fmla="*/ 85 h 985"/>
              <a:gd name="T104" fmla="*/ 104 w 308"/>
              <a:gd name="T105" fmla="*/ 142 h 985"/>
              <a:gd name="T106" fmla="*/ 150 w 308"/>
              <a:gd name="T107" fmla="*/ 158 h 985"/>
              <a:gd name="T108" fmla="*/ 128 w 308"/>
              <a:gd name="T109" fmla="*/ 176 h 985"/>
              <a:gd name="T110" fmla="*/ 76 w 308"/>
              <a:gd name="T111" fmla="*/ 453 h 985"/>
              <a:gd name="T112" fmla="*/ 73 w 308"/>
              <a:gd name="T113" fmla="*/ 476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8" h="985">
                <a:moveTo>
                  <a:pt x="112" y="188"/>
                </a:moveTo>
                <a:lnTo>
                  <a:pt x="112" y="188"/>
                </a:lnTo>
                <a:lnTo>
                  <a:pt x="110" y="184"/>
                </a:lnTo>
                <a:lnTo>
                  <a:pt x="106" y="175"/>
                </a:lnTo>
                <a:lnTo>
                  <a:pt x="102" y="169"/>
                </a:lnTo>
                <a:lnTo>
                  <a:pt x="98" y="165"/>
                </a:lnTo>
                <a:lnTo>
                  <a:pt x="93" y="161"/>
                </a:lnTo>
                <a:lnTo>
                  <a:pt x="86" y="160"/>
                </a:lnTo>
                <a:lnTo>
                  <a:pt x="86" y="160"/>
                </a:lnTo>
                <a:lnTo>
                  <a:pt x="76" y="159"/>
                </a:lnTo>
                <a:lnTo>
                  <a:pt x="65" y="160"/>
                </a:lnTo>
                <a:lnTo>
                  <a:pt x="56" y="163"/>
                </a:lnTo>
                <a:lnTo>
                  <a:pt x="56" y="163"/>
                </a:lnTo>
                <a:lnTo>
                  <a:pt x="54" y="161"/>
                </a:lnTo>
                <a:lnTo>
                  <a:pt x="50" y="160"/>
                </a:lnTo>
                <a:lnTo>
                  <a:pt x="46" y="160"/>
                </a:lnTo>
                <a:lnTo>
                  <a:pt x="42" y="161"/>
                </a:lnTo>
                <a:lnTo>
                  <a:pt x="37" y="164"/>
                </a:lnTo>
                <a:lnTo>
                  <a:pt x="33" y="167"/>
                </a:lnTo>
                <a:lnTo>
                  <a:pt x="33" y="167"/>
                </a:lnTo>
                <a:lnTo>
                  <a:pt x="28" y="172"/>
                </a:lnTo>
                <a:lnTo>
                  <a:pt x="25" y="178"/>
                </a:lnTo>
                <a:lnTo>
                  <a:pt x="24" y="186"/>
                </a:lnTo>
                <a:lnTo>
                  <a:pt x="24" y="194"/>
                </a:lnTo>
                <a:lnTo>
                  <a:pt x="24" y="201"/>
                </a:lnTo>
                <a:lnTo>
                  <a:pt x="25" y="208"/>
                </a:lnTo>
                <a:lnTo>
                  <a:pt x="26" y="214"/>
                </a:lnTo>
                <a:lnTo>
                  <a:pt x="28" y="218"/>
                </a:lnTo>
                <a:lnTo>
                  <a:pt x="28" y="218"/>
                </a:lnTo>
                <a:lnTo>
                  <a:pt x="34" y="227"/>
                </a:lnTo>
                <a:lnTo>
                  <a:pt x="35" y="231"/>
                </a:lnTo>
                <a:lnTo>
                  <a:pt x="35" y="231"/>
                </a:lnTo>
                <a:lnTo>
                  <a:pt x="34" y="233"/>
                </a:lnTo>
                <a:lnTo>
                  <a:pt x="33" y="238"/>
                </a:lnTo>
                <a:lnTo>
                  <a:pt x="33" y="238"/>
                </a:lnTo>
                <a:lnTo>
                  <a:pt x="34" y="245"/>
                </a:lnTo>
                <a:lnTo>
                  <a:pt x="35" y="249"/>
                </a:lnTo>
                <a:lnTo>
                  <a:pt x="35" y="249"/>
                </a:lnTo>
                <a:lnTo>
                  <a:pt x="28" y="250"/>
                </a:lnTo>
                <a:lnTo>
                  <a:pt x="21" y="253"/>
                </a:lnTo>
                <a:lnTo>
                  <a:pt x="16" y="255"/>
                </a:lnTo>
                <a:lnTo>
                  <a:pt x="16" y="255"/>
                </a:lnTo>
                <a:lnTo>
                  <a:pt x="15" y="257"/>
                </a:lnTo>
                <a:lnTo>
                  <a:pt x="15" y="261"/>
                </a:lnTo>
                <a:lnTo>
                  <a:pt x="17" y="268"/>
                </a:lnTo>
                <a:lnTo>
                  <a:pt x="21" y="280"/>
                </a:lnTo>
                <a:lnTo>
                  <a:pt x="21" y="280"/>
                </a:lnTo>
                <a:lnTo>
                  <a:pt x="11" y="305"/>
                </a:lnTo>
                <a:lnTo>
                  <a:pt x="4" y="324"/>
                </a:lnTo>
                <a:lnTo>
                  <a:pt x="0" y="337"/>
                </a:lnTo>
                <a:lnTo>
                  <a:pt x="0" y="337"/>
                </a:lnTo>
                <a:lnTo>
                  <a:pt x="2" y="352"/>
                </a:lnTo>
                <a:lnTo>
                  <a:pt x="3" y="373"/>
                </a:lnTo>
                <a:lnTo>
                  <a:pt x="7" y="399"/>
                </a:lnTo>
                <a:lnTo>
                  <a:pt x="7" y="399"/>
                </a:lnTo>
                <a:lnTo>
                  <a:pt x="7" y="403"/>
                </a:lnTo>
                <a:lnTo>
                  <a:pt x="5" y="416"/>
                </a:lnTo>
                <a:lnTo>
                  <a:pt x="5" y="416"/>
                </a:lnTo>
                <a:lnTo>
                  <a:pt x="7" y="434"/>
                </a:lnTo>
                <a:lnTo>
                  <a:pt x="9" y="443"/>
                </a:lnTo>
                <a:lnTo>
                  <a:pt x="13" y="452"/>
                </a:lnTo>
                <a:lnTo>
                  <a:pt x="13" y="452"/>
                </a:lnTo>
                <a:lnTo>
                  <a:pt x="15" y="459"/>
                </a:lnTo>
                <a:lnTo>
                  <a:pt x="17" y="465"/>
                </a:lnTo>
                <a:lnTo>
                  <a:pt x="18" y="478"/>
                </a:lnTo>
                <a:lnTo>
                  <a:pt x="20" y="495"/>
                </a:lnTo>
                <a:lnTo>
                  <a:pt x="34" y="489"/>
                </a:lnTo>
                <a:lnTo>
                  <a:pt x="34" y="489"/>
                </a:lnTo>
                <a:lnTo>
                  <a:pt x="29" y="480"/>
                </a:lnTo>
                <a:lnTo>
                  <a:pt x="26" y="473"/>
                </a:lnTo>
                <a:lnTo>
                  <a:pt x="25" y="469"/>
                </a:lnTo>
                <a:lnTo>
                  <a:pt x="25" y="467"/>
                </a:lnTo>
                <a:lnTo>
                  <a:pt x="25" y="467"/>
                </a:lnTo>
                <a:lnTo>
                  <a:pt x="26" y="457"/>
                </a:lnTo>
                <a:lnTo>
                  <a:pt x="24" y="447"/>
                </a:lnTo>
                <a:lnTo>
                  <a:pt x="24" y="447"/>
                </a:lnTo>
                <a:lnTo>
                  <a:pt x="21" y="435"/>
                </a:lnTo>
                <a:lnTo>
                  <a:pt x="21" y="429"/>
                </a:lnTo>
                <a:lnTo>
                  <a:pt x="21" y="429"/>
                </a:lnTo>
                <a:lnTo>
                  <a:pt x="24" y="425"/>
                </a:lnTo>
                <a:lnTo>
                  <a:pt x="24" y="422"/>
                </a:lnTo>
                <a:lnTo>
                  <a:pt x="22" y="418"/>
                </a:lnTo>
                <a:lnTo>
                  <a:pt x="22" y="418"/>
                </a:lnTo>
                <a:lnTo>
                  <a:pt x="20" y="412"/>
                </a:lnTo>
                <a:lnTo>
                  <a:pt x="18" y="408"/>
                </a:lnTo>
                <a:lnTo>
                  <a:pt x="18" y="408"/>
                </a:lnTo>
                <a:lnTo>
                  <a:pt x="21" y="404"/>
                </a:lnTo>
                <a:lnTo>
                  <a:pt x="22" y="400"/>
                </a:lnTo>
                <a:lnTo>
                  <a:pt x="37" y="407"/>
                </a:lnTo>
                <a:lnTo>
                  <a:pt x="42" y="422"/>
                </a:lnTo>
                <a:lnTo>
                  <a:pt x="42" y="422"/>
                </a:lnTo>
                <a:lnTo>
                  <a:pt x="42" y="430"/>
                </a:lnTo>
                <a:lnTo>
                  <a:pt x="42" y="446"/>
                </a:lnTo>
                <a:lnTo>
                  <a:pt x="42" y="446"/>
                </a:lnTo>
                <a:lnTo>
                  <a:pt x="45" y="456"/>
                </a:lnTo>
                <a:lnTo>
                  <a:pt x="50" y="469"/>
                </a:lnTo>
                <a:lnTo>
                  <a:pt x="56" y="483"/>
                </a:lnTo>
                <a:lnTo>
                  <a:pt x="56" y="483"/>
                </a:lnTo>
                <a:lnTo>
                  <a:pt x="58" y="486"/>
                </a:lnTo>
                <a:lnTo>
                  <a:pt x="59" y="490"/>
                </a:lnTo>
                <a:lnTo>
                  <a:pt x="59" y="493"/>
                </a:lnTo>
                <a:lnTo>
                  <a:pt x="59" y="493"/>
                </a:lnTo>
                <a:lnTo>
                  <a:pt x="55" y="500"/>
                </a:lnTo>
                <a:lnTo>
                  <a:pt x="54" y="504"/>
                </a:lnTo>
                <a:lnTo>
                  <a:pt x="55" y="507"/>
                </a:lnTo>
                <a:lnTo>
                  <a:pt x="55" y="507"/>
                </a:lnTo>
                <a:lnTo>
                  <a:pt x="56" y="507"/>
                </a:lnTo>
                <a:lnTo>
                  <a:pt x="58" y="506"/>
                </a:lnTo>
                <a:lnTo>
                  <a:pt x="60" y="503"/>
                </a:lnTo>
                <a:lnTo>
                  <a:pt x="60" y="503"/>
                </a:lnTo>
                <a:lnTo>
                  <a:pt x="60" y="504"/>
                </a:lnTo>
                <a:lnTo>
                  <a:pt x="61" y="506"/>
                </a:lnTo>
                <a:lnTo>
                  <a:pt x="63" y="506"/>
                </a:lnTo>
                <a:lnTo>
                  <a:pt x="63" y="506"/>
                </a:lnTo>
                <a:lnTo>
                  <a:pt x="65" y="504"/>
                </a:lnTo>
                <a:lnTo>
                  <a:pt x="68" y="503"/>
                </a:lnTo>
                <a:lnTo>
                  <a:pt x="71" y="500"/>
                </a:lnTo>
                <a:lnTo>
                  <a:pt x="74" y="500"/>
                </a:lnTo>
                <a:lnTo>
                  <a:pt x="72" y="536"/>
                </a:lnTo>
                <a:lnTo>
                  <a:pt x="72" y="536"/>
                </a:lnTo>
                <a:lnTo>
                  <a:pt x="71" y="542"/>
                </a:lnTo>
                <a:lnTo>
                  <a:pt x="68" y="555"/>
                </a:lnTo>
                <a:lnTo>
                  <a:pt x="68" y="555"/>
                </a:lnTo>
                <a:lnTo>
                  <a:pt x="69" y="562"/>
                </a:lnTo>
                <a:lnTo>
                  <a:pt x="72" y="569"/>
                </a:lnTo>
                <a:lnTo>
                  <a:pt x="77" y="581"/>
                </a:lnTo>
                <a:lnTo>
                  <a:pt x="77" y="581"/>
                </a:lnTo>
                <a:lnTo>
                  <a:pt x="82" y="588"/>
                </a:lnTo>
                <a:lnTo>
                  <a:pt x="86" y="590"/>
                </a:lnTo>
                <a:lnTo>
                  <a:pt x="91" y="590"/>
                </a:lnTo>
                <a:lnTo>
                  <a:pt x="91" y="590"/>
                </a:lnTo>
                <a:lnTo>
                  <a:pt x="93" y="592"/>
                </a:lnTo>
                <a:lnTo>
                  <a:pt x="94" y="596"/>
                </a:lnTo>
                <a:lnTo>
                  <a:pt x="98" y="607"/>
                </a:lnTo>
                <a:lnTo>
                  <a:pt x="108" y="648"/>
                </a:lnTo>
                <a:lnTo>
                  <a:pt x="117" y="688"/>
                </a:lnTo>
                <a:lnTo>
                  <a:pt x="121" y="710"/>
                </a:lnTo>
                <a:lnTo>
                  <a:pt x="121" y="710"/>
                </a:lnTo>
                <a:lnTo>
                  <a:pt x="124" y="719"/>
                </a:lnTo>
                <a:lnTo>
                  <a:pt x="127" y="731"/>
                </a:lnTo>
                <a:lnTo>
                  <a:pt x="130" y="743"/>
                </a:lnTo>
                <a:lnTo>
                  <a:pt x="132" y="755"/>
                </a:lnTo>
                <a:lnTo>
                  <a:pt x="132" y="755"/>
                </a:lnTo>
                <a:lnTo>
                  <a:pt x="133" y="775"/>
                </a:lnTo>
                <a:lnTo>
                  <a:pt x="138" y="808"/>
                </a:lnTo>
                <a:lnTo>
                  <a:pt x="144" y="842"/>
                </a:lnTo>
                <a:lnTo>
                  <a:pt x="149" y="863"/>
                </a:lnTo>
                <a:lnTo>
                  <a:pt x="149" y="863"/>
                </a:lnTo>
                <a:lnTo>
                  <a:pt x="151" y="873"/>
                </a:lnTo>
                <a:lnTo>
                  <a:pt x="153" y="882"/>
                </a:lnTo>
                <a:lnTo>
                  <a:pt x="154" y="893"/>
                </a:lnTo>
                <a:lnTo>
                  <a:pt x="154" y="893"/>
                </a:lnTo>
                <a:lnTo>
                  <a:pt x="130" y="898"/>
                </a:lnTo>
                <a:lnTo>
                  <a:pt x="130" y="898"/>
                </a:lnTo>
                <a:lnTo>
                  <a:pt x="115" y="902"/>
                </a:lnTo>
                <a:lnTo>
                  <a:pt x="104" y="906"/>
                </a:lnTo>
                <a:lnTo>
                  <a:pt x="102" y="908"/>
                </a:lnTo>
                <a:lnTo>
                  <a:pt x="99" y="911"/>
                </a:lnTo>
                <a:lnTo>
                  <a:pt x="99" y="911"/>
                </a:lnTo>
                <a:lnTo>
                  <a:pt x="98" y="915"/>
                </a:lnTo>
                <a:lnTo>
                  <a:pt x="98" y="919"/>
                </a:lnTo>
                <a:lnTo>
                  <a:pt x="101" y="923"/>
                </a:lnTo>
                <a:lnTo>
                  <a:pt x="104" y="925"/>
                </a:lnTo>
                <a:lnTo>
                  <a:pt x="104" y="925"/>
                </a:lnTo>
                <a:lnTo>
                  <a:pt x="116" y="929"/>
                </a:lnTo>
                <a:lnTo>
                  <a:pt x="133" y="931"/>
                </a:lnTo>
                <a:lnTo>
                  <a:pt x="154" y="933"/>
                </a:lnTo>
                <a:lnTo>
                  <a:pt x="119" y="948"/>
                </a:lnTo>
                <a:lnTo>
                  <a:pt x="119" y="948"/>
                </a:lnTo>
                <a:lnTo>
                  <a:pt x="111" y="948"/>
                </a:lnTo>
                <a:lnTo>
                  <a:pt x="111" y="948"/>
                </a:lnTo>
                <a:lnTo>
                  <a:pt x="107" y="949"/>
                </a:lnTo>
                <a:lnTo>
                  <a:pt x="106" y="950"/>
                </a:lnTo>
                <a:lnTo>
                  <a:pt x="102" y="953"/>
                </a:lnTo>
                <a:lnTo>
                  <a:pt x="102" y="953"/>
                </a:lnTo>
                <a:lnTo>
                  <a:pt x="94" y="954"/>
                </a:lnTo>
                <a:lnTo>
                  <a:pt x="89" y="957"/>
                </a:lnTo>
                <a:lnTo>
                  <a:pt x="85" y="961"/>
                </a:lnTo>
                <a:lnTo>
                  <a:pt x="85" y="961"/>
                </a:lnTo>
                <a:lnTo>
                  <a:pt x="85" y="963"/>
                </a:lnTo>
                <a:lnTo>
                  <a:pt x="85" y="967"/>
                </a:lnTo>
                <a:lnTo>
                  <a:pt x="87" y="971"/>
                </a:lnTo>
                <a:lnTo>
                  <a:pt x="90" y="974"/>
                </a:lnTo>
                <a:lnTo>
                  <a:pt x="93" y="978"/>
                </a:lnTo>
                <a:lnTo>
                  <a:pt x="97" y="980"/>
                </a:lnTo>
                <a:lnTo>
                  <a:pt x="102" y="983"/>
                </a:lnTo>
                <a:lnTo>
                  <a:pt x="106" y="984"/>
                </a:lnTo>
                <a:lnTo>
                  <a:pt x="106" y="984"/>
                </a:lnTo>
                <a:lnTo>
                  <a:pt x="151" y="985"/>
                </a:lnTo>
                <a:lnTo>
                  <a:pt x="192" y="985"/>
                </a:lnTo>
                <a:lnTo>
                  <a:pt x="192" y="985"/>
                </a:lnTo>
                <a:lnTo>
                  <a:pt x="207" y="984"/>
                </a:lnTo>
                <a:lnTo>
                  <a:pt x="215" y="984"/>
                </a:lnTo>
                <a:lnTo>
                  <a:pt x="218" y="983"/>
                </a:lnTo>
                <a:lnTo>
                  <a:pt x="219" y="981"/>
                </a:lnTo>
                <a:lnTo>
                  <a:pt x="219" y="981"/>
                </a:lnTo>
                <a:lnTo>
                  <a:pt x="220" y="975"/>
                </a:lnTo>
                <a:lnTo>
                  <a:pt x="220" y="970"/>
                </a:lnTo>
                <a:lnTo>
                  <a:pt x="220" y="964"/>
                </a:lnTo>
                <a:lnTo>
                  <a:pt x="220" y="964"/>
                </a:lnTo>
                <a:lnTo>
                  <a:pt x="216" y="937"/>
                </a:lnTo>
                <a:lnTo>
                  <a:pt x="235" y="933"/>
                </a:lnTo>
                <a:lnTo>
                  <a:pt x="235" y="933"/>
                </a:lnTo>
                <a:lnTo>
                  <a:pt x="237" y="923"/>
                </a:lnTo>
                <a:lnTo>
                  <a:pt x="239" y="915"/>
                </a:lnTo>
                <a:lnTo>
                  <a:pt x="239" y="911"/>
                </a:lnTo>
                <a:lnTo>
                  <a:pt x="237" y="907"/>
                </a:lnTo>
                <a:lnTo>
                  <a:pt x="237" y="907"/>
                </a:lnTo>
                <a:lnTo>
                  <a:pt x="233" y="901"/>
                </a:lnTo>
                <a:lnTo>
                  <a:pt x="230" y="894"/>
                </a:lnTo>
                <a:lnTo>
                  <a:pt x="227" y="891"/>
                </a:lnTo>
                <a:lnTo>
                  <a:pt x="226" y="886"/>
                </a:lnTo>
                <a:lnTo>
                  <a:pt x="226" y="881"/>
                </a:lnTo>
                <a:lnTo>
                  <a:pt x="226" y="875"/>
                </a:lnTo>
                <a:lnTo>
                  <a:pt x="226" y="875"/>
                </a:lnTo>
                <a:lnTo>
                  <a:pt x="230" y="850"/>
                </a:lnTo>
                <a:lnTo>
                  <a:pt x="233" y="812"/>
                </a:lnTo>
                <a:lnTo>
                  <a:pt x="235" y="775"/>
                </a:lnTo>
                <a:lnTo>
                  <a:pt x="235" y="760"/>
                </a:lnTo>
                <a:lnTo>
                  <a:pt x="235" y="751"/>
                </a:lnTo>
                <a:lnTo>
                  <a:pt x="235" y="751"/>
                </a:lnTo>
                <a:lnTo>
                  <a:pt x="224" y="702"/>
                </a:lnTo>
                <a:lnTo>
                  <a:pt x="219" y="672"/>
                </a:lnTo>
                <a:lnTo>
                  <a:pt x="218" y="659"/>
                </a:lnTo>
                <a:lnTo>
                  <a:pt x="218" y="650"/>
                </a:lnTo>
                <a:lnTo>
                  <a:pt x="218" y="650"/>
                </a:lnTo>
                <a:lnTo>
                  <a:pt x="219" y="628"/>
                </a:lnTo>
                <a:lnTo>
                  <a:pt x="220" y="601"/>
                </a:lnTo>
                <a:lnTo>
                  <a:pt x="224" y="576"/>
                </a:lnTo>
                <a:lnTo>
                  <a:pt x="227" y="567"/>
                </a:lnTo>
                <a:lnTo>
                  <a:pt x="230" y="560"/>
                </a:lnTo>
                <a:lnTo>
                  <a:pt x="230" y="560"/>
                </a:lnTo>
                <a:lnTo>
                  <a:pt x="245" y="533"/>
                </a:lnTo>
                <a:lnTo>
                  <a:pt x="245" y="533"/>
                </a:lnTo>
                <a:lnTo>
                  <a:pt x="248" y="529"/>
                </a:lnTo>
                <a:lnTo>
                  <a:pt x="252" y="519"/>
                </a:lnTo>
                <a:lnTo>
                  <a:pt x="256" y="504"/>
                </a:lnTo>
                <a:lnTo>
                  <a:pt x="257" y="496"/>
                </a:lnTo>
                <a:lnTo>
                  <a:pt x="257" y="489"/>
                </a:lnTo>
                <a:lnTo>
                  <a:pt x="257" y="489"/>
                </a:lnTo>
                <a:lnTo>
                  <a:pt x="256" y="474"/>
                </a:lnTo>
                <a:lnTo>
                  <a:pt x="254" y="463"/>
                </a:lnTo>
                <a:lnTo>
                  <a:pt x="253" y="452"/>
                </a:lnTo>
                <a:lnTo>
                  <a:pt x="254" y="427"/>
                </a:lnTo>
                <a:lnTo>
                  <a:pt x="254" y="427"/>
                </a:lnTo>
                <a:lnTo>
                  <a:pt x="257" y="425"/>
                </a:lnTo>
                <a:lnTo>
                  <a:pt x="262" y="418"/>
                </a:lnTo>
                <a:lnTo>
                  <a:pt x="269" y="408"/>
                </a:lnTo>
                <a:lnTo>
                  <a:pt x="271" y="401"/>
                </a:lnTo>
                <a:lnTo>
                  <a:pt x="273" y="395"/>
                </a:lnTo>
                <a:lnTo>
                  <a:pt x="273" y="395"/>
                </a:lnTo>
                <a:lnTo>
                  <a:pt x="276" y="365"/>
                </a:lnTo>
                <a:lnTo>
                  <a:pt x="279" y="350"/>
                </a:lnTo>
                <a:lnTo>
                  <a:pt x="284" y="336"/>
                </a:lnTo>
                <a:lnTo>
                  <a:pt x="284" y="336"/>
                </a:lnTo>
                <a:lnTo>
                  <a:pt x="295" y="335"/>
                </a:lnTo>
                <a:lnTo>
                  <a:pt x="302" y="332"/>
                </a:lnTo>
                <a:lnTo>
                  <a:pt x="305" y="331"/>
                </a:lnTo>
                <a:lnTo>
                  <a:pt x="308" y="328"/>
                </a:lnTo>
                <a:lnTo>
                  <a:pt x="308" y="328"/>
                </a:lnTo>
                <a:lnTo>
                  <a:pt x="308" y="321"/>
                </a:lnTo>
                <a:lnTo>
                  <a:pt x="306" y="310"/>
                </a:lnTo>
                <a:lnTo>
                  <a:pt x="304" y="294"/>
                </a:lnTo>
                <a:lnTo>
                  <a:pt x="304" y="294"/>
                </a:lnTo>
                <a:lnTo>
                  <a:pt x="299" y="254"/>
                </a:lnTo>
                <a:lnTo>
                  <a:pt x="299" y="254"/>
                </a:lnTo>
                <a:lnTo>
                  <a:pt x="296" y="238"/>
                </a:lnTo>
                <a:lnTo>
                  <a:pt x="291" y="218"/>
                </a:lnTo>
                <a:lnTo>
                  <a:pt x="284" y="190"/>
                </a:lnTo>
                <a:lnTo>
                  <a:pt x="284" y="190"/>
                </a:lnTo>
                <a:lnTo>
                  <a:pt x="283" y="181"/>
                </a:lnTo>
                <a:lnTo>
                  <a:pt x="280" y="173"/>
                </a:lnTo>
                <a:lnTo>
                  <a:pt x="275" y="163"/>
                </a:lnTo>
                <a:lnTo>
                  <a:pt x="275" y="163"/>
                </a:lnTo>
                <a:lnTo>
                  <a:pt x="271" y="154"/>
                </a:lnTo>
                <a:lnTo>
                  <a:pt x="270" y="150"/>
                </a:lnTo>
                <a:lnTo>
                  <a:pt x="269" y="147"/>
                </a:lnTo>
                <a:lnTo>
                  <a:pt x="263" y="145"/>
                </a:lnTo>
                <a:lnTo>
                  <a:pt x="263" y="145"/>
                </a:lnTo>
                <a:lnTo>
                  <a:pt x="237" y="139"/>
                </a:lnTo>
                <a:lnTo>
                  <a:pt x="218" y="137"/>
                </a:lnTo>
                <a:lnTo>
                  <a:pt x="218" y="137"/>
                </a:lnTo>
                <a:lnTo>
                  <a:pt x="224" y="122"/>
                </a:lnTo>
                <a:lnTo>
                  <a:pt x="228" y="109"/>
                </a:lnTo>
                <a:lnTo>
                  <a:pt x="230" y="103"/>
                </a:lnTo>
                <a:lnTo>
                  <a:pt x="231" y="98"/>
                </a:lnTo>
                <a:lnTo>
                  <a:pt x="231" y="98"/>
                </a:lnTo>
                <a:lnTo>
                  <a:pt x="230" y="91"/>
                </a:lnTo>
                <a:lnTo>
                  <a:pt x="226" y="81"/>
                </a:lnTo>
                <a:lnTo>
                  <a:pt x="215" y="55"/>
                </a:lnTo>
                <a:lnTo>
                  <a:pt x="202" y="30"/>
                </a:lnTo>
                <a:lnTo>
                  <a:pt x="193" y="14"/>
                </a:lnTo>
                <a:lnTo>
                  <a:pt x="193" y="14"/>
                </a:lnTo>
                <a:lnTo>
                  <a:pt x="189" y="10"/>
                </a:lnTo>
                <a:lnTo>
                  <a:pt x="183" y="6"/>
                </a:lnTo>
                <a:lnTo>
                  <a:pt x="168" y="2"/>
                </a:lnTo>
                <a:lnTo>
                  <a:pt x="155" y="0"/>
                </a:lnTo>
                <a:lnTo>
                  <a:pt x="149" y="0"/>
                </a:lnTo>
                <a:lnTo>
                  <a:pt x="149" y="0"/>
                </a:lnTo>
                <a:lnTo>
                  <a:pt x="142" y="0"/>
                </a:lnTo>
                <a:lnTo>
                  <a:pt x="132" y="1"/>
                </a:lnTo>
                <a:lnTo>
                  <a:pt x="125" y="4"/>
                </a:lnTo>
                <a:lnTo>
                  <a:pt x="120" y="6"/>
                </a:lnTo>
                <a:lnTo>
                  <a:pt x="114" y="10"/>
                </a:lnTo>
                <a:lnTo>
                  <a:pt x="110" y="17"/>
                </a:lnTo>
                <a:lnTo>
                  <a:pt x="110" y="17"/>
                </a:lnTo>
                <a:lnTo>
                  <a:pt x="101" y="31"/>
                </a:lnTo>
                <a:lnTo>
                  <a:pt x="93" y="48"/>
                </a:lnTo>
                <a:lnTo>
                  <a:pt x="86" y="65"/>
                </a:lnTo>
                <a:lnTo>
                  <a:pt x="84" y="78"/>
                </a:lnTo>
                <a:lnTo>
                  <a:pt x="84" y="78"/>
                </a:lnTo>
                <a:lnTo>
                  <a:pt x="84" y="85"/>
                </a:lnTo>
                <a:lnTo>
                  <a:pt x="85" y="92"/>
                </a:lnTo>
                <a:lnTo>
                  <a:pt x="89" y="111"/>
                </a:lnTo>
                <a:lnTo>
                  <a:pt x="97" y="129"/>
                </a:lnTo>
                <a:lnTo>
                  <a:pt x="101" y="135"/>
                </a:lnTo>
                <a:lnTo>
                  <a:pt x="104" y="142"/>
                </a:lnTo>
                <a:lnTo>
                  <a:pt x="104" y="142"/>
                </a:lnTo>
                <a:lnTo>
                  <a:pt x="111" y="147"/>
                </a:lnTo>
                <a:lnTo>
                  <a:pt x="117" y="150"/>
                </a:lnTo>
                <a:lnTo>
                  <a:pt x="124" y="152"/>
                </a:lnTo>
                <a:lnTo>
                  <a:pt x="132" y="155"/>
                </a:lnTo>
                <a:lnTo>
                  <a:pt x="145" y="156"/>
                </a:lnTo>
                <a:lnTo>
                  <a:pt x="150" y="158"/>
                </a:lnTo>
                <a:lnTo>
                  <a:pt x="150" y="158"/>
                </a:lnTo>
                <a:lnTo>
                  <a:pt x="145" y="160"/>
                </a:lnTo>
                <a:lnTo>
                  <a:pt x="140" y="164"/>
                </a:lnTo>
                <a:lnTo>
                  <a:pt x="134" y="169"/>
                </a:lnTo>
                <a:lnTo>
                  <a:pt x="134" y="169"/>
                </a:lnTo>
                <a:lnTo>
                  <a:pt x="128" y="176"/>
                </a:lnTo>
                <a:lnTo>
                  <a:pt x="120" y="182"/>
                </a:lnTo>
                <a:lnTo>
                  <a:pt x="112" y="188"/>
                </a:lnTo>
                <a:lnTo>
                  <a:pt x="112" y="188"/>
                </a:lnTo>
                <a:close/>
                <a:moveTo>
                  <a:pt x="67" y="450"/>
                </a:moveTo>
                <a:lnTo>
                  <a:pt x="72" y="450"/>
                </a:lnTo>
                <a:lnTo>
                  <a:pt x="76" y="453"/>
                </a:lnTo>
                <a:lnTo>
                  <a:pt x="76" y="460"/>
                </a:lnTo>
                <a:lnTo>
                  <a:pt x="81" y="461"/>
                </a:lnTo>
                <a:lnTo>
                  <a:pt x="77" y="483"/>
                </a:lnTo>
                <a:lnTo>
                  <a:pt x="77" y="483"/>
                </a:lnTo>
                <a:lnTo>
                  <a:pt x="73" y="476"/>
                </a:lnTo>
                <a:lnTo>
                  <a:pt x="73" y="476"/>
                </a:lnTo>
                <a:lnTo>
                  <a:pt x="67" y="450"/>
                </a:lnTo>
                <a:lnTo>
                  <a:pt x="67" y="4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3">
            <a:extLst>
              <a:ext uri="{FF2B5EF4-FFF2-40B4-BE49-F238E27FC236}">
                <a16:creationId xmlns:a16="http://schemas.microsoft.com/office/drawing/2014/main" id="{EEBD4501-8CBE-4279-82CA-DF1C605A1C4C}"/>
              </a:ext>
            </a:extLst>
          </p:cNvPr>
          <p:cNvSpPr>
            <a:spLocks/>
          </p:cNvSpPr>
          <p:nvPr/>
        </p:nvSpPr>
        <p:spPr bwMode="auto">
          <a:xfrm>
            <a:off x="2567735" y="883363"/>
            <a:ext cx="945105" cy="1512516"/>
          </a:xfrm>
          <a:custGeom>
            <a:avLst/>
            <a:gdLst>
              <a:gd name="T0" fmla="*/ 121 w 543"/>
              <a:gd name="T1" fmla="*/ 35 h 869"/>
              <a:gd name="T2" fmla="*/ 115 w 543"/>
              <a:gd name="T3" fmla="*/ 119 h 869"/>
              <a:gd name="T4" fmla="*/ 96 w 543"/>
              <a:gd name="T5" fmla="*/ 145 h 869"/>
              <a:gd name="T6" fmla="*/ 19 w 543"/>
              <a:gd name="T7" fmla="*/ 270 h 869"/>
              <a:gd name="T8" fmla="*/ 3 w 543"/>
              <a:gd name="T9" fmla="*/ 458 h 869"/>
              <a:gd name="T10" fmla="*/ 27 w 543"/>
              <a:gd name="T11" fmla="*/ 496 h 869"/>
              <a:gd name="T12" fmla="*/ 38 w 543"/>
              <a:gd name="T13" fmla="*/ 471 h 869"/>
              <a:gd name="T14" fmla="*/ 42 w 543"/>
              <a:gd name="T15" fmla="*/ 414 h 869"/>
              <a:gd name="T16" fmla="*/ 56 w 543"/>
              <a:gd name="T17" fmla="*/ 398 h 869"/>
              <a:gd name="T18" fmla="*/ 82 w 543"/>
              <a:gd name="T19" fmla="*/ 566 h 869"/>
              <a:gd name="T20" fmla="*/ 125 w 543"/>
              <a:gd name="T21" fmla="*/ 818 h 869"/>
              <a:gd name="T22" fmla="*/ 159 w 543"/>
              <a:gd name="T23" fmla="*/ 866 h 869"/>
              <a:gd name="T24" fmla="*/ 187 w 543"/>
              <a:gd name="T25" fmla="*/ 785 h 869"/>
              <a:gd name="T26" fmla="*/ 156 w 543"/>
              <a:gd name="T27" fmla="*/ 633 h 869"/>
              <a:gd name="T28" fmla="*/ 153 w 543"/>
              <a:gd name="T29" fmla="*/ 546 h 869"/>
              <a:gd name="T30" fmla="*/ 168 w 543"/>
              <a:gd name="T31" fmla="*/ 479 h 869"/>
              <a:gd name="T32" fmla="*/ 208 w 543"/>
              <a:gd name="T33" fmla="*/ 694 h 869"/>
              <a:gd name="T34" fmla="*/ 212 w 543"/>
              <a:gd name="T35" fmla="*/ 813 h 869"/>
              <a:gd name="T36" fmla="*/ 224 w 543"/>
              <a:gd name="T37" fmla="*/ 866 h 869"/>
              <a:gd name="T38" fmla="*/ 263 w 543"/>
              <a:gd name="T39" fmla="*/ 839 h 869"/>
              <a:gd name="T40" fmla="*/ 266 w 543"/>
              <a:gd name="T41" fmla="*/ 732 h 869"/>
              <a:gd name="T42" fmla="*/ 259 w 543"/>
              <a:gd name="T43" fmla="*/ 429 h 869"/>
              <a:gd name="T44" fmla="*/ 269 w 543"/>
              <a:gd name="T45" fmla="*/ 391 h 869"/>
              <a:gd name="T46" fmla="*/ 272 w 543"/>
              <a:gd name="T47" fmla="*/ 316 h 869"/>
              <a:gd name="T48" fmla="*/ 340 w 543"/>
              <a:gd name="T49" fmla="*/ 380 h 869"/>
              <a:gd name="T50" fmla="*/ 340 w 543"/>
              <a:gd name="T51" fmla="*/ 390 h 869"/>
              <a:gd name="T52" fmla="*/ 344 w 543"/>
              <a:gd name="T53" fmla="*/ 422 h 869"/>
              <a:gd name="T54" fmla="*/ 388 w 543"/>
              <a:gd name="T55" fmla="*/ 504 h 869"/>
              <a:gd name="T56" fmla="*/ 353 w 543"/>
              <a:gd name="T57" fmla="*/ 663 h 869"/>
              <a:gd name="T58" fmla="*/ 414 w 543"/>
              <a:gd name="T59" fmla="*/ 686 h 869"/>
              <a:gd name="T60" fmla="*/ 417 w 543"/>
              <a:gd name="T61" fmla="*/ 782 h 869"/>
              <a:gd name="T62" fmla="*/ 413 w 543"/>
              <a:gd name="T63" fmla="*/ 845 h 869"/>
              <a:gd name="T64" fmla="*/ 454 w 543"/>
              <a:gd name="T65" fmla="*/ 839 h 869"/>
              <a:gd name="T66" fmla="*/ 456 w 543"/>
              <a:gd name="T67" fmla="*/ 809 h 869"/>
              <a:gd name="T68" fmla="*/ 459 w 543"/>
              <a:gd name="T69" fmla="*/ 765 h 869"/>
              <a:gd name="T70" fmla="*/ 486 w 543"/>
              <a:gd name="T71" fmla="*/ 743 h 869"/>
              <a:gd name="T72" fmla="*/ 498 w 543"/>
              <a:gd name="T73" fmla="*/ 793 h 869"/>
              <a:gd name="T74" fmla="*/ 507 w 543"/>
              <a:gd name="T75" fmla="*/ 860 h 869"/>
              <a:gd name="T76" fmla="*/ 536 w 543"/>
              <a:gd name="T77" fmla="*/ 822 h 869"/>
              <a:gd name="T78" fmla="*/ 538 w 543"/>
              <a:gd name="T79" fmla="*/ 781 h 869"/>
              <a:gd name="T80" fmla="*/ 531 w 543"/>
              <a:gd name="T81" fmla="*/ 694 h 869"/>
              <a:gd name="T82" fmla="*/ 528 w 543"/>
              <a:gd name="T83" fmla="*/ 638 h 869"/>
              <a:gd name="T84" fmla="*/ 538 w 543"/>
              <a:gd name="T85" fmla="*/ 568 h 869"/>
              <a:gd name="T86" fmla="*/ 502 w 543"/>
              <a:gd name="T87" fmla="*/ 485 h 869"/>
              <a:gd name="T88" fmla="*/ 483 w 543"/>
              <a:gd name="T89" fmla="*/ 459 h 869"/>
              <a:gd name="T90" fmla="*/ 500 w 543"/>
              <a:gd name="T91" fmla="*/ 475 h 869"/>
              <a:gd name="T92" fmla="*/ 513 w 543"/>
              <a:gd name="T93" fmla="*/ 474 h 869"/>
              <a:gd name="T94" fmla="*/ 469 w 543"/>
              <a:gd name="T95" fmla="*/ 373 h 869"/>
              <a:gd name="T96" fmla="*/ 405 w 543"/>
              <a:gd name="T97" fmla="*/ 421 h 869"/>
              <a:gd name="T98" fmla="*/ 397 w 543"/>
              <a:gd name="T99" fmla="*/ 458 h 869"/>
              <a:gd name="T100" fmla="*/ 372 w 543"/>
              <a:gd name="T101" fmla="*/ 407 h 869"/>
              <a:gd name="T102" fmla="*/ 378 w 543"/>
              <a:gd name="T103" fmla="*/ 366 h 869"/>
              <a:gd name="T104" fmla="*/ 357 w 543"/>
              <a:gd name="T105" fmla="*/ 335 h 869"/>
              <a:gd name="T106" fmla="*/ 287 w 543"/>
              <a:gd name="T107" fmla="*/ 221 h 869"/>
              <a:gd name="T108" fmla="*/ 215 w 543"/>
              <a:gd name="T109" fmla="*/ 146 h 869"/>
              <a:gd name="T110" fmla="*/ 213 w 543"/>
              <a:gd name="T111" fmla="*/ 98 h 869"/>
              <a:gd name="T112" fmla="*/ 231 w 543"/>
              <a:gd name="T113" fmla="*/ 91 h 869"/>
              <a:gd name="T114" fmla="*/ 194 w 543"/>
              <a:gd name="T115" fmla="*/ 5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3" h="869">
                <a:moveTo>
                  <a:pt x="187" y="8"/>
                </a:moveTo>
                <a:lnTo>
                  <a:pt x="187" y="8"/>
                </a:lnTo>
                <a:lnTo>
                  <a:pt x="181" y="2"/>
                </a:lnTo>
                <a:lnTo>
                  <a:pt x="174" y="0"/>
                </a:lnTo>
                <a:lnTo>
                  <a:pt x="170" y="0"/>
                </a:lnTo>
                <a:lnTo>
                  <a:pt x="166" y="0"/>
                </a:lnTo>
                <a:lnTo>
                  <a:pt x="166" y="0"/>
                </a:lnTo>
                <a:lnTo>
                  <a:pt x="160" y="2"/>
                </a:lnTo>
                <a:lnTo>
                  <a:pt x="153" y="6"/>
                </a:lnTo>
                <a:lnTo>
                  <a:pt x="137" y="20"/>
                </a:lnTo>
                <a:lnTo>
                  <a:pt x="121" y="35"/>
                </a:lnTo>
                <a:lnTo>
                  <a:pt x="115" y="42"/>
                </a:lnTo>
                <a:lnTo>
                  <a:pt x="111" y="49"/>
                </a:lnTo>
                <a:lnTo>
                  <a:pt x="111" y="49"/>
                </a:lnTo>
                <a:lnTo>
                  <a:pt x="110" y="54"/>
                </a:lnTo>
                <a:lnTo>
                  <a:pt x="109" y="61"/>
                </a:lnTo>
                <a:lnTo>
                  <a:pt x="106" y="78"/>
                </a:lnTo>
                <a:lnTo>
                  <a:pt x="107" y="93"/>
                </a:lnTo>
                <a:lnTo>
                  <a:pt x="109" y="106"/>
                </a:lnTo>
                <a:lnTo>
                  <a:pt x="109" y="106"/>
                </a:lnTo>
                <a:lnTo>
                  <a:pt x="114" y="118"/>
                </a:lnTo>
                <a:lnTo>
                  <a:pt x="115" y="119"/>
                </a:lnTo>
                <a:lnTo>
                  <a:pt x="117" y="112"/>
                </a:lnTo>
                <a:lnTo>
                  <a:pt x="121" y="119"/>
                </a:lnTo>
                <a:lnTo>
                  <a:pt x="124" y="117"/>
                </a:lnTo>
                <a:lnTo>
                  <a:pt x="124" y="122"/>
                </a:lnTo>
                <a:lnTo>
                  <a:pt x="124" y="122"/>
                </a:lnTo>
                <a:lnTo>
                  <a:pt x="120" y="127"/>
                </a:lnTo>
                <a:lnTo>
                  <a:pt x="115" y="131"/>
                </a:lnTo>
                <a:lnTo>
                  <a:pt x="111" y="136"/>
                </a:lnTo>
                <a:lnTo>
                  <a:pt x="111" y="136"/>
                </a:lnTo>
                <a:lnTo>
                  <a:pt x="96" y="145"/>
                </a:lnTo>
                <a:lnTo>
                  <a:pt x="96" y="145"/>
                </a:lnTo>
                <a:lnTo>
                  <a:pt x="91" y="146"/>
                </a:lnTo>
                <a:lnTo>
                  <a:pt x="77" y="149"/>
                </a:lnTo>
                <a:lnTo>
                  <a:pt x="63" y="156"/>
                </a:lnTo>
                <a:lnTo>
                  <a:pt x="56" y="160"/>
                </a:lnTo>
                <a:lnTo>
                  <a:pt x="52" y="165"/>
                </a:lnTo>
                <a:lnTo>
                  <a:pt x="52" y="165"/>
                </a:lnTo>
                <a:lnTo>
                  <a:pt x="48" y="174"/>
                </a:lnTo>
                <a:lnTo>
                  <a:pt x="44" y="184"/>
                </a:lnTo>
                <a:lnTo>
                  <a:pt x="34" y="214"/>
                </a:lnTo>
                <a:lnTo>
                  <a:pt x="19" y="270"/>
                </a:lnTo>
                <a:lnTo>
                  <a:pt x="19" y="270"/>
                </a:lnTo>
                <a:lnTo>
                  <a:pt x="15" y="294"/>
                </a:lnTo>
                <a:lnTo>
                  <a:pt x="8" y="330"/>
                </a:lnTo>
                <a:lnTo>
                  <a:pt x="0" y="384"/>
                </a:lnTo>
                <a:lnTo>
                  <a:pt x="0" y="384"/>
                </a:lnTo>
                <a:lnTo>
                  <a:pt x="0" y="398"/>
                </a:lnTo>
                <a:lnTo>
                  <a:pt x="0" y="417"/>
                </a:lnTo>
                <a:lnTo>
                  <a:pt x="1" y="443"/>
                </a:lnTo>
                <a:lnTo>
                  <a:pt x="1" y="443"/>
                </a:lnTo>
                <a:lnTo>
                  <a:pt x="1" y="451"/>
                </a:lnTo>
                <a:lnTo>
                  <a:pt x="1" y="455"/>
                </a:lnTo>
                <a:lnTo>
                  <a:pt x="3" y="458"/>
                </a:lnTo>
                <a:lnTo>
                  <a:pt x="3" y="458"/>
                </a:lnTo>
                <a:lnTo>
                  <a:pt x="4" y="463"/>
                </a:lnTo>
                <a:lnTo>
                  <a:pt x="4" y="472"/>
                </a:lnTo>
                <a:lnTo>
                  <a:pt x="5" y="481"/>
                </a:lnTo>
                <a:lnTo>
                  <a:pt x="5" y="483"/>
                </a:lnTo>
                <a:lnTo>
                  <a:pt x="7" y="486"/>
                </a:lnTo>
                <a:lnTo>
                  <a:pt x="7" y="486"/>
                </a:lnTo>
                <a:lnTo>
                  <a:pt x="16" y="491"/>
                </a:lnTo>
                <a:lnTo>
                  <a:pt x="22" y="494"/>
                </a:lnTo>
                <a:lnTo>
                  <a:pt x="27" y="496"/>
                </a:lnTo>
                <a:lnTo>
                  <a:pt x="27" y="496"/>
                </a:lnTo>
                <a:lnTo>
                  <a:pt x="38" y="496"/>
                </a:lnTo>
                <a:lnTo>
                  <a:pt x="42" y="494"/>
                </a:lnTo>
                <a:lnTo>
                  <a:pt x="44" y="494"/>
                </a:lnTo>
                <a:lnTo>
                  <a:pt x="44" y="494"/>
                </a:lnTo>
                <a:lnTo>
                  <a:pt x="42" y="491"/>
                </a:lnTo>
                <a:lnTo>
                  <a:pt x="39" y="490"/>
                </a:lnTo>
                <a:lnTo>
                  <a:pt x="37" y="487"/>
                </a:lnTo>
                <a:lnTo>
                  <a:pt x="37" y="487"/>
                </a:lnTo>
                <a:lnTo>
                  <a:pt x="38" y="482"/>
                </a:lnTo>
                <a:lnTo>
                  <a:pt x="38" y="477"/>
                </a:lnTo>
                <a:lnTo>
                  <a:pt x="38" y="471"/>
                </a:lnTo>
                <a:lnTo>
                  <a:pt x="38" y="471"/>
                </a:lnTo>
                <a:lnTo>
                  <a:pt x="35" y="456"/>
                </a:lnTo>
                <a:lnTo>
                  <a:pt x="31" y="448"/>
                </a:lnTo>
                <a:lnTo>
                  <a:pt x="31" y="448"/>
                </a:lnTo>
                <a:lnTo>
                  <a:pt x="33" y="444"/>
                </a:lnTo>
                <a:lnTo>
                  <a:pt x="34" y="437"/>
                </a:lnTo>
                <a:lnTo>
                  <a:pt x="34" y="437"/>
                </a:lnTo>
                <a:lnTo>
                  <a:pt x="35" y="432"/>
                </a:lnTo>
                <a:lnTo>
                  <a:pt x="37" y="429"/>
                </a:lnTo>
                <a:lnTo>
                  <a:pt x="37" y="429"/>
                </a:lnTo>
                <a:lnTo>
                  <a:pt x="42" y="414"/>
                </a:lnTo>
                <a:lnTo>
                  <a:pt x="42" y="414"/>
                </a:lnTo>
                <a:lnTo>
                  <a:pt x="50" y="373"/>
                </a:lnTo>
                <a:lnTo>
                  <a:pt x="58" y="335"/>
                </a:lnTo>
                <a:lnTo>
                  <a:pt x="58" y="335"/>
                </a:lnTo>
                <a:lnTo>
                  <a:pt x="65" y="318"/>
                </a:lnTo>
                <a:lnTo>
                  <a:pt x="65" y="318"/>
                </a:lnTo>
                <a:lnTo>
                  <a:pt x="64" y="349"/>
                </a:lnTo>
                <a:lnTo>
                  <a:pt x="61" y="373"/>
                </a:lnTo>
                <a:lnTo>
                  <a:pt x="58" y="388"/>
                </a:lnTo>
                <a:lnTo>
                  <a:pt x="58" y="388"/>
                </a:lnTo>
                <a:lnTo>
                  <a:pt x="56" y="398"/>
                </a:lnTo>
                <a:lnTo>
                  <a:pt x="54" y="407"/>
                </a:lnTo>
                <a:lnTo>
                  <a:pt x="54" y="407"/>
                </a:lnTo>
                <a:lnTo>
                  <a:pt x="56" y="415"/>
                </a:lnTo>
                <a:lnTo>
                  <a:pt x="57" y="421"/>
                </a:lnTo>
                <a:lnTo>
                  <a:pt x="57" y="421"/>
                </a:lnTo>
                <a:lnTo>
                  <a:pt x="67" y="462"/>
                </a:lnTo>
                <a:lnTo>
                  <a:pt x="75" y="505"/>
                </a:lnTo>
                <a:lnTo>
                  <a:pt x="75" y="505"/>
                </a:lnTo>
                <a:lnTo>
                  <a:pt x="77" y="535"/>
                </a:lnTo>
                <a:lnTo>
                  <a:pt x="80" y="554"/>
                </a:lnTo>
                <a:lnTo>
                  <a:pt x="82" y="566"/>
                </a:lnTo>
                <a:lnTo>
                  <a:pt x="82" y="566"/>
                </a:lnTo>
                <a:lnTo>
                  <a:pt x="88" y="592"/>
                </a:lnTo>
                <a:lnTo>
                  <a:pt x="92" y="612"/>
                </a:lnTo>
                <a:lnTo>
                  <a:pt x="92" y="612"/>
                </a:lnTo>
                <a:lnTo>
                  <a:pt x="94" y="634"/>
                </a:lnTo>
                <a:lnTo>
                  <a:pt x="96" y="669"/>
                </a:lnTo>
                <a:lnTo>
                  <a:pt x="96" y="669"/>
                </a:lnTo>
                <a:lnTo>
                  <a:pt x="110" y="797"/>
                </a:lnTo>
                <a:lnTo>
                  <a:pt x="128" y="800"/>
                </a:lnTo>
                <a:lnTo>
                  <a:pt x="128" y="800"/>
                </a:lnTo>
                <a:lnTo>
                  <a:pt x="125" y="818"/>
                </a:lnTo>
                <a:lnTo>
                  <a:pt x="122" y="845"/>
                </a:lnTo>
                <a:lnTo>
                  <a:pt x="122" y="845"/>
                </a:lnTo>
                <a:lnTo>
                  <a:pt x="121" y="858"/>
                </a:lnTo>
                <a:lnTo>
                  <a:pt x="122" y="864"/>
                </a:lnTo>
                <a:lnTo>
                  <a:pt x="124" y="865"/>
                </a:lnTo>
                <a:lnTo>
                  <a:pt x="125" y="866"/>
                </a:lnTo>
                <a:lnTo>
                  <a:pt x="125" y="866"/>
                </a:lnTo>
                <a:lnTo>
                  <a:pt x="133" y="869"/>
                </a:lnTo>
                <a:lnTo>
                  <a:pt x="147" y="869"/>
                </a:lnTo>
                <a:lnTo>
                  <a:pt x="152" y="868"/>
                </a:lnTo>
                <a:lnTo>
                  <a:pt x="159" y="866"/>
                </a:lnTo>
                <a:lnTo>
                  <a:pt x="164" y="865"/>
                </a:lnTo>
                <a:lnTo>
                  <a:pt x="167" y="861"/>
                </a:lnTo>
                <a:lnTo>
                  <a:pt x="167" y="861"/>
                </a:lnTo>
                <a:lnTo>
                  <a:pt x="168" y="857"/>
                </a:lnTo>
                <a:lnTo>
                  <a:pt x="170" y="851"/>
                </a:lnTo>
                <a:lnTo>
                  <a:pt x="171" y="839"/>
                </a:lnTo>
                <a:lnTo>
                  <a:pt x="170" y="823"/>
                </a:lnTo>
                <a:lnTo>
                  <a:pt x="170" y="823"/>
                </a:lnTo>
                <a:lnTo>
                  <a:pt x="167" y="798"/>
                </a:lnTo>
                <a:lnTo>
                  <a:pt x="187" y="785"/>
                </a:lnTo>
                <a:lnTo>
                  <a:pt x="187" y="785"/>
                </a:lnTo>
                <a:lnTo>
                  <a:pt x="178" y="748"/>
                </a:lnTo>
                <a:lnTo>
                  <a:pt x="171" y="717"/>
                </a:lnTo>
                <a:lnTo>
                  <a:pt x="170" y="702"/>
                </a:lnTo>
                <a:lnTo>
                  <a:pt x="168" y="691"/>
                </a:lnTo>
                <a:lnTo>
                  <a:pt x="168" y="691"/>
                </a:lnTo>
                <a:lnTo>
                  <a:pt x="167" y="682"/>
                </a:lnTo>
                <a:lnTo>
                  <a:pt x="166" y="672"/>
                </a:lnTo>
                <a:lnTo>
                  <a:pt x="162" y="654"/>
                </a:lnTo>
                <a:lnTo>
                  <a:pt x="155" y="635"/>
                </a:lnTo>
                <a:lnTo>
                  <a:pt x="155" y="635"/>
                </a:lnTo>
                <a:lnTo>
                  <a:pt x="156" y="633"/>
                </a:lnTo>
                <a:lnTo>
                  <a:pt x="159" y="625"/>
                </a:lnTo>
                <a:lnTo>
                  <a:pt x="162" y="615"/>
                </a:lnTo>
                <a:lnTo>
                  <a:pt x="160" y="610"/>
                </a:lnTo>
                <a:lnTo>
                  <a:pt x="159" y="604"/>
                </a:lnTo>
                <a:lnTo>
                  <a:pt x="159" y="604"/>
                </a:lnTo>
                <a:lnTo>
                  <a:pt x="155" y="592"/>
                </a:lnTo>
                <a:lnTo>
                  <a:pt x="153" y="578"/>
                </a:lnTo>
                <a:lnTo>
                  <a:pt x="152" y="563"/>
                </a:lnTo>
                <a:lnTo>
                  <a:pt x="152" y="563"/>
                </a:lnTo>
                <a:lnTo>
                  <a:pt x="153" y="555"/>
                </a:lnTo>
                <a:lnTo>
                  <a:pt x="153" y="546"/>
                </a:lnTo>
                <a:lnTo>
                  <a:pt x="153" y="535"/>
                </a:lnTo>
                <a:lnTo>
                  <a:pt x="153" y="535"/>
                </a:lnTo>
                <a:lnTo>
                  <a:pt x="153" y="501"/>
                </a:lnTo>
                <a:lnTo>
                  <a:pt x="153" y="481"/>
                </a:lnTo>
                <a:lnTo>
                  <a:pt x="153" y="481"/>
                </a:lnTo>
                <a:lnTo>
                  <a:pt x="158" y="472"/>
                </a:lnTo>
                <a:lnTo>
                  <a:pt x="160" y="468"/>
                </a:lnTo>
                <a:lnTo>
                  <a:pt x="162" y="468"/>
                </a:lnTo>
                <a:lnTo>
                  <a:pt x="164" y="470"/>
                </a:lnTo>
                <a:lnTo>
                  <a:pt x="164" y="470"/>
                </a:lnTo>
                <a:lnTo>
                  <a:pt x="168" y="479"/>
                </a:lnTo>
                <a:lnTo>
                  <a:pt x="174" y="493"/>
                </a:lnTo>
                <a:lnTo>
                  <a:pt x="179" y="508"/>
                </a:lnTo>
                <a:lnTo>
                  <a:pt x="181" y="519"/>
                </a:lnTo>
                <a:lnTo>
                  <a:pt x="181" y="519"/>
                </a:lnTo>
                <a:lnTo>
                  <a:pt x="190" y="566"/>
                </a:lnTo>
                <a:lnTo>
                  <a:pt x="200" y="618"/>
                </a:lnTo>
                <a:lnTo>
                  <a:pt x="200" y="618"/>
                </a:lnTo>
                <a:lnTo>
                  <a:pt x="204" y="657"/>
                </a:lnTo>
                <a:lnTo>
                  <a:pt x="206" y="680"/>
                </a:lnTo>
                <a:lnTo>
                  <a:pt x="208" y="694"/>
                </a:lnTo>
                <a:lnTo>
                  <a:pt x="208" y="694"/>
                </a:lnTo>
                <a:lnTo>
                  <a:pt x="208" y="720"/>
                </a:lnTo>
                <a:lnTo>
                  <a:pt x="209" y="736"/>
                </a:lnTo>
                <a:lnTo>
                  <a:pt x="206" y="751"/>
                </a:lnTo>
                <a:lnTo>
                  <a:pt x="206" y="751"/>
                </a:lnTo>
                <a:lnTo>
                  <a:pt x="201" y="784"/>
                </a:lnTo>
                <a:lnTo>
                  <a:pt x="200" y="798"/>
                </a:lnTo>
                <a:lnTo>
                  <a:pt x="200" y="804"/>
                </a:lnTo>
                <a:lnTo>
                  <a:pt x="201" y="805"/>
                </a:lnTo>
                <a:lnTo>
                  <a:pt x="201" y="805"/>
                </a:lnTo>
                <a:lnTo>
                  <a:pt x="212" y="813"/>
                </a:lnTo>
                <a:lnTo>
                  <a:pt x="212" y="813"/>
                </a:lnTo>
                <a:lnTo>
                  <a:pt x="212" y="830"/>
                </a:lnTo>
                <a:lnTo>
                  <a:pt x="213" y="841"/>
                </a:lnTo>
                <a:lnTo>
                  <a:pt x="215" y="850"/>
                </a:lnTo>
                <a:lnTo>
                  <a:pt x="215" y="850"/>
                </a:lnTo>
                <a:lnTo>
                  <a:pt x="217" y="857"/>
                </a:lnTo>
                <a:lnTo>
                  <a:pt x="217" y="860"/>
                </a:lnTo>
                <a:lnTo>
                  <a:pt x="217" y="860"/>
                </a:lnTo>
                <a:lnTo>
                  <a:pt x="219" y="862"/>
                </a:lnTo>
                <a:lnTo>
                  <a:pt x="220" y="864"/>
                </a:lnTo>
                <a:lnTo>
                  <a:pt x="224" y="866"/>
                </a:lnTo>
                <a:lnTo>
                  <a:pt x="224" y="866"/>
                </a:lnTo>
                <a:lnTo>
                  <a:pt x="228" y="868"/>
                </a:lnTo>
                <a:lnTo>
                  <a:pt x="234" y="868"/>
                </a:lnTo>
                <a:lnTo>
                  <a:pt x="244" y="868"/>
                </a:lnTo>
                <a:lnTo>
                  <a:pt x="257" y="865"/>
                </a:lnTo>
                <a:lnTo>
                  <a:pt x="259" y="864"/>
                </a:lnTo>
                <a:lnTo>
                  <a:pt x="262" y="862"/>
                </a:lnTo>
                <a:lnTo>
                  <a:pt x="262" y="862"/>
                </a:lnTo>
                <a:lnTo>
                  <a:pt x="263" y="857"/>
                </a:lnTo>
                <a:lnTo>
                  <a:pt x="263" y="851"/>
                </a:lnTo>
                <a:lnTo>
                  <a:pt x="263" y="839"/>
                </a:lnTo>
                <a:lnTo>
                  <a:pt x="263" y="839"/>
                </a:lnTo>
                <a:lnTo>
                  <a:pt x="262" y="832"/>
                </a:lnTo>
                <a:lnTo>
                  <a:pt x="258" y="826"/>
                </a:lnTo>
                <a:lnTo>
                  <a:pt x="253" y="816"/>
                </a:lnTo>
                <a:lnTo>
                  <a:pt x="253" y="816"/>
                </a:lnTo>
                <a:lnTo>
                  <a:pt x="261" y="812"/>
                </a:lnTo>
                <a:lnTo>
                  <a:pt x="265" y="808"/>
                </a:lnTo>
                <a:lnTo>
                  <a:pt x="266" y="805"/>
                </a:lnTo>
                <a:lnTo>
                  <a:pt x="268" y="804"/>
                </a:lnTo>
                <a:lnTo>
                  <a:pt x="268" y="804"/>
                </a:lnTo>
                <a:lnTo>
                  <a:pt x="266" y="774"/>
                </a:lnTo>
                <a:lnTo>
                  <a:pt x="266" y="732"/>
                </a:lnTo>
                <a:lnTo>
                  <a:pt x="266" y="732"/>
                </a:lnTo>
                <a:lnTo>
                  <a:pt x="266" y="679"/>
                </a:lnTo>
                <a:lnTo>
                  <a:pt x="266" y="638"/>
                </a:lnTo>
                <a:lnTo>
                  <a:pt x="266" y="638"/>
                </a:lnTo>
                <a:lnTo>
                  <a:pt x="268" y="611"/>
                </a:lnTo>
                <a:lnTo>
                  <a:pt x="268" y="578"/>
                </a:lnTo>
                <a:lnTo>
                  <a:pt x="268" y="578"/>
                </a:lnTo>
                <a:lnTo>
                  <a:pt x="262" y="501"/>
                </a:lnTo>
                <a:lnTo>
                  <a:pt x="255" y="432"/>
                </a:lnTo>
                <a:lnTo>
                  <a:pt x="255" y="432"/>
                </a:lnTo>
                <a:lnTo>
                  <a:pt x="259" y="429"/>
                </a:lnTo>
                <a:lnTo>
                  <a:pt x="262" y="426"/>
                </a:lnTo>
                <a:lnTo>
                  <a:pt x="262" y="424"/>
                </a:lnTo>
                <a:lnTo>
                  <a:pt x="262" y="424"/>
                </a:lnTo>
                <a:lnTo>
                  <a:pt x="259" y="410"/>
                </a:lnTo>
                <a:lnTo>
                  <a:pt x="259" y="410"/>
                </a:lnTo>
                <a:lnTo>
                  <a:pt x="266" y="406"/>
                </a:lnTo>
                <a:lnTo>
                  <a:pt x="269" y="402"/>
                </a:lnTo>
                <a:lnTo>
                  <a:pt x="272" y="398"/>
                </a:lnTo>
                <a:lnTo>
                  <a:pt x="272" y="398"/>
                </a:lnTo>
                <a:lnTo>
                  <a:pt x="272" y="395"/>
                </a:lnTo>
                <a:lnTo>
                  <a:pt x="269" y="391"/>
                </a:lnTo>
                <a:lnTo>
                  <a:pt x="263" y="383"/>
                </a:lnTo>
                <a:lnTo>
                  <a:pt x="255" y="368"/>
                </a:lnTo>
                <a:lnTo>
                  <a:pt x="253" y="360"/>
                </a:lnTo>
                <a:lnTo>
                  <a:pt x="250" y="347"/>
                </a:lnTo>
                <a:lnTo>
                  <a:pt x="250" y="347"/>
                </a:lnTo>
                <a:lnTo>
                  <a:pt x="246" y="322"/>
                </a:lnTo>
                <a:lnTo>
                  <a:pt x="243" y="294"/>
                </a:lnTo>
                <a:lnTo>
                  <a:pt x="240" y="265"/>
                </a:lnTo>
                <a:lnTo>
                  <a:pt x="240" y="265"/>
                </a:lnTo>
                <a:lnTo>
                  <a:pt x="258" y="294"/>
                </a:lnTo>
                <a:lnTo>
                  <a:pt x="272" y="316"/>
                </a:lnTo>
                <a:lnTo>
                  <a:pt x="277" y="324"/>
                </a:lnTo>
                <a:lnTo>
                  <a:pt x="282" y="330"/>
                </a:lnTo>
                <a:lnTo>
                  <a:pt x="282" y="330"/>
                </a:lnTo>
                <a:lnTo>
                  <a:pt x="321" y="358"/>
                </a:lnTo>
                <a:lnTo>
                  <a:pt x="321" y="358"/>
                </a:lnTo>
                <a:lnTo>
                  <a:pt x="330" y="366"/>
                </a:lnTo>
                <a:lnTo>
                  <a:pt x="333" y="371"/>
                </a:lnTo>
                <a:lnTo>
                  <a:pt x="333" y="371"/>
                </a:lnTo>
                <a:lnTo>
                  <a:pt x="335" y="376"/>
                </a:lnTo>
                <a:lnTo>
                  <a:pt x="337" y="379"/>
                </a:lnTo>
                <a:lnTo>
                  <a:pt x="340" y="380"/>
                </a:lnTo>
                <a:lnTo>
                  <a:pt x="340" y="380"/>
                </a:lnTo>
                <a:lnTo>
                  <a:pt x="342" y="380"/>
                </a:lnTo>
                <a:lnTo>
                  <a:pt x="345" y="379"/>
                </a:lnTo>
                <a:lnTo>
                  <a:pt x="348" y="377"/>
                </a:lnTo>
                <a:lnTo>
                  <a:pt x="348" y="377"/>
                </a:lnTo>
                <a:lnTo>
                  <a:pt x="342" y="384"/>
                </a:lnTo>
                <a:lnTo>
                  <a:pt x="342" y="384"/>
                </a:lnTo>
                <a:lnTo>
                  <a:pt x="338" y="384"/>
                </a:lnTo>
                <a:lnTo>
                  <a:pt x="338" y="386"/>
                </a:lnTo>
                <a:lnTo>
                  <a:pt x="340" y="390"/>
                </a:lnTo>
                <a:lnTo>
                  <a:pt x="340" y="390"/>
                </a:lnTo>
                <a:lnTo>
                  <a:pt x="345" y="399"/>
                </a:lnTo>
                <a:lnTo>
                  <a:pt x="346" y="402"/>
                </a:lnTo>
                <a:lnTo>
                  <a:pt x="346" y="402"/>
                </a:lnTo>
                <a:lnTo>
                  <a:pt x="342" y="403"/>
                </a:lnTo>
                <a:lnTo>
                  <a:pt x="338" y="406"/>
                </a:lnTo>
                <a:lnTo>
                  <a:pt x="337" y="407"/>
                </a:lnTo>
                <a:lnTo>
                  <a:pt x="337" y="407"/>
                </a:lnTo>
                <a:lnTo>
                  <a:pt x="341" y="414"/>
                </a:lnTo>
                <a:lnTo>
                  <a:pt x="344" y="419"/>
                </a:lnTo>
                <a:lnTo>
                  <a:pt x="344" y="419"/>
                </a:lnTo>
                <a:lnTo>
                  <a:pt x="344" y="422"/>
                </a:lnTo>
                <a:lnTo>
                  <a:pt x="344" y="430"/>
                </a:lnTo>
                <a:lnTo>
                  <a:pt x="345" y="443"/>
                </a:lnTo>
                <a:lnTo>
                  <a:pt x="348" y="449"/>
                </a:lnTo>
                <a:lnTo>
                  <a:pt x="350" y="456"/>
                </a:lnTo>
                <a:lnTo>
                  <a:pt x="350" y="456"/>
                </a:lnTo>
                <a:lnTo>
                  <a:pt x="354" y="463"/>
                </a:lnTo>
                <a:lnTo>
                  <a:pt x="361" y="470"/>
                </a:lnTo>
                <a:lnTo>
                  <a:pt x="373" y="483"/>
                </a:lnTo>
                <a:lnTo>
                  <a:pt x="384" y="496"/>
                </a:lnTo>
                <a:lnTo>
                  <a:pt x="387" y="500"/>
                </a:lnTo>
                <a:lnTo>
                  <a:pt x="388" y="504"/>
                </a:lnTo>
                <a:lnTo>
                  <a:pt x="388" y="504"/>
                </a:lnTo>
                <a:lnTo>
                  <a:pt x="387" y="535"/>
                </a:lnTo>
                <a:lnTo>
                  <a:pt x="386" y="554"/>
                </a:lnTo>
                <a:lnTo>
                  <a:pt x="383" y="565"/>
                </a:lnTo>
                <a:lnTo>
                  <a:pt x="383" y="565"/>
                </a:lnTo>
                <a:lnTo>
                  <a:pt x="375" y="577"/>
                </a:lnTo>
                <a:lnTo>
                  <a:pt x="369" y="585"/>
                </a:lnTo>
                <a:lnTo>
                  <a:pt x="369" y="585"/>
                </a:lnTo>
                <a:lnTo>
                  <a:pt x="369" y="588"/>
                </a:lnTo>
                <a:lnTo>
                  <a:pt x="353" y="663"/>
                </a:lnTo>
                <a:lnTo>
                  <a:pt x="353" y="663"/>
                </a:lnTo>
                <a:lnTo>
                  <a:pt x="360" y="663"/>
                </a:lnTo>
                <a:lnTo>
                  <a:pt x="365" y="664"/>
                </a:lnTo>
                <a:lnTo>
                  <a:pt x="368" y="665"/>
                </a:lnTo>
                <a:lnTo>
                  <a:pt x="368" y="665"/>
                </a:lnTo>
                <a:lnTo>
                  <a:pt x="368" y="667"/>
                </a:lnTo>
                <a:lnTo>
                  <a:pt x="369" y="668"/>
                </a:lnTo>
                <a:lnTo>
                  <a:pt x="378" y="674"/>
                </a:lnTo>
                <a:lnTo>
                  <a:pt x="378" y="674"/>
                </a:lnTo>
                <a:lnTo>
                  <a:pt x="386" y="678"/>
                </a:lnTo>
                <a:lnTo>
                  <a:pt x="398" y="682"/>
                </a:lnTo>
                <a:lnTo>
                  <a:pt x="414" y="686"/>
                </a:lnTo>
                <a:lnTo>
                  <a:pt x="414" y="686"/>
                </a:lnTo>
                <a:lnTo>
                  <a:pt x="424" y="687"/>
                </a:lnTo>
                <a:lnTo>
                  <a:pt x="424" y="687"/>
                </a:lnTo>
                <a:lnTo>
                  <a:pt x="421" y="706"/>
                </a:lnTo>
                <a:lnTo>
                  <a:pt x="418" y="721"/>
                </a:lnTo>
                <a:lnTo>
                  <a:pt x="418" y="735"/>
                </a:lnTo>
                <a:lnTo>
                  <a:pt x="418" y="735"/>
                </a:lnTo>
                <a:lnTo>
                  <a:pt x="418" y="760"/>
                </a:lnTo>
                <a:lnTo>
                  <a:pt x="418" y="774"/>
                </a:lnTo>
                <a:lnTo>
                  <a:pt x="417" y="782"/>
                </a:lnTo>
                <a:lnTo>
                  <a:pt x="417" y="782"/>
                </a:lnTo>
                <a:lnTo>
                  <a:pt x="414" y="793"/>
                </a:lnTo>
                <a:lnTo>
                  <a:pt x="411" y="798"/>
                </a:lnTo>
                <a:lnTo>
                  <a:pt x="411" y="804"/>
                </a:lnTo>
                <a:lnTo>
                  <a:pt x="411" y="804"/>
                </a:lnTo>
                <a:lnTo>
                  <a:pt x="413" y="808"/>
                </a:lnTo>
                <a:lnTo>
                  <a:pt x="416" y="812"/>
                </a:lnTo>
                <a:lnTo>
                  <a:pt x="418" y="816"/>
                </a:lnTo>
                <a:lnTo>
                  <a:pt x="418" y="816"/>
                </a:lnTo>
                <a:lnTo>
                  <a:pt x="414" y="830"/>
                </a:lnTo>
                <a:lnTo>
                  <a:pt x="413" y="841"/>
                </a:lnTo>
                <a:lnTo>
                  <a:pt x="413" y="845"/>
                </a:lnTo>
                <a:lnTo>
                  <a:pt x="416" y="849"/>
                </a:lnTo>
                <a:lnTo>
                  <a:pt x="416" y="849"/>
                </a:lnTo>
                <a:lnTo>
                  <a:pt x="418" y="850"/>
                </a:lnTo>
                <a:lnTo>
                  <a:pt x="421" y="851"/>
                </a:lnTo>
                <a:lnTo>
                  <a:pt x="429" y="853"/>
                </a:lnTo>
                <a:lnTo>
                  <a:pt x="437" y="850"/>
                </a:lnTo>
                <a:lnTo>
                  <a:pt x="444" y="849"/>
                </a:lnTo>
                <a:lnTo>
                  <a:pt x="444" y="849"/>
                </a:lnTo>
                <a:lnTo>
                  <a:pt x="450" y="846"/>
                </a:lnTo>
                <a:lnTo>
                  <a:pt x="452" y="843"/>
                </a:lnTo>
                <a:lnTo>
                  <a:pt x="454" y="839"/>
                </a:lnTo>
                <a:lnTo>
                  <a:pt x="454" y="834"/>
                </a:lnTo>
                <a:lnTo>
                  <a:pt x="454" y="834"/>
                </a:lnTo>
                <a:lnTo>
                  <a:pt x="454" y="823"/>
                </a:lnTo>
                <a:lnTo>
                  <a:pt x="454" y="820"/>
                </a:lnTo>
                <a:lnTo>
                  <a:pt x="455" y="819"/>
                </a:lnTo>
                <a:lnTo>
                  <a:pt x="455" y="819"/>
                </a:lnTo>
                <a:lnTo>
                  <a:pt x="459" y="820"/>
                </a:lnTo>
                <a:lnTo>
                  <a:pt x="460" y="820"/>
                </a:lnTo>
                <a:lnTo>
                  <a:pt x="460" y="819"/>
                </a:lnTo>
                <a:lnTo>
                  <a:pt x="460" y="819"/>
                </a:lnTo>
                <a:lnTo>
                  <a:pt x="456" y="809"/>
                </a:lnTo>
                <a:lnTo>
                  <a:pt x="455" y="804"/>
                </a:lnTo>
                <a:lnTo>
                  <a:pt x="455" y="804"/>
                </a:lnTo>
                <a:lnTo>
                  <a:pt x="456" y="801"/>
                </a:lnTo>
                <a:lnTo>
                  <a:pt x="456" y="798"/>
                </a:lnTo>
                <a:lnTo>
                  <a:pt x="456" y="793"/>
                </a:lnTo>
                <a:lnTo>
                  <a:pt x="456" y="793"/>
                </a:lnTo>
                <a:lnTo>
                  <a:pt x="455" y="774"/>
                </a:lnTo>
                <a:lnTo>
                  <a:pt x="455" y="774"/>
                </a:lnTo>
                <a:lnTo>
                  <a:pt x="458" y="771"/>
                </a:lnTo>
                <a:lnTo>
                  <a:pt x="458" y="769"/>
                </a:lnTo>
                <a:lnTo>
                  <a:pt x="459" y="765"/>
                </a:lnTo>
                <a:lnTo>
                  <a:pt x="459" y="765"/>
                </a:lnTo>
                <a:lnTo>
                  <a:pt x="462" y="740"/>
                </a:lnTo>
                <a:lnTo>
                  <a:pt x="462" y="740"/>
                </a:lnTo>
                <a:lnTo>
                  <a:pt x="463" y="724"/>
                </a:lnTo>
                <a:lnTo>
                  <a:pt x="463" y="724"/>
                </a:lnTo>
                <a:lnTo>
                  <a:pt x="464" y="709"/>
                </a:lnTo>
                <a:lnTo>
                  <a:pt x="464" y="697"/>
                </a:lnTo>
                <a:lnTo>
                  <a:pt x="478" y="703"/>
                </a:lnTo>
                <a:lnTo>
                  <a:pt x="478" y="703"/>
                </a:lnTo>
                <a:lnTo>
                  <a:pt x="486" y="743"/>
                </a:lnTo>
                <a:lnTo>
                  <a:pt x="486" y="743"/>
                </a:lnTo>
                <a:lnTo>
                  <a:pt x="490" y="752"/>
                </a:lnTo>
                <a:lnTo>
                  <a:pt x="492" y="759"/>
                </a:lnTo>
                <a:lnTo>
                  <a:pt x="492" y="759"/>
                </a:lnTo>
                <a:lnTo>
                  <a:pt x="490" y="765"/>
                </a:lnTo>
                <a:lnTo>
                  <a:pt x="490" y="769"/>
                </a:lnTo>
                <a:lnTo>
                  <a:pt x="493" y="775"/>
                </a:lnTo>
                <a:lnTo>
                  <a:pt x="493" y="775"/>
                </a:lnTo>
                <a:lnTo>
                  <a:pt x="497" y="786"/>
                </a:lnTo>
                <a:lnTo>
                  <a:pt x="498" y="789"/>
                </a:lnTo>
                <a:lnTo>
                  <a:pt x="498" y="793"/>
                </a:lnTo>
                <a:lnTo>
                  <a:pt x="498" y="793"/>
                </a:lnTo>
                <a:lnTo>
                  <a:pt x="498" y="807"/>
                </a:lnTo>
                <a:lnTo>
                  <a:pt x="501" y="816"/>
                </a:lnTo>
                <a:lnTo>
                  <a:pt x="501" y="816"/>
                </a:lnTo>
                <a:lnTo>
                  <a:pt x="502" y="827"/>
                </a:lnTo>
                <a:lnTo>
                  <a:pt x="502" y="827"/>
                </a:lnTo>
                <a:lnTo>
                  <a:pt x="502" y="839"/>
                </a:lnTo>
                <a:lnTo>
                  <a:pt x="502" y="849"/>
                </a:lnTo>
                <a:lnTo>
                  <a:pt x="504" y="856"/>
                </a:lnTo>
                <a:lnTo>
                  <a:pt x="504" y="856"/>
                </a:lnTo>
                <a:lnTo>
                  <a:pt x="505" y="858"/>
                </a:lnTo>
                <a:lnTo>
                  <a:pt x="507" y="860"/>
                </a:lnTo>
                <a:lnTo>
                  <a:pt x="513" y="862"/>
                </a:lnTo>
                <a:lnTo>
                  <a:pt x="521" y="862"/>
                </a:lnTo>
                <a:lnTo>
                  <a:pt x="530" y="861"/>
                </a:lnTo>
                <a:lnTo>
                  <a:pt x="530" y="861"/>
                </a:lnTo>
                <a:lnTo>
                  <a:pt x="538" y="860"/>
                </a:lnTo>
                <a:lnTo>
                  <a:pt x="542" y="858"/>
                </a:lnTo>
                <a:lnTo>
                  <a:pt x="543" y="856"/>
                </a:lnTo>
                <a:lnTo>
                  <a:pt x="543" y="851"/>
                </a:lnTo>
                <a:lnTo>
                  <a:pt x="543" y="851"/>
                </a:lnTo>
                <a:lnTo>
                  <a:pt x="539" y="832"/>
                </a:lnTo>
                <a:lnTo>
                  <a:pt x="536" y="822"/>
                </a:lnTo>
                <a:lnTo>
                  <a:pt x="536" y="822"/>
                </a:lnTo>
                <a:lnTo>
                  <a:pt x="536" y="820"/>
                </a:lnTo>
                <a:lnTo>
                  <a:pt x="538" y="819"/>
                </a:lnTo>
                <a:lnTo>
                  <a:pt x="538" y="813"/>
                </a:lnTo>
                <a:lnTo>
                  <a:pt x="538" y="813"/>
                </a:lnTo>
                <a:lnTo>
                  <a:pt x="536" y="807"/>
                </a:lnTo>
                <a:lnTo>
                  <a:pt x="536" y="804"/>
                </a:lnTo>
                <a:lnTo>
                  <a:pt x="538" y="800"/>
                </a:lnTo>
                <a:lnTo>
                  <a:pt x="538" y="800"/>
                </a:lnTo>
                <a:lnTo>
                  <a:pt x="539" y="790"/>
                </a:lnTo>
                <a:lnTo>
                  <a:pt x="538" y="781"/>
                </a:lnTo>
                <a:lnTo>
                  <a:pt x="538" y="781"/>
                </a:lnTo>
                <a:lnTo>
                  <a:pt x="534" y="769"/>
                </a:lnTo>
                <a:lnTo>
                  <a:pt x="534" y="762"/>
                </a:lnTo>
                <a:lnTo>
                  <a:pt x="534" y="762"/>
                </a:lnTo>
                <a:lnTo>
                  <a:pt x="532" y="751"/>
                </a:lnTo>
                <a:lnTo>
                  <a:pt x="532" y="746"/>
                </a:lnTo>
                <a:lnTo>
                  <a:pt x="528" y="699"/>
                </a:lnTo>
                <a:lnTo>
                  <a:pt x="528" y="699"/>
                </a:lnTo>
                <a:lnTo>
                  <a:pt x="530" y="699"/>
                </a:lnTo>
                <a:lnTo>
                  <a:pt x="531" y="694"/>
                </a:lnTo>
                <a:lnTo>
                  <a:pt x="531" y="694"/>
                </a:lnTo>
                <a:lnTo>
                  <a:pt x="534" y="687"/>
                </a:lnTo>
                <a:lnTo>
                  <a:pt x="534" y="683"/>
                </a:lnTo>
                <a:lnTo>
                  <a:pt x="534" y="683"/>
                </a:lnTo>
                <a:lnTo>
                  <a:pt x="534" y="680"/>
                </a:lnTo>
                <a:lnTo>
                  <a:pt x="534" y="668"/>
                </a:lnTo>
                <a:lnTo>
                  <a:pt x="534" y="668"/>
                </a:lnTo>
                <a:lnTo>
                  <a:pt x="534" y="659"/>
                </a:lnTo>
                <a:lnTo>
                  <a:pt x="532" y="650"/>
                </a:lnTo>
                <a:lnTo>
                  <a:pt x="531" y="644"/>
                </a:lnTo>
                <a:lnTo>
                  <a:pt x="528" y="638"/>
                </a:lnTo>
                <a:lnTo>
                  <a:pt x="528" y="638"/>
                </a:lnTo>
                <a:lnTo>
                  <a:pt x="524" y="629"/>
                </a:lnTo>
                <a:lnTo>
                  <a:pt x="523" y="626"/>
                </a:lnTo>
                <a:lnTo>
                  <a:pt x="521" y="616"/>
                </a:lnTo>
                <a:lnTo>
                  <a:pt x="521" y="616"/>
                </a:lnTo>
                <a:lnTo>
                  <a:pt x="526" y="614"/>
                </a:lnTo>
                <a:lnTo>
                  <a:pt x="528" y="608"/>
                </a:lnTo>
                <a:lnTo>
                  <a:pt x="532" y="600"/>
                </a:lnTo>
                <a:lnTo>
                  <a:pt x="532" y="600"/>
                </a:lnTo>
                <a:lnTo>
                  <a:pt x="536" y="581"/>
                </a:lnTo>
                <a:lnTo>
                  <a:pt x="538" y="568"/>
                </a:lnTo>
                <a:lnTo>
                  <a:pt x="538" y="568"/>
                </a:lnTo>
                <a:lnTo>
                  <a:pt x="535" y="563"/>
                </a:lnTo>
                <a:lnTo>
                  <a:pt x="532" y="558"/>
                </a:lnTo>
                <a:lnTo>
                  <a:pt x="528" y="549"/>
                </a:lnTo>
                <a:lnTo>
                  <a:pt x="528" y="549"/>
                </a:lnTo>
                <a:lnTo>
                  <a:pt x="530" y="535"/>
                </a:lnTo>
                <a:lnTo>
                  <a:pt x="531" y="517"/>
                </a:lnTo>
                <a:lnTo>
                  <a:pt x="531" y="517"/>
                </a:lnTo>
                <a:lnTo>
                  <a:pt x="527" y="510"/>
                </a:lnTo>
                <a:lnTo>
                  <a:pt x="517" y="500"/>
                </a:lnTo>
                <a:lnTo>
                  <a:pt x="502" y="485"/>
                </a:lnTo>
                <a:lnTo>
                  <a:pt x="502" y="485"/>
                </a:lnTo>
                <a:lnTo>
                  <a:pt x="497" y="482"/>
                </a:lnTo>
                <a:lnTo>
                  <a:pt x="494" y="481"/>
                </a:lnTo>
                <a:lnTo>
                  <a:pt x="494" y="481"/>
                </a:lnTo>
                <a:lnTo>
                  <a:pt x="492" y="481"/>
                </a:lnTo>
                <a:lnTo>
                  <a:pt x="488" y="481"/>
                </a:lnTo>
                <a:lnTo>
                  <a:pt x="488" y="481"/>
                </a:lnTo>
                <a:lnTo>
                  <a:pt x="485" y="481"/>
                </a:lnTo>
                <a:lnTo>
                  <a:pt x="482" y="481"/>
                </a:lnTo>
                <a:lnTo>
                  <a:pt x="478" y="475"/>
                </a:lnTo>
                <a:lnTo>
                  <a:pt x="483" y="459"/>
                </a:lnTo>
                <a:lnTo>
                  <a:pt x="483" y="459"/>
                </a:lnTo>
                <a:lnTo>
                  <a:pt x="485" y="464"/>
                </a:lnTo>
                <a:lnTo>
                  <a:pt x="486" y="468"/>
                </a:lnTo>
                <a:lnTo>
                  <a:pt x="488" y="474"/>
                </a:lnTo>
                <a:lnTo>
                  <a:pt x="488" y="474"/>
                </a:lnTo>
                <a:lnTo>
                  <a:pt x="490" y="477"/>
                </a:lnTo>
                <a:lnTo>
                  <a:pt x="493" y="478"/>
                </a:lnTo>
                <a:lnTo>
                  <a:pt x="496" y="478"/>
                </a:lnTo>
                <a:lnTo>
                  <a:pt x="496" y="474"/>
                </a:lnTo>
                <a:lnTo>
                  <a:pt x="496" y="474"/>
                </a:lnTo>
                <a:lnTo>
                  <a:pt x="498" y="475"/>
                </a:lnTo>
                <a:lnTo>
                  <a:pt x="500" y="475"/>
                </a:lnTo>
                <a:lnTo>
                  <a:pt x="500" y="477"/>
                </a:lnTo>
                <a:lnTo>
                  <a:pt x="500" y="477"/>
                </a:lnTo>
                <a:lnTo>
                  <a:pt x="500" y="479"/>
                </a:lnTo>
                <a:lnTo>
                  <a:pt x="501" y="479"/>
                </a:lnTo>
                <a:lnTo>
                  <a:pt x="504" y="474"/>
                </a:lnTo>
                <a:lnTo>
                  <a:pt x="509" y="479"/>
                </a:lnTo>
                <a:lnTo>
                  <a:pt x="509" y="479"/>
                </a:lnTo>
                <a:lnTo>
                  <a:pt x="511" y="478"/>
                </a:lnTo>
                <a:lnTo>
                  <a:pt x="512" y="475"/>
                </a:lnTo>
                <a:lnTo>
                  <a:pt x="513" y="474"/>
                </a:lnTo>
                <a:lnTo>
                  <a:pt x="513" y="474"/>
                </a:lnTo>
                <a:lnTo>
                  <a:pt x="513" y="453"/>
                </a:lnTo>
                <a:lnTo>
                  <a:pt x="513" y="437"/>
                </a:lnTo>
                <a:lnTo>
                  <a:pt x="511" y="425"/>
                </a:lnTo>
                <a:lnTo>
                  <a:pt x="511" y="425"/>
                </a:lnTo>
                <a:lnTo>
                  <a:pt x="505" y="413"/>
                </a:lnTo>
                <a:lnTo>
                  <a:pt x="497" y="398"/>
                </a:lnTo>
                <a:lnTo>
                  <a:pt x="486" y="384"/>
                </a:lnTo>
                <a:lnTo>
                  <a:pt x="481" y="379"/>
                </a:lnTo>
                <a:lnTo>
                  <a:pt x="475" y="375"/>
                </a:lnTo>
                <a:lnTo>
                  <a:pt x="475" y="375"/>
                </a:lnTo>
                <a:lnTo>
                  <a:pt x="469" y="373"/>
                </a:lnTo>
                <a:lnTo>
                  <a:pt x="463" y="372"/>
                </a:lnTo>
                <a:lnTo>
                  <a:pt x="456" y="372"/>
                </a:lnTo>
                <a:lnTo>
                  <a:pt x="451" y="372"/>
                </a:lnTo>
                <a:lnTo>
                  <a:pt x="440" y="376"/>
                </a:lnTo>
                <a:lnTo>
                  <a:pt x="432" y="380"/>
                </a:lnTo>
                <a:lnTo>
                  <a:pt x="432" y="380"/>
                </a:lnTo>
                <a:lnTo>
                  <a:pt x="428" y="383"/>
                </a:lnTo>
                <a:lnTo>
                  <a:pt x="424" y="387"/>
                </a:lnTo>
                <a:lnTo>
                  <a:pt x="414" y="399"/>
                </a:lnTo>
                <a:lnTo>
                  <a:pt x="407" y="414"/>
                </a:lnTo>
                <a:lnTo>
                  <a:pt x="405" y="421"/>
                </a:lnTo>
                <a:lnTo>
                  <a:pt x="403" y="428"/>
                </a:lnTo>
                <a:lnTo>
                  <a:pt x="403" y="428"/>
                </a:lnTo>
                <a:lnTo>
                  <a:pt x="403" y="434"/>
                </a:lnTo>
                <a:lnTo>
                  <a:pt x="405" y="441"/>
                </a:lnTo>
                <a:lnTo>
                  <a:pt x="410" y="453"/>
                </a:lnTo>
                <a:lnTo>
                  <a:pt x="416" y="463"/>
                </a:lnTo>
                <a:lnTo>
                  <a:pt x="418" y="467"/>
                </a:lnTo>
                <a:lnTo>
                  <a:pt x="418" y="467"/>
                </a:lnTo>
                <a:lnTo>
                  <a:pt x="406" y="463"/>
                </a:lnTo>
                <a:lnTo>
                  <a:pt x="406" y="463"/>
                </a:lnTo>
                <a:lnTo>
                  <a:pt x="397" y="458"/>
                </a:lnTo>
                <a:lnTo>
                  <a:pt x="397" y="458"/>
                </a:lnTo>
                <a:lnTo>
                  <a:pt x="392" y="456"/>
                </a:lnTo>
                <a:lnTo>
                  <a:pt x="388" y="455"/>
                </a:lnTo>
                <a:lnTo>
                  <a:pt x="388" y="455"/>
                </a:lnTo>
                <a:lnTo>
                  <a:pt x="386" y="440"/>
                </a:lnTo>
                <a:lnTo>
                  <a:pt x="386" y="440"/>
                </a:lnTo>
                <a:lnTo>
                  <a:pt x="382" y="429"/>
                </a:lnTo>
                <a:lnTo>
                  <a:pt x="379" y="419"/>
                </a:lnTo>
                <a:lnTo>
                  <a:pt x="379" y="419"/>
                </a:lnTo>
                <a:lnTo>
                  <a:pt x="372" y="407"/>
                </a:lnTo>
                <a:lnTo>
                  <a:pt x="372" y="407"/>
                </a:lnTo>
                <a:lnTo>
                  <a:pt x="376" y="405"/>
                </a:lnTo>
                <a:lnTo>
                  <a:pt x="379" y="400"/>
                </a:lnTo>
                <a:lnTo>
                  <a:pt x="380" y="398"/>
                </a:lnTo>
                <a:lnTo>
                  <a:pt x="380" y="398"/>
                </a:lnTo>
                <a:lnTo>
                  <a:pt x="380" y="395"/>
                </a:lnTo>
                <a:lnTo>
                  <a:pt x="379" y="391"/>
                </a:lnTo>
                <a:lnTo>
                  <a:pt x="376" y="386"/>
                </a:lnTo>
                <a:lnTo>
                  <a:pt x="376" y="386"/>
                </a:lnTo>
                <a:lnTo>
                  <a:pt x="379" y="373"/>
                </a:lnTo>
                <a:lnTo>
                  <a:pt x="379" y="373"/>
                </a:lnTo>
                <a:lnTo>
                  <a:pt x="378" y="366"/>
                </a:lnTo>
                <a:lnTo>
                  <a:pt x="376" y="362"/>
                </a:lnTo>
                <a:lnTo>
                  <a:pt x="369" y="360"/>
                </a:lnTo>
                <a:lnTo>
                  <a:pt x="369" y="360"/>
                </a:lnTo>
                <a:lnTo>
                  <a:pt x="371" y="352"/>
                </a:lnTo>
                <a:lnTo>
                  <a:pt x="369" y="345"/>
                </a:lnTo>
                <a:lnTo>
                  <a:pt x="368" y="341"/>
                </a:lnTo>
                <a:lnTo>
                  <a:pt x="368" y="341"/>
                </a:lnTo>
                <a:lnTo>
                  <a:pt x="365" y="338"/>
                </a:lnTo>
                <a:lnTo>
                  <a:pt x="361" y="337"/>
                </a:lnTo>
                <a:lnTo>
                  <a:pt x="357" y="335"/>
                </a:lnTo>
                <a:lnTo>
                  <a:pt x="357" y="335"/>
                </a:lnTo>
                <a:lnTo>
                  <a:pt x="349" y="326"/>
                </a:lnTo>
                <a:lnTo>
                  <a:pt x="335" y="308"/>
                </a:lnTo>
                <a:lnTo>
                  <a:pt x="335" y="308"/>
                </a:lnTo>
                <a:lnTo>
                  <a:pt x="321" y="282"/>
                </a:lnTo>
                <a:lnTo>
                  <a:pt x="321" y="282"/>
                </a:lnTo>
                <a:lnTo>
                  <a:pt x="321" y="280"/>
                </a:lnTo>
                <a:lnTo>
                  <a:pt x="318" y="274"/>
                </a:lnTo>
                <a:lnTo>
                  <a:pt x="314" y="266"/>
                </a:lnTo>
                <a:lnTo>
                  <a:pt x="314" y="266"/>
                </a:lnTo>
                <a:lnTo>
                  <a:pt x="299" y="240"/>
                </a:lnTo>
                <a:lnTo>
                  <a:pt x="287" y="221"/>
                </a:lnTo>
                <a:lnTo>
                  <a:pt x="287" y="221"/>
                </a:lnTo>
                <a:lnTo>
                  <a:pt x="263" y="190"/>
                </a:lnTo>
                <a:lnTo>
                  <a:pt x="263" y="190"/>
                </a:lnTo>
                <a:lnTo>
                  <a:pt x="255" y="175"/>
                </a:lnTo>
                <a:lnTo>
                  <a:pt x="246" y="164"/>
                </a:lnTo>
                <a:lnTo>
                  <a:pt x="242" y="159"/>
                </a:lnTo>
                <a:lnTo>
                  <a:pt x="236" y="156"/>
                </a:lnTo>
                <a:lnTo>
                  <a:pt x="236" y="156"/>
                </a:lnTo>
                <a:lnTo>
                  <a:pt x="228" y="152"/>
                </a:lnTo>
                <a:lnTo>
                  <a:pt x="221" y="149"/>
                </a:lnTo>
                <a:lnTo>
                  <a:pt x="215" y="146"/>
                </a:lnTo>
                <a:lnTo>
                  <a:pt x="215" y="146"/>
                </a:lnTo>
                <a:lnTo>
                  <a:pt x="209" y="144"/>
                </a:lnTo>
                <a:lnTo>
                  <a:pt x="205" y="142"/>
                </a:lnTo>
                <a:lnTo>
                  <a:pt x="205" y="142"/>
                </a:lnTo>
                <a:lnTo>
                  <a:pt x="187" y="136"/>
                </a:lnTo>
                <a:lnTo>
                  <a:pt x="187" y="136"/>
                </a:lnTo>
                <a:lnTo>
                  <a:pt x="194" y="130"/>
                </a:lnTo>
                <a:lnTo>
                  <a:pt x="198" y="126"/>
                </a:lnTo>
                <a:lnTo>
                  <a:pt x="202" y="122"/>
                </a:lnTo>
                <a:lnTo>
                  <a:pt x="202" y="122"/>
                </a:lnTo>
                <a:lnTo>
                  <a:pt x="213" y="98"/>
                </a:lnTo>
                <a:lnTo>
                  <a:pt x="211" y="111"/>
                </a:lnTo>
                <a:lnTo>
                  <a:pt x="216" y="102"/>
                </a:lnTo>
                <a:lnTo>
                  <a:pt x="213" y="114"/>
                </a:lnTo>
                <a:lnTo>
                  <a:pt x="217" y="104"/>
                </a:lnTo>
                <a:lnTo>
                  <a:pt x="216" y="115"/>
                </a:lnTo>
                <a:lnTo>
                  <a:pt x="216" y="115"/>
                </a:lnTo>
                <a:lnTo>
                  <a:pt x="217" y="112"/>
                </a:lnTo>
                <a:lnTo>
                  <a:pt x="224" y="107"/>
                </a:lnTo>
                <a:lnTo>
                  <a:pt x="227" y="103"/>
                </a:lnTo>
                <a:lnTo>
                  <a:pt x="228" y="98"/>
                </a:lnTo>
                <a:lnTo>
                  <a:pt x="231" y="91"/>
                </a:lnTo>
                <a:lnTo>
                  <a:pt x="231" y="81"/>
                </a:lnTo>
                <a:lnTo>
                  <a:pt x="231" y="81"/>
                </a:lnTo>
                <a:lnTo>
                  <a:pt x="228" y="64"/>
                </a:lnTo>
                <a:lnTo>
                  <a:pt x="224" y="49"/>
                </a:lnTo>
                <a:lnTo>
                  <a:pt x="217" y="34"/>
                </a:lnTo>
                <a:lnTo>
                  <a:pt x="211" y="21"/>
                </a:lnTo>
                <a:lnTo>
                  <a:pt x="211" y="21"/>
                </a:lnTo>
                <a:lnTo>
                  <a:pt x="200" y="8"/>
                </a:lnTo>
                <a:lnTo>
                  <a:pt x="197" y="6"/>
                </a:lnTo>
                <a:lnTo>
                  <a:pt x="194" y="5"/>
                </a:lnTo>
                <a:lnTo>
                  <a:pt x="194" y="5"/>
                </a:lnTo>
                <a:lnTo>
                  <a:pt x="189" y="6"/>
                </a:lnTo>
                <a:lnTo>
                  <a:pt x="187" y="8"/>
                </a:lnTo>
                <a:lnTo>
                  <a:pt x="187" y="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629DBACE-1FF9-4948-9F5D-494C34272D25}"/>
              </a:ext>
            </a:extLst>
          </p:cNvPr>
          <p:cNvSpPr>
            <a:spLocks noEditPoints="1"/>
          </p:cNvSpPr>
          <p:nvPr/>
        </p:nvSpPr>
        <p:spPr bwMode="auto">
          <a:xfrm>
            <a:off x="8239292" y="839275"/>
            <a:ext cx="754413" cy="1600692"/>
          </a:xfrm>
          <a:custGeom>
            <a:avLst/>
            <a:gdLst>
              <a:gd name="T0" fmla="*/ 241 w 542"/>
              <a:gd name="T1" fmla="*/ 208 h 1150"/>
              <a:gd name="T2" fmla="*/ 195 w 542"/>
              <a:gd name="T3" fmla="*/ 237 h 1150"/>
              <a:gd name="T4" fmla="*/ 182 w 542"/>
              <a:gd name="T5" fmla="*/ 279 h 1150"/>
              <a:gd name="T6" fmla="*/ 162 w 542"/>
              <a:gd name="T7" fmla="*/ 291 h 1150"/>
              <a:gd name="T8" fmla="*/ 135 w 542"/>
              <a:gd name="T9" fmla="*/ 350 h 1150"/>
              <a:gd name="T10" fmla="*/ 133 w 542"/>
              <a:gd name="T11" fmla="*/ 415 h 1150"/>
              <a:gd name="T12" fmla="*/ 123 w 542"/>
              <a:gd name="T13" fmla="*/ 479 h 1150"/>
              <a:gd name="T14" fmla="*/ 141 w 542"/>
              <a:gd name="T15" fmla="*/ 567 h 1150"/>
              <a:gd name="T16" fmla="*/ 112 w 542"/>
              <a:gd name="T17" fmla="*/ 621 h 1150"/>
              <a:gd name="T18" fmla="*/ 126 w 542"/>
              <a:gd name="T19" fmla="*/ 756 h 1150"/>
              <a:gd name="T20" fmla="*/ 153 w 542"/>
              <a:gd name="T21" fmla="*/ 874 h 1150"/>
              <a:gd name="T22" fmla="*/ 123 w 542"/>
              <a:gd name="T23" fmla="*/ 913 h 1150"/>
              <a:gd name="T24" fmla="*/ 26 w 542"/>
              <a:gd name="T25" fmla="*/ 999 h 1150"/>
              <a:gd name="T26" fmla="*/ 0 w 542"/>
              <a:gd name="T27" fmla="*/ 1023 h 1150"/>
              <a:gd name="T28" fmla="*/ 39 w 542"/>
              <a:gd name="T29" fmla="*/ 1086 h 1150"/>
              <a:gd name="T30" fmla="*/ 100 w 542"/>
              <a:gd name="T31" fmla="*/ 1130 h 1150"/>
              <a:gd name="T32" fmla="*/ 99 w 542"/>
              <a:gd name="T33" fmla="*/ 1094 h 1150"/>
              <a:gd name="T34" fmla="*/ 85 w 542"/>
              <a:gd name="T35" fmla="*/ 1037 h 1150"/>
              <a:gd name="T36" fmla="*/ 120 w 542"/>
              <a:gd name="T37" fmla="*/ 998 h 1150"/>
              <a:gd name="T38" fmla="*/ 141 w 542"/>
              <a:gd name="T39" fmla="*/ 1099 h 1150"/>
              <a:gd name="T40" fmla="*/ 167 w 542"/>
              <a:gd name="T41" fmla="*/ 1122 h 1150"/>
              <a:gd name="T42" fmla="*/ 179 w 542"/>
              <a:gd name="T43" fmla="*/ 1144 h 1150"/>
              <a:gd name="T44" fmla="*/ 310 w 542"/>
              <a:gd name="T45" fmla="*/ 1136 h 1150"/>
              <a:gd name="T46" fmla="*/ 318 w 542"/>
              <a:gd name="T47" fmla="*/ 1115 h 1150"/>
              <a:gd name="T48" fmla="*/ 239 w 542"/>
              <a:gd name="T49" fmla="*/ 1093 h 1150"/>
              <a:gd name="T50" fmla="*/ 221 w 542"/>
              <a:gd name="T51" fmla="*/ 988 h 1150"/>
              <a:gd name="T52" fmla="*/ 247 w 542"/>
              <a:gd name="T53" fmla="*/ 974 h 1150"/>
              <a:gd name="T54" fmla="*/ 278 w 542"/>
              <a:gd name="T55" fmla="*/ 986 h 1150"/>
              <a:gd name="T56" fmla="*/ 383 w 542"/>
              <a:gd name="T57" fmla="*/ 1000 h 1150"/>
              <a:gd name="T58" fmla="*/ 405 w 542"/>
              <a:gd name="T59" fmla="*/ 1035 h 1150"/>
              <a:gd name="T60" fmla="*/ 400 w 542"/>
              <a:gd name="T61" fmla="*/ 1112 h 1150"/>
              <a:gd name="T62" fmla="*/ 399 w 542"/>
              <a:gd name="T63" fmla="*/ 1146 h 1150"/>
              <a:gd name="T64" fmla="*/ 492 w 542"/>
              <a:gd name="T65" fmla="*/ 1146 h 1150"/>
              <a:gd name="T66" fmla="*/ 542 w 542"/>
              <a:gd name="T67" fmla="*/ 1138 h 1150"/>
              <a:gd name="T68" fmla="*/ 500 w 542"/>
              <a:gd name="T69" fmla="*/ 1104 h 1150"/>
              <a:gd name="T70" fmla="*/ 458 w 542"/>
              <a:gd name="T71" fmla="*/ 1069 h 1150"/>
              <a:gd name="T72" fmla="*/ 469 w 542"/>
              <a:gd name="T73" fmla="*/ 1029 h 1150"/>
              <a:gd name="T74" fmla="*/ 484 w 542"/>
              <a:gd name="T75" fmla="*/ 943 h 1150"/>
              <a:gd name="T76" fmla="*/ 498 w 542"/>
              <a:gd name="T77" fmla="*/ 880 h 1150"/>
              <a:gd name="T78" fmla="*/ 498 w 542"/>
              <a:gd name="T79" fmla="*/ 763 h 1150"/>
              <a:gd name="T80" fmla="*/ 482 w 542"/>
              <a:gd name="T81" fmla="*/ 645 h 1150"/>
              <a:gd name="T82" fmla="*/ 513 w 542"/>
              <a:gd name="T83" fmla="*/ 460 h 1150"/>
              <a:gd name="T84" fmla="*/ 465 w 542"/>
              <a:gd name="T85" fmla="*/ 281 h 1150"/>
              <a:gd name="T86" fmla="*/ 439 w 542"/>
              <a:gd name="T87" fmla="*/ 174 h 1150"/>
              <a:gd name="T88" fmla="*/ 471 w 542"/>
              <a:gd name="T89" fmla="*/ 121 h 1150"/>
              <a:gd name="T90" fmla="*/ 463 w 542"/>
              <a:gd name="T91" fmla="*/ 54 h 1150"/>
              <a:gd name="T92" fmla="*/ 446 w 542"/>
              <a:gd name="T93" fmla="*/ 11 h 1150"/>
              <a:gd name="T94" fmla="*/ 405 w 542"/>
              <a:gd name="T95" fmla="*/ 1 h 1150"/>
              <a:gd name="T96" fmla="*/ 353 w 542"/>
              <a:gd name="T97" fmla="*/ 11 h 1150"/>
              <a:gd name="T98" fmla="*/ 323 w 542"/>
              <a:gd name="T99" fmla="*/ 44 h 1150"/>
              <a:gd name="T100" fmla="*/ 299 w 542"/>
              <a:gd name="T101" fmla="*/ 103 h 1150"/>
              <a:gd name="T102" fmla="*/ 310 w 542"/>
              <a:gd name="T103" fmla="*/ 153 h 1150"/>
              <a:gd name="T104" fmla="*/ 283 w 542"/>
              <a:gd name="T105" fmla="*/ 697 h 1150"/>
              <a:gd name="T106" fmla="*/ 328 w 542"/>
              <a:gd name="T107" fmla="*/ 809 h 1150"/>
              <a:gd name="T108" fmla="*/ 286 w 542"/>
              <a:gd name="T109" fmla="*/ 864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2" h="1150">
                <a:moveTo>
                  <a:pt x="294" y="223"/>
                </a:moveTo>
                <a:lnTo>
                  <a:pt x="294" y="223"/>
                </a:lnTo>
                <a:lnTo>
                  <a:pt x="288" y="219"/>
                </a:lnTo>
                <a:lnTo>
                  <a:pt x="274" y="213"/>
                </a:lnTo>
                <a:lnTo>
                  <a:pt x="263" y="210"/>
                </a:lnTo>
                <a:lnTo>
                  <a:pt x="253" y="208"/>
                </a:lnTo>
                <a:lnTo>
                  <a:pt x="241" y="208"/>
                </a:lnTo>
                <a:lnTo>
                  <a:pt x="230" y="210"/>
                </a:lnTo>
                <a:lnTo>
                  <a:pt x="230" y="210"/>
                </a:lnTo>
                <a:lnTo>
                  <a:pt x="221" y="214"/>
                </a:lnTo>
                <a:lnTo>
                  <a:pt x="213" y="219"/>
                </a:lnTo>
                <a:lnTo>
                  <a:pt x="206" y="224"/>
                </a:lnTo>
                <a:lnTo>
                  <a:pt x="200" y="231"/>
                </a:lnTo>
                <a:lnTo>
                  <a:pt x="195" y="237"/>
                </a:lnTo>
                <a:lnTo>
                  <a:pt x="192" y="243"/>
                </a:lnTo>
                <a:lnTo>
                  <a:pt x="186" y="255"/>
                </a:lnTo>
                <a:lnTo>
                  <a:pt x="186" y="255"/>
                </a:lnTo>
                <a:lnTo>
                  <a:pt x="183" y="260"/>
                </a:lnTo>
                <a:lnTo>
                  <a:pt x="182" y="265"/>
                </a:lnTo>
                <a:lnTo>
                  <a:pt x="182" y="273"/>
                </a:lnTo>
                <a:lnTo>
                  <a:pt x="182" y="279"/>
                </a:lnTo>
                <a:lnTo>
                  <a:pt x="181" y="284"/>
                </a:lnTo>
                <a:lnTo>
                  <a:pt x="181" y="284"/>
                </a:lnTo>
                <a:lnTo>
                  <a:pt x="179" y="287"/>
                </a:lnTo>
                <a:lnTo>
                  <a:pt x="176" y="289"/>
                </a:lnTo>
                <a:lnTo>
                  <a:pt x="171" y="290"/>
                </a:lnTo>
                <a:lnTo>
                  <a:pt x="162" y="291"/>
                </a:lnTo>
                <a:lnTo>
                  <a:pt x="162" y="291"/>
                </a:lnTo>
                <a:lnTo>
                  <a:pt x="159" y="293"/>
                </a:lnTo>
                <a:lnTo>
                  <a:pt x="157" y="295"/>
                </a:lnTo>
                <a:lnTo>
                  <a:pt x="151" y="302"/>
                </a:lnTo>
                <a:lnTo>
                  <a:pt x="146" y="312"/>
                </a:lnTo>
                <a:lnTo>
                  <a:pt x="142" y="325"/>
                </a:lnTo>
                <a:lnTo>
                  <a:pt x="138" y="337"/>
                </a:lnTo>
                <a:lnTo>
                  <a:pt x="135" y="350"/>
                </a:lnTo>
                <a:lnTo>
                  <a:pt x="134" y="360"/>
                </a:lnTo>
                <a:lnTo>
                  <a:pt x="133" y="369"/>
                </a:lnTo>
                <a:lnTo>
                  <a:pt x="133" y="369"/>
                </a:lnTo>
                <a:lnTo>
                  <a:pt x="135" y="394"/>
                </a:lnTo>
                <a:lnTo>
                  <a:pt x="136" y="406"/>
                </a:lnTo>
                <a:lnTo>
                  <a:pt x="135" y="411"/>
                </a:lnTo>
                <a:lnTo>
                  <a:pt x="133" y="415"/>
                </a:lnTo>
                <a:lnTo>
                  <a:pt x="133" y="415"/>
                </a:lnTo>
                <a:lnTo>
                  <a:pt x="128" y="429"/>
                </a:lnTo>
                <a:lnTo>
                  <a:pt x="124" y="448"/>
                </a:lnTo>
                <a:lnTo>
                  <a:pt x="121" y="466"/>
                </a:lnTo>
                <a:lnTo>
                  <a:pt x="122" y="473"/>
                </a:lnTo>
                <a:lnTo>
                  <a:pt x="123" y="479"/>
                </a:lnTo>
                <a:lnTo>
                  <a:pt x="123" y="479"/>
                </a:lnTo>
                <a:lnTo>
                  <a:pt x="132" y="500"/>
                </a:lnTo>
                <a:lnTo>
                  <a:pt x="136" y="513"/>
                </a:lnTo>
                <a:lnTo>
                  <a:pt x="146" y="506"/>
                </a:lnTo>
                <a:lnTo>
                  <a:pt x="152" y="513"/>
                </a:lnTo>
                <a:lnTo>
                  <a:pt x="152" y="513"/>
                </a:lnTo>
                <a:lnTo>
                  <a:pt x="146" y="545"/>
                </a:lnTo>
                <a:lnTo>
                  <a:pt x="141" y="567"/>
                </a:lnTo>
                <a:lnTo>
                  <a:pt x="139" y="577"/>
                </a:lnTo>
                <a:lnTo>
                  <a:pt x="139" y="577"/>
                </a:lnTo>
                <a:lnTo>
                  <a:pt x="135" y="579"/>
                </a:lnTo>
                <a:lnTo>
                  <a:pt x="128" y="589"/>
                </a:lnTo>
                <a:lnTo>
                  <a:pt x="120" y="603"/>
                </a:lnTo>
                <a:lnTo>
                  <a:pt x="116" y="612"/>
                </a:lnTo>
                <a:lnTo>
                  <a:pt x="112" y="621"/>
                </a:lnTo>
                <a:lnTo>
                  <a:pt x="112" y="621"/>
                </a:lnTo>
                <a:lnTo>
                  <a:pt x="110" y="633"/>
                </a:lnTo>
                <a:lnTo>
                  <a:pt x="110" y="650"/>
                </a:lnTo>
                <a:lnTo>
                  <a:pt x="111" y="668"/>
                </a:lnTo>
                <a:lnTo>
                  <a:pt x="114" y="689"/>
                </a:lnTo>
                <a:lnTo>
                  <a:pt x="120" y="727"/>
                </a:lnTo>
                <a:lnTo>
                  <a:pt x="126" y="756"/>
                </a:lnTo>
                <a:lnTo>
                  <a:pt x="126" y="756"/>
                </a:lnTo>
                <a:lnTo>
                  <a:pt x="133" y="785"/>
                </a:lnTo>
                <a:lnTo>
                  <a:pt x="144" y="823"/>
                </a:lnTo>
                <a:lnTo>
                  <a:pt x="148" y="842"/>
                </a:lnTo>
                <a:lnTo>
                  <a:pt x="152" y="857"/>
                </a:lnTo>
                <a:lnTo>
                  <a:pt x="153" y="870"/>
                </a:lnTo>
                <a:lnTo>
                  <a:pt x="153" y="874"/>
                </a:lnTo>
                <a:lnTo>
                  <a:pt x="152" y="878"/>
                </a:lnTo>
                <a:lnTo>
                  <a:pt x="152" y="878"/>
                </a:lnTo>
                <a:lnTo>
                  <a:pt x="135" y="896"/>
                </a:lnTo>
                <a:lnTo>
                  <a:pt x="127" y="904"/>
                </a:lnTo>
                <a:lnTo>
                  <a:pt x="123" y="909"/>
                </a:lnTo>
                <a:lnTo>
                  <a:pt x="123" y="909"/>
                </a:lnTo>
                <a:lnTo>
                  <a:pt x="123" y="913"/>
                </a:lnTo>
                <a:lnTo>
                  <a:pt x="123" y="920"/>
                </a:lnTo>
                <a:lnTo>
                  <a:pt x="126" y="927"/>
                </a:lnTo>
                <a:lnTo>
                  <a:pt x="44" y="996"/>
                </a:lnTo>
                <a:lnTo>
                  <a:pt x="44" y="996"/>
                </a:lnTo>
                <a:lnTo>
                  <a:pt x="35" y="996"/>
                </a:lnTo>
                <a:lnTo>
                  <a:pt x="29" y="997"/>
                </a:lnTo>
                <a:lnTo>
                  <a:pt x="26" y="999"/>
                </a:lnTo>
                <a:lnTo>
                  <a:pt x="22" y="1002"/>
                </a:lnTo>
                <a:lnTo>
                  <a:pt x="22" y="1002"/>
                </a:lnTo>
                <a:lnTo>
                  <a:pt x="15" y="1006"/>
                </a:lnTo>
                <a:lnTo>
                  <a:pt x="8" y="1012"/>
                </a:lnTo>
                <a:lnTo>
                  <a:pt x="4" y="1015"/>
                </a:lnTo>
                <a:lnTo>
                  <a:pt x="2" y="1018"/>
                </a:lnTo>
                <a:lnTo>
                  <a:pt x="0" y="1023"/>
                </a:lnTo>
                <a:lnTo>
                  <a:pt x="2" y="1027"/>
                </a:lnTo>
                <a:lnTo>
                  <a:pt x="2" y="1027"/>
                </a:lnTo>
                <a:lnTo>
                  <a:pt x="9" y="1040"/>
                </a:lnTo>
                <a:lnTo>
                  <a:pt x="20" y="1056"/>
                </a:lnTo>
                <a:lnTo>
                  <a:pt x="31" y="1071"/>
                </a:lnTo>
                <a:lnTo>
                  <a:pt x="39" y="1086"/>
                </a:lnTo>
                <a:lnTo>
                  <a:pt x="39" y="1086"/>
                </a:lnTo>
                <a:lnTo>
                  <a:pt x="44" y="1092"/>
                </a:lnTo>
                <a:lnTo>
                  <a:pt x="51" y="1100"/>
                </a:lnTo>
                <a:lnTo>
                  <a:pt x="62" y="1109"/>
                </a:lnTo>
                <a:lnTo>
                  <a:pt x="73" y="1116"/>
                </a:lnTo>
                <a:lnTo>
                  <a:pt x="83" y="1123"/>
                </a:lnTo>
                <a:lnTo>
                  <a:pt x="93" y="1128"/>
                </a:lnTo>
                <a:lnTo>
                  <a:pt x="100" y="1130"/>
                </a:lnTo>
                <a:lnTo>
                  <a:pt x="103" y="1130"/>
                </a:lnTo>
                <a:lnTo>
                  <a:pt x="104" y="1130"/>
                </a:lnTo>
                <a:lnTo>
                  <a:pt x="104" y="1130"/>
                </a:lnTo>
                <a:lnTo>
                  <a:pt x="105" y="1127"/>
                </a:lnTo>
                <a:lnTo>
                  <a:pt x="105" y="1122"/>
                </a:lnTo>
                <a:lnTo>
                  <a:pt x="104" y="1109"/>
                </a:lnTo>
                <a:lnTo>
                  <a:pt x="99" y="1094"/>
                </a:lnTo>
                <a:lnTo>
                  <a:pt x="94" y="1080"/>
                </a:lnTo>
                <a:lnTo>
                  <a:pt x="94" y="1080"/>
                </a:lnTo>
                <a:lnTo>
                  <a:pt x="88" y="1067"/>
                </a:lnTo>
                <a:lnTo>
                  <a:pt x="86" y="1055"/>
                </a:lnTo>
                <a:lnTo>
                  <a:pt x="83" y="1040"/>
                </a:lnTo>
                <a:lnTo>
                  <a:pt x="83" y="1040"/>
                </a:lnTo>
                <a:lnTo>
                  <a:pt x="85" y="1037"/>
                </a:lnTo>
                <a:lnTo>
                  <a:pt x="87" y="1028"/>
                </a:lnTo>
                <a:lnTo>
                  <a:pt x="93" y="1017"/>
                </a:lnTo>
                <a:lnTo>
                  <a:pt x="97" y="1012"/>
                </a:lnTo>
                <a:lnTo>
                  <a:pt x="102" y="1009"/>
                </a:lnTo>
                <a:lnTo>
                  <a:pt x="102" y="1009"/>
                </a:lnTo>
                <a:lnTo>
                  <a:pt x="116" y="1000"/>
                </a:lnTo>
                <a:lnTo>
                  <a:pt x="120" y="998"/>
                </a:lnTo>
                <a:lnTo>
                  <a:pt x="120" y="998"/>
                </a:lnTo>
                <a:lnTo>
                  <a:pt x="122" y="1010"/>
                </a:lnTo>
                <a:lnTo>
                  <a:pt x="126" y="1039"/>
                </a:lnTo>
                <a:lnTo>
                  <a:pt x="133" y="1071"/>
                </a:lnTo>
                <a:lnTo>
                  <a:pt x="136" y="1087"/>
                </a:lnTo>
                <a:lnTo>
                  <a:pt x="141" y="1099"/>
                </a:lnTo>
                <a:lnTo>
                  <a:pt x="141" y="1099"/>
                </a:lnTo>
                <a:lnTo>
                  <a:pt x="153" y="1126"/>
                </a:lnTo>
                <a:lnTo>
                  <a:pt x="157" y="1130"/>
                </a:lnTo>
                <a:lnTo>
                  <a:pt x="158" y="1130"/>
                </a:lnTo>
                <a:lnTo>
                  <a:pt x="159" y="1130"/>
                </a:lnTo>
                <a:lnTo>
                  <a:pt x="159" y="1130"/>
                </a:lnTo>
                <a:lnTo>
                  <a:pt x="163" y="1127"/>
                </a:lnTo>
                <a:lnTo>
                  <a:pt x="167" y="1122"/>
                </a:lnTo>
                <a:lnTo>
                  <a:pt x="170" y="1117"/>
                </a:lnTo>
                <a:lnTo>
                  <a:pt x="170" y="1117"/>
                </a:lnTo>
                <a:lnTo>
                  <a:pt x="170" y="1121"/>
                </a:lnTo>
                <a:lnTo>
                  <a:pt x="171" y="1130"/>
                </a:lnTo>
                <a:lnTo>
                  <a:pt x="174" y="1139"/>
                </a:lnTo>
                <a:lnTo>
                  <a:pt x="175" y="1142"/>
                </a:lnTo>
                <a:lnTo>
                  <a:pt x="179" y="1144"/>
                </a:lnTo>
                <a:lnTo>
                  <a:pt x="179" y="1144"/>
                </a:lnTo>
                <a:lnTo>
                  <a:pt x="236" y="1140"/>
                </a:lnTo>
                <a:lnTo>
                  <a:pt x="275" y="1139"/>
                </a:lnTo>
                <a:lnTo>
                  <a:pt x="299" y="1138"/>
                </a:lnTo>
                <a:lnTo>
                  <a:pt x="299" y="1138"/>
                </a:lnTo>
                <a:lnTo>
                  <a:pt x="305" y="1138"/>
                </a:lnTo>
                <a:lnTo>
                  <a:pt x="310" y="1136"/>
                </a:lnTo>
                <a:lnTo>
                  <a:pt x="315" y="1133"/>
                </a:lnTo>
                <a:lnTo>
                  <a:pt x="319" y="1130"/>
                </a:lnTo>
                <a:lnTo>
                  <a:pt x="322" y="1126"/>
                </a:lnTo>
                <a:lnTo>
                  <a:pt x="323" y="1122"/>
                </a:lnTo>
                <a:lnTo>
                  <a:pt x="322" y="1118"/>
                </a:lnTo>
                <a:lnTo>
                  <a:pt x="318" y="1115"/>
                </a:lnTo>
                <a:lnTo>
                  <a:pt x="318" y="1115"/>
                </a:lnTo>
                <a:lnTo>
                  <a:pt x="309" y="1109"/>
                </a:lnTo>
                <a:lnTo>
                  <a:pt x="299" y="1106"/>
                </a:lnTo>
                <a:lnTo>
                  <a:pt x="272" y="1101"/>
                </a:lnTo>
                <a:lnTo>
                  <a:pt x="272" y="1101"/>
                </a:lnTo>
                <a:lnTo>
                  <a:pt x="247" y="1095"/>
                </a:lnTo>
                <a:lnTo>
                  <a:pt x="239" y="1093"/>
                </a:lnTo>
                <a:lnTo>
                  <a:pt x="239" y="1093"/>
                </a:lnTo>
                <a:lnTo>
                  <a:pt x="234" y="1074"/>
                </a:lnTo>
                <a:lnTo>
                  <a:pt x="226" y="1040"/>
                </a:lnTo>
                <a:lnTo>
                  <a:pt x="226" y="1040"/>
                </a:lnTo>
                <a:lnTo>
                  <a:pt x="223" y="1033"/>
                </a:lnTo>
                <a:lnTo>
                  <a:pt x="222" y="1024"/>
                </a:lnTo>
                <a:lnTo>
                  <a:pt x="221" y="1008"/>
                </a:lnTo>
                <a:lnTo>
                  <a:pt x="221" y="988"/>
                </a:lnTo>
                <a:lnTo>
                  <a:pt x="221" y="988"/>
                </a:lnTo>
                <a:lnTo>
                  <a:pt x="232" y="978"/>
                </a:lnTo>
                <a:lnTo>
                  <a:pt x="240" y="972"/>
                </a:lnTo>
                <a:lnTo>
                  <a:pt x="242" y="969"/>
                </a:lnTo>
                <a:lnTo>
                  <a:pt x="244" y="969"/>
                </a:lnTo>
                <a:lnTo>
                  <a:pt x="244" y="969"/>
                </a:lnTo>
                <a:lnTo>
                  <a:pt x="247" y="974"/>
                </a:lnTo>
                <a:lnTo>
                  <a:pt x="253" y="982"/>
                </a:lnTo>
                <a:lnTo>
                  <a:pt x="258" y="986"/>
                </a:lnTo>
                <a:lnTo>
                  <a:pt x="262" y="990"/>
                </a:lnTo>
                <a:lnTo>
                  <a:pt x="266" y="991"/>
                </a:lnTo>
                <a:lnTo>
                  <a:pt x="270" y="991"/>
                </a:lnTo>
                <a:lnTo>
                  <a:pt x="270" y="991"/>
                </a:lnTo>
                <a:lnTo>
                  <a:pt x="278" y="986"/>
                </a:lnTo>
                <a:lnTo>
                  <a:pt x="293" y="975"/>
                </a:lnTo>
                <a:lnTo>
                  <a:pt x="333" y="945"/>
                </a:lnTo>
                <a:lnTo>
                  <a:pt x="387" y="903"/>
                </a:lnTo>
                <a:lnTo>
                  <a:pt x="387" y="903"/>
                </a:lnTo>
                <a:lnTo>
                  <a:pt x="383" y="951"/>
                </a:lnTo>
                <a:lnTo>
                  <a:pt x="383" y="986"/>
                </a:lnTo>
                <a:lnTo>
                  <a:pt x="383" y="1000"/>
                </a:lnTo>
                <a:lnTo>
                  <a:pt x="383" y="1009"/>
                </a:lnTo>
                <a:lnTo>
                  <a:pt x="383" y="1009"/>
                </a:lnTo>
                <a:lnTo>
                  <a:pt x="387" y="1018"/>
                </a:lnTo>
                <a:lnTo>
                  <a:pt x="392" y="1027"/>
                </a:lnTo>
                <a:lnTo>
                  <a:pt x="396" y="1033"/>
                </a:lnTo>
                <a:lnTo>
                  <a:pt x="405" y="1035"/>
                </a:lnTo>
                <a:lnTo>
                  <a:pt x="405" y="1035"/>
                </a:lnTo>
                <a:lnTo>
                  <a:pt x="408" y="1061"/>
                </a:lnTo>
                <a:lnTo>
                  <a:pt x="411" y="1079"/>
                </a:lnTo>
                <a:lnTo>
                  <a:pt x="411" y="1086"/>
                </a:lnTo>
                <a:lnTo>
                  <a:pt x="410" y="1091"/>
                </a:lnTo>
                <a:lnTo>
                  <a:pt x="410" y="1091"/>
                </a:lnTo>
                <a:lnTo>
                  <a:pt x="405" y="1101"/>
                </a:lnTo>
                <a:lnTo>
                  <a:pt x="400" y="1112"/>
                </a:lnTo>
                <a:lnTo>
                  <a:pt x="400" y="1112"/>
                </a:lnTo>
                <a:lnTo>
                  <a:pt x="395" y="1118"/>
                </a:lnTo>
                <a:lnTo>
                  <a:pt x="394" y="1128"/>
                </a:lnTo>
                <a:lnTo>
                  <a:pt x="394" y="1128"/>
                </a:lnTo>
                <a:lnTo>
                  <a:pt x="394" y="1134"/>
                </a:lnTo>
                <a:lnTo>
                  <a:pt x="396" y="1140"/>
                </a:lnTo>
                <a:lnTo>
                  <a:pt x="399" y="1146"/>
                </a:lnTo>
                <a:lnTo>
                  <a:pt x="402" y="1148"/>
                </a:lnTo>
                <a:lnTo>
                  <a:pt x="402" y="1148"/>
                </a:lnTo>
                <a:lnTo>
                  <a:pt x="406" y="1150"/>
                </a:lnTo>
                <a:lnTo>
                  <a:pt x="416" y="1150"/>
                </a:lnTo>
                <a:lnTo>
                  <a:pt x="442" y="1148"/>
                </a:lnTo>
                <a:lnTo>
                  <a:pt x="492" y="1146"/>
                </a:lnTo>
                <a:lnTo>
                  <a:pt x="492" y="1146"/>
                </a:lnTo>
                <a:lnTo>
                  <a:pt x="524" y="1145"/>
                </a:lnTo>
                <a:lnTo>
                  <a:pt x="532" y="1144"/>
                </a:lnTo>
                <a:lnTo>
                  <a:pt x="538" y="1142"/>
                </a:lnTo>
                <a:lnTo>
                  <a:pt x="542" y="1141"/>
                </a:lnTo>
                <a:lnTo>
                  <a:pt x="542" y="1140"/>
                </a:lnTo>
                <a:lnTo>
                  <a:pt x="542" y="1138"/>
                </a:lnTo>
                <a:lnTo>
                  <a:pt x="542" y="1138"/>
                </a:lnTo>
                <a:lnTo>
                  <a:pt x="537" y="1132"/>
                </a:lnTo>
                <a:lnTo>
                  <a:pt x="531" y="1123"/>
                </a:lnTo>
                <a:lnTo>
                  <a:pt x="523" y="1116"/>
                </a:lnTo>
                <a:lnTo>
                  <a:pt x="513" y="1109"/>
                </a:lnTo>
                <a:lnTo>
                  <a:pt x="513" y="1109"/>
                </a:lnTo>
                <a:lnTo>
                  <a:pt x="507" y="1106"/>
                </a:lnTo>
                <a:lnTo>
                  <a:pt x="500" y="1104"/>
                </a:lnTo>
                <a:lnTo>
                  <a:pt x="486" y="1100"/>
                </a:lnTo>
                <a:lnTo>
                  <a:pt x="471" y="1099"/>
                </a:lnTo>
                <a:lnTo>
                  <a:pt x="471" y="1099"/>
                </a:lnTo>
                <a:lnTo>
                  <a:pt x="465" y="1088"/>
                </a:lnTo>
                <a:lnTo>
                  <a:pt x="460" y="1080"/>
                </a:lnTo>
                <a:lnTo>
                  <a:pt x="459" y="1075"/>
                </a:lnTo>
                <a:lnTo>
                  <a:pt x="458" y="1069"/>
                </a:lnTo>
                <a:lnTo>
                  <a:pt x="458" y="1069"/>
                </a:lnTo>
                <a:lnTo>
                  <a:pt x="457" y="1059"/>
                </a:lnTo>
                <a:lnTo>
                  <a:pt x="457" y="1047"/>
                </a:lnTo>
                <a:lnTo>
                  <a:pt x="458" y="1035"/>
                </a:lnTo>
                <a:lnTo>
                  <a:pt x="458" y="1035"/>
                </a:lnTo>
                <a:lnTo>
                  <a:pt x="464" y="1033"/>
                </a:lnTo>
                <a:lnTo>
                  <a:pt x="469" y="1029"/>
                </a:lnTo>
                <a:lnTo>
                  <a:pt x="470" y="1028"/>
                </a:lnTo>
                <a:lnTo>
                  <a:pt x="471" y="1027"/>
                </a:lnTo>
                <a:lnTo>
                  <a:pt x="471" y="1027"/>
                </a:lnTo>
                <a:lnTo>
                  <a:pt x="472" y="1014"/>
                </a:lnTo>
                <a:lnTo>
                  <a:pt x="476" y="986"/>
                </a:lnTo>
                <a:lnTo>
                  <a:pt x="481" y="956"/>
                </a:lnTo>
                <a:lnTo>
                  <a:pt x="484" y="943"/>
                </a:lnTo>
                <a:lnTo>
                  <a:pt x="487" y="935"/>
                </a:lnTo>
                <a:lnTo>
                  <a:pt x="487" y="935"/>
                </a:lnTo>
                <a:lnTo>
                  <a:pt x="492" y="922"/>
                </a:lnTo>
                <a:lnTo>
                  <a:pt x="496" y="908"/>
                </a:lnTo>
                <a:lnTo>
                  <a:pt x="498" y="892"/>
                </a:lnTo>
                <a:lnTo>
                  <a:pt x="498" y="886"/>
                </a:lnTo>
                <a:lnTo>
                  <a:pt x="498" y="880"/>
                </a:lnTo>
                <a:lnTo>
                  <a:pt x="498" y="880"/>
                </a:lnTo>
                <a:lnTo>
                  <a:pt x="496" y="872"/>
                </a:lnTo>
                <a:lnTo>
                  <a:pt x="496" y="858"/>
                </a:lnTo>
                <a:lnTo>
                  <a:pt x="499" y="821"/>
                </a:lnTo>
                <a:lnTo>
                  <a:pt x="500" y="801"/>
                </a:lnTo>
                <a:lnTo>
                  <a:pt x="499" y="781"/>
                </a:lnTo>
                <a:lnTo>
                  <a:pt x="498" y="763"/>
                </a:lnTo>
                <a:lnTo>
                  <a:pt x="496" y="755"/>
                </a:lnTo>
                <a:lnTo>
                  <a:pt x="494" y="748"/>
                </a:lnTo>
                <a:lnTo>
                  <a:pt x="494" y="748"/>
                </a:lnTo>
                <a:lnTo>
                  <a:pt x="490" y="730"/>
                </a:lnTo>
                <a:lnTo>
                  <a:pt x="487" y="706"/>
                </a:lnTo>
                <a:lnTo>
                  <a:pt x="484" y="675"/>
                </a:lnTo>
                <a:lnTo>
                  <a:pt x="482" y="645"/>
                </a:lnTo>
                <a:lnTo>
                  <a:pt x="479" y="591"/>
                </a:lnTo>
                <a:lnTo>
                  <a:pt x="478" y="568"/>
                </a:lnTo>
                <a:lnTo>
                  <a:pt x="478" y="568"/>
                </a:lnTo>
                <a:lnTo>
                  <a:pt x="496" y="520"/>
                </a:lnTo>
                <a:lnTo>
                  <a:pt x="508" y="484"/>
                </a:lnTo>
                <a:lnTo>
                  <a:pt x="512" y="470"/>
                </a:lnTo>
                <a:lnTo>
                  <a:pt x="513" y="460"/>
                </a:lnTo>
                <a:lnTo>
                  <a:pt x="513" y="460"/>
                </a:lnTo>
                <a:lnTo>
                  <a:pt x="511" y="449"/>
                </a:lnTo>
                <a:lnTo>
                  <a:pt x="506" y="430"/>
                </a:lnTo>
                <a:lnTo>
                  <a:pt x="493" y="376"/>
                </a:lnTo>
                <a:lnTo>
                  <a:pt x="477" y="319"/>
                </a:lnTo>
                <a:lnTo>
                  <a:pt x="465" y="281"/>
                </a:lnTo>
                <a:lnTo>
                  <a:pt x="465" y="281"/>
                </a:lnTo>
                <a:lnTo>
                  <a:pt x="454" y="255"/>
                </a:lnTo>
                <a:lnTo>
                  <a:pt x="442" y="228"/>
                </a:lnTo>
                <a:lnTo>
                  <a:pt x="425" y="196"/>
                </a:lnTo>
                <a:lnTo>
                  <a:pt x="425" y="196"/>
                </a:lnTo>
                <a:lnTo>
                  <a:pt x="433" y="186"/>
                </a:lnTo>
                <a:lnTo>
                  <a:pt x="437" y="178"/>
                </a:lnTo>
                <a:lnTo>
                  <a:pt x="439" y="174"/>
                </a:lnTo>
                <a:lnTo>
                  <a:pt x="439" y="174"/>
                </a:lnTo>
                <a:lnTo>
                  <a:pt x="443" y="169"/>
                </a:lnTo>
                <a:lnTo>
                  <a:pt x="452" y="158"/>
                </a:lnTo>
                <a:lnTo>
                  <a:pt x="458" y="151"/>
                </a:lnTo>
                <a:lnTo>
                  <a:pt x="463" y="142"/>
                </a:lnTo>
                <a:lnTo>
                  <a:pt x="467" y="133"/>
                </a:lnTo>
                <a:lnTo>
                  <a:pt x="471" y="121"/>
                </a:lnTo>
                <a:lnTo>
                  <a:pt x="471" y="121"/>
                </a:lnTo>
                <a:lnTo>
                  <a:pt x="472" y="109"/>
                </a:lnTo>
                <a:lnTo>
                  <a:pt x="472" y="97"/>
                </a:lnTo>
                <a:lnTo>
                  <a:pt x="471" y="84"/>
                </a:lnTo>
                <a:lnTo>
                  <a:pt x="469" y="75"/>
                </a:lnTo>
                <a:lnTo>
                  <a:pt x="465" y="60"/>
                </a:lnTo>
                <a:lnTo>
                  <a:pt x="463" y="54"/>
                </a:lnTo>
                <a:lnTo>
                  <a:pt x="463" y="54"/>
                </a:lnTo>
                <a:lnTo>
                  <a:pt x="459" y="39"/>
                </a:lnTo>
                <a:lnTo>
                  <a:pt x="455" y="25"/>
                </a:lnTo>
                <a:lnTo>
                  <a:pt x="453" y="19"/>
                </a:lnTo>
                <a:lnTo>
                  <a:pt x="449" y="15"/>
                </a:lnTo>
                <a:lnTo>
                  <a:pt x="449" y="15"/>
                </a:lnTo>
                <a:lnTo>
                  <a:pt x="446" y="11"/>
                </a:lnTo>
                <a:lnTo>
                  <a:pt x="441" y="9"/>
                </a:lnTo>
                <a:lnTo>
                  <a:pt x="430" y="4"/>
                </a:lnTo>
                <a:lnTo>
                  <a:pt x="424" y="1"/>
                </a:lnTo>
                <a:lnTo>
                  <a:pt x="417" y="1"/>
                </a:lnTo>
                <a:lnTo>
                  <a:pt x="411" y="0"/>
                </a:lnTo>
                <a:lnTo>
                  <a:pt x="405" y="1"/>
                </a:lnTo>
                <a:lnTo>
                  <a:pt x="405" y="1"/>
                </a:lnTo>
                <a:lnTo>
                  <a:pt x="394" y="5"/>
                </a:lnTo>
                <a:lnTo>
                  <a:pt x="386" y="7"/>
                </a:lnTo>
                <a:lnTo>
                  <a:pt x="378" y="10"/>
                </a:lnTo>
                <a:lnTo>
                  <a:pt x="370" y="10"/>
                </a:lnTo>
                <a:lnTo>
                  <a:pt x="370" y="10"/>
                </a:lnTo>
                <a:lnTo>
                  <a:pt x="362" y="10"/>
                </a:lnTo>
                <a:lnTo>
                  <a:pt x="353" y="11"/>
                </a:lnTo>
                <a:lnTo>
                  <a:pt x="346" y="12"/>
                </a:lnTo>
                <a:lnTo>
                  <a:pt x="341" y="15"/>
                </a:lnTo>
                <a:lnTo>
                  <a:pt x="341" y="15"/>
                </a:lnTo>
                <a:lnTo>
                  <a:pt x="337" y="19"/>
                </a:lnTo>
                <a:lnTo>
                  <a:pt x="333" y="28"/>
                </a:lnTo>
                <a:lnTo>
                  <a:pt x="323" y="44"/>
                </a:lnTo>
                <a:lnTo>
                  <a:pt x="323" y="44"/>
                </a:lnTo>
                <a:lnTo>
                  <a:pt x="311" y="66"/>
                </a:lnTo>
                <a:lnTo>
                  <a:pt x="303" y="86"/>
                </a:lnTo>
                <a:lnTo>
                  <a:pt x="303" y="86"/>
                </a:lnTo>
                <a:lnTo>
                  <a:pt x="301" y="88"/>
                </a:lnTo>
                <a:lnTo>
                  <a:pt x="301" y="88"/>
                </a:lnTo>
                <a:lnTo>
                  <a:pt x="299" y="103"/>
                </a:lnTo>
                <a:lnTo>
                  <a:pt x="299" y="103"/>
                </a:lnTo>
                <a:lnTo>
                  <a:pt x="299" y="109"/>
                </a:lnTo>
                <a:lnTo>
                  <a:pt x="299" y="116"/>
                </a:lnTo>
                <a:lnTo>
                  <a:pt x="303" y="129"/>
                </a:lnTo>
                <a:lnTo>
                  <a:pt x="306" y="141"/>
                </a:lnTo>
                <a:lnTo>
                  <a:pt x="307" y="147"/>
                </a:lnTo>
                <a:lnTo>
                  <a:pt x="307" y="147"/>
                </a:lnTo>
                <a:lnTo>
                  <a:pt x="310" y="153"/>
                </a:lnTo>
                <a:lnTo>
                  <a:pt x="313" y="161"/>
                </a:lnTo>
                <a:lnTo>
                  <a:pt x="321" y="174"/>
                </a:lnTo>
                <a:lnTo>
                  <a:pt x="331" y="192"/>
                </a:lnTo>
                <a:lnTo>
                  <a:pt x="294" y="223"/>
                </a:lnTo>
                <a:close/>
                <a:moveTo>
                  <a:pt x="276" y="679"/>
                </a:moveTo>
                <a:lnTo>
                  <a:pt x="276" y="679"/>
                </a:lnTo>
                <a:lnTo>
                  <a:pt x="283" y="697"/>
                </a:lnTo>
                <a:lnTo>
                  <a:pt x="303" y="736"/>
                </a:lnTo>
                <a:lnTo>
                  <a:pt x="312" y="758"/>
                </a:lnTo>
                <a:lnTo>
                  <a:pt x="321" y="779"/>
                </a:lnTo>
                <a:lnTo>
                  <a:pt x="327" y="797"/>
                </a:lnTo>
                <a:lnTo>
                  <a:pt x="328" y="804"/>
                </a:lnTo>
                <a:lnTo>
                  <a:pt x="328" y="809"/>
                </a:lnTo>
                <a:lnTo>
                  <a:pt x="328" y="809"/>
                </a:lnTo>
                <a:lnTo>
                  <a:pt x="327" y="816"/>
                </a:lnTo>
                <a:lnTo>
                  <a:pt x="323" y="826"/>
                </a:lnTo>
                <a:lnTo>
                  <a:pt x="317" y="834"/>
                </a:lnTo>
                <a:lnTo>
                  <a:pt x="310" y="843"/>
                </a:lnTo>
                <a:lnTo>
                  <a:pt x="297" y="856"/>
                </a:lnTo>
                <a:lnTo>
                  <a:pt x="286" y="864"/>
                </a:lnTo>
                <a:lnTo>
                  <a:pt x="286" y="864"/>
                </a:lnTo>
                <a:lnTo>
                  <a:pt x="247" y="887"/>
                </a:lnTo>
                <a:lnTo>
                  <a:pt x="247" y="887"/>
                </a:lnTo>
                <a:lnTo>
                  <a:pt x="257" y="772"/>
                </a:lnTo>
                <a:lnTo>
                  <a:pt x="257" y="772"/>
                </a:lnTo>
                <a:lnTo>
                  <a:pt x="268" y="690"/>
                </a:lnTo>
                <a:lnTo>
                  <a:pt x="276" y="6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D0B67A12-11E8-491A-AF74-324B4D774DEA}"/>
              </a:ext>
            </a:extLst>
          </p:cNvPr>
          <p:cNvSpPr>
            <a:spLocks noEditPoints="1"/>
          </p:cNvSpPr>
          <p:nvPr/>
        </p:nvSpPr>
        <p:spPr bwMode="auto">
          <a:xfrm>
            <a:off x="4413713" y="835551"/>
            <a:ext cx="1078728" cy="1560328"/>
          </a:xfrm>
          <a:custGeom>
            <a:avLst/>
            <a:gdLst>
              <a:gd name="T0" fmla="*/ 448 w 775"/>
              <a:gd name="T1" fmla="*/ 1 h 1121"/>
              <a:gd name="T2" fmla="*/ 390 w 775"/>
              <a:gd name="T3" fmla="*/ 66 h 1121"/>
              <a:gd name="T4" fmla="*/ 403 w 775"/>
              <a:gd name="T5" fmla="*/ 151 h 1121"/>
              <a:gd name="T6" fmla="*/ 358 w 775"/>
              <a:gd name="T7" fmla="*/ 225 h 1121"/>
              <a:gd name="T8" fmla="*/ 300 w 775"/>
              <a:gd name="T9" fmla="*/ 228 h 1121"/>
              <a:gd name="T10" fmla="*/ 266 w 775"/>
              <a:gd name="T11" fmla="*/ 270 h 1121"/>
              <a:gd name="T12" fmla="*/ 222 w 775"/>
              <a:gd name="T13" fmla="*/ 368 h 1121"/>
              <a:gd name="T14" fmla="*/ 178 w 775"/>
              <a:gd name="T15" fmla="*/ 412 h 1121"/>
              <a:gd name="T16" fmla="*/ 84 w 775"/>
              <a:gd name="T17" fmla="*/ 541 h 1121"/>
              <a:gd name="T18" fmla="*/ 6 w 775"/>
              <a:gd name="T19" fmla="*/ 600 h 1121"/>
              <a:gd name="T20" fmla="*/ 5 w 775"/>
              <a:gd name="T21" fmla="*/ 644 h 1121"/>
              <a:gd name="T22" fmla="*/ 33 w 775"/>
              <a:gd name="T23" fmla="*/ 644 h 1121"/>
              <a:gd name="T24" fmla="*/ 66 w 775"/>
              <a:gd name="T25" fmla="*/ 601 h 1121"/>
              <a:gd name="T26" fmla="*/ 131 w 775"/>
              <a:gd name="T27" fmla="*/ 536 h 1121"/>
              <a:gd name="T28" fmla="*/ 198 w 775"/>
              <a:gd name="T29" fmla="*/ 606 h 1121"/>
              <a:gd name="T30" fmla="*/ 175 w 775"/>
              <a:gd name="T31" fmla="*/ 740 h 1121"/>
              <a:gd name="T32" fmla="*/ 105 w 775"/>
              <a:gd name="T33" fmla="*/ 934 h 1121"/>
              <a:gd name="T34" fmla="*/ 58 w 775"/>
              <a:gd name="T35" fmla="*/ 1029 h 1121"/>
              <a:gd name="T36" fmla="*/ 42 w 775"/>
              <a:gd name="T37" fmla="*/ 1087 h 1121"/>
              <a:gd name="T38" fmla="*/ 89 w 775"/>
              <a:gd name="T39" fmla="*/ 1100 h 1121"/>
              <a:gd name="T40" fmla="*/ 164 w 775"/>
              <a:gd name="T41" fmla="*/ 1106 h 1121"/>
              <a:gd name="T42" fmla="*/ 148 w 775"/>
              <a:gd name="T43" fmla="*/ 1076 h 1121"/>
              <a:gd name="T44" fmla="*/ 122 w 775"/>
              <a:gd name="T45" fmla="*/ 1033 h 1121"/>
              <a:gd name="T46" fmla="*/ 180 w 775"/>
              <a:gd name="T47" fmla="*/ 921 h 1121"/>
              <a:gd name="T48" fmla="*/ 300 w 775"/>
              <a:gd name="T49" fmla="*/ 894 h 1121"/>
              <a:gd name="T50" fmla="*/ 260 w 775"/>
              <a:gd name="T51" fmla="*/ 1065 h 1121"/>
              <a:gd name="T52" fmla="*/ 246 w 775"/>
              <a:gd name="T53" fmla="*/ 1099 h 1121"/>
              <a:gd name="T54" fmla="*/ 302 w 775"/>
              <a:gd name="T55" fmla="*/ 1116 h 1121"/>
              <a:gd name="T56" fmla="*/ 393 w 775"/>
              <a:gd name="T57" fmla="*/ 1115 h 1121"/>
              <a:gd name="T58" fmla="*/ 459 w 775"/>
              <a:gd name="T59" fmla="*/ 1093 h 1121"/>
              <a:gd name="T60" fmla="*/ 505 w 775"/>
              <a:gd name="T61" fmla="*/ 1065 h 1121"/>
              <a:gd name="T62" fmla="*/ 461 w 775"/>
              <a:gd name="T63" fmla="*/ 1052 h 1121"/>
              <a:gd name="T64" fmla="*/ 387 w 775"/>
              <a:gd name="T65" fmla="*/ 955 h 1121"/>
              <a:gd name="T66" fmla="*/ 453 w 775"/>
              <a:gd name="T67" fmla="*/ 838 h 1121"/>
              <a:gd name="T68" fmla="*/ 545 w 775"/>
              <a:gd name="T69" fmla="*/ 993 h 1121"/>
              <a:gd name="T70" fmla="*/ 582 w 775"/>
              <a:gd name="T71" fmla="*/ 1017 h 1121"/>
              <a:gd name="T72" fmla="*/ 612 w 775"/>
              <a:gd name="T73" fmla="*/ 1097 h 1121"/>
              <a:gd name="T74" fmla="*/ 648 w 775"/>
              <a:gd name="T75" fmla="*/ 1110 h 1121"/>
              <a:gd name="T76" fmla="*/ 713 w 775"/>
              <a:gd name="T77" fmla="*/ 1064 h 1121"/>
              <a:gd name="T78" fmla="*/ 714 w 775"/>
              <a:gd name="T79" fmla="*/ 1034 h 1121"/>
              <a:gd name="T80" fmla="*/ 648 w 775"/>
              <a:gd name="T81" fmla="*/ 1032 h 1121"/>
              <a:gd name="T82" fmla="*/ 604 w 775"/>
              <a:gd name="T83" fmla="*/ 868 h 1121"/>
              <a:gd name="T84" fmla="*/ 614 w 775"/>
              <a:gd name="T85" fmla="*/ 708 h 1121"/>
              <a:gd name="T86" fmla="*/ 610 w 775"/>
              <a:gd name="T87" fmla="*/ 587 h 1121"/>
              <a:gd name="T88" fmla="*/ 647 w 775"/>
              <a:gd name="T89" fmla="*/ 501 h 1121"/>
              <a:gd name="T90" fmla="*/ 727 w 775"/>
              <a:gd name="T91" fmla="*/ 572 h 1121"/>
              <a:gd name="T92" fmla="*/ 748 w 775"/>
              <a:gd name="T93" fmla="*/ 583 h 1121"/>
              <a:gd name="T94" fmla="*/ 772 w 775"/>
              <a:gd name="T95" fmla="*/ 560 h 1121"/>
              <a:gd name="T96" fmla="*/ 746 w 775"/>
              <a:gd name="T97" fmla="*/ 516 h 1121"/>
              <a:gd name="T98" fmla="*/ 619 w 775"/>
              <a:gd name="T99" fmla="*/ 370 h 1121"/>
              <a:gd name="T100" fmla="*/ 629 w 775"/>
              <a:gd name="T101" fmla="*/ 325 h 1121"/>
              <a:gd name="T102" fmla="*/ 582 w 775"/>
              <a:gd name="T103" fmla="*/ 241 h 1121"/>
              <a:gd name="T104" fmla="*/ 518 w 775"/>
              <a:gd name="T105" fmla="*/ 146 h 1121"/>
              <a:gd name="T106" fmla="*/ 544 w 775"/>
              <a:gd name="T107" fmla="*/ 120 h 1121"/>
              <a:gd name="T108" fmla="*/ 556 w 775"/>
              <a:gd name="T109" fmla="*/ 37 h 1121"/>
              <a:gd name="T110" fmla="*/ 543 w 775"/>
              <a:gd name="T111" fmla="*/ 9 h 1121"/>
              <a:gd name="T112" fmla="*/ 353 w 775"/>
              <a:gd name="T113" fmla="*/ 781 h 1121"/>
              <a:gd name="T114" fmla="*/ 316 w 775"/>
              <a:gd name="T115" fmla="*/ 728 h 1121"/>
              <a:gd name="T116" fmla="*/ 316 w 775"/>
              <a:gd name="T117" fmla="*/ 644 h 1121"/>
              <a:gd name="T118" fmla="*/ 373 w 775"/>
              <a:gd name="T119" fmla="*/ 1016 h 1121"/>
              <a:gd name="T120" fmla="*/ 387 w 775"/>
              <a:gd name="T121" fmla="*/ 1068 h 1121"/>
              <a:gd name="T122" fmla="*/ 336 w 775"/>
              <a:gd name="T123" fmla="*/ 1080 h 1121"/>
              <a:gd name="T124" fmla="*/ 344 w 775"/>
              <a:gd name="T125" fmla="*/ 1010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5" h="1121">
                <a:moveTo>
                  <a:pt x="524" y="6"/>
                </a:moveTo>
                <a:lnTo>
                  <a:pt x="524" y="6"/>
                </a:lnTo>
                <a:lnTo>
                  <a:pt x="499" y="3"/>
                </a:lnTo>
                <a:lnTo>
                  <a:pt x="476" y="0"/>
                </a:lnTo>
                <a:lnTo>
                  <a:pt x="464" y="0"/>
                </a:lnTo>
                <a:lnTo>
                  <a:pt x="453" y="0"/>
                </a:lnTo>
                <a:lnTo>
                  <a:pt x="453" y="0"/>
                </a:lnTo>
                <a:lnTo>
                  <a:pt x="448" y="1"/>
                </a:lnTo>
                <a:lnTo>
                  <a:pt x="443" y="3"/>
                </a:lnTo>
                <a:lnTo>
                  <a:pt x="432" y="9"/>
                </a:lnTo>
                <a:lnTo>
                  <a:pt x="423" y="16"/>
                </a:lnTo>
                <a:lnTo>
                  <a:pt x="414" y="24"/>
                </a:lnTo>
                <a:lnTo>
                  <a:pt x="407" y="35"/>
                </a:lnTo>
                <a:lnTo>
                  <a:pt x="400" y="45"/>
                </a:lnTo>
                <a:lnTo>
                  <a:pt x="394" y="56"/>
                </a:lnTo>
                <a:lnTo>
                  <a:pt x="390" y="66"/>
                </a:lnTo>
                <a:lnTo>
                  <a:pt x="390" y="66"/>
                </a:lnTo>
                <a:lnTo>
                  <a:pt x="388" y="77"/>
                </a:lnTo>
                <a:lnTo>
                  <a:pt x="387" y="88"/>
                </a:lnTo>
                <a:lnTo>
                  <a:pt x="387" y="100"/>
                </a:lnTo>
                <a:lnTo>
                  <a:pt x="388" y="112"/>
                </a:lnTo>
                <a:lnTo>
                  <a:pt x="390" y="130"/>
                </a:lnTo>
                <a:lnTo>
                  <a:pt x="393" y="137"/>
                </a:lnTo>
                <a:lnTo>
                  <a:pt x="403" y="151"/>
                </a:lnTo>
                <a:lnTo>
                  <a:pt x="406" y="177"/>
                </a:lnTo>
                <a:lnTo>
                  <a:pt x="406" y="177"/>
                </a:lnTo>
                <a:lnTo>
                  <a:pt x="390" y="187"/>
                </a:lnTo>
                <a:lnTo>
                  <a:pt x="378" y="196"/>
                </a:lnTo>
                <a:lnTo>
                  <a:pt x="372" y="201"/>
                </a:lnTo>
                <a:lnTo>
                  <a:pt x="369" y="206"/>
                </a:lnTo>
                <a:lnTo>
                  <a:pt x="369" y="206"/>
                </a:lnTo>
                <a:lnTo>
                  <a:pt x="358" y="225"/>
                </a:lnTo>
                <a:lnTo>
                  <a:pt x="353" y="235"/>
                </a:lnTo>
                <a:lnTo>
                  <a:pt x="353" y="235"/>
                </a:lnTo>
                <a:lnTo>
                  <a:pt x="348" y="232"/>
                </a:lnTo>
                <a:lnTo>
                  <a:pt x="335" y="228"/>
                </a:lnTo>
                <a:lnTo>
                  <a:pt x="326" y="225"/>
                </a:lnTo>
                <a:lnTo>
                  <a:pt x="318" y="224"/>
                </a:lnTo>
                <a:lnTo>
                  <a:pt x="308" y="225"/>
                </a:lnTo>
                <a:lnTo>
                  <a:pt x="300" y="228"/>
                </a:lnTo>
                <a:lnTo>
                  <a:pt x="300" y="228"/>
                </a:lnTo>
                <a:lnTo>
                  <a:pt x="293" y="231"/>
                </a:lnTo>
                <a:lnTo>
                  <a:pt x="285" y="236"/>
                </a:lnTo>
                <a:lnTo>
                  <a:pt x="279" y="243"/>
                </a:lnTo>
                <a:lnTo>
                  <a:pt x="275" y="249"/>
                </a:lnTo>
                <a:lnTo>
                  <a:pt x="269" y="261"/>
                </a:lnTo>
                <a:lnTo>
                  <a:pt x="266" y="270"/>
                </a:lnTo>
                <a:lnTo>
                  <a:pt x="266" y="270"/>
                </a:lnTo>
                <a:lnTo>
                  <a:pt x="261" y="278"/>
                </a:lnTo>
                <a:lnTo>
                  <a:pt x="253" y="294"/>
                </a:lnTo>
                <a:lnTo>
                  <a:pt x="242" y="311"/>
                </a:lnTo>
                <a:lnTo>
                  <a:pt x="234" y="328"/>
                </a:lnTo>
                <a:lnTo>
                  <a:pt x="234" y="328"/>
                </a:lnTo>
                <a:lnTo>
                  <a:pt x="229" y="343"/>
                </a:lnTo>
                <a:lnTo>
                  <a:pt x="225" y="361"/>
                </a:lnTo>
                <a:lnTo>
                  <a:pt x="222" y="368"/>
                </a:lnTo>
                <a:lnTo>
                  <a:pt x="219" y="376"/>
                </a:lnTo>
                <a:lnTo>
                  <a:pt x="214" y="382"/>
                </a:lnTo>
                <a:lnTo>
                  <a:pt x="208" y="385"/>
                </a:lnTo>
                <a:lnTo>
                  <a:pt x="208" y="385"/>
                </a:lnTo>
                <a:lnTo>
                  <a:pt x="184" y="395"/>
                </a:lnTo>
                <a:lnTo>
                  <a:pt x="174" y="399"/>
                </a:lnTo>
                <a:lnTo>
                  <a:pt x="195" y="406"/>
                </a:lnTo>
                <a:lnTo>
                  <a:pt x="178" y="412"/>
                </a:lnTo>
                <a:lnTo>
                  <a:pt x="182" y="423"/>
                </a:lnTo>
                <a:lnTo>
                  <a:pt x="178" y="451"/>
                </a:lnTo>
                <a:lnTo>
                  <a:pt x="178" y="451"/>
                </a:lnTo>
                <a:lnTo>
                  <a:pt x="151" y="480"/>
                </a:lnTo>
                <a:lnTo>
                  <a:pt x="125" y="504"/>
                </a:lnTo>
                <a:lnTo>
                  <a:pt x="102" y="525"/>
                </a:lnTo>
                <a:lnTo>
                  <a:pt x="102" y="525"/>
                </a:lnTo>
                <a:lnTo>
                  <a:pt x="84" y="541"/>
                </a:lnTo>
                <a:lnTo>
                  <a:pt x="71" y="555"/>
                </a:lnTo>
                <a:lnTo>
                  <a:pt x="60" y="566"/>
                </a:lnTo>
                <a:lnTo>
                  <a:pt x="56" y="572"/>
                </a:lnTo>
                <a:lnTo>
                  <a:pt x="56" y="572"/>
                </a:lnTo>
                <a:lnTo>
                  <a:pt x="45" y="578"/>
                </a:lnTo>
                <a:lnTo>
                  <a:pt x="29" y="585"/>
                </a:lnTo>
                <a:lnTo>
                  <a:pt x="12" y="595"/>
                </a:lnTo>
                <a:lnTo>
                  <a:pt x="6" y="600"/>
                </a:lnTo>
                <a:lnTo>
                  <a:pt x="3" y="604"/>
                </a:lnTo>
                <a:lnTo>
                  <a:pt x="3" y="604"/>
                </a:lnTo>
                <a:lnTo>
                  <a:pt x="0" y="609"/>
                </a:lnTo>
                <a:lnTo>
                  <a:pt x="0" y="615"/>
                </a:lnTo>
                <a:lnTo>
                  <a:pt x="0" y="627"/>
                </a:lnTo>
                <a:lnTo>
                  <a:pt x="3" y="638"/>
                </a:lnTo>
                <a:lnTo>
                  <a:pt x="4" y="642"/>
                </a:lnTo>
                <a:lnTo>
                  <a:pt x="5" y="644"/>
                </a:lnTo>
                <a:lnTo>
                  <a:pt x="5" y="644"/>
                </a:lnTo>
                <a:lnTo>
                  <a:pt x="6" y="644"/>
                </a:lnTo>
                <a:lnTo>
                  <a:pt x="9" y="643"/>
                </a:lnTo>
                <a:lnTo>
                  <a:pt x="13" y="639"/>
                </a:lnTo>
                <a:lnTo>
                  <a:pt x="18" y="633"/>
                </a:lnTo>
                <a:lnTo>
                  <a:pt x="31" y="644"/>
                </a:lnTo>
                <a:lnTo>
                  <a:pt x="31" y="644"/>
                </a:lnTo>
                <a:lnTo>
                  <a:pt x="33" y="644"/>
                </a:lnTo>
                <a:lnTo>
                  <a:pt x="35" y="645"/>
                </a:lnTo>
                <a:lnTo>
                  <a:pt x="40" y="644"/>
                </a:lnTo>
                <a:lnTo>
                  <a:pt x="47" y="640"/>
                </a:lnTo>
                <a:lnTo>
                  <a:pt x="47" y="640"/>
                </a:lnTo>
                <a:lnTo>
                  <a:pt x="51" y="637"/>
                </a:lnTo>
                <a:lnTo>
                  <a:pt x="54" y="631"/>
                </a:lnTo>
                <a:lnTo>
                  <a:pt x="62" y="615"/>
                </a:lnTo>
                <a:lnTo>
                  <a:pt x="66" y="601"/>
                </a:lnTo>
                <a:lnTo>
                  <a:pt x="68" y="594"/>
                </a:lnTo>
                <a:lnTo>
                  <a:pt x="68" y="594"/>
                </a:lnTo>
                <a:lnTo>
                  <a:pt x="76" y="585"/>
                </a:lnTo>
                <a:lnTo>
                  <a:pt x="93" y="567"/>
                </a:lnTo>
                <a:lnTo>
                  <a:pt x="115" y="549"/>
                </a:lnTo>
                <a:lnTo>
                  <a:pt x="124" y="541"/>
                </a:lnTo>
                <a:lnTo>
                  <a:pt x="131" y="536"/>
                </a:lnTo>
                <a:lnTo>
                  <a:pt x="131" y="536"/>
                </a:lnTo>
                <a:lnTo>
                  <a:pt x="147" y="524"/>
                </a:lnTo>
                <a:lnTo>
                  <a:pt x="165" y="509"/>
                </a:lnTo>
                <a:lnTo>
                  <a:pt x="187" y="491"/>
                </a:lnTo>
                <a:lnTo>
                  <a:pt x="192" y="560"/>
                </a:lnTo>
                <a:lnTo>
                  <a:pt x="200" y="572"/>
                </a:lnTo>
                <a:lnTo>
                  <a:pt x="200" y="572"/>
                </a:lnTo>
                <a:lnTo>
                  <a:pt x="199" y="581"/>
                </a:lnTo>
                <a:lnTo>
                  <a:pt x="198" y="606"/>
                </a:lnTo>
                <a:lnTo>
                  <a:pt x="193" y="634"/>
                </a:lnTo>
                <a:lnTo>
                  <a:pt x="190" y="649"/>
                </a:lnTo>
                <a:lnTo>
                  <a:pt x="187" y="662"/>
                </a:lnTo>
                <a:lnTo>
                  <a:pt x="187" y="662"/>
                </a:lnTo>
                <a:lnTo>
                  <a:pt x="183" y="675"/>
                </a:lnTo>
                <a:lnTo>
                  <a:pt x="181" y="690"/>
                </a:lnTo>
                <a:lnTo>
                  <a:pt x="177" y="723"/>
                </a:lnTo>
                <a:lnTo>
                  <a:pt x="175" y="740"/>
                </a:lnTo>
                <a:lnTo>
                  <a:pt x="172" y="757"/>
                </a:lnTo>
                <a:lnTo>
                  <a:pt x="169" y="774"/>
                </a:lnTo>
                <a:lnTo>
                  <a:pt x="163" y="788"/>
                </a:lnTo>
                <a:lnTo>
                  <a:pt x="107" y="917"/>
                </a:lnTo>
                <a:lnTo>
                  <a:pt x="107" y="917"/>
                </a:lnTo>
                <a:lnTo>
                  <a:pt x="106" y="924"/>
                </a:lnTo>
                <a:lnTo>
                  <a:pt x="105" y="929"/>
                </a:lnTo>
                <a:lnTo>
                  <a:pt x="105" y="934"/>
                </a:lnTo>
                <a:lnTo>
                  <a:pt x="105" y="934"/>
                </a:lnTo>
                <a:lnTo>
                  <a:pt x="92" y="970"/>
                </a:lnTo>
                <a:lnTo>
                  <a:pt x="80" y="997"/>
                </a:lnTo>
                <a:lnTo>
                  <a:pt x="75" y="1006"/>
                </a:lnTo>
                <a:lnTo>
                  <a:pt x="71" y="1012"/>
                </a:lnTo>
                <a:lnTo>
                  <a:pt x="71" y="1012"/>
                </a:lnTo>
                <a:lnTo>
                  <a:pt x="64" y="1021"/>
                </a:lnTo>
                <a:lnTo>
                  <a:pt x="58" y="1029"/>
                </a:lnTo>
                <a:lnTo>
                  <a:pt x="50" y="1045"/>
                </a:lnTo>
                <a:lnTo>
                  <a:pt x="50" y="1045"/>
                </a:lnTo>
                <a:lnTo>
                  <a:pt x="46" y="1053"/>
                </a:lnTo>
                <a:lnTo>
                  <a:pt x="41" y="1065"/>
                </a:lnTo>
                <a:lnTo>
                  <a:pt x="40" y="1071"/>
                </a:lnTo>
                <a:lnTo>
                  <a:pt x="39" y="1077"/>
                </a:lnTo>
                <a:lnTo>
                  <a:pt x="40" y="1083"/>
                </a:lnTo>
                <a:lnTo>
                  <a:pt x="42" y="1087"/>
                </a:lnTo>
                <a:lnTo>
                  <a:pt x="42" y="1087"/>
                </a:lnTo>
                <a:lnTo>
                  <a:pt x="46" y="1089"/>
                </a:lnTo>
                <a:lnTo>
                  <a:pt x="52" y="1092"/>
                </a:lnTo>
                <a:lnTo>
                  <a:pt x="65" y="1094"/>
                </a:lnTo>
                <a:lnTo>
                  <a:pt x="80" y="1097"/>
                </a:lnTo>
                <a:lnTo>
                  <a:pt x="86" y="1098"/>
                </a:lnTo>
                <a:lnTo>
                  <a:pt x="89" y="1100"/>
                </a:lnTo>
                <a:lnTo>
                  <a:pt x="89" y="1100"/>
                </a:lnTo>
                <a:lnTo>
                  <a:pt x="99" y="1104"/>
                </a:lnTo>
                <a:lnTo>
                  <a:pt x="112" y="1109"/>
                </a:lnTo>
                <a:lnTo>
                  <a:pt x="125" y="1112"/>
                </a:lnTo>
                <a:lnTo>
                  <a:pt x="134" y="1113"/>
                </a:lnTo>
                <a:lnTo>
                  <a:pt x="134" y="1113"/>
                </a:lnTo>
                <a:lnTo>
                  <a:pt x="143" y="1111"/>
                </a:lnTo>
                <a:lnTo>
                  <a:pt x="158" y="1107"/>
                </a:lnTo>
                <a:lnTo>
                  <a:pt x="164" y="1106"/>
                </a:lnTo>
                <a:lnTo>
                  <a:pt x="170" y="1104"/>
                </a:lnTo>
                <a:lnTo>
                  <a:pt x="174" y="1100"/>
                </a:lnTo>
                <a:lnTo>
                  <a:pt x="174" y="1099"/>
                </a:lnTo>
                <a:lnTo>
                  <a:pt x="174" y="1097"/>
                </a:lnTo>
                <a:lnTo>
                  <a:pt x="174" y="1097"/>
                </a:lnTo>
                <a:lnTo>
                  <a:pt x="170" y="1093"/>
                </a:lnTo>
                <a:lnTo>
                  <a:pt x="165" y="1088"/>
                </a:lnTo>
                <a:lnTo>
                  <a:pt x="148" y="1076"/>
                </a:lnTo>
                <a:lnTo>
                  <a:pt x="133" y="1065"/>
                </a:lnTo>
                <a:lnTo>
                  <a:pt x="127" y="1060"/>
                </a:lnTo>
                <a:lnTo>
                  <a:pt x="123" y="1058"/>
                </a:lnTo>
                <a:lnTo>
                  <a:pt x="123" y="1058"/>
                </a:lnTo>
                <a:lnTo>
                  <a:pt x="122" y="1054"/>
                </a:lnTo>
                <a:lnTo>
                  <a:pt x="122" y="1051"/>
                </a:lnTo>
                <a:lnTo>
                  <a:pt x="121" y="1041"/>
                </a:lnTo>
                <a:lnTo>
                  <a:pt x="122" y="1033"/>
                </a:lnTo>
                <a:lnTo>
                  <a:pt x="123" y="1028"/>
                </a:lnTo>
                <a:lnTo>
                  <a:pt x="123" y="1028"/>
                </a:lnTo>
                <a:lnTo>
                  <a:pt x="131" y="1012"/>
                </a:lnTo>
                <a:lnTo>
                  <a:pt x="145" y="977"/>
                </a:lnTo>
                <a:lnTo>
                  <a:pt x="158" y="944"/>
                </a:lnTo>
                <a:lnTo>
                  <a:pt x="166" y="928"/>
                </a:lnTo>
                <a:lnTo>
                  <a:pt x="166" y="928"/>
                </a:lnTo>
                <a:lnTo>
                  <a:pt x="180" y="921"/>
                </a:lnTo>
                <a:lnTo>
                  <a:pt x="189" y="915"/>
                </a:lnTo>
                <a:lnTo>
                  <a:pt x="198" y="910"/>
                </a:lnTo>
                <a:lnTo>
                  <a:pt x="198" y="910"/>
                </a:lnTo>
                <a:lnTo>
                  <a:pt x="202" y="904"/>
                </a:lnTo>
                <a:lnTo>
                  <a:pt x="211" y="893"/>
                </a:lnTo>
                <a:lnTo>
                  <a:pt x="234" y="862"/>
                </a:lnTo>
                <a:lnTo>
                  <a:pt x="264" y="817"/>
                </a:lnTo>
                <a:lnTo>
                  <a:pt x="300" y="894"/>
                </a:lnTo>
                <a:lnTo>
                  <a:pt x="266" y="970"/>
                </a:lnTo>
                <a:lnTo>
                  <a:pt x="279" y="983"/>
                </a:lnTo>
                <a:lnTo>
                  <a:pt x="279" y="983"/>
                </a:lnTo>
                <a:lnTo>
                  <a:pt x="272" y="1018"/>
                </a:lnTo>
                <a:lnTo>
                  <a:pt x="264" y="1060"/>
                </a:lnTo>
                <a:lnTo>
                  <a:pt x="264" y="1060"/>
                </a:lnTo>
                <a:lnTo>
                  <a:pt x="263" y="1063"/>
                </a:lnTo>
                <a:lnTo>
                  <a:pt x="260" y="1065"/>
                </a:lnTo>
                <a:lnTo>
                  <a:pt x="257" y="1068"/>
                </a:lnTo>
                <a:lnTo>
                  <a:pt x="253" y="1070"/>
                </a:lnTo>
                <a:lnTo>
                  <a:pt x="252" y="1073"/>
                </a:lnTo>
                <a:lnTo>
                  <a:pt x="251" y="1076"/>
                </a:lnTo>
                <a:lnTo>
                  <a:pt x="251" y="1076"/>
                </a:lnTo>
                <a:lnTo>
                  <a:pt x="247" y="1085"/>
                </a:lnTo>
                <a:lnTo>
                  <a:pt x="246" y="1094"/>
                </a:lnTo>
                <a:lnTo>
                  <a:pt x="246" y="1099"/>
                </a:lnTo>
                <a:lnTo>
                  <a:pt x="246" y="1103"/>
                </a:lnTo>
                <a:lnTo>
                  <a:pt x="247" y="1105"/>
                </a:lnTo>
                <a:lnTo>
                  <a:pt x="251" y="1107"/>
                </a:lnTo>
                <a:lnTo>
                  <a:pt x="251" y="1107"/>
                </a:lnTo>
                <a:lnTo>
                  <a:pt x="260" y="1111"/>
                </a:lnTo>
                <a:lnTo>
                  <a:pt x="275" y="1113"/>
                </a:lnTo>
                <a:lnTo>
                  <a:pt x="290" y="1115"/>
                </a:lnTo>
                <a:lnTo>
                  <a:pt x="302" y="1116"/>
                </a:lnTo>
                <a:lnTo>
                  <a:pt x="302" y="1116"/>
                </a:lnTo>
                <a:lnTo>
                  <a:pt x="346" y="1118"/>
                </a:lnTo>
                <a:lnTo>
                  <a:pt x="370" y="1121"/>
                </a:lnTo>
                <a:lnTo>
                  <a:pt x="384" y="1121"/>
                </a:lnTo>
                <a:lnTo>
                  <a:pt x="384" y="1121"/>
                </a:lnTo>
                <a:lnTo>
                  <a:pt x="388" y="1119"/>
                </a:lnTo>
                <a:lnTo>
                  <a:pt x="389" y="1118"/>
                </a:lnTo>
                <a:lnTo>
                  <a:pt x="393" y="1115"/>
                </a:lnTo>
                <a:lnTo>
                  <a:pt x="395" y="1110"/>
                </a:lnTo>
                <a:lnTo>
                  <a:pt x="395" y="1110"/>
                </a:lnTo>
                <a:lnTo>
                  <a:pt x="415" y="1103"/>
                </a:lnTo>
                <a:lnTo>
                  <a:pt x="434" y="1098"/>
                </a:lnTo>
                <a:lnTo>
                  <a:pt x="443" y="1095"/>
                </a:lnTo>
                <a:lnTo>
                  <a:pt x="450" y="1094"/>
                </a:lnTo>
                <a:lnTo>
                  <a:pt x="450" y="1094"/>
                </a:lnTo>
                <a:lnTo>
                  <a:pt x="459" y="1093"/>
                </a:lnTo>
                <a:lnTo>
                  <a:pt x="468" y="1091"/>
                </a:lnTo>
                <a:lnTo>
                  <a:pt x="478" y="1087"/>
                </a:lnTo>
                <a:lnTo>
                  <a:pt x="489" y="1082"/>
                </a:lnTo>
                <a:lnTo>
                  <a:pt x="497" y="1077"/>
                </a:lnTo>
                <a:lnTo>
                  <a:pt x="502" y="1073"/>
                </a:lnTo>
                <a:lnTo>
                  <a:pt x="505" y="1070"/>
                </a:lnTo>
                <a:lnTo>
                  <a:pt x="506" y="1068"/>
                </a:lnTo>
                <a:lnTo>
                  <a:pt x="505" y="1065"/>
                </a:lnTo>
                <a:lnTo>
                  <a:pt x="503" y="1063"/>
                </a:lnTo>
                <a:lnTo>
                  <a:pt x="503" y="1063"/>
                </a:lnTo>
                <a:lnTo>
                  <a:pt x="499" y="1059"/>
                </a:lnTo>
                <a:lnTo>
                  <a:pt x="494" y="1057"/>
                </a:lnTo>
                <a:lnTo>
                  <a:pt x="484" y="1053"/>
                </a:lnTo>
                <a:lnTo>
                  <a:pt x="473" y="1052"/>
                </a:lnTo>
                <a:lnTo>
                  <a:pt x="461" y="1052"/>
                </a:lnTo>
                <a:lnTo>
                  <a:pt x="461" y="1052"/>
                </a:lnTo>
                <a:lnTo>
                  <a:pt x="447" y="1052"/>
                </a:lnTo>
                <a:lnTo>
                  <a:pt x="435" y="1050"/>
                </a:lnTo>
                <a:lnTo>
                  <a:pt x="421" y="1047"/>
                </a:lnTo>
                <a:lnTo>
                  <a:pt x="421" y="1047"/>
                </a:lnTo>
                <a:lnTo>
                  <a:pt x="393" y="973"/>
                </a:lnTo>
                <a:lnTo>
                  <a:pt x="393" y="973"/>
                </a:lnTo>
                <a:lnTo>
                  <a:pt x="387" y="955"/>
                </a:lnTo>
                <a:lnTo>
                  <a:pt x="387" y="955"/>
                </a:lnTo>
                <a:lnTo>
                  <a:pt x="413" y="917"/>
                </a:lnTo>
                <a:lnTo>
                  <a:pt x="431" y="891"/>
                </a:lnTo>
                <a:lnTo>
                  <a:pt x="437" y="880"/>
                </a:lnTo>
                <a:lnTo>
                  <a:pt x="440" y="873"/>
                </a:lnTo>
                <a:lnTo>
                  <a:pt x="440" y="873"/>
                </a:lnTo>
                <a:lnTo>
                  <a:pt x="441" y="867"/>
                </a:lnTo>
                <a:lnTo>
                  <a:pt x="444" y="858"/>
                </a:lnTo>
                <a:lnTo>
                  <a:pt x="453" y="838"/>
                </a:lnTo>
                <a:lnTo>
                  <a:pt x="466" y="810"/>
                </a:lnTo>
                <a:lnTo>
                  <a:pt x="466" y="810"/>
                </a:lnTo>
                <a:lnTo>
                  <a:pt x="490" y="868"/>
                </a:lnTo>
                <a:lnTo>
                  <a:pt x="507" y="911"/>
                </a:lnTo>
                <a:lnTo>
                  <a:pt x="517" y="934"/>
                </a:lnTo>
                <a:lnTo>
                  <a:pt x="517" y="934"/>
                </a:lnTo>
                <a:lnTo>
                  <a:pt x="535" y="971"/>
                </a:lnTo>
                <a:lnTo>
                  <a:pt x="545" y="993"/>
                </a:lnTo>
                <a:lnTo>
                  <a:pt x="549" y="1000"/>
                </a:lnTo>
                <a:lnTo>
                  <a:pt x="550" y="1003"/>
                </a:lnTo>
                <a:lnTo>
                  <a:pt x="550" y="1003"/>
                </a:lnTo>
                <a:lnTo>
                  <a:pt x="555" y="1002"/>
                </a:lnTo>
                <a:lnTo>
                  <a:pt x="562" y="1000"/>
                </a:lnTo>
                <a:lnTo>
                  <a:pt x="572" y="999"/>
                </a:lnTo>
                <a:lnTo>
                  <a:pt x="572" y="999"/>
                </a:lnTo>
                <a:lnTo>
                  <a:pt x="582" y="1017"/>
                </a:lnTo>
                <a:lnTo>
                  <a:pt x="590" y="1036"/>
                </a:lnTo>
                <a:lnTo>
                  <a:pt x="598" y="1058"/>
                </a:lnTo>
                <a:lnTo>
                  <a:pt x="598" y="1058"/>
                </a:lnTo>
                <a:lnTo>
                  <a:pt x="603" y="1075"/>
                </a:lnTo>
                <a:lnTo>
                  <a:pt x="606" y="1086"/>
                </a:lnTo>
                <a:lnTo>
                  <a:pt x="608" y="1093"/>
                </a:lnTo>
                <a:lnTo>
                  <a:pt x="612" y="1097"/>
                </a:lnTo>
                <a:lnTo>
                  <a:pt x="612" y="1097"/>
                </a:lnTo>
                <a:lnTo>
                  <a:pt x="619" y="1105"/>
                </a:lnTo>
                <a:lnTo>
                  <a:pt x="622" y="1107"/>
                </a:lnTo>
                <a:lnTo>
                  <a:pt x="627" y="1110"/>
                </a:lnTo>
                <a:lnTo>
                  <a:pt x="627" y="1110"/>
                </a:lnTo>
                <a:lnTo>
                  <a:pt x="631" y="1112"/>
                </a:lnTo>
                <a:lnTo>
                  <a:pt x="635" y="1115"/>
                </a:lnTo>
                <a:lnTo>
                  <a:pt x="639" y="1115"/>
                </a:lnTo>
                <a:lnTo>
                  <a:pt x="648" y="1110"/>
                </a:lnTo>
                <a:lnTo>
                  <a:pt x="648" y="1110"/>
                </a:lnTo>
                <a:lnTo>
                  <a:pt x="659" y="1104"/>
                </a:lnTo>
                <a:lnTo>
                  <a:pt x="668" y="1097"/>
                </a:lnTo>
                <a:lnTo>
                  <a:pt x="678" y="1091"/>
                </a:lnTo>
                <a:lnTo>
                  <a:pt x="687" y="1083"/>
                </a:lnTo>
                <a:lnTo>
                  <a:pt x="687" y="1083"/>
                </a:lnTo>
                <a:lnTo>
                  <a:pt x="700" y="1076"/>
                </a:lnTo>
                <a:lnTo>
                  <a:pt x="713" y="1064"/>
                </a:lnTo>
                <a:lnTo>
                  <a:pt x="724" y="1053"/>
                </a:lnTo>
                <a:lnTo>
                  <a:pt x="726" y="1048"/>
                </a:lnTo>
                <a:lnTo>
                  <a:pt x="727" y="1045"/>
                </a:lnTo>
                <a:lnTo>
                  <a:pt x="727" y="1045"/>
                </a:lnTo>
                <a:lnTo>
                  <a:pt x="725" y="1039"/>
                </a:lnTo>
                <a:lnTo>
                  <a:pt x="724" y="1038"/>
                </a:lnTo>
                <a:lnTo>
                  <a:pt x="721" y="1035"/>
                </a:lnTo>
                <a:lnTo>
                  <a:pt x="714" y="1034"/>
                </a:lnTo>
                <a:lnTo>
                  <a:pt x="703" y="1034"/>
                </a:lnTo>
                <a:lnTo>
                  <a:pt x="703" y="1034"/>
                </a:lnTo>
                <a:lnTo>
                  <a:pt x="681" y="1035"/>
                </a:lnTo>
                <a:lnTo>
                  <a:pt x="672" y="1036"/>
                </a:lnTo>
                <a:lnTo>
                  <a:pt x="672" y="1036"/>
                </a:lnTo>
                <a:lnTo>
                  <a:pt x="663" y="1035"/>
                </a:lnTo>
                <a:lnTo>
                  <a:pt x="655" y="1034"/>
                </a:lnTo>
                <a:lnTo>
                  <a:pt x="648" y="1032"/>
                </a:lnTo>
                <a:lnTo>
                  <a:pt x="648" y="1032"/>
                </a:lnTo>
                <a:lnTo>
                  <a:pt x="645" y="1028"/>
                </a:lnTo>
                <a:lnTo>
                  <a:pt x="641" y="1022"/>
                </a:lnTo>
                <a:lnTo>
                  <a:pt x="633" y="1006"/>
                </a:lnTo>
                <a:lnTo>
                  <a:pt x="625" y="986"/>
                </a:lnTo>
                <a:lnTo>
                  <a:pt x="632" y="979"/>
                </a:lnTo>
                <a:lnTo>
                  <a:pt x="632" y="979"/>
                </a:lnTo>
                <a:lnTo>
                  <a:pt x="604" y="868"/>
                </a:lnTo>
                <a:lnTo>
                  <a:pt x="585" y="790"/>
                </a:lnTo>
                <a:lnTo>
                  <a:pt x="577" y="751"/>
                </a:lnTo>
                <a:lnTo>
                  <a:pt x="577" y="736"/>
                </a:lnTo>
                <a:lnTo>
                  <a:pt x="577" y="736"/>
                </a:lnTo>
                <a:lnTo>
                  <a:pt x="583" y="732"/>
                </a:lnTo>
                <a:lnTo>
                  <a:pt x="598" y="722"/>
                </a:lnTo>
                <a:lnTo>
                  <a:pt x="606" y="715"/>
                </a:lnTo>
                <a:lnTo>
                  <a:pt x="614" y="708"/>
                </a:lnTo>
                <a:lnTo>
                  <a:pt x="620" y="701"/>
                </a:lnTo>
                <a:lnTo>
                  <a:pt x="625" y="693"/>
                </a:lnTo>
                <a:lnTo>
                  <a:pt x="625" y="693"/>
                </a:lnTo>
                <a:lnTo>
                  <a:pt x="625" y="689"/>
                </a:lnTo>
                <a:lnTo>
                  <a:pt x="625" y="680"/>
                </a:lnTo>
                <a:lnTo>
                  <a:pt x="622" y="655"/>
                </a:lnTo>
                <a:lnTo>
                  <a:pt x="616" y="624"/>
                </a:lnTo>
                <a:lnTo>
                  <a:pt x="610" y="587"/>
                </a:lnTo>
                <a:lnTo>
                  <a:pt x="596" y="524"/>
                </a:lnTo>
                <a:lnTo>
                  <a:pt x="590" y="496"/>
                </a:lnTo>
                <a:lnTo>
                  <a:pt x="579" y="427"/>
                </a:lnTo>
                <a:lnTo>
                  <a:pt x="579" y="427"/>
                </a:lnTo>
                <a:lnTo>
                  <a:pt x="602" y="453"/>
                </a:lnTo>
                <a:lnTo>
                  <a:pt x="637" y="494"/>
                </a:lnTo>
                <a:lnTo>
                  <a:pt x="637" y="494"/>
                </a:lnTo>
                <a:lnTo>
                  <a:pt x="647" y="501"/>
                </a:lnTo>
                <a:lnTo>
                  <a:pt x="657" y="510"/>
                </a:lnTo>
                <a:lnTo>
                  <a:pt x="685" y="530"/>
                </a:lnTo>
                <a:lnTo>
                  <a:pt x="719" y="554"/>
                </a:lnTo>
                <a:lnTo>
                  <a:pt x="719" y="554"/>
                </a:lnTo>
                <a:lnTo>
                  <a:pt x="720" y="556"/>
                </a:lnTo>
                <a:lnTo>
                  <a:pt x="721" y="561"/>
                </a:lnTo>
                <a:lnTo>
                  <a:pt x="724" y="567"/>
                </a:lnTo>
                <a:lnTo>
                  <a:pt x="727" y="572"/>
                </a:lnTo>
                <a:lnTo>
                  <a:pt x="727" y="572"/>
                </a:lnTo>
                <a:lnTo>
                  <a:pt x="730" y="574"/>
                </a:lnTo>
                <a:lnTo>
                  <a:pt x="732" y="575"/>
                </a:lnTo>
                <a:lnTo>
                  <a:pt x="738" y="577"/>
                </a:lnTo>
                <a:lnTo>
                  <a:pt x="744" y="578"/>
                </a:lnTo>
                <a:lnTo>
                  <a:pt x="746" y="580"/>
                </a:lnTo>
                <a:lnTo>
                  <a:pt x="748" y="583"/>
                </a:lnTo>
                <a:lnTo>
                  <a:pt x="748" y="583"/>
                </a:lnTo>
                <a:lnTo>
                  <a:pt x="750" y="585"/>
                </a:lnTo>
                <a:lnTo>
                  <a:pt x="754" y="585"/>
                </a:lnTo>
                <a:lnTo>
                  <a:pt x="757" y="584"/>
                </a:lnTo>
                <a:lnTo>
                  <a:pt x="761" y="580"/>
                </a:lnTo>
                <a:lnTo>
                  <a:pt x="768" y="569"/>
                </a:lnTo>
                <a:lnTo>
                  <a:pt x="771" y="565"/>
                </a:lnTo>
                <a:lnTo>
                  <a:pt x="772" y="560"/>
                </a:lnTo>
                <a:lnTo>
                  <a:pt x="772" y="560"/>
                </a:lnTo>
                <a:lnTo>
                  <a:pt x="774" y="551"/>
                </a:lnTo>
                <a:lnTo>
                  <a:pt x="775" y="544"/>
                </a:lnTo>
                <a:lnTo>
                  <a:pt x="774" y="542"/>
                </a:lnTo>
                <a:lnTo>
                  <a:pt x="774" y="539"/>
                </a:lnTo>
                <a:lnTo>
                  <a:pt x="769" y="533"/>
                </a:lnTo>
                <a:lnTo>
                  <a:pt x="769" y="533"/>
                </a:lnTo>
                <a:lnTo>
                  <a:pt x="760" y="525"/>
                </a:lnTo>
                <a:lnTo>
                  <a:pt x="746" y="516"/>
                </a:lnTo>
                <a:lnTo>
                  <a:pt x="725" y="504"/>
                </a:lnTo>
                <a:lnTo>
                  <a:pt x="725" y="504"/>
                </a:lnTo>
                <a:lnTo>
                  <a:pt x="718" y="497"/>
                </a:lnTo>
                <a:lnTo>
                  <a:pt x="707" y="485"/>
                </a:lnTo>
                <a:lnTo>
                  <a:pt x="675" y="448"/>
                </a:lnTo>
                <a:lnTo>
                  <a:pt x="632" y="394"/>
                </a:lnTo>
                <a:lnTo>
                  <a:pt x="632" y="394"/>
                </a:lnTo>
                <a:lnTo>
                  <a:pt x="619" y="370"/>
                </a:lnTo>
                <a:lnTo>
                  <a:pt x="619" y="370"/>
                </a:lnTo>
                <a:lnTo>
                  <a:pt x="622" y="366"/>
                </a:lnTo>
                <a:lnTo>
                  <a:pt x="626" y="360"/>
                </a:lnTo>
                <a:lnTo>
                  <a:pt x="630" y="350"/>
                </a:lnTo>
                <a:lnTo>
                  <a:pt x="630" y="350"/>
                </a:lnTo>
                <a:lnTo>
                  <a:pt x="631" y="344"/>
                </a:lnTo>
                <a:lnTo>
                  <a:pt x="630" y="336"/>
                </a:lnTo>
                <a:lnTo>
                  <a:pt x="629" y="325"/>
                </a:lnTo>
                <a:lnTo>
                  <a:pt x="626" y="313"/>
                </a:lnTo>
                <a:lnTo>
                  <a:pt x="621" y="300"/>
                </a:lnTo>
                <a:lnTo>
                  <a:pt x="616" y="288"/>
                </a:lnTo>
                <a:lnTo>
                  <a:pt x="610" y="276"/>
                </a:lnTo>
                <a:lnTo>
                  <a:pt x="603" y="264"/>
                </a:lnTo>
                <a:lnTo>
                  <a:pt x="603" y="264"/>
                </a:lnTo>
                <a:lnTo>
                  <a:pt x="594" y="253"/>
                </a:lnTo>
                <a:lnTo>
                  <a:pt x="582" y="241"/>
                </a:lnTo>
                <a:lnTo>
                  <a:pt x="556" y="219"/>
                </a:lnTo>
                <a:lnTo>
                  <a:pt x="533" y="202"/>
                </a:lnTo>
                <a:lnTo>
                  <a:pt x="524" y="195"/>
                </a:lnTo>
                <a:lnTo>
                  <a:pt x="506" y="169"/>
                </a:lnTo>
                <a:lnTo>
                  <a:pt x="506" y="169"/>
                </a:lnTo>
                <a:lnTo>
                  <a:pt x="508" y="164"/>
                </a:lnTo>
                <a:lnTo>
                  <a:pt x="514" y="152"/>
                </a:lnTo>
                <a:lnTo>
                  <a:pt x="518" y="146"/>
                </a:lnTo>
                <a:lnTo>
                  <a:pt x="523" y="140"/>
                </a:lnTo>
                <a:lnTo>
                  <a:pt x="527" y="135"/>
                </a:lnTo>
                <a:lnTo>
                  <a:pt x="532" y="133"/>
                </a:lnTo>
                <a:lnTo>
                  <a:pt x="532" y="133"/>
                </a:lnTo>
                <a:lnTo>
                  <a:pt x="539" y="130"/>
                </a:lnTo>
                <a:lnTo>
                  <a:pt x="541" y="129"/>
                </a:lnTo>
                <a:lnTo>
                  <a:pt x="543" y="127"/>
                </a:lnTo>
                <a:lnTo>
                  <a:pt x="544" y="120"/>
                </a:lnTo>
                <a:lnTo>
                  <a:pt x="545" y="108"/>
                </a:lnTo>
                <a:lnTo>
                  <a:pt x="545" y="108"/>
                </a:lnTo>
                <a:lnTo>
                  <a:pt x="545" y="92"/>
                </a:lnTo>
                <a:lnTo>
                  <a:pt x="545" y="77"/>
                </a:lnTo>
                <a:lnTo>
                  <a:pt x="545" y="62"/>
                </a:lnTo>
                <a:lnTo>
                  <a:pt x="545" y="62"/>
                </a:lnTo>
                <a:lnTo>
                  <a:pt x="553" y="47"/>
                </a:lnTo>
                <a:lnTo>
                  <a:pt x="556" y="37"/>
                </a:lnTo>
                <a:lnTo>
                  <a:pt x="559" y="31"/>
                </a:lnTo>
                <a:lnTo>
                  <a:pt x="559" y="31"/>
                </a:lnTo>
                <a:lnTo>
                  <a:pt x="556" y="22"/>
                </a:lnTo>
                <a:lnTo>
                  <a:pt x="555" y="16"/>
                </a:lnTo>
                <a:lnTo>
                  <a:pt x="553" y="12"/>
                </a:lnTo>
                <a:lnTo>
                  <a:pt x="550" y="11"/>
                </a:lnTo>
                <a:lnTo>
                  <a:pt x="550" y="11"/>
                </a:lnTo>
                <a:lnTo>
                  <a:pt x="543" y="9"/>
                </a:lnTo>
                <a:lnTo>
                  <a:pt x="535" y="7"/>
                </a:lnTo>
                <a:lnTo>
                  <a:pt x="524" y="6"/>
                </a:lnTo>
                <a:lnTo>
                  <a:pt x="524" y="6"/>
                </a:lnTo>
                <a:close/>
                <a:moveTo>
                  <a:pt x="322" y="596"/>
                </a:moveTo>
                <a:lnTo>
                  <a:pt x="329" y="636"/>
                </a:lnTo>
                <a:lnTo>
                  <a:pt x="390" y="649"/>
                </a:lnTo>
                <a:lnTo>
                  <a:pt x="390" y="649"/>
                </a:lnTo>
                <a:lnTo>
                  <a:pt x="353" y="781"/>
                </a:lnTo>
                <a:lnTo>
                  <a:pt x="353" y="781"/>
                </a:lnTo>
                <a:lnTo>
                  <a:pt x="352" y="781"/>
                </a:lnTo>
                <a:lnTo>
                  <a:pt x="350" y="780"/>
                </a:lnTo>
                <a:lnTo>
                  <a:pt x="347" y="776"/>
                </a:lnTo>
                <a:lnTo>
                  <a:pt x="336" y="761"/>
                </a:lnTo>
                <a:lnTo>
                  <a:pt x="324" y="742"/>
                </a:lnTo>
                <a:lnTo>
                  <a:pt x="316" y="728"/>
                </a:lnTo>
                <a:lnTo>
                  <a:pt x="316" y="728"/>
                </a:lnTo>
                <a:lnTo>
                  <a:pt x="314" y="723"/>
                </a:lnTo>
                <a:lnTo>
                  <a:pt x="312" y="716"/>
                </a:lnTo>
                <a:lnTo>
                  <a:pt x="310" y="702"/>
                </a:lnTo>
                <a:lnTo>
                  <a:pt x="308" y="684"/>
                </a:lnTo>
                <a:lnTo>
                  <a:pt x="308" y="684"/>
                </a:lnTo>
                <a:lnTo>
                  <a:pt x="308" y="678"/>
                </a:lnTo>
                <a:lnTo>
                  <a:pt x="311" y="667"/>
                </a:lnTo>
                <a:lnTo>
                  <a:pt x="316" y="644"/>
                </a:lnTo>
                <a:lnTo>
                  <a:pt x="316" y="644"/>
                </a:lnTo>
                <a:lnTo>
                  <a:pt x="319" y="616"/>
                </a:lnTo>
                <a:lnTo>
                  <a:pt x="322" y="596"/>
                </a:lnTo>
                <a:lnTo>
                  <a:pt x="322" y="596"/>
                </a:lnTo>
                <a:close/>
                <a:moveTo>
                  <a:pt x="355" y="981"/>
                </a:moveTo>
                <a:lnTo>
                  <a:pt x="366" y="994"/>
                </a:lnTo>
                <a:lnTo>
                  <a:pt x="366" y="994"/>
                </a:lnTo>
                <a:lnTo>
                  <a:pt x="373" y="1016"/>
                </a:lnTo>
                <a:lnTo>
                  <a:pt x="377" y="1030"/>
                </a:lnTo>
                <a:lnTo>
                  <a:pt x="379" y="1039"/>
                </a:lnTo>
                <a:lnTo>
                  <a:pt x="379" y="1039"/>
                </a:lnTo>
                <a:lnTo>
                  <a:pt x="381" y="1044"/>
                </a:lnTo>
                <a:lnTo>
                  <a:pt x="383" y="1050"/>
                </a:lnTo>
                <a:lnTo>
                  <a:pt x="387" y="1060"/>
                </a:lnTo>
                <a:lnTo>
                  <a:pt x="387" y="1060"/>
                </a:lnTo>
                <a:lnTo>
                  <a:pt x="387" y="1068"/>
                </a:lnTo>
                <a:lnTo>
                  <a:pt x="387" y="1080"/>
                </a:lnTo>
                <a:lnTo>
                  <a:pt x="384" y="1097"/>
                </a:lnTo>
                <a:lnTo>
                  <a:pt x="384" y="1097"/>
                </a:lnTo>
                <a:lnTo>
                  <a:pt x="377" y="1094"/>
                </a:lnTo>
                <a:lnTo>
                  <a:pt x="361" y="1087"/>
                </a:lnTo>
                <a:lnTo>
                  <a:pt x="361" y="1087"/>
                </a:lnTo>
                <a:lnTo>
                  <a:pt x="349" y="1082"/>
                </a:lnTo>
                <a:lnTo>
                  <a:pt x="336" y="1080"/>
                </a:lnTo>
                <a:lnTo>
                  <a:pt x="322" y="1079"/>
                </a:lnTo>
                <a:lnTo>
                  <a:pt x="322" y="1079"/>
                </a:lnTo>
                <a:lnTo>
                  <a:pt x="322" y="1075"/>
                </a:lnTo>
                <a:lnTo>
                  <a:pt x="324" y="1058"/>
                </a:lnTo>
                <a:lnTo>
                  <a:pt x="324" y="1058"/>
                </a:lnTo>
                <a:lnTo>
                  <a:pt x="330" y="1028"/>
                </a:lnTo>
                <a:lnTo>
                  <a:pt x="335" y="1012"/>
                </a:lnTo>
                <a:lnTo>
                  <a:pt x="344" y="1010"/>
                </a:lnTo>
                <a:lnTo>
                  <a:pt x="355" y="9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9">
            <a:extLst>
              <a:ext uri="{FF2B5EF4-FFF2-40B4-BE49-F238E27FC236}">
                <a16:creationId xmlns:a16="http://schemas.microsoft.com/office/drawing/2014/main" id="{CF9E891C-8075-47B6-903B-22B49C59F8E0}"/>
              </a:ext>
            </a:extLst>
          </p:cNvPr>
          <p:cNvSpPr>
            <a:spLocks noEditPoints="1"/>
          </p:cNvSpPr>
          <p:nvPr/>
        </p:nvSpPr>
        <p:spPr bwMode="auto">
          <a:xfrm>
            <a:off x="6393314" y="784007"/>
            <a:ext cx="945105" cy="1634098"/>
          </a:xfrm>
          <a:custGeom>
            <a:avLst/>
            <a:gdLst>
              <a:gd name="T0" fmla="*/ 43 w 679"/>
              <a:gd name="T1" fmla="*/ 334 h 1174"/>
              <a:gd name="T2" fmla="*/ 24 w 679"/>
              <a:gd name="T3" fmla="*/ 421 h 1174"/>
              <a:gd name="T4" fmla="*/ 43 w 679"/>
              <a:gd name="T5" fmla="*/ 487 h 1174"/>
              <a:gd name="T6" fmla="*/ 33 w 679"/>
              <a:gd name="T7" fmla="*/ 633 h 1174"/>
              <a:gd name="T8" fmla="*/ 45 w 679"/>
              <a:gd name="T9" fmla="*/ 831 h 1174"/>
              <a:gd name="T10" fmla="*/ 36 w 679"/>
              <a:gd name="T11" fmla="*/ 939 h 1174"/>
              <a:gd name="T12" fmla="*/ 23 w 679"/>
              <a:gd name="T13" fmla="*/ 1063 h 1174"/>
              <a:gd name="T14" fmla="*/ 1 w 679"/>
              <a:gd name="T15" fmla="*/ 1170 h 1174"/>
              <a:gd name="T16" fmla="*/ 82 w 679"/>
              <a:gd name="T17" fmla="*/ 1165 h 1174"/>
              <a:gd name="T18" fmla="*/ 64 w 679"/>
              <a:gd name="T19" fmla="*/ 1097 h 1174"/>
              <a:gd name="T20" fmla="*/ 110 w 679"/>
              <a:gd name="T21" fmla="*/ 977 h 1174"/>
              <a:gd name="T22" fmla="*/ 138 w 679"/>
              <a:gd name="T23" fmla="*/ 859 h 1174"/>
              <a:gd name="T24" fmla="*/ 191 w 679"/>
              <a:gd name="T25" fmla="*/ 958 h 1174"/>
              <a:gd name="T26" fmla="*/ 153 w 679"/>
              <a:gd name="T27" fmla="*/ 1071 h 1174"/>
              <a:gd name="T28" fmla="*/ 149 w 679"/>
              <a:gd name="T29" fmla="*/ 1121 h 1174"/>
              <a:gd name="T30" fmla="*/ 254 w 679"/>
              <a:gd name="T31" fmla="*/ 1137 h 1174"/>
              <a:gd name="T32" fmla="*/ 259 w 679"/>
              <a:gd name="T33" fmla="*/ 1107 h 1174"/>
              <a:gd name="T34" fmla="*/ 207 w 679"/>
              <a:gd name="T35" fmla="*/ 1047 h 1174"/>
              <a:gd name="T36" fmla="*/ 261 w 679"/>
              <a:gd name="T37" fmla="*/ 892 h 1174"/>
              <a:gd name="T38" fmla="*/ 220 w 679"/>
              <a:gd name="T39" fmla="*/ 768 h 1174"/>
              <a:gd name="T40" fmla="*/ 222 w 679"/>
              <a:gd name="T41" fmla="*/ 710 h 1174"/>
              <a:gd name="T42" fmla="*/ 242 w 679"/>
              <a:gd name="T43" fmla="*/ 698 h 1174"/>
              <a:gd name="T44" fmla="*/ 229 w 679"/>
              <a:gd name="T45" fmla="*/ 673 h 1174"/>
              <a:gd name="T46" fmla="*/ 303 w 679"/>
              <a:gd name="T47" fmla="*/ 657 h 1174"/>
              <a:gd name="T48" fmla="*/ 344 w 679"/>
              <a:gd name="T49" fmla="*/ 912 h 1174"/>
              <a:gd name="T50" fmla="*/ 379 w 679"/>
              <a:gd name="T51" fmla="*/ 1140 h 1174"/>
              <a:gd name="T52" fmla="*/ 404 w 679"/>
              <a:gd name="T53" fmla="*/ 1162 h 1174"/>
              <a:gd name="T54" fmla="*/ 463 w 679"/>
              <a:gd name="T55" fmla="*/ 1135 h 1174"/>
              <a:gd name="T56" fmla="*/ 447 w 679"/>
              <a:gd name="T57" fmla="*/ 987 h 1174"/>
              <a:gd name="T58" fmla="*/ 435 w 679"/>
              <a:gd name="T59" fmla="*/ 752 h 1174"/>
              <a:gd name="T60" fmla="*/ 472 w 679"/>
              <a:gd name="T61" fmla="*/ 1030 h 1174"/>
              <a:gd name="T62" fmla="*/ 491 w 679"/>
              <a:gd name="T63" fmla="*/ 1115 h 1174"/>
              <a:gd name="T64" fmla="*/ 563 w 679"/>
              <a:gd name="T65" fmla="*/ 1112 h 1174"/>
              <a:gd name="T66" fmla="*/ 585 w 679"/>
              <a:gd name="T67" fmla="*/ 1069 h 1174"/>
              <a:gd name="T68" fmla="*/ 555 w 679"/>
              <a:gd name="T69" fmla="*/ 877 h 1174"/>
              <a:gd name="T70" fmla="*/ 545 w 679"/>
              <a:gd name="T71" fmla="*/ 713 h 1174"/>
              <a:gd name="T72" fmla="*/ 572 w 679"/>
              <a:gd name="T73" fmla="*/ 606 h 1174"/>
              <a:gd name="T74" fmla="*/ 519 w 679"/>
              <a:gd name="T75" fmla="*/ 372 h 1174"/>
              <a:gd name="T76" fmla="*/ 634 w 679"/>
              <a:gd name="T77" fmla="*/ 549 h 1174"/>
              <a:gd name="T78" fmla="*/ 640 w 679"/>
              <a:gd name="T79" fmla="*/ 623 h 1174"/>
              <a:gd name="T80" fmla="*/ 656 w 679"/>
              <a:gd name="T81" fmla="*/ 614 h 1174"/>
              <a:gd name="T82" fmla="*/ 644 w 679"/>
              <a:gd name="T83" fmla="*/ 650 h 1174"/>
              <a:gd name="T84" fmla="*/ 674 w 679"/>
              <a:gd name="T85" fmla="*/ 569 h 1174"/>
              <a:gd name="T86" fmla="*/ 644 w 679"/>
              <a:gd name="T87" fmla="*/ 388 h 1174"/>
              <a:gd name="T88" fmla="*/ 500 w 679"/>
              <a:gd name="T89" fmla="*/ 186 h 1174"/>
              <a:gd name="T90" fmla="*/ 456 w 679"/>
              <a:gd name="T91" fmla="*/ 130 h 1174"/>
              <a:gd name="T92" fmla="*/ 477 w 679"/>
              <a:gd name="T93" fmla="*/ 68 h 1174"/>
              <a:gd name="T94" fmla="*/ 442 w 679"/>
              <a:gd name="T95" fmla="*/ 23 h 1174"/>
              <a:gd name="T96" fmla="*/ 343 w 679"/>
              <a:gd name="T97" fmla="*/ 29 h 1174"/>
              <a:gd name="T98" fmla="*/ 324 w 679"/>
              <a:gd name="T99" fmla="*/ 112 h 1174"/>
              <a:gd name="T100" fmla="*/ 307 w 679"/>
              <a:gd name="T101" fmla="*/ 181 h 1174"/>
              <a:gd name="T102" fmla="*/ 235 w 679"/>
              <a:gd name="T103" fmla="*/ 230 h 1174"/>
              <a:gd name="T104" fmla="*/ 189 w 679"/>
              <a:gd name="T105" fmla="*/ 404 h 1174"/>
              <a:gd name="T106" fmla="*/ 229 w 679"/>
              <a:gd name="T107" fmla="*/ 581 h 1174"/>
              <a:gd name="T108" fmla="*/ 166 w 679"/>
              <a:gd name="T109" fmla="*/ 511 h 1174"/>
              <a:gd name="T110" fmla="*/ 147 w 679"/>
              <a:gd name="T111" fmla="*/ 455 h 1174"/>
              <a:gd name="T112" fmla="*/ 164 w 679"/>
              <a:gd name="T113" fmla="*/ 399 h 1174"/>
              <a:gd name="T114" fmla="*/ 147 w 679"/>
              <a:gd name="T115" fmla="*/ 367 h 1174"/>
              <a:gd name="T116" fmla="*/ 163 w 679"/>
              <a:gd name="T117" fmla="*/ 327 h 1174"/>
              <a:gd name="T118" fmla="*/ 291 w 679"/>
              <a:gd name="T119" fmla="*/ 597 h 1174"/>
              <a:gd name="T120" fmla="*/ 289 w 679"/>
              <a:gd name="T121" fmla="*/ 472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1174">
                <a:moveTo>
                  <a:pt x="142" y="332"/>
                </a:moveTo>
                <a:lnTo>
                  <a:pt x="142" y="332"/>
                </a:lnTo>
                <a:lnTo>
                  <a:pt x="119" y="321"/>
                </a:lnTo>
                <a:lnTo>
                  <a:pt x="100" y="314"/>
                </a:lnTo>
                <a:lnTo>
                  <a:pt x="92" y="310"/>
                </a:lnTo>
                <a:lnTo>
                  <a:pt x="84" y="309"/>
                </a:lnTo>
                <a:lnTo>
                  <a:pt x="84" y="309"/>
                </a:lnTo>
                <a:lnTo>
                  <a:pt x="78" y="310"/>
                </a:lnTo>
                <a:lnTo>
                  <a:pt x="71" y="313"/>
                </a:lnTo>
                <a:lnTo>
                  <a:pt x="63" y="317"/>
                </a:lnTo>
                <a:lnTo>
                  <a:pt x="55" y="324"/>
                </a:lnTo>
                <a:lnTo>
                  <a:pt x="43" y="334"/>
                </a:lnTo>
                <a:lnTo>
                  <a:pt x="39" y="339"/>
                </a:lnTo>
                <a:lnTo>
                  <a:pt x="39" y="339"/>
                </a:lnTo>
                <a:lnTo>
                  <a:pt x="35" y="342"/>
                </a:lnTo>
                <a:lnTo>
                  <a:pt x="28" y="350"/>
                </a:lnTo>
                <a:lnTo>
                  <a:pt x="24" y="355"/>
                </a:lnTo>
                <a:lnTo>
                  <a:pt x="21" y="361"/>
                </a:lnTo>
                <a:lnTo>
                  <a:pt x="18" y="367"/>
                </a:lnTo>
                <a:lnTo>
                  <a:pt x="17" y="374"/>
                </a:lnTo>
                <a:lnTo>
                  <a:pt x="17" y="374"/>
                </a:lnTo>
                <a:lnTo>
                  <a:pt x="19" y="390"/>
                </a:lnTo>
                <a:lnTo>
                  <a:pt x="22" y="404"/>
                </a:lnTo>
                <a:lnTo>
                  <a:pt x="24" y="421"/>
                </a:lnTo>
                <a:lnTo>
                  <a:pt x="27" y="437"/>
                </a:lnTo>
                <a:lnTo>
                  <a:pt x="29" y="451"/>
                </a:lnTo>
                <a:lnTo>
                  <a:pt x="39" y="453"/>
                </a:lnTo>
                <a:lnTo>
                  <a:pt x="43" y="467"/>
                </a:lnTo>
                <a:lnTo>
                  <a:pt x="45" y="457"/>
                </a:lnTo>
                <a:lnTo>
                  <a:pt x="54" y="472"/>
                </a:lnTo>
                <a:lnTo>
                  <a:pt x="59" y="467"/>
                </a:lnTo>
                <a:lnTo>
                  <a:pt x="59" y="476"/>
                </a:lnTo>
                <a:lnTo>
                  <a:pt x="54" y="479"/>
                </a:lnTo>
                <a:lnTo>
                  <a:pt x="54" y="479"/>
                </a:lnTo>
                <a:lnTo>
                  <a:pt x="51" y="481"/>
                </a:lnTo>
                <a:lnTo>
                  <a:pt x="43" y="487"/>
                </a:lnTo>
                <a:lnTo>
                  <a:pt x="34" y="497"/>
                </a:lnTo>
                <a:lnTo>
                  <a:pt x="30" y="503"/>
                </a:lnTo>
                <a:lnTo>
                  <a:pt x="27" y="509"/>
                </a:lnTo>
                <a:lnTo>
                  <a:pt x="27" y="509"/>
                </a:lnTo>
                <a:lnTo>
                  <a:pt x="22" y="523"/>
                </a:lnTo>
                <a:lnTo>
                  <a:pt x="18" y="541"/>
                </a:lnTo>
                <a:lnTo>
                  <a:pt x="17" y="561"/>
                </a:lnTo>
                <a:lnTo>
                  <a:pt x="17" y="579"/>
                </a:lnTo>
                <a:lnTo>
                  <a:pt x="17" y="579"/>
                </a:lnTo>
                <a:lnTo>
                  <a:pt x="19" y="588"/>
                </a:lnTo>
                <a:lnTo>
                  <a:pt x="23" y="602"/>
                </a:lnTo>
                <a:lnTo>
                  <a:pt x="33" y="633"/>
                </a:lnTo>
                <a:lnTo>
                  <a:pt x="42" y="663"/>
                </a:lnTo>
                <a:lnTo>
                  <a:pt x="46" y="675"/>
                </a:lnTo>
                <a:lnTo>
                  <a:pt x="47" y="682"/>
                </a:lnTo>
                <a:lnTo>
                  <a:pt x="47" y="682"/>
                </a:lnTo>
                <a:lnTo>
                  <a:pt x="47" y="692"/>
                </a:lnTo>
                <a:lnTo>
                  <a:pt x="46" y="706"/>
                </a:lnTo>
                <a:lnTo>
                  <a:pt x="40" y="744"/>
                </a:lnTo>
                <a:lnTo>
                  <a:pt x="31" y="794"/>
                </a:lnTo>
                <a:lnTo>
                  <a:pt x="39" y="799"/>
                </a:lnTo>
                <a:lnTo>
                  <a:pt x="39" y="799"/>
                </a:lnTo>
                <a:lnTo>
                  <a:pt x="45" y="831"/>
                </a:lnTo>
                <a:lnTo>
                  <a:pt x="45" y="831"/>
                </a:lnTo>
                <a:lnTo>
                  <a:pt x="45" y="839"/>
                </a:lnTo>
                <a:lnTo>
                  <a:pt x="43" y="849"/>
                </a:lnTo>
                <a:lnTo>
                  <a:pt x="41" y="859"/>
                </a:lnTo>
                <a:lnTo>
                  <a:pt x="39" y="869"/>
                </a:lnTo>
                <a:lnTo>
                  <a:pt x="39" y="869"/>
                </a:lnTo>
                <a:lnTo>
                  <a:pt x="37" y="872"/>
                </a:lnTo>
                <a:lnTo>
                  <a:pt x="36" y="880"/>
                </a:lnTo>
                <a:lnTo>
                  <a:pt x="36" y="896"/>
                </a:lnTo>
                <a:lnTo>
                  <a:pt x="39" y="929"/>
                </a:lnTo>
                <a:lnTo>
                  <a:pt x="39" y="929"/>
                </a:lnTo>
                <a:lnTo>
                  <a:pt x="37" y="934"/>
                </a:lnTo>
                <a:lnTo>
                  <a:pt x="36" y="939"/>
                </a:lnTo>
                <a:lnTo>
                  <a:pt x="30" y="947"/>
                </a:lnTo>
                <a:lnTo>
                  <a:pt x="24" y="954"/>
                </a:lnTo>
                <a:lnTo>
                  <a:pt x="22" y="957"/>
                </a:lnTo>
                <a:lnTo>
                  <a:pt x="29" y="965"/>
                </a:lnTo>
                <a:lnTo>
                  <a:pt x="29" y="965"/>
                </a:lnTo>
                <a:lnTo>
                  <a:pt x="27" y="970"/>
                </a:lnTo>
                <a:lnTo>
                  <a:pt x="23" y="981"/>
                </a:lnTo>
                <a:lnTo>
                  <a:pt x="18" y="995"/>
                </a:lnTo>
                <a:lnTo>
                  <a:pt x="17" y="1004"/>
                </a:lnTo>
                <a:lnTo>
                  <a:pt x="17" y="1012"/>
                </a:lnTo>
                <a:lnTo>
                  <a:pt x="17" y="1012"/>
                </a:lnTo>
                <a:lnTo>
                  <a:pt x="23" y="1063"/>
                </a:lnTo>
                <a:lnTo>
                  <a:pt x="27" y="1097"/>
                </a:lnTo>
                <a:lnTo>
                  <a:pt x="27" y="1097"/>
                </a:lnTo>
                <a:lnTo>
                  <a:pt x="24" y="1103"/>
                </a:lnTo>
                <a:lnTo>
                  <a:pt x="18" y="1113"/>
                </a:lnTo>
                <a:lnTo>
                  <a:pt x="8" y="1130"/>
                </a:lnTo>
                <a:lnTo>
                  <a:pt x="8" y="1130"/>
                </a:lnTo>
                <a:lnTo>
                  <a:pt x="5" y="1138"/>
                </a:lnTo>
                <a:lnTo>
                  <a:pt x="2" y="1152"/>
                </a:lnTo>
                <a:lnTo>
                  <a:pt x="0" y="1164"/>
                </a:lnTo>
                <a:lnTo>
                  <a:pt x="0" y="1167"/>
                </a:lnTo>
                <a:lnTo>
                  <a:pt x="1" y="1170"/>
                </a:lnTo>
                <a:lnTo>
                  <a:pt x="1" y="1170"/>
                </a:lnTo>
                <a:lnTo>
                  <a:pt x="7" y="1172"/>
                </a:lnTo>
                <a:lnTo>
                  <a:pt x="18" y="1173"/>
                </a:lnTo>
                <a:lnTo>
                  <a:pt x="30" y="1174"/>
                </a:lnTo>
                <a:lnTo>
                  <a:pt x="43" y="1174"/>
                </a:lnTo>
                <a:lnTo>
                  <a:pt x="43" y="1174"/>
                </a:lnTo>
                <a:lnTo>
                  <a:pt x="51" y="1173"/>
                </a:lnTo>
                <a:lnTo>
                  <a:pt x="55" y="1173"/>
                </a:lnTo>
                <a:lnTo>
                  <a:pt x="61" y="1170"/>
                </a:lnTo>
                <a:lnTo>
                  <a:pt x="61" y="1170"/>
                </a:lnTo>
                <a:lnTo>
                  <a:pt x="66" y="1168"/>
                </a:lnTo>
                <a:lnTo>
                  <a:pt x="75" y="1167"/>
                </a:lnTo>
                <a:lnTo>
                  <a:pt x="82" y="1165"/>
                </a:lnTo>
                <a:lnTo>
                  <a:pt x="87" y="1162"/>
                </a:lnTo>
                <a:lnTo>
                  <a:pt x="87" y="1162"/>
                </a:lnTo>
                <a:lnTo>
                  <a:pt x="88" y="1161"/>
                </a:lnTo>
                <a:lnTo>
                  <a:pt x="89" y="1159"/>
                </a:lnTo>
                <a:lnTo>
                  <a:pt x="89" y="1153"/>
                </a:lnTo>
                <a:lnTo>
                  <a:pt x="88" y="1148"/>
                </a:lnTo>
                <a:lnTo>
                  <a:pt x="87" y="1144"/>
                </a:lnTo>
                <a:lnTo>
                  <a:pt x="87" y="1144"/>
                </a:lnTo>
                <a:lnTo>
                  <a:pt x="83" y="1141"/>
                </a:lnTo>
                <a:lnTo>
                  <a:pt x="77" y="1138"/>
                </a:lnTo>
                <a:lnTo>
                  <a:pt x="69" y="1135"/>
                </a:lnTo>
                <a:lnTo>
                  <a:pt x="64" y="1097"/>
                </a:lnTo>
                <a:lnTo>
                  <a:pt x="64" y="1097"/>
                </a:lnTo>
                <a:lnTo>
                  <a:pt x="60" y="1094"/>
                </a:lnTo>
                <a:lnTo>
                  <a:pt x="58" y="1090"/>
                </a:lnTo>
                <a:lnTo>
                  <a:pt x="57" y="1084"/>
                </a:lnTo>
                <a:lnTo>
                  <a:pt x="57" y="1084"/>
                </a:lnTo>
                <a:lnTo>
                  <a:pt x="60" y="1065"/>
                </a:lnTo>
                <a:lnTo>
                  <a:pt x="67" y="1031"/>
                </a:lnTo>
                <a:lnTo>
                  <a:pt x="77" y="987"/>
                </a:lnTo>
                <a:lnTo>
                  <a:pt x="77" y="987"/>
                </a:lnTo>
                <a:lnTo>
                  <a:pt x="93" y="983"/>
                </a:lnTo>
                <a:lnTo>
                  <a:pt x="105" y="979"/>
                </a:lnTo>
                <a:lnTo>
                  <a:pt x="110" y="977"/>
                </a:lnTo>
                <a:lnTo>
                  <a:pt x="112" y="975"/>
                </a:lnTo>
                <a:lnTo>
                  <a:pt x="112" y="975"/>
                </a:lnTo>
                <a:lnTo>
                  <a:pt x="114" y="971"/>
                </a:lnTo>
                <a:lnTo>
                  <a:pt x="114" y="966"/>
                </a:lnTo>
                <a:lnTo>
                  <a:pt x="114" y="952"/>
                </a:lnTo>
                <a:lnTo>
                  <a:pt x="114" y="936"/>
                </a:lnTo>
                <a:lnTo>
                  <a:pt x="114" y="922"/>
                </a:lnTo>
                <a:lnTo>
                  <a:pt x="114" y="922"/>
                </a:lnTo>
                <a:lnTo>
                  <a:pt x="119" y="905"/>
                </a:lnTo>
                <a:lnTo>
                  <a:pt x="128" y="884"/>
                </a:lnTo>
                <a:lnTo>
                  <a:pt x="138" y="859"/>
                </a:lnTo>
                <a:lnTo>
                  <a:pt x="138" y="859"/>
                </a:lnTo>
                <a:lnTo>
                  <a:pt x="175" y="884"/>
                </a:lnTo>
                <a:lnTo>
                  <a:pt x="175" y="884"/>
                </a:lnTo>
                <a:lnTo>
                  <a:pt x="176" y="888"/>
                </a:lnTo>
                <a:lnTo>
                  <a:pt x="176" y="894"/>
                </a:lnTo>
                <a:lnTo>
                  <a:pt x="173" y="910"/>
                </a:lnTo>
                <a:lnTo>
                  <a:pt x="173" y="910"/>
                </a:lnTo>
                <a:lnTo>
                  <a:pt x="173" y="914"/>
                </a:lnTo>
                <a:lnTo>
                  <a:pt x="176" y="919"/>
                </a:lnTo>
                <a:lnTo>
                  <a:pt x="184" y="931"/>
                </a:lnTo>
                <a:lnTo>
                  <a:pt x="196" y="945"/>
                </a:lnTo>
                <a:lnTo>
                  <a:pt x="196" y="945"/>
                </a:lnTo>
                <a:lnTo>
                  <a:pt x="191" y="958"/>
                </a:lnTo>
                <a:lnTo>
                  <a:pt x="184" y="979"/>
                </a:lnTo>
                <a:lnTo>
                  <a:pt x="184" y="979"/>
                </a:lnTo>
                <a:lnTo>
                  <a:pt x="181" y="995"/>
                </a:lnTo>
                <a:lnTo>
                  <a:pt x="176" y="1017"/>
                </a:lnTo>
                <a:lnTo>
                  <a:pt x="171" y="1047"/>
                </a:lnTo>
                <a:lnTo>
                  <a:pt x="171" y="1047"/>
                </a:lnTo>
                <a:lnTo>
                  <a:pt x="169" y="1049"/>
                </a:lnTo>
                <a:lnTo>
                  <a:pt x="165" y="1053"/>
                </a:lnTo>
                <a:lnTo>
                  <a:pt x="161" y="1058"/>
                </a:lnTo>
                <a:lnTo>
                  <a:pt x="157" y="1063"/>
                </a:lnTo>
                <a:lnTo>
                  <a:pt x="157" y="1063"/>
                </a:lnTo>
                <a:lnTo>
                  <a:pt x="153" y="1071"/>
                </a:lnTo>
                <a:lnTo>
                  <a:pt x="151" y="1079"/>
                </a:lnTo>
                <a:lnTo>
                  <a:pt x="147" y="1091"/>
                </a:lnTo>
                <a:lnTo>
                  <a:pt x="147" y="1091"/>
                </a:lnTo>
                <a:lnTo>
                  <a:pt x="134" y="1093"/>
                </a:lnTo>
                <a:lnTo>
                  <a:pt x="134" y="1093"/>
                </a:lnTo>
                <a:lnTo>
                  <a:pt x="132" y="1094"/>
                </a:lnTo>
                <a:lnTo>
                  <a:pt x="131" y="1096"/>
                </a:lnTo>
                <a:lnTo>
                  <a:pt x="131" y="1102"/>
                </a:lnTo>
                <a:lnTo>
                  <a:pt x="131" y="1112"/>
                </a:lnTo>
                <a:lnTo>
                  <a:pt x="131" y="1112"/>
                </a:lnTo>
                <a:lnTo>
                  <a:pt x="138" y="1117"/>
                </a:lnTo>
                <a:lnTo>
                  <a:pt x="149" y="1121"/>
                </a:lnTo>
                <a:lnTo>
                  <a:pt x="164" y="1125"/>
                </a:lnTo>
                <a:lnTo>
                  <a:pt x="164" y="1125"/>
                </a:lnTo>
                <a:lnTo>
                  <a:pt x="178" y="1129"/>
                </a:lnTo>
                <a:lnTo>
                  <a:pt x="188" y="1129"/>
                </a:lnTo>
                <a:lnTo>
                  <a:pt x="196" y="1127"/>
                </a:lnTo>
                <a:lnTo>
                  <a:pt x="196" y="1127"/>
                </a:lnTo>
                <a:lnTo>
                  <a:pt x="214" y="1135"/>
                </a:lnTo>
                <a:lnTo>
                  <a:pt x="214" y="1135"/>
                </a:lnTo>
                <a:lnTo>
                  <a:pt x="219" y="1136"/>
                </a:lnTo>
                <a:lnTo>
                  <a:pt x="229" y="1137"/>
                </a:lnTo>
                <a:lnTo>
                  <a:pt x="241" y="1137"/>
                </a:lnTo>
                <a:lnTo>
                  <a:pt x="254" y="1137"/>
                </a:lnTo>
                <a:lnTo>
                  <a:pt x="254" y="1137"/>
                </a:lnTo>
                <a:lnTo>
                  <a:pt x="264" y="1136"/>
                </a:lnTo>
                <a:lnTo>
                  <a:pt x="267" y="1135"/>
                </a:lnTo>
                <a:lnTo>
                  <a:pt x="267" y="1132"/>
                </a:lnTo>
                <a:lnTo>
                  <a:pt x="268" y="1127"/>
                </a:lnTo>
                <a:lnTo>
                  <a:pt x="268" y="1127"/>
                </a:lnTo>
                <a:lnTo>
                  <a:pt x="268" y="1124"/>
                </a:lnTo>
                <a:lnTo>
                  <a:pt x="267" y="1123"/>
                </a:lnTo>
                <a:lnTo>
                  <a:pt x="266" y="1124"/>
                </a:lnTo>
                <a:lnTo>
                  <a:pt x="266" y="1124"/>
                </a:lnTo>
                <a:lnTo>
                  <a:pt x="264" y="1118"/>
                </a:lnTo>
                <a:lnTo>
                  <a:pt x="259" y="1107"/>
                </a:lnTo>
                <a:lnTo>
                  <a:pt x="259" y="1107"/>
                </a:lnTo>
                <a:lnTo>
                  <a:pt x="256" y="1105"/>
                </a:lnTo>
                <a:lnTo>
                  <a:pt x="254" y="1103"/>
                </a:lnTo>
                <a:lnTo>
                  <a:pt x="247" y="1102"/>
                </a:lnTo>
                <a:lnTo>
                  <a:pt x="238" y="1102"/>
                </a:lnTo>
                <a:lnTo>
                  <a:pt x="238" y="1102"/>
                </a:lnTo>
                <a:lnTo>
                  <a:pt x="232" y="1097"/>
                </a:lnTo>
                <a:lnTo>
                  <a:pt x="228" y="1090"/>
                </a:lnTo>
                <a:lnTo>
                  <a:pt x="222" y="1079"/>
                </a:lnTo>
                <a:lnTo>
                  <a:pt x="222" y="1079"/>
                </a:lnTo>
                <a:lnTo>
                  <a:pt x="212" y="1056"/>
                </a:lnTo>
                <a:lnTo>
                  <a:pt x="207" y="1047"/>
                </a:lnTo>
                <a:lnTo>
                  <a:pt x="207" y="1047"/>
                </a:lnTo>
                <a:lnTo>
                  <a:pt x="217" y="1026"/>
                </a:lnTo>
                <a:lnTo>
                  <a:pt x="234" y="991"/>
                </a:lnTo>
                <a:lnTo>
                  <a:pt x="234" y="991"/>
                </a:lnTo>
                <a:lnTo>
                  <a:pt x="236" y="983"/>
                </a:lnTo>
                <a:lnTo>
                  <a:pt x="238" y="973"/>
                </a:lnTo>
                <a:lnTo>
                  <a:pt x="242" y="955"/>
                </a:lnTo>
                <a:lnTo>
                  <a:pt x="244" y="935"/>
                </a:lnTo>
                <a:lnTo>
                  <a:pt x="264" y="924"/>
                </a:lnTo>
                <a:lnTo>
                  <a:pt x="264" y="924"/>
                </a:lnTo>
                <a:lnTo>
                  <a:pt x="262" y="907"/>
                </a:lnTo>
                <a:lnTo>
                  <a:pt x="261" y="892"/>
                </a:lnTo>
                <a:lnTo>
                  <a:pt x="259" y="875"/>
                </a:lnTo>
                <a:lnTo>
                  <a:pt x="259" y="875"/>
                </a:lnTo>
                <a:lnTo>
                  <a:pt x="255" y="865"/>
                </a:lnTo>
                <a:lnTo>
                  <a:pt x="250" y="851"/>
                </a:lnTo>
                <a:lnTo>
                  <a:pt x="236" y="818"/>
                </a:lnTo>
                <a:lnTo>
                  <a:pt x="217" y="777"/>
                </a:lnTo>
                <a:lnTo>
                  <a:pt x="217" y="777"/>
                </a:lnTo>
                <a:lnTo>
                  <a:pt x="219" y="776"/>
                </a:lnTo>
                <a:lnTo>
                  <a:pt x="220" y="774"/>
                </a:lnTo>
                <a:lnTo>
                  <a:pt x="222" y="771"/>
                </a:lnTo>
                <a:lnTo>
                  <a:pt x="222" y="771"/>
                </a:lnTo>
                <a:lnTo>
                  <a:pt x="220" y="768"/>
                </a:lnTo>
                <a:lnTo>
                  <a:pt x="217" y="762"/>
                </a:lnTo>
                <a:lnTo>
                  <a:pt x="213" y="757"/>
                </a:lnTo>
                <a:lnTo>
                  <a:pt x="209" y="752"/>
                </a:lnTo>
                <a:lnTo>
                  <a:pt x="209" y="752"/>
                </a:lnTo>
                <a:lnTo>
                  <a:pt x="200" y="716"/>
                </a:lnTo>
                <a:lnTo>
                  <a:pt x="191" y="682"/>
                </a:lnTo>
                <a:lnTo>
                  <a:pt x="191" y="682"/>
                </a:lnTo>
                <a:lnTo>
                  <a:pt x="207" y="701"/>
                </a:lnTo>
                <a:lnTo>
                  <a:pt x="207" y="701"/>
                </a:lnTo>
                <a:lnTo>
                  <a:pt x="214" y="709"/>
                </a:lnTo>
                <a:lnTo>
                  <a:pt x="218" y="710"/>
                </a:lnTo>
                <a:lnTo>
                  <a:pt x="222" y="710"/>
                </a:lnTo>
                <a:lnTo>
                  <a:pt x="222" y="710"/>
                </a:lnTo>
                <a:lnTo>
                  <a:pt x="225" y="710"/>
                </a:lnTo>
                <a:lnTo>
                  <a:pt x="229" y="709"/>
                </a:lnTo>
                <a:lnTo>
                  <a:pt x="230" y="706"/>
                </a:lnTo>
                <a:lnTo>
                  <a:pt x="231" y="704"/>
                </a:lnTo>
                <a:lnTo>
                  <a:pt x="231" y="704"/>
                </a:lnTo>
                <a:lnTo>
                  <a:pt x="232" y="701"/>
                </a:lnTo>
                <a:lnTo>
                  <a:pt x="235" y="699"/>
                </a:lnTo>
                <a:lnTo>
                  <a:pt x="238" y="698"/>
                </a:lnTo>
                <a:lnTo>
                  <a:pt x="240" y="699"/>
                </a:lnTo>
                <a:lnTo>
                  <a:pt x="240" y="699"/>
                </a:lnTo>
                <a:lnTo>
                  <a:pt x="242" y="698"/>
                </a:lnTo>
                <a:lnTo>
                  <a:pt x="244" y="695"/>
                </a:lnTo>
                <a:lnTo>
                  <a:pt x="248" y="691"/>
                </a:lnTo>
                <a:lnTo>
                  <a:pt x="249" y="687"/>
                </a:lnTo>
                <a:lnTo>
                  <a:pt x="249" y="687"/>
                </a:lnTo>
                <a:lnTo>
                  <a:pt x="249" y="686"/>
                </a:lnTo>
                <a:lnTo>
                  <a:pt x="248" y="686"/>
                </a:lnTo>
                <a:lnTo>
                  <a:pt x="244" y="685"/>
                </a:lnTo>
                <a:lnTo>
                  <a:pt x="240" y="685"/>
                </a:lnTo>
                <a:lnTo>
                  <a:pt x="236" y="682"/>
                </a:lnTo>
                <a:lnTo>
                  <a:pt x="236" y="682"/>
                </a:lnTo>
                <a:lnTo>
                  <a:pt x="232" y="679"/>
                </a:lnTo>
                <a:lnTo>
                  <a:pt x="229" y="673"/>
                </a:lnTo>
                <a:lnTo>
                  <a:pt x="224" y="664"/>
                </a:lnTo>
                <a:lnTo>
                  <a:pt x="244" y="662"/>
                </a:lnTo>
                <a:lnTo>
                  <a:pt x="254" y="669"/>
                </a:lnTo>
                <a:lnTo>
                  <a:pt x="254" y="669"/>
                </a:lnTo>
                <a:lnTo>
                  <a:pt x="262" y="670"/>
                </a:lnTo>
                <a:lnTo>
                  <a:pt x="268" y="670"/>
                </a:lnTo>
                <a:lnTo>
                  <a:pt x="274" y="669"/>
                </a:lnTo>
                <a:lnTo>
                  <a:pt x="274" y="669"/>
                </a:lnTo>
                <a:lnTo>
                  <a:pt x="279" y="665"/>
                </a:lnTo>
                <a:lnTo>
                  <a:pt x="283" y="662"/>
                </a:lnTo>
                <a:lnTo>
                  <a:pt x="287" y="657"/>
                </a:lnTo>
                <a:lnTo>
                  <a:pt x="303" y="657"/>
                </a:lnTo>
                <a:lnTo>
                  <a:pt x="303" y="657"/>
                </a:lnTo>
                <a:lnTo>
                  <a:pt x="306" y="681"/>
                </a:lnTo>
                <a:lnTo>
                  <a:pt x="312" y="735"/>
                </a:lnTo>
                <a:lnTo>
                  <a:pt x="317" y="766"/>
                </a:lnTo>
                <a:lnTo>
                  <a:pt x="321" y="797"/>
                </a:lnTo>
                <a:lnTo>
                  <a:pt x="327" y="823"/>
                </a:lnTo>
                <a:lnTo>
                  <a:pt x="333" y="842"/>
                </a:lnTo>
                <a:lnTo>
                  <a:pt x="333" y="842"/>
                </a:lnTo>
                <a:lnTo>
                  <a:pt x="338" y="858"/>
                </a:lnTo>
                <a:lnTo>
                  <a:pt x="341" y="876"/>
                </a:lnTo>
                <a:lnTo>
                  <a:pt x="343" y="894"/>
                </a:lnTo>
                <a:lnTo>
                  <a:pt x="344" y="912"/>
                </a:lnTo>
                <a:lnTo>
                  <a:pt x="347" y="948"/>
                </a:lnTo>
                <a:lnTo>
                  <a:pt x="348" y="965"/>
                </a:lnTo>
                <a:lnTo>
                  <a:pt x="349" y="979"/>
                </a:lnTo>
                <a:lnTo>
                  <a:pt x="349" y="979"/>
                </a:lnTo>
                <a:lnTo>
                  <a:pt x="374" y="1124"/>
                </a:lnTo>
                <a:lnTo>
                  <a:pt x="391" y="1121"/>
                </a:lnTo>
                <a:lnTo>
                  <a:pt x="389" y="1127"/>
                </a:lnTo>
                <a:lnTo>
                  <a:pt x="389" y="1127"/>
                </a:lnTo>
                <a:lnTo>
                  <a:pt x="385" y="1131"/>
                </a:lnTo>
                <a:lnTo>
                  <a:pt x="382" y="1135"/>
                </a:lnTo>
                <a:lnTo>
                  <a:pt x="379" y="1140"/>
                </a:lnTo>
                <a:lnTo>
                  <a:pt x="379" y="1140"/>
                </a:lnTo>
                <a:lnTo>
                  <a:pt x="379" y="1146"/>
                </a:lnTo>
                <a:lnTo>
                  <a:pt x="379" y="1152"/>
                </a:lnTo>
                <a:lnTo>
                  <a:pt x="380" y="1156"/>
                </a:lnTo>
                <a:lnTo>
                  <a:pt x="382" y="1160"/>
                </a:lnTo>
                <a:lnTo>
                  <a:pt x="382" y="1160"/>
                </a:lnTo>
                <a:lnTo>
                  <a:pt x="383" y="1161"/>
                </a:lnTo>
                <a:lnTo>
                  <a:pt x="386" y="1162"/>
                </a:lnTo>
                <a:lnTo>
                  <a:pt x="392" y="1161"/>
                </a:lnTo>
                <a:lnTo>
                  <a:pt x="402" y="1160"/>
                </a:lnTo>
                <a:lnTo>
                  <a:pt x="402" y="1160"/>
                </a:lnTo>
                <a:lnTo>
                  <a:pt x="403" y="1161"/>
                </a:lnTo>
                <a:lnTo>
                  <a:pt x="404" y="1162"/>
                </a:lnTo>
                <a:lnTo>
                  <a:pt x="404" y="1167"/>
                </a:lnTo>
                <a:lnTo>
                  <a:pt x="404" y="1167"/>
                </a:lnTo>
                <a:lnTo>
                  <a:pt x="406" y="1168"/>
                </a:lnTo>
                <a:lnTo>
                  <a:pt x="408" y="1168"/>
                </a:lnTo>
                <a:lnTo>
                  <a:pt x="415" y="1168"/>
                </a:lnTo>
                <a:lnTo>
                  <a:pt x="437" y="1166"/>
                </a:lnTo>
                <a:lnTo>
                  <a:pt x="457" y="1160"/>
                </a:lnTo>
                <a:lnTo>
                  <a:pt x="465" y="1158"/>
                </a:lnTo>
                <a:lnTo>
                  <a:pt x="467" y="1156"/>
                </a:lnTo>
                <a:lnTo>
                  <a:pt x="467" y="1156"/>
                </a:lnTo>
                <a:lnTo>
                  <a:pt x="467" y="1148"/>
                </a:lnTo>
                <a:lnTo>
                  <a:pt x="463" y="1135"/>
                </a:lnTo>
                <a:lnTo>
                  <a:pt x="459" y="1117"/>
                </a:lnTo>
                <a:lnTo>
                  <a:pt x="466" y="1112"/>
                </a:lnTo>
                <a:lnTo>
                  <a:pt x="466" y="1112"/>
                </a:lnTo>
                <a:lnTo>
                  <a:pt x="465" y="1106"/>
                </a:lnTo>
                <a:lnTo>
                  <a:pt x="463" y="1087"/>
                </a:lnTo>
                <a:lnTo>
                  <a:pt x="463" y="1087"/>
                </a:lnTo>
                <a:lnTo>
                  <a:pt x="461" y="1065"/>
                </a:lnTo>
                <a:lnTo>
                  <a:pt x="457" y="1036"/>
                </a:lnTo>
                <a:lnTo>
                  <a:pt x="453" y="1007"/>
                </a:lnTo>
                <a:lnTo>
                  <a:pt x="449" y="995"/>
                </a:lnTo>
                <a:lnTo>
                  <a:pt x="447" y="987"/>
                </a:lnTo>
                <a:lnTo>
                  <a:pt x="447" y="987"/>
                </a:lnTo>
                <a:lnTo>
                  <a:pt x="441" y="966"/>
                </a:lnTo>
                <a:lnTo>
                  <a:pt x="435" y="940"/>
                </a:lnTo>
                <a:lnTo>
                  <a:pt x="430" y="913"/>
                </a:lnTo>
                <a:lnTo>
                  <a:pt x="429" y="901"/>
                </a:lnTo>
                <a:lnTo>
                  <a:pt x="429" y="892"/>
                </a:lnTo>
                <a:lnTo>
                  <a:pt x="429" y="892"/>
                </a:lnTo>
                <a:lnTo>
                  <a:pt x="429" y="876"/>
                </a:lnTo>
                <a:lnTo>
                  <a:pt x="430" y="863"/>
                </a:lnTo>
                <a:lnTo>
                  <a:pt x="433" y="840"/>
                </a:lnTo>
                <a:lnTo>
                  <a:pt x="433" y="840"/>
                </a:lnTo>
                <a:lnTo>
                  <a:pt x="435" y="790"/>
                </a:lnTo>
                <a:lnTo>
                  <a:pt x="435" y="752"/>
                </a:lnTo>
                <a:lnTo>
                  <a:pt x="435" y="752"/>
                </a:lnTo>
                <a:lnTo>
                  <a:pt x="441" y="784"/>
                </a:lnTo>
                <a:lnTo>
                  <a:pt x="445" y="810"/>
                </a:lnTo>
                <a:lnTo>
                  <a:pt x="447" y="827"/>
                </a:lnTo>
                <a:lnTo>
                  <a:pt x="447" y="827"/>
                </a:lnTo>
                <a:lnTo>
                  <a:pt x="449" y="846"/>
                </a:lnTo>
                <a:lnTo>
                  <a:pt x="455" y="876"/>
                </a:lnTo>
                <a:lnTo>
                  <a:pt x="462" y="907"/>
                </a:lnTo>
                <a:lnTo>
                  <a:pt x="466" y="929"/>
                </a:lnTo>
                <a:lnTo>
                  <a:pt x="466" y="929"/>
                </a:lnTo>
                <a:lnTo>
                  <a:pt x="468" y="972"/>
                </a:lnTo>
                <a:lnTo>
                  <a:pt x="472" y="1030"/>
                </a:lnTo>
                <a:lnTo>
                  <a:pt x="472" y="1030"/>
                </a:lnTo>
                <a:lnTo>
                  <a:pt x="473" y="1043"/>
                </a:lnTo>
                <a:lnTo>
                  <a:pt x="476" y="1053"/>
                </a:lnTo>
                <a:lnTo>
                  <a:pt x="478" y="1061"/>
                </a:lnTo>
                <a:lnTo>
                  <a:pt x="480" y="1069"/>
                </a:lnTo>
                <a:lnTo>
                  <a:pt x="485" y="1076"/>
                </a:lnTo>
                <a:lnTo>
                  <a:pt x="489" y="1079"/>
                </a:lnTo>
                <a:lnTo>
                  <a:pt x="494" y="1082"/>
                </a:lnTo>
                <a:lnTo>
                  <a:pt x="494" y="1082"/>
                </a:lnTo>
                <a:lnTo>
                  <a:pt x="491" y="1099"/>
                </a:lnTo>
                <a:lnTo>
                  <a:pt x="491" y="1111"/>
                </a:lnTo>
                <a:lnTo>
                  <a:pt x="491" y="1115"/>
                </a:lnTo>
                <a:lnTo>
                  <a:pt x="494" y="1119"/>
                </a:lnTo>
                <a:lnTo>
                  <a:pt x="494" y="1119"/>
                </a:lnTo>
                <a:lnTo>
                  <a:pt x="496" y="1120"/>
                </a:lnTo>
                <a:lnTo>
                  <a:pt x="500" y="1120"/>
                </a:lnTo>
                <a:lnTo>
                  <a:pt x="509" y="1120"/>
                </a:lnTo>
                <a:lnTo>
                  <a:pt x="521" y="1119"/>
                </a:lnTo>
                <a:lnTo>
                  <a:pt x="534" y="1119"/>
                </a:lnTo>
                <a:lnTo>
                  <a:pt x="534" y="1119"/>
                </a:lnTo>
                <a:lnTo>
                  <a:pt x="547" y="1118"/>
                </a:lnTo>
                <a:lnTo>
                  <a:pt x="553" y="1117"/>
                </a:lnTo>
                <a:lnTo>
                  <a:pt x="563" y="1112"/>
                </a:lnTo>
                <a:lnTo>
                  <a:pt x="563" y="1112"/>
                </a:lnTo>
                <a:lnTo>
                  <a:pt x="569" y="1109"/>
                </a:lnTo>
                <a:lnTo>
                  <a:pt x="574" y="1108"/>
                </a:lnTo>
                <a:lnTo>
                  <a:pt x="578" y="1106"/>
                </a:lnTo>
                <a:lnTo>
                  <a:pt x="581" y="1102"/>
                </a:lnTo>
                <a:lnTo>
                  <a:pt x="581" y="1102"/>
                </a:lnTo>
                <a:lnTo>
                  <a:pt x="585" y="1096"/>
                </a:lnTo>
                <a:lnTo>
                  <a:pt x="587" y="1090"/>
                </a:lnTo>
                <a:lnTo>
                  <a:pt x="589" y="1083"/>
                </a:lnTo>
                <a:lnTo>
                  <a:pt x="589" y="1075"/>
                </a:lnTo>
                <a:lnTo>
                  <a:pt x="589" y="1075"/>
                </a:lnTo>
                <a:lnTo>
                  <a:pt x="587" y="1071"/>
                </a:lnTo>
                <a:lnTo>
                  <a:pt x="585" y="1069"/>
                </a:lnTo>
                <a:lnTo>
                  <a:pt x="581" y="1066"/>
                </a:lnTo>
                <a:lnTo>
                  <a:pt x="578" y="1065"/>
                </a:lnTo>
                <a:lnTo>
                  <a:pt x="572" y="1064"/>
                </a:lnTo>
                <a:lnTo>
                  <a:pt x="569" y="1063"/>
                </a:lnTo>
                <a:lnTo>
                  <a:pt x="569" y="1063"/>
                </a:lnTo>
                <a:lnTo>
                  <a:pt x="571" y="1012"/>
                </a:lnTo>
                <a:lnTo>
                  <a:pt x="571" y="971"/>
                </a:lnTo>
                <a:lnTo>
                  <a:pt x="569" y="954"/>
                </a:lnTo>
                <a:lnTo>
                  <a:pt x="567" y="940"/>
                </a:lnTo>
                <a:lnTo>
                  <a:pt x="567" y="940"/>
                </a:lnTo>
                <a:lnTo>
                  <a:pt x="562" y="912"/>
                </a:lnTo>
                <a:lnTo>
                  <a:pt x="555" y="877"/>
                </a:lnTo>
                <a:lnTo>
                  <a:pt x="550" y="845"/>
                </a:lnTo>
                <a:lnTo>
                  <a:pt x="549" y="833"/>
                </a:lnTo>
                <a:lnTo>
                  <a:pt x="549" y="824"/>
                </a:lnTo>
                <a:lnTo>
                  <a:pt x="549" y="824"/>
                </a:lnTo>
                <a:lnTo>
                  <a:pt x="550" y="807"/>
                </a:lnTo>
                <a:lnTo>
                  <a:pt x="551" y="784"/>
                </a:lnTo>
                <a:lnTo>
                  <a:pt x="550" y="762"/>
                </a:lnTo>
                <a:lnTo>
                  <a:pt x="549" y="750"/>
                </a:lnTo>
                <a:lnTo>
                  <a:pt x="547" y="741"/>
                </a:lnTo>
                <a:lnTo>
                  <a:pt x="547" y="741"/>
                </a:lnTo>
                <a:lnTo>
                  <a:pt x="545" y="729"/>
                </a:lnTo>
                <a:lnTo>
                  <a:pt x="545" y="713"/>
                </a:lnTo>
                <a:lnTo>
                  <a:pt x="545" y="694"/>
                </a:lnTo>
                <a:lnTo>
                  <a:pt x="548" y="675"/>
                </a:lnTo>
                <a:lnTo>
                  <a:pt x="551" y="641"/>
                </a:lnTo>
                <a:lnTo>
                  <a:pt x="554" y="627"/>
                </a:lnTo>
                <a:lnTo>
                  <a:pt x="554" y="627"/>
                </a:lnTo>
                <a:lnTo>
                  <a:pt x="565" y="622"/>
                </a:lnTo>
                <a:lnTo>
                  <a:pt x="572" y="618"/>
                </a:lnTo>
                <a:lnTo>
                  <a:pt x="574" y="616"/>
                </a:lnTo>
                <a:lnTo>
                  <a:pt x="574" y="614"/>
                </a:lnTo>
                <a:lnTo>
                  <a:pt x="574" y="614"/>
                </a:lnTo>
                <a:lnTo>
                  <a:pt x="574" y="610"/>
                </a:lnTo>
                <a:lnTo>
                  <a:pt x="572" y="606"/>
                </a:lnTo>
                <a:lnTo>
                  <a:pt x="567" y="600"/>
                </a:lnTo>
                <a:lnTo>
                  <a:pt x="561" y="592"/>
                </a:lnTo>
                <a:lnTo>
                  <a:pt x="561" y="592"/>
                </a:lnTo>
                <a:lnTo>
                  <a:pt x="555" y="561"/>
                </a:lnTo>
                <a:lnTo>
                  <a:pt x="550" y="529"/>
                </a:lnTo>
                <a:lnTo>
                  <a:pt x="547" y="494"/>
                </a:lnTo>
                <a:lnTo>
                  <a:pt x="547" y="494"/>
                </a:lnTo>
                <a:lnTo>
                  <a:pt x="544" y="476"/>
                </a:lnTo>
                <a:lnTo>
                  <a:pt x="541" y="457"/>
                </a:lnTo>
                <a:lnTo>
                  <a:pt x="531" y="417"/>
                </a:lnTo>
                <a:lnTo>
                  <a:pt x="522" y="385"/>
                </a:lnTo>
                <a:lnTo>
                  <a:pt x="519" y="372"/>
                </a:lnTo>
                <a:lnTo>
                  <a:pt x="519" y="372"/>
                </a:lnTo>
                <a:lnTo>
                  <a:pt x="526" y="385"/>
                </a:lnTo>
                <a:lnTo>
                  <a:pt x="542" y="414"/>
                </a:lnTo>
                <a:lnTo>
                  <a:pt x="565" y="457"/>
                </a:lnTo>
                <a:lnTo>
                  <a:pt x="572" y="453"/>
                </a:lnTo>
                <a:lnTo>
                  <a:pt x="577" y="464"/>
                </a:lnTo>
                <a:lnTo>
                  <a:pt x="577" y="464"/>
                </a:lnTo>
                <a:lnTo>
                  <a:pt x="606" y="503"/>
                </a:lnTo>
                <a:lnTo>
                  <a:pt x="625" y="531"/>
                </a:lnTo>
                <a:lnTo>
                  <a:pt x="632" y="541"/>
                </a:lnTo>
                <a:lnTo>
                  <a:pt x="634" y="549"/>
                </a:lnTo>
                <a:lnTo>
                  <a:pt x="634" y="549"/>
                </a:lnTo>
                <a:lnTo>
                  <a:pt x="634" y="556"/>
                </a:lnTo>
                <a:lnTo>
                  <a:pt x="633" y="565"/>
                </a:lnTo>
                <a:lnTo>
                  <a:pt x="630" y="581"/>
                </a:lnTo>
                <a:lnTo>
                  <a:pt x="630" y="581"/>
                </a:lnTo>
                <a:lnTo>
                  <a:pt x="631" y="589"/>
                </a:lnTo>
                <a:lnTo>
                  <a:pt x="631" y="605"/>
                </a:lnTo>
                <a:lnTo>
                  <a:pt x="633" y="620"/>
                </a:lnTo>
                <a:lnTo>
                  <a:pt x="636" y="623"/>
                </a:lnTo>
                <a:lnTo>
                  <a:pt x="636" y="624"/>
                </a:lnTo>
                <a:lnTo>
                  <a:pt x="637" y="624"/>
                </a:lnTo>
                <a:lnTo>
                  <a:pt x="637" y="624"/>
                </a:lnTo>
                <a:lnTo>
                  <a:pt x="640" y="623"/>
                </a:lnTo>
                <a:lnTo>
                  <a:pt x="643" y="620"/>
                </a:lnTo>
                <a:lnTo>
                  <a:pt x="644" y="614"/>
                </a:lnTo>
                <a:lnTo>
                  <a:pt x="644" y="614"/>
                </a:lnTo>
                <a:lnTo>
                  <a:pt x="646" y="605"/>
                </a:lnTo>
                <a:lnTo>
                  <a:pt x="648" y="600"/>
                </a:lnTo>
                <a:lnTo>
                  <a:pt x="648" y="599"/>
                </a:lnTo>
                <a:lnTo>
                  <a:pt x="649" y="599"/>
                </a:lnTo>
                <a:lnTo>
                  <a:pt x="649" y="599"/>
                </a:lnTo>
                <a:lnTo>
                  <a:pt x="651" y="600"/>
                </a:lnTo>
                <a:lnTo>
                  <a:pt x="654" y="603"/>
                </a:lnTo>
                <a:lnTo>
                  <a:pt x="655" y="608"/>
                </a:lnTo>
                <a:lnTo>
                  <a:pt x="656" y="614"/>
                </a:lnTo>
                <a:lnTo>
                  <a:pt x="656" y="614"/>
                </a:lnTo>
                <a:lnTo>
                  <a:pt x="655" y="627"/>
                </a:lnTo>
                <a:lnTo>
                  <a:pt x="654" y="634"/>
                </a:lnTo>
                <a:lnTo>
                  <a:pt x="654" y="634"/>
                </a:lnTo>
                <a:lnTo>
                  <a:pt x="645" y="639"/>
                </a:lnTo>
                <a:lnTo>
                  <a:pt x="639" y="642"/>
                </a:lnTo>
                <a:lnTo>
                  <a:pt x="637" y="645"/>
                </a:lnTo>
                <a:lnTo>
                  <a:pt x="637" y="645"/>
                </a:lnTo>
                <a:lnTo>
                  <a:pt x="638" y="647"/>
                </a:lnTo>
                <a:lnTo>
                  <a:pt x="640" y="648"/>
                </a:lnTo>
                <a:lnTo>
                  <a:pt x="644" y="650"/>
                </a:lnTo>
                <a:lnTo>
                  <a:pt x="644" y="650"/>
                </a:lnTo>
                <a:lnTo>
                  <a:pt x="649" y="650"/>
                </a:lnTo>
                <a:lnTo>
                  <a:pt x="656" y="647"/>
                </a:lnTo>
                <a:lnTo>
                  <a:pt x="656" y="647"/>
                </a:lnTo>
                <a:lnTo>
                  <a:pt x="661" y="644"/>
                </a:lnTo>
                <a:lnTo>
                  <a:pt x="669" y="636"/>
                </a:lnTo>
                <a:lnTo>
                  <a:pt x="677" y="628"/>
                </a:lnTo>
                <a:lnTo>
                  <a:pt x="678" y="623"/>
                </a:lnTo>
                <a:lnTo>
                  <a:pt x="679" y="620"/>
                </a:lnTo>
                <a:lnTo>
                  <a:pt x="679" y="620"/>
                </a:lnTo>
                <a:lnTo>
                  <a:pt x="678" y="594"/>
                </a:lnTo>
                <a:lnTo>
                  <a:pt x="675" y="580"/>
                </a:lnTo>
                <a:lnTo>
                  <a:pt x="674" y="569"/>
                </a:lnTo>
                <a:lnTo>
                  <a:pt x="674" y="569"/>
                </a:lnTo>
                <a:lnTo>
                  <a:pt x="634" y="425"/>
                </a:lnTo>
                <a:lnTo>
                  <a:pt x="634" y="425"/>
                </a:lnTo>
                <a:lnTo>
                  <a:pt x="643" y="420"/>
                </a:lnTo>
                <a:lnTo>
                  <a:pt x="650" y="414"/>
                </a:lnTo>
                <a:lnTo>
                  <a:pt x="652" y="411"/>
                </a:lnTo>
                <a:lnTo>
                  <a:pt x="654" y="409"/>
                </a:lnTo>
                <a:lnTo>
                  <a:pt x="654" y="409"/>
                </a:lnTo>
                <a:lnTo>
                  <a:pt x="654" y="407"/>
                </a:lnTo>
                <a:lnTo>
                  <a:pt x="652" y="403"/>
                </a:lnTo>
                <a:lnTo>
                  <a:pt x="649" y="397"/>
                </a:lnTo>
                <a:lnTo>
                  <a:pt x="644" y="388"/>
                </a:lnTo>
                <a:lnTo>
                  <a:pt x="637" y="379"/>
                </a:lnTo>
                <a:lnTo>
                  <a:pt x="637" y="379"/>
                </a:lnTo>
                <a:lnTo>
                  <a:pt x="590" y="287"/>
                </a:lnTo>
                <a:lnTo>
                  <a:pt x="574" y="257"/>
                </a:lnTo>
                <a:lnTo>
                  <a:pt x="559" y="230"/>
                </a:lnTo>
                <a:lnTo>
                  <a:pt x="545" y="210"/>
                </a:lnTo>
                <a:lnTo>
                  <a:pt x="541" y="203"/>
                </a:lnTo>
                <a:lnTo>
                  <a:pt x="537" y="200"/>
                </a:lnTo>
                <a:lnTo>
                  <a:pt x="537" y="200"/>
                </a:lnTo>
                <a:lnTo>
                  <a:pt x="530" y="196"/>
                </a:lnTo>
                <a:lnTo>
                  <a:pt x="521" y="192"/>
                </a:lnTo>
                <a:lnTo>
                  <a:pt x="500" y="186"/>
                </a:lnTo>
                <a:lnTo>
                  <a:pt x="474" y="179"/>
                </a:lnTo>
                <a:lnTo>
                  <a:pt x="474" y="179"/>
                </a:lnTo>
                <a:lnTo>
                  <a:pt x="472" y="174"/>
                </a:lnTo>
                <a:lnTo>
                  <a:pt x="466" y="163"/>
                </a:lnTo>
                <a:lnTo>
                  <a:pt x="466" y="163"/>
                </a:lnTo>
                <a:lnTo>
                  <a:pt x="460" y="157"/>
                </a:lnTo>
                <a:lnTo>
                  <a:pt x="454" y="153"/>
                </a:lnTo>
                <a:lnTo>
                  <a:pt x="447" y="149"/>
                </a:lnTo>
                <a:lnTo>
                  <a:pt x="449" y="133"/>
                </a:lnTo>
                <a:lnTo>
                  <a:pt x="449" y="133"/>
                </a:lnTo>
                <a:lnTo>
                  <a:pt x="454" y="131"/>
                </a:lnTo>
                <a:lnTo>
                  <a:pt x="456" y="130"/>
                </a:lnTo>
                <a:lnTo>
                  <a:pt x="459" y="129"/>
                </a:lnTo>
                <a:lnTo>
                  <a:pt x="459" y="129"/>
                </a:lnTo>
                <a:lnTo>
                  <a:pt x="460" y="123"/>
                </a:lnTo>
                <a:lnTo>
                  <a:pt x="461" y="112"/>
                </a:lnTo>
                <a:lnTo>
                  <a:pt x="461" y="112"/>
                </a:lnTo>
                <a:lnTo>
                  <a:pt x="462" y="92"/>
                </a:lnTo>
                <a:lnTo>
                  <a:pt x="463" y="84"/>
                </a:lnTo>
                <a:lnTo>
                  <a:pt x="466" y="79"/>
                </a:lnTo>
                <a:lnTo>
                  <a:pt x="466" y="79"/>
                </a:lnTo>
                <a:lnTo>
                  <a:pt x="472" y="76"/>
                </a:lnTo>
                <a:lnTo>
                  <a:pt x="476" y="72"/>
                </a:lnTo>
                <a:lnTo>
                  <a:pt x="477" y="68"/>
                </a:lnTo>
                <a:lnTo>
                  <a:pt x="477" y="68"/>
                </a:lnTo>
                <a:lnTo>
                  <a:pt x="477" y="66"/>
                </a:lnTo>
                <a:lnTo>
                  <a:pt x="474" y="65"/>
                </a:lnTo>
                <a:lnTo>
                  <a:pt x="468" y="64"/>
                </a:lnTo>
                <a:lnTo>
                  <a:pt x="461" y="64"/>
                </a:lnTo>
                <a:lnTo>
                  <a:pt x="461" y="64"/>
                </a:lnTo>
                <a:lnTo>
                  <a:pt x="459" y="44"/>
                </a:lnTo>
                <a:lnTo>
                  <a:pt x="459" y="44"/>
                </a:lnTo>
                <a:lnTo>
                  <a:pt x="457" y="41"/>
                </a:lnTo>
                <a:lnTo>
                  <a:pt x="454" y="36"/>
                </a:lnTo>
                <a:lnTo>
                  <a:pt x="449" y="29"/>
                </a:lnTo>
                <a:lnTo>
                  <a:pt x="442" y="23"/>
                </a:lnTo>
                <a:lnTo>
                  <a:pt x="433" y="15"/>
                </a:lnTo>
                <a:lnTo>
                  <a:pt x="425" y="9"/>
                </a:lnTo>
                <a:lnTo>
                  <a:pt x="414" y="5"/>
                </a:lnTo>
                <a:lnTo>
                  <a:pt x="402" y="1"/>
                </a:lnTo>
                <a:lnTo>
                  <a:pt x="402" y="1"/>
                </a:lnTo>
                <a:lnTo>
                  <a:pt x="397" y="0"/>
                </a:lnTo>
                <a:lnTo>
                  <a:pt x="391" y="0"/>
                </a:lnTo>
                <a:lnTo>
                  <a:pt x="379" y="2"/>
                </a:lnTo>
                <a:lnTo>
                  <a:pt x="368" y="7"/>
                </a:lnTo>
                <a:lnTo>
                  <a:pt x="359" y="13"/>
                </a:lnTo>
                <a:lnTo>
                  <a:pt x="350" y="20"/>
                </a:lnTo>
                <a:lnTo>
                  <a:pt x="343" y="29"/>
                </a:lnTo>
                <a:lnTo>
                  <a:pt x="338" y="36"/>
                </a:lnTo>
                <a:lnTo>
                  <a:pt x="336" y="42"/>
                </a:lnTo>
                <a:lnTo>
                  <a:pt x="336" y="42"/>
                </a:lnTo>
                <a:lnTo>
                  <a:pt x="333" y="55"/>
                </a:lnTo>
                <a:lnTo>
                  <a:pt x="331" y="68"/>
                </a:lnTo>
                <a:lnTo>
                  <a:pt x="331" y="84"/>
                </a:lnTo>
                <a:lnTo>
                  <a:pt x="331" y="84"/>
                </a:lnTo>
                <a:lnTo>
                  <a:pt x="330" y="86"/>
                </a:lnTo>
                <a:lnTo>
                  <a:pt x="326" y="92"/>
                </a:lnTo>
                <a:lnTo>
                  <a:pt x="324" y="101"/>
                </a:lnTo>
                <a:lnTo>
                  <a:pt x="324" y="106"/>
                </a:lnTo>
                <a:lnTo>
                  <a:pt x="324" y="112"/>
                </a:lnTo>
                <a:lnTo>
                  <a:pt x="324" y="112"/>
                </a:lnTo>
                <a:lnTo>
                  <a:pt x="325" y="120"/>
                </a:lnTo>
                <a:lnTo>
                  <a:pt x="327" y="124"/>
                </a:lnTo>
                <a:lnTo>
                  <a:pt x="330" y="124"/>
                </a:lnTo>
                <a:lnTo>
                  <a:pt x="331" y="124"/>
                </a:lnTo>
                <a:lnTo>
                  <a:pt x="331" y="124"/>
                </a:lnTo>
                <a:lnTo>
                  <a:pt x="332" y="125"/>
                </a:lnTo>
                <a:lnTo>
                  <a:pt x="333" y="129"/>
                </a:lnTo>
                <a:lnTo>
                  <a:pt x="336" y="135"/>
                </a:lnTo>
                <a:lnTo>
                  <a:pt x="333" y="147"/>
                </a:lnTo>
                <a:lnTo>
                  <a:pt x="324" y="156"/>
                </a:lnTo>
                <a:lnTo>
                  <a:pt x="307" y="181"/>
                </a:lnTo>
                <a:lnTo>
                  <a:pt x="307" y="181"/>
                </a:lnTo>
                <a:lnTo>
                  <a:pt x="302" y="185"/>
                </a:lnTo>
                <a:lnTo>
                  <a:pt x="296" y="189"/>
                </a:lnTo>
                <a:lnTo>
                  <a:pt x="296" y="189"/>
                </a:lnTo>
                <a:lnTo>
                  <a:pt x="290" y="194"/>
                </a:lnTo>
                <a:lnTo>
                  <a:pt x="284" y="198"/>
                </a:lnTo>
                <a:lnTo>
                  <a:pt x="284" y="198"/>
                </a:lnTo>
                <a:lnTo>
                  <a:pt x="277" y="201"/>
                </a:lnTo>
                <a:lnTo>
                  <a:pt x="260" y="210"/>
                </a:lnTo>
                <a:lnTo>
                  <a:pt x="250" y="216"/>
                </a:lnTo>
                <a:lnTo>
                  <a:pt x="242" y="224"/>
                </a:lnTo>
                <a:lnTo>
                  <a:pt x="235" y="230"/>
                </a:lnTo>
                <a:lnTo>
                  <a:pt x="232" y="233"/>
                </a:lnTo>
                <a:lnTo>
                  <a:pt x="231" y="237"/>
                </a:lnTo>
                <a:lnTo>
                  <a:pt x="231" y="237"/>
                </a:lnTo>
                <a:lnTo>
                  <a:pt x="218" y="281"/>
                </a:lnTo>
                <a:lnTo>
                  <a:pt x="212" y="305"/>
                </a:lnTo>
                <a:lnTo>
                  <a:pt x="209" y="321"/>
                </a:lnTo>
                <a:lnTo>
                  <a:pt x="209" y="321"/>
                </a:lnTo>
                <a:lnTo>
                  <a:pt x="208" y="333"/>
                </a:lnTo>
                <a:lnTo>
                  <a:pt x="203" y="352"/>
                </a:lnTo>
                <a:lnTo>
                  <a:pt x="196" y="376"/>
                </a:lnTo>
                <a:lnTo>
                  <a:pt x="189" y="404"/>
                </a:lnTo>
                <a:lnTo>
                  <a:pt x="189" y="404"/>
                </a:lnTo>
                <a:lnTo>
                  <a:pt x="187" y="419"/>
                </a:lnTo>
                <a:lnTo>
                  <a:pt x="185" y="431"/>
                </a:lnTo>
                <a:lnTo>
                  <a:pt x="185" y="441"/>
                </a:lnTo>
                <a:lnTo>
                  <a:pt x="185" y="450"/>
                </a:lnTo>
                <a:lnTo>
                  <a:pt x="188" y="463"/>
                </a:lnTo>
                <a:lnTo>
                  <a:pt x="189" y="467"/>
                </a:lnTo>
                <a:lnTo>
                  <a:pt x="214" y="467"/>
                </a:lnTo>
                <a:lnTo>
                  <a:pt x="214" y="467"/>
                </a:lnTo>
                <a:lnTo>
                  <a:pt x="214" y="478"/>
                </a:lnTo>
                <a:lnTo>
                  <a:pt x="214" y="492"/>
                </a:lnTo>
                <a:lnTo>
                  <a:pt x="214" y="492"/>
                </a:lnTo>
                <a:lnTo>
                  <a:pt x="229" y="581"/>
                </a:lnTo>
                <a:lnTo>
                  <a:pt x="224" y="592"/>
                </a:lnTo>
                <a:lnTo>
                  <a:pt x="231" y="604"/>
                </a:lnTo>
                <a:lnTo>
                  <a:pt x="234" y="641"/>
                </a:lnTo>
                <a:lnTo>
                  <a:pt x="182" y="624"/>
                </a:lnTo>
                <a:lnTo>
                  <a:pt x="177" y="611"/>
                </a:lnTo>
                <a:lnTo>
                  <a:pt x="177" y="602"/>
                </a:lnTo>
                <a:lnTo>
                  <a:pt x="177" y="602"/>
                </a:lnTo>
                <a:lnTo>
                  <a:pt x="173" y="558"/>
                </a:lnTo>
                <a:lnTo>
                  <a:pt x="169" y="528"/>
                </a:lnTo>
                <a:lnTo>
                  <a:pt x="167" y="516"/>
                </a:lnTo>
                <a:lnTo>
                  <a:pt x="166" y="511"/>
                </a:lnTo>
                <a:lnTo>
                  <a:pt x="166" y="511"/>
                </a:lnTo>
                <a:lnTo>
                  <a:pt x="163" y="508"/>
                </a:lnTo>
                <a:lnTo>
                  <a:pt x="158" y="504"/>
                </a:lnTo>
                <a:lnTo>
                  <a:pt x="144" y="496"/>
                </a:lnTo>
                <a:lnTo>
                  <a:pt x="126" y="485"/>
                </a:lnTo>
                <a:lnTo>
                  <a:pt x="126" y="485"/>
                </a:lnTo>
                <a:lnTo>
                  <a:pt x="128" y="473"/>
                </a:lnTo>
                <a:lnTo>
                  <a:pt x="130" y="463"/>
                </a:lnTo>
                <a:lnTo>
                  <a:pt x="131" y="460"/>
                </a:lnTo>
                <a:lnTo>
                  <a:pt x="134" y="457"/>
                </a:lnTo>
                <a:lnTo>
                  <a:pt x="134" y="457"/>
                </a:lnTo>
                <a:lnTo>
                  <a:pt x="138" y="456"/>
                </a:lnTo>
                <a:lnTo>
                  <a:pt x="147" y="455"/>
                </a:lnTo>
                <a:lnTo>
                  <a:pt x="155" y="452"/>
                </a:lnTo>
                <a:lnTo>
                  <a:pt x="159" y="451"/>
                </a:lnTo>
                <a:lnTo>
                  <a:pt x="161" y="449"/>
                </a:lnTo>
                <a:lnTo>
                  <a:pt x="161" y="449"/>
                </a:lnTo>
                <a:lnTo>
                  <a:pt x="164" y="440"/>
                </a:lnTo>
                <a:lnTo>
                  <a:pt x="166" y="429"/>
                </a:lnTo>
                <a:lnTo>
                  <a:pt x="167" y="419"/>
                </a:lnTo>
                <a:lnTo>
                  <a:pt x="169" y="411"/>
                </a:lnTo>
                <a:lnTo>
                  <a:pt x="169" y="411"/>
                </a:lnTo>
                <a:lnTo>
                  <a:pt x="167" y="407"/>
                </a:lnTo>
                <a:lnTo>
                  <a:pt x="166" y="403"/>
                </a:lnTo>
                <a:lnTo>
                  <a:pt x="164" y="399"/>
                </a:lnTo>
                <a:lnTo>
                  <a:pt x="164" y="399"/>
                </a:lnTo>
                <a:lnTo>
                  <a:pt x="165" y="395"/>
                </a:lnTo>
                <a:lnTo>
                  <a:pt x="169" y="388"/>
                </a:lnTo>
                <a:lnTo>
                  <a:pt x="169" y="388"/>
                </a:lnTo>
                <a:lnTo>
                  <a:pt x="165" y="387"/>
                </a:lnTo>
                <a:lnTo>
                  <a:pt x="157" y="386"/>
                </a:lnTo>
                <a:lnTo>
                  <a:pt x="157" y="386"/>
                </a:lnTo>
                <a:lnTo>
                  <a:pt x="154" y="385"/>
                </a:lnTo>
                <a:lnTo>
                  <a:pt x="153" y="382"/>
                </a:lnTo>
                <a:lnTo>
                  <a:pt x="149" y="375"/>
                </a:lnTo>
                <a:lnTo>
                  <a:pt x="147" y="367"/>
                </a:lnTo>
                <a:lnTo>
                  <a:pt x="147" y="367"/>
                </a:lnTo>
                <a:lnTo>
                  <a:pt x="155" y="363"/>
                </a:lnTo>
                <a:lnTo>
                  <a:pt x="163" y="357"/>
                </a:lnTo>
                <a:lnTo>
                  <a:pt x="171" y="351"/>
                </a:lnTo>
                <a:lnTo>
                  <a:pt x="171" y="351"/>
                </a:lnTo>
                <a:lnTo>
                  <a:pt x="177" y="343"/>
                </a:lnTo>
                <a:lnTo>
                  <a:pt x="182" y="336"/>
                </a:lnTo>
                <a:lnTo>
                  <a:pt x="184" y="330"/>
                </a:lnTo>
                <a:lnTo>
                  <a:pt x="184" y="326"/>
                </a:lnTo>
                <a:lnTo>
                  <a:pt x="184" y="326"/>
                </a:lnTo>
                <a:lnTo>
                  <a:pt x="182" y="325"/>
                </a:lnTo>
                <a:lnTo>
                  <a:pt x="177" y="325"/>
                </a:lnTo>
                <a:lnTo>
                  <a:pt x="163" y="327"/>
                </a:lnTo>
                <a:lnTo>
                  <a:pt x="142" y="332"/>
                </a:lnTo>
                <a:lnTo>
                  <a:pt x="142" y="332"/>
                </a:lnTo>
                <a:close/>
                <a:moveTo>
                  <a:pt x="289" y="472"/>
                </a:moveTo>
                <a:lnTo>
                  <a:pt x="289" y="472"/>
                </a:lnTo>
                <a:lnTo>
                  <a:pt x="288" y="505"/>
                </a:lnTo>
                <a:lnTo>
                  <a:pt x="288" y="534"/>
                </a:lnTo>
                <a:lnTo>
                  <a:pt x="288" y="546"/>
                </a:lnTo>
                <a:lnTo>
                  <a:pt x="289" y="557"/>
                </a:lnTo>
                <a:lnTo>
                  <a:pt x="289" y="557"/>
                </a:lnTo>
                <a:lnTo>
                  <a:pt x="290" y="574"/>
                </a:lnTo>
                <a:lnTo>
                  <a:pt x="291" y="586"/>
                </a:lnTo>
                <a:lnTo>
                  <a:pt x="291" y="597"/>
                </a:lnTo>
                <a:lnTo>
                  <a:pt x="268" y="582"/>
                </a:lnTo>
                <a:lnTo>
                  <a:pt x="268" y="571"/>
                </a:lnTo>
                <a:lnTo>
                  <a:pt x="261" y="569"/>
                </a:lnTo>
                <a:lnTo>
                  <a:pt x="261" y="569"/>
                </a:lnTo>
                <a:lnTo>
                  <a:pt x="264" y="547"/>
                </a:lnTo>
                <a:lnTo>
                  <a:pt x="266" y="528"/>
                </a:lnTo>
                <a:lnTo>
                  <a:pt x="271" y="509"/>
                </a:lnTo>
                <a:lnTo>
                  <a:pt x="271" y="509"/>
                </a:lnTo>
                <a:lnTo>
                  <a:pt x="273" y="492"/>
                </a:lnTo>
                <a:lnTo>
                  <a:pt x="274" y="481"/>
                </a:lnTo>
                <a:lnTo>
                  <a:pt x="274" y="472"/>
                </a:lnTo>
                <a:lnTo>
                  <a:pt x="289" y="4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75BD10B1-9FA1-4C91-9F97-9D6C5405B7EB}"/>
              </a:ext>
            </a:extLst>
          </p:cNvPr>
          <p:cNvSpPr>
            <a:spLocks/>
          </p:cNvSpPr>
          <p:nvPr/>
        </p:nvSpPr>
        <p:spPr bwMode="auto">
          <a:xfrm>
            <a:off x="812541" y="2708920"/>
            <a:ext cx="898596" cy="1699580"/>
          </a:xfrm>
          <a:custGeom>
            <a:avLst/>
            <a:gdLst>
              <a:gd name="T0" fmla="*/ 265 w 626"/>
              <a:gd name="T1" fmla="*/ 103 h 1184"/>
              <a:gd name="T2" fmla="*/ 300 w 626"/>
              <a:gd name="T3" fmla="*/ 195 h 1184"/>
              <a:gd name="T4" fmla="*/ 211 w 626"/>
              <a:gd name="T5" fmla="*/ 381 h 1184"/>
              <a:gd name="T6" fmla="*/ 204 w 626"/>
              <a:gd name="T7" fmla="*/ 530 h 1184"/>
              <a:gd name="T8" fmla="*/ 177 w 626"/>
              <a:gd name="T9" fmla="*/ 426 h 1184"/>
              <a:gd name="T10" fmla="*/ 112 w 626"/>
              <a:gd name="T11" fmla="*/ 369 h 1184"/>
              <a:gd name="T12" fmla="*/ 66 w 626"/>
              <a:gd name="T13" fmla="*/ 453 h 1184"/>
              <a:gd name="T14" fmla="*/ 82 w 626"/>
              <a:gd name="T15" fmla="*/ 487 h 1184"/>
              <a:gd name="T16" fmla="*/ 69 w 626"/>
              <a:gd name="T17" fmla="*/ 531 h 1184"/>
              <a:gd name="T18" fmla="*/ 0 w 626"/>
              <a:gd name="T19" fmla="*/ 637 h 1184"/>
              <a:gd name="T20" fmla="*/ 21 w 626"/>
              <a:gd name="T21" fmla="*/ 687 h 1184"/>
              <a:gd name="T22" fmla="*/ 40 w 626"/>
              <a:gd name="T23" fmla="*/ 774 h 1184"/>
              <a:gd name="T24" fmla="*/ 54 w 626"/>
              <a:gd name="T25" fmla="*/ 982 h 1184"/>
              <a:gd name="T26" fmla="*/ 61 w 626"/>
              <a:gd name="T27" fmla="*/ 1163 h 1184"/>
              <a:gd name="T28" fmla="*/ 113 w 626"/>
              <a:gd name="T29" fmla="*/ 1170 h 1184"/>
              <a:gd name="T30" fmla="*/ 108 w 626"/>
              <a:gd name="T31" fmla="*/ 1101 h 1184"/>
              <a:gd name="T32" fmla="*/ 128 w 626"/>
              <a:gd name="T33" fmla="*/ 864 h 1184"/>
              <a:gd name="T34" fmla="*/ 136 w 626"/>
              <a:gd name="T35" fmla="*/ 986 h 1184"/>
              <a:gd name="T36" fmla="*/ 148 w 626"/>
              <a:gd name="T37" fmla="*/ 1114 h 1184"/>
              <a:gd name="T38" fmla="*/ 141 w 626"/>
              <a:gd name="T39" fmla="*/ 1164 h 1184"/>
              <a:gd name="T40" fmla="*/ 204 w 626"/>
              <a:gd name="T41" fmla="*/ 1120 h 1184"/>
              <a:gd name="T42" fmla="*/ 207 w 626"/>
              <a:gd name="T43" fmla="*/ 779 h 1184"/>
              <a:gd name="T44" fmla="*/ 220 w 626"/>
              <a:gd name="T45" fmla="*/ 745 h 1184"/>
              <a:gd name="T46" fmla="*/ 201 w 626"/>
              <a:gd name="T47" fmla="*/ 674 h 1184"/>
              <a:gd name="T48" fmla="*/ 196 w 626"/>
              <a:gd name="T49" fmla="*/ 639 h 1184"/>
              <a:gd name="T50" fmla="*/ 232 w 626"/>
              <a:gd name="T51" fmla="*/ 669 h 1184"/>
              <a:gd name="T52" fmla="*/ 259 w 626"/>
              <a:gd name="T53" fmla="*/ 836 h 1184"/>
              <a:gd name="T54" fmla="*/ 259 w 626"/>
              <a:gd name="T55" fmla="*/ 881 h 1184"/>
              <a:gd name="T56" fmla="*/ 272 w 626"/>
              <a:gd name="T57" fmla="*/ 1062 h 1184"/>
              <a:gd name="T58" fmla="*/ 300 w 626"/>
              <a:gd name="T59" fmla="*/ 1084 h 1184"/>
              <a:gd name="T60" fmla="*/ 285 w 626"/>
              <a:gd name="T61" fmla="*/ 1098 h 1184"/>
              <a:gd name="T62" fmla="*/ 265 w 626"/>
              <a:gd name="T63" fmla="*/ 1149 h 1184"/>
              <a:gd name="T64" fmla="*/ 347 w 626"/>
              <a:gd name="T65" fmla="*/ 1158 h 1184"/>
              <a:gd name="T66" fmla="*/ 343 w 626"/>
              <a:gd name="T67" fmla="*/ 1101 h 1184"/>
              <a:gd name="T68" fmla="*/ 347 w 626"/>
              <a:gd name="T69" fmla="*/ 939 h 1184"/>
              <a:gd name="T70" fmla="*/ 361 w 626"/>
              <a:gd name="T71" fmla="*/ 756 h 1184"/>
              <a:gd name="T72" fmla="*/ 383 w 626"/>
              <a:gd name="T73" fmla="*/ 735 h 1184"/>
              <a:gd name="T74" fmla="*/ 421 w 626"/>
              <a:gd name="T75" fmla="*/ 868 h 1184"/>
              <a:gd name="T76" fmla="*/ 431 w 626"/>
              <a:gd name="T77" fmla="*/ 1011 h 1184"/>
              <a:gd name="T78" fmla="*/ 421 w 626"/>
              <a:gd name="T79" fmla="*/ 1084 h 1184"/>
              <a:gd name="T80" fmla="*/ 421 w 626"/>
              <a:gd name="T81" fmla="*/ 1152 h 1184"/>
              <a:gd name="T82" fmla="*/ 486 w 626"/>
              <a:gd name="T83" fmla="*/ 1118 h 1184"/>
              <a:gd name="T84" fmla="*/ 491 w 626"/>
              <a:gd name="T85" fmla="*/ 1039 h 1184"/>
              <a:gd name="T86" fmla="*/ 490 w 626"/>
              <a:gd name="T87" fmla="*/ 633 h 1184"/>
              <a:gd name="T88" fmla="*/ 514 w 626"/>
              <a:gd name="T89" fmla="*/ 585 h 1184"/>
              <a:gd name="T90" fmla="*/ 524 w 626"/>
              <a:gd name="T91" fmla="*/ 637 h 1184"/>
              <a:gd name="T92" fmla="*/ 573 w 626"/>
              <a:gd name="T93" fmla="*/ 806 h 1184"/>
              <a:gd name="T94" fmla="*/ 626 w 626"/>
              <a:gd name="T95" fmla="*/ 803 h 1184"/>
              <a:gd name="T96" fmla="*/ 557 w 626"/>
              <a:gd name="T97" fmla="*/ 637 h 1184"/>
              <a:gd name="T98" fmla="*/ 541 w 626"/>
              <a:gd name="T99" fmla="*/ 487 h 1184"/>
              <a:gd name="T100" fmla="*/ 544 w 626"/>
              <a:gd name="T101" fmla="*/ 353 h 1184"/>
              <a:gd name="T102" fmla="*/ 514 w 626"/>
              <a:gd name="T103" fmla="*/ 249 h 1184"/>
              <a:gd name="T104" fmla="*/ 388 w 626"/>
              <a:gd name="T105" fmla="*/ 158 h 1184"/>
              <a:gd name="T106" fmla="*/ 399 w 626"/>
              <a:gd name="T107" fmla="*/ 124 h 1184"/>
              <a:gd name="T108" fmla="*/ 405 w 626"/>
              <a:gd name="T109" fmla="*/ 94 h 1184"/>
              <a:gd name="T110" fmla="*/ 372 w 626"/>
              <a:gd name="T111" fmla="*/ 24 h 1184"/>
              <a:gd name="T112" fmla="*/ 330 w 626"/>
              <a:gd name="T113" fmla="*/ 5 h 1184"/>
              <a:gd name="T114" fmla="*/ 299 w 626"/>
              <a:gd name="T115" fmla="*/ 6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6" h="1184">
                <a:moveTo>
                  <a:pt x="279" y="16"/>
                </a:moveTo>
                <a:lnTo>
                  <a:pt x="272" y="29"/>
                </a:lnTo>
                <a:lnTo>
                  <a:pt x="255" y="40"/>
                </a:lnTo>
                <a:lnTo>
                  <a:pt x="255" y="40"/>
                </a:lnTo>
                <a:lnTo>
                  <a:pt x="259" y="53"/>
                </a:lnTo>
                <a:lnTo>
                  <a:pt x="259" y="53"/>
                </a:lnTo>
                <a:lnTo>
                  <a:pt x="258" y="58"/>
                </a:lnTo>
                <a:lnTo>
                  <a:pt x="255" y="65"/>
                </a:lnTo>
                <a:lnTo>
                  <a:pt x="252" y="73"/>
                </a:lnTo>
                <a:lnTo>
                  <a:pt x="259" y="90"/>
                </a:lnTo>
                <a:lnTo>
                  <a:pt x="265" y="103"/>
                </a:lnTo>
                <a:lnTo>
                  <a:pt x="272" y="120"/>
                </a:lnTo>
                <a:lnTo>
                  <a:pt x="272" y="120"/>
                </a:lnTo>
                <a:lnTo>
                  <a:pt x="275" y="142"/>
                </a:lnTo>
                <a:lnTo>
                  <a:pt x="278" y="159"/>
                </a:lnTo>
                <a:lnTo>
                  <a:pt x="281" y="165"/>
                </a:lnTo>
                <a:lnTo>
                  <a:pt x="283" y="168"/>
                </a:lnTo>
                <a:lnTo>
                  <a:pt x="283" y="168"/>
                </a:lnTo>
                <a:lnTo>
                  <a:pt x="288" y="172"/>
                </a:lnTo>
                <a:lnTo>
                  <a:pt x="294" y="176"/>
                </a:lnTo>
                <a:lnTo>
                  <a:pt x="300" y="178"/>
                </a:lnTo>
                <a:lnTo>
                  <a:pt x="300" y="195"/>
                </a:lnTo>
                <a:lnTo>
                  <a:pt x="300" y="195"/>
                </a:lnTo>
                <a:lnTo>
                  <a:pt x="276" y="199"/>
                </a:lnTo>
                <a:lnTo>
                  <a:pt x="260" y="202"/>
                </a:lnTo>
                <a:lnTo>
                  <a:pt x="254" y="205"/>
                </a:lnTo>
                <a:lnTo>
                  <a:pt x="252" y="206"/>
                </a:lnTo>
                <a:lnTo>
                  <a:pt x="252" y="206"/>
                </a:lnTo>
                <a:lnTo>
                  <a:pt x="231" y="238"/>
                </a:lnTo>
                <a:lnTo>
                  <a:pt x="218" y="261"/>
                </a:lnTo>
                <a:lnTo>
                  <a:pt x="211" y="273"/>
                </a:lnTo>
                <a:lnTo>
                  <a:pt x="190" y="375"/>
                </a:lnTo>
                <a:lnTo>
                  <a:pt x="211" y="381"/>
                </a:lnTo>
                <a:lnTo>
                  <a:pt x="211" y="381"/>
                </a:lnTo>
                <a:lnTo>
                  <a:pt x="211" y="412"/>
                </a:lnTo>
                <a:lnTo>
                  <a:pt x="210" y="436"/>
                </a:lnTo>
                <a:lnTo>
                  <a:pt x="207" y="456"/>
                </a:lnTo>
                <a:lnTo>
                  <a:pt x="207" y="456"/>
                </a:lnTo>
                <a:lnTo>
                  <a:pt x="207" y="466"/>
                </a:lnTo>
                <a:lnTo>
                  <a:pt x="207" y="478"/>
                </a:lnTo>
                <a:lnTo>
                  <a:pt x="208" y="504"/>
                </a:lnTo>
                <a:lnTo>
                  <a:pt x="211" y="534"/>
                </a:lnTo>
                <a:lnTo>
                  <a:pt x="211" y="534"/>
                </a:lnTo>
                <a:lnTo>
                  <a:pt x="204" y="530"/>
                </a:lnTo>
                <a:lnTo>
                  <a:pt x="196" y="526"/>
                </a:lnTo>
                <a:lnTo>
                  <a:pt x="190" y="525"/>
                </a:lnTo>
                <a:lnTo>
                  <a:pt x="160" y="525"/>
                </a:lnTo>
                <a:lnTo>
                  <a:pt x="160" y="511"/>
                </a:lnTo>
                <a:lnTo>
                  <a:pt x="160" y="511"/>
                </a:lnTo>
                <a:lnTo>
                  <a:pt x="169" y="499"/>
                </a:lnTo>
                <a:lnTo>
                  <a:pt x="173" y="490"/>
                </a:lnTo>
                <a:lnTo>
                  <a:pt x="177" y="484"/>
                </a:lnTo>
                <a:lnTo>
                  <a:pt x="177" y="484"/>
                </a:lnTo>
                <a:lnTo>
                  <a:pt x="181" y="456"/>
                </a:lnTo>
                <a:lnTo>
                  <a:pt x="177" y="426"/>
                </a:lnTo>
                <a:lnTo>
                  <a:pt x="166" y="389"/>
                </a:lnTo>
                <a:lnTo>
                  <a:pt x="166" y="389"/>
                </a:lnTo>
                <a:lnTo>
                  <a:pt x="165" y="386"/>
                </a:lnTo>
                <a:lnTo>
                  <a:pt x="159" y="380"/>
                </a:lnTo>
                <a:lnTo>
                  <a:pt x="149" y="374"/>
                </a:lnTo>
                <a:lnTo>
                  <a:pt x="143" y="371"/>
                </a:lnTo>
                <a:lnTo>
                  <a:pt x="136" y="368"/>
                </a:lnTo>
                <a:lnTo>
                  <a:pt x="136" y="368"/>
                </a:lnTo>
                <a:lnTo>
                  <a:pt x="128" y="367"/>
                </a:lnTo>
                <a:lnTo>
                  <a:pt x="120" y="368"/>
                </a:lnTo>
                <a:lnTo>
                  <a:pt x="112" y="369"/>
                </a:lnTo>
                <a:lnTo>
                  <a:pt x="105" y="373"/>
                </a:lnTo>
                <a:lnTo>
                  <a:pt x="98" y="377"/>
                </a:lnTo>
                <a:lnTo>
                  <a:pt x="90" y="381"/>
                </a:lnTo>
                <a:lnTo>
                  <a:pt x="82" y="389"/>
                </a:lnTo>
                <a:lnTo>
                  <a:pt x="82" y="389"/>
                </a:lnTo>
                <a:lnTo>
                  <a:pt x="80" y="394"/>
                </a:lnTo>
                <a:lnTo>
                  <a:pt x="77" y="400"/>
                </a:lnTo>
                <a:lnTo>
                  <a:pt x="74" y="416"/>
                </a:lnTo>
                <a:lnTo>
                  <a:pt x="71" y="436"/>
                </a:lnTo>
                <a:lnTo>
                  <a:pt x="71" y="436"/>
                </a:lnTo>
                <a:lnTo>
                  <a:pt x="66" y="453"/>
                </a:lnTo>
                <a:lnTo>
                  <a:pt x="64" y="463"/>
                </a:lnTo>
                <a:lnTo>
                  <a:pt x="64" y="468"/>
                </a:lnTo>
                <a:lnTo>
                  <a:pt x="65" y="471"/>
                </a:lnTo>
                <a:lnTo>
                  <a:pt x="65" y="471"/>
                </a:lnTo>
                <a:lnTo>
                  <a:pt x="69" y="471"/>
                </a:lnTo>
                <a:lnTo>
                  <a:pt x="72" y="471"/>
                </a:lnTo>
                <a:lnTo>
                  <a:pt x="75" y="471"/>
                </a:lnTo>
                <a:lnTo>
                  <a:pt x="75" y="471"/>
                </a:lnTo>
                <a:lnTo>
                  <a:pt x="77" y="477"/>
                </a:lnTo>
                <a:lnTo>
                  <a:pt x="78" y="483"/>
                </a:lnTo>
                <a:lnTo>
                  <a:pt x="82" y="487"/>
                </a:lnTo>
                <a:lnTo>
                  <a:pt x="82" y="487"/>
                </a:lnTo>
                <a:lnTo>
                  <a:pt x="88" y="495"/>
                </a:lnTo>
                <a:lnTo>
                  <a:pt x="95" y="501"/>
                </a:lnTo>
                <a:lnTo>
                  <a:pt x="95" y="501"/>
                </a:lnTo>
                <a:lnTo>
                  <a:pt x="106" y="508"/>
                </a:lnTo>
                <a:lnTo>
                  <a:pt x="102" y="521"/>
                </a:lnTo>
                <a:lnTo>
                  <a:pt x="102" y="521"/>
                </a:lnTo>
                <a:lnTo>
                  <a:pt x="93" y="524"/>
                </a:lnTo>
                <a:lnTo>
                  <a:pt x="78" y="528"/>
                </a:lnTo>
                <a:lnTo>
                  <a:pt x="78" y="528"/>
                </a:lnTo>
                <a:lnTo>
                  <a:pt x="69" y="531"/>
                </a:lnTo>
                <a:lnTo>
                  <a:pt x="54" y="533"/>
                </a:lnTo>
                <a:lnTo>
                  <a:pt x="40" y="537"/>
                </a:lnTo>
                <a:lnTo>
                  <a:pt x="35" y="539"/>
                </a:lnTo>
                <a:lnTo>
                  <a:pt x="30" y="542"/>
                </a:lnTo>
                <a:lnTo>
                  <a:pt x="30" y="542"/>
                </a:lnTo>
                <a:lnTo>
                  <a:pt x="27" y="548"/>
                </a:lnTo>
                <a:lnTo>
                  <a:pt x="23" y="558"/>
                </a:lnTo>
                <a:lnTo>
                  <a:pt x="12" y="589"/>
                </a:lnTo>
                <a:lnTo>
                  <a:pt x="4" y="619"/>
                </a:lnTo>
                <a:lnTo>
                  <a:pt x="0" y="637"/>
                </a:lnTo>
                <a:lnTo>
                  <a:pt x="0" y="637"/>
                </a:lnTo>
                <a:lnTo>
                  <a:pt x="1" y="639"/>
                </a:lnTo>
                <a:lnTo>
                  <a:pt x="2" y="643"/>
                </a:lnTo>
                <a:lnTo>
                  <a:pt x="9" y="646"/>
                </a:lnTo>
                <a:lnTo>
                  <a:pt x="15" y="649"/>
                </a:lnTo>
                <a:lnTo>
                  <a:pt x="17" y="650"/>
                </a:lnTo>
                <a:lnTo>
                  <a:pt x="17" y="650"/>
                </a:lnTo>
                <a:lnTo>
                  <a:pt x="17" y="668"/>
                </a:lnTo>
                <a:lnTo>
                  <a:pt x="18" y="680"/>
                </a:lnTo>
                <a:lnTo>
                  <a:pt x="19" y="685"/>
                </a:lnTo>
                <a:lnTo>
                  <a:pt x="21" y="687"/>
                </a:lnTo>
                <a:lnTo>
                  <a:pt x="21" y="687"/>
                </a:lnTo>
                <a:lnTo>
                  <a:pt x="27" y="691"/>
                </a:lnTo>
                <a:lnTo>
                  <a:pt x="36" y="693"/>
                </a:lnTo>
                <a:lnTo>
                  <a:pt x="48" y="698"/>
                </a:lnTo>
                <a:lnTo>
                  <a:pt x="48" y="698"/>
                </a:lnTo>
                <a:lnTo>
                  <a:pt x="46" y="731"/>
                </a:lnTo>
                <a:lnTo>
                  <a:pt x="43" y="755"/>
                </a:lnTo>
                <a:lnTo>
                  <a:pt x="42" y="764"/>
                </a:lnTo>
                <a:lnTo>
                  <a:pt x="41" y="769"/>
                </a:lnTo>
                <a:lnTo>
                  <a:pt x="41" y="769"/>
                </a:lnTo>
                <a:lnTo>
                  <a:pt x="40" y="771"/>
                </a:lnTo>
                <a:lnTo>
                  <a:pt x="40" y="774"/>
                </a:lnTo>
                <a:lnTo>
                  <a:pt x="41" y="779"/>
                </a:lnTo>
                <a:lnTo>
                  <a:pt x="45" y="782"/>
                </a:lnTo>
                <a:lnTo>
                  <a:pt x="45" y="782"/>
                </a:lnTo>
                <a:lnTo>
                  <a:pt x="52" y="826"/>
                </a:lnTo>
                <a:lnTo>
                  <a:pt x="57" y="859"/>
                </a:lnTo>
                <a:lnTo>
                  <a:pt x="58" y="873"/>
                </a:lnTo>
                <a:lnTo>
                  <a:pt x="58" y="881"/>
                </a:lnTo>
                <a:lnTo>
                  <a:pt x="58" y="881"/>
                </a:lnTo>
                <a:lnTo>
                  <a:pt x="57" y="903"/>
                </a:lnTo>
                <a:lnTo>
                  <a:pt x="55" y="938"/>
                </a:lnTo>
                <a:lnTo>
                  <a:pt x="54" y="982"/>
                </a:lnTo>
                <a:lnTo>
                  <a:pt x="65" y="982"/>
                </a:lnTo>
                <a:lnTo>
                  <a:pt x="71" y="1094"/>
                </a:lnTo>
                <a:lnTo>
                  <a:pt x="71" y="1108"/>
                </a:lnTo>
                <a:lnTo>
                  <a:pt x="71" y="1108"/>
                </a:lnTo>
                <a:lnTo>
                  <a:pt x="58" y="1146"/>
                </a:lnTo>
                <a:lnTo>
                  <a:pt x="58" y="1146"/>
                </a:lnTo>
                <a:lnTo>
                  <a:pt x="57" y="1151"/>
                </a:lnTo>
                <a:lnTo>
                  <a:pt x="58" y="1155"/>
                </a:lnTo>
                <a:lnTo>
                  <a:pt x="59" y="1159"/>
                </a:lnTo>
                <a:lnTo>
                  <a:pt x="61" y="1163"/>
                </a:lnTo>
                <a:lnTo>
                  <a:pt x="61" y="1163"/>
                </a:lnTo>
                <a:lnTo>
                  <a:pt x="71" y="1173"/>
                </a:lnTo>
                <a:lnTo>
                  <a:pt x="78" y="1183"/>
                </a:lnTo>
                <a:lnTo>
                  <a:pt x="78" y="1183"/>
                </a:lnTo>
                <a:lnTo>
                  <a:pt x="82" y="1184"/>
                </a:lnTo>
                <a:lnTo>
                  <a:pt x="90" y="1184"/>
                </a:lnTo>
                <a:lnTo>
                  <a:pt x="99" y="1184"/>
                </a:lnTo>
                <a:lnTo>
                  <a:pt x="106" y="1183"/>
                </a:lnTo>
                <a:lnTo>
                  <a:pt x="106" y="1183"/>
                </a:lnTo>
                <a:lnTo>
                  <a:pt x="107" y="1181"/>
                </a:lnTo>
                <a:lnTo>
                  <a:pt x="110" y="1178"/>
                </a:lnTo>
                <a:lnTo>
                  <a:pt x="113" y="1170"/>
                </a:lnTo>
                <a:lnTo>
                  <a:pt x="116" y="1160"/>
                </a:lnTo>
                <a:lnTo>
                  <a:pt x="116" y="1152"/>
                </a:lnTo>
                <a:lnTo>
                  <a:pt x="116" y="1152"/>
                </a:lnTo>
                <a:lnTo>
                  <a:pt x="114" y="1143"/>
                </a:lnTo>
                <a:lnTo>
                  <a:pt x="114" y="1130"/>
                </a:lnTo>
                <a:lnTo>
                  <a:pt x="112" y="1108"/>
                </a:lnTo>
                <a:lnTo>
                  <a:pt x="112" y="1108"/>
                </a:lnTo>
                <a:lnTo>
                  <a:pt x="111" y="1105"/>
                </a:lnTo>
                <a:lnTo>
                  <a:pt x="111" y="1104"/>
                </a:lnTo>
                <a:lnTo>
                  <a:pt x="108" y="1101"/>
                </a:lnTo>
                <a:lnTo>
                  <a:pt x="108" y="1101"/>
                </a:lnTo>
                <a:lnTo>
                  <a:pt x="106" y="1045"/>
                </a:lnTo>
                <a:lnTo>
                  <a:pt x="105" y="1006"/>
                </a:lnTo>
                <a:lnTo>
                  <a:pt x="106" y="989"/>
                </a:lnTo>
                <a:lnTo>
                  <a:pt x="106" y="989"/>
                </a:lnTo>
                <a:lnTo>
                  <a:pt x="108" y="988"/>
                </a:lnTo>
                <a:lnTo>
                  <a:pt x="114" y="983"/>
                </a:lnTo>
                <a:lnTo>
                  <a:pt x="123" y="976"/>
                </a:lnTo>
                <a:lnTo>
                  <a:pt x="123" y="976"/>
                </a:lnTo>
                <a:lnTo>
                  <a:pt x="124" y="917"/>
                </a:lnTo>
                <a:lnTo>
                  <a:pt x="126" y="877"/>
                </a:lnTo>
                <a:lnTo>
                  <a:pt x="128" y="864"/>
                </a:lnTo>
                <a:lnTo>
                  <a:pt x="129" y="862"/>
                </a:lnTo>
                <a:lnTo>
                  <a:pt x="129" y="861"/>
                </a:lnTo>
                <a:lnTo>
                  <a:pt x="129" y="861"/>
                </a:lnTo>
                <a:lnTo>
                  <a:pt x="130" y="862"/>
                </a:lnTo>
                <a:lnTo>
                  <a:pt x="131" y="867"/>
                </a:lnTo>
                <a:lnTo>
                  <a:pt x="131" y="881"/>
                </a:lnTo>
                <a:lnTo>
                  <a:pt x="132" y="923"/>
                </a:lnTo>
                <a:lnTo>
                  <a:pt x="134" y="966"/>
                </a:lnTo>
                <a:lnTo>
                  <a:pt x="135" y="980"/>
                </a:lnTo>
                <a:lnTo>
                  <a:pt x="135" y="984"/>
                </a:lnTo>
                <a:lnTo>
                  <a:pt x="136" y="986"/>
                </a:lnTo>
                <a:lnTo>
                  <a:pt x="136" y="986"/>
                </a:lnTo>
                <a:lnTo>
                  <a:pt x="141" y="987"/>
                </a:lnTo>
                <a:lnTo>
                  <a:pt x="148" y="987"/>
                </a:lnTo>
                <a:lnTo>
                  <a:pt x="157" y="986"/>
                </a:lnTo>
                <a:lnTo>
                  <a:pt x="157" y="986"/>
                </a:lnTo>
                <a:lnTo>
                  <a:pt x="157" y="1101"/>
                </a:lnTo>
                <a:lnTo>
                  <a:pt x="157" y="1101"/>
                </a:lnTo>
                <a:lnTo>
                  <a:pt x="154" y="1105"/>
                </a:lnTo>
                <a:lnTo>
                  <a:pt x="149" y="1112"/>
                </a:lnTo>
                <a:lnTo>
                  <a:pt x="149" y="1112"/>
                </a:lnTo>
                <a:lnTo>
                  <a:pt x="148" y="1114"/>
                </a:lnTo>
                <a:lnTo>
                  <a:pt x="147" y="1116"/>
                </a:lnTo>
                <a:lnTo>
                  <a:pt x="147" y="1125"/>
                </a:lnTo>
                <a:lnTo>
                  <a:pt x="147" y="1125"/>
                </a:lnTo>
                <a:lnTo>
                  <a:pt x="146" y="1131"/>
                </a:lnTo>
                <a:lnTo>
                  <a:pt x="145" y="1136"/>
                </a:lnTo>
                <a:lnTo>
                  <a:pt x="142" y="1148"/>
                </a:lnTo>
                <a:lnTo>
                  <a:pt x="140" y="1157"/>
                </a:lnTo>
                <a:lnTo>
                  <a:pt x="140" y="1160"/>
                </a:lnTo>
                <a:lnTo>
                  <a:pt x="140" y="1163"/>
                </a:lnTo>
                <a:lnTo>
                  <a:pt x="140" y="1163"/>
                </a:lnTo>
                <a:lnTo>
                  <a:pt x="141" y="1164"/>
                </a:lnTo>
                <a:lnTo>
                  <a:pt x="145" y="1164"/>
                </a:lnTo>
                <a:lnTo>
                  <a:pt x="154" y="1163"/>
                </a:lnTo>
                <a:lnTo>
                  <a:pt x="177" y="1159"/>
                </a:lnTo>
                <a:lnTo>
                  <a:pt x="177" y="1159"/>
                </a:lnTo>
                <a:lnTo>
                  <a:pt x="185" y="1157"/>
                </a:lnTo>
                <a:lnTo>
                  <a:pt x="193" y="1152"/>
                </a:lnTo>
                <a:lnTo>
                  <a:pt x="197" y="1146"/>
                </a:lnTo>
                <a:lnTo>
                  <a:pt x="201" y="1139"/>
                </a:lnTo>
                <a:lnTo>
                  <a:pt x="201" y="1139"/>
                </a:lnTo>
                <a:lnTo>
                  <a:pt x="202" y="1130"/>
                </a:lnTo>
                <a:lnTo>
                  <a:pt x="204" y="1120"/>
                </a:lnTo>
                <a:lnTo>
                  <a:pt x="205" y="1108"/>
                </a:lnTo>
                <a:lnTo>
                  <a:pt x="205" y="1108"/>
                </a:lnTo>
                <a:lnTo>
                  <a:pt x="202" y="1106"/>
                </a:lnTo>
                <a:lnTo>
                  <a:pt x="197" y="1102"/>
                </a:lnTo>
                <a:lnTo>
                  <a:pt x="190" y="1098"/>
                </a:lnTo>
                <a:lnTo>
                  <a:pt x="190" y="1098"/>
                </a:lnTo>
                <a:lnTo>
                  <a:pt x="194" y="1051"/>
                </a:lnTo>
                <a:lnTo>
                  <a:pt x="194" y="1051"/>
                </a:lnTo>
                <a:lnTo>
                  <a:pt x="197" y="982"/>
                </a:lnTo>
                <a:lnTo>
                  <a:pt x="205" y="972"/>
                </a:lnTo>
                <a:lnTo>
                  <a:pt x="207" y="779"/>
                </a:lnTo>
                <a:lnTo>
                  <a:pt x="207" y="779"/>
                </a:lnTo>
                <a:lnTo>
                  <a:pt x="210" y="779"/>
                </a:lnTo>
                <a:lnTo>
                  <a:pt x="214" y="776"/>
                </a:lnTo>
                <a:lnTo>
                  <a:pt x="217" y="774"/>
                </a:lnTo>
                <a:lnTo>
                  <a:pt x="218" y="770"/>
                </a:lnTo>
                <a:lnTo>
                  <a:pt x="220" y="767"/>
                </a:lnTo>
                <a:lnTo>
                  <a:pt x="222" y="762"/>
                </a:lnTo>
                <a:lnTo>
                  <a:pt x="222" y="762"/>
                </a:lnTo>
                <a:lnTo>
                  <a:pt x="222" y="755"/>
                </a:lnTo>
                <a:lnTo>
                  <a:pt x="223" y="750"/>
                </a:lnTo>
                <a:lnTo>
                  <a:pt x="220" y="745"/>
                </a:lnTo>
                <a:lnTo>
                  <a:pt x="214" y="738"/>
                </a:lnTo>
                <a:lnTo>
                  <a:pt x="214" y="738"/>
                </a:lnTo>
                <a:lnTo>
                  <a:pt x="207" y="731"/>
                </a:lnTo>
                <a:lnTo>
                  <a:pt x="202" y="727"/>
                </a:lnTo>
                <a:lnTo>
                  <a:pt x="199" y="723"/>
                </a:lnTo>
                <a:lnTo>
                  <a:pt x="197" y="718"/>
                </a:lnTo>
                <a:lnTo>
                  <a:pt x="197" y="718"/>
                </a:lnTo>
                <a:lnTo>
                  <a:pt x="195" y="704"/>
                </a:lnTo>
                <a:lnTo>
                  <a:pt x="194" y="698"/>
                </a:lnTo>
                <a:lnTo>
                  <a:pt x="194" y="698"/>
                </a:lnTo>
                <a:lnTo>
                  <a:pt x="201" y="674"/>
                </a:lnTo>
                <a:lnTo>
                  <a:pt x="201" y="674"/>
                </a:lnTo>
                <a:lnTo>
                  <a:pt x="201" y="672"/>
                </a:lnTo>
                <a:lnTo>
                  <a:pt x="200" y="670"/>
                </a:lnTo>
                <a:lnTo>
                  <a:pt x="197" y="668"/>
                </a:lnTo>
                <a:lnTo>
                  <a:pt x="197" y="667"/>
                </a:lnTo>
                <a:lnTo>
                  <a:pt x="197" y="667"/>
                </a:lnTo>
                <a:lnTo>
                  <a:pt x="196" y="660"/>
                </a:lnTo>
                <a:lnTo>
                  <a:pt x="194" y="654"/>
                </a:lnTo>
                <a:lnTo>
                  <a:pt x="194" y="654"/>
                </a:lnTo>
                <a:lnTo>
                  <a:pt x="195" y="645"/>
                </a:lnTo>
                <a:lnTo>
                  <a:pt x="196" y="639"/>
                </a:lnTo>
                <a:lnTo>
                  <a:pt x="197" y="637"/>
                </a:lnTo>
                <a:lnTo>
                  <a:pt x="197" y="637"/>
                </a:lnTo>
                <a:lnTo>
                  <a:pt x="211" y="646"/>
                </a:lnTo>
                <a:lnTo>
                  <a:pt x="211" y="646"/>
                </a:lnTo>
                <a:lnTo>
                  <a:pt x="214" y="656"/>
                </a:lnTo>
                <a:lnTo>
                  <a:pt x="219" y="662"/>
                </a:lnTo>
                <a:lnTo>
                  <a:pt x="222" y="666"/>
                </a:lnTo>
                <a:lnTo>
                  <a:pt x="225" y="667"/>
                </a:lnTo>
                <a:lnTo>
                  <a:pt x="225" y="667"/>
                </a:lnTo>
                <a:lnTo>
                  <a:pt x="229" y="668"/>
                </a:lnTo>
                <a:lnTo>
                  <a:pt x="232" y="669"/>
                </a:lnTo>
                <a:lnTo>
                  <a:pt x="241" y="668"/>
                </a:lnTo>
                <a:lnTo>
                  <a:pt x="252" y="667"/>
                </a:lnTo>
                <a:lnTo>
                  <a:pt x="252" y="667"/>
                </a:lnTo>
                <a:lnTo>
                  <a:pt x="255" y="773"/>
                </a:lnTo>
                <a:lnTo>
                  <a:pt x="255" y="773"/>
                </a:lnTo>
                <a:lnTo>
                  <a:pt x="255" y="827"/>
                </a:lnTo>
                <a:lnTo>
                  <a:pt x="255" y="827"/>
                </a:lnTo>
                <a:lnTo>
                  <a:pt x="255" y="828"/>
                </a:lnTo>
                <a:lnTo>
                  <a:pt x="256" y="830"/>
                </a:lnTo>
                <a:lnTo>
                  <a:pt x="258" y="833"/>
                </a:lnTo>
                <a:lnTo>
                  <a:pt x="259" y="836"/>
                </a:lnTo>
                <a:lnTo>
                  <a:pt x="259" y="836"/>
                </a:lnTo>
                <a:lnTo>
                  <a:pt x="259" y="842"/>
                </a:lnTo>
                <a:lnTo>
                  <a:pt x="258" y="847"/>
                </a:lnTo>
                <a:lnTo>
                  <a:pt x="255" y="857"/>
                </a:lnTo>
                <a:lnTo>
                  <a:pt x="255" y="857"/>
                </a:lnTo>
                <a:lnTo>
                  <a:pt x="254" y="862"/>
                </a:lnTo>
                <a:lnTo>
                  <a:pt x="255" y="868"/>
                </a:lnTo>
                <a:lnTo>
                  <a:pt x="255" y="868"/>
                </a:lnTo>
                <a:lnTo>
                  <a:pt x="256" y="875"/>
                </a:lnTo>
                <a:lnTo>
                  <a:pt x="259" y="881"/>
                </a:lnTo>
                <a:lnTo>
                  <a:pt x="259" y="881"/>
                </a:lnTo>
                <a:lnTo>
                  <a:pt x="258" y="906"/>
                </a:lnTo>
                <a:lnTo>
                  <a:pt x="256" y="962"/>
                </a:lnTo>
                <a:lnTo>
                  <a:pt x="256" y="992"/>
                </a:lnTo>
                <a:lnTo>
                  <a:pt x="258" y="1018"/>
                </a:lnTo>
                <a:lnTo>
                  <a:pt x="259" y="1040"/>
                </a:lnTo>
                <a:lnTo>
                  <a:pt x="260" y="1046"/>
                </a:lnTo>
                <a:lnTo>
                  <a:pt x="262" y="1051"/>
                </a:lnTo>
                <a:lnTo>
                  <a:pt x="262" y="1051"/>
                </a:lnTo>
                <a:lnTo>
                  <a:pt x="267" y="1058"/>
                </a:lnTo>
                <a:lnTo>
                  <a:pt x="271" y="1060"/>
                </a:lnTo>
                <a:lnTo>
                  <a:pt x="272" y="1062"/>
                </a:lnTo>
                <a:lnTo>
                  <a:pt x="272" y="1064"/>
                </a:lnTo>
                <a:lnTo>
                  <a:pt x="272" y="1064"/>
                </a:lnTo>
                <a:lnTo>
                  <a:pt x="273" y="1068"/>
                </a:lnTo>
                <a:lnTo>
                  <a:pt x="276" y="1072"/>
                </a:lnTo>
                <a:lnTo>
                  <a:pt x="279" y="1075"/>
                </a:lnTo>
                <a:lnTo>
                  <a:pt x="283" y="1077"/>
                </a:lnTo>
                <a:lnTo>
                  <a:pt x="283" y="1077"/>
                </a:lnTo>
                <a:lnTo>
                  <a:pt x="293" y="1081"/>
                </a:lnTo>
                <a:lnTo>
                  <a:pt x="299" y="1082"/>
                </a:lnTo>
                <a:lnTo>
                  <a:pt x="300" y="1083"/>
                </a:lnTo>
                <a:lnTo>
                  <a:pt x="300" y="1084"/>
                </a:lnTo>
                <a:lnTo>
                  <a:pt x="300" y="1084"/>
                </a:lnTo>
                <a:lnTo>
                  <a:pt x="299" y="1088"/>
                </a:lnTo>
                <a:lnTo>
                  <a:pt x="299" y="1093"/>
                </a:lnTo>
                <a:lnTo>
                  <a:pt x="300" y="1098"/>
                </a:lnTo>
                <a:lnTo>
                  <a:pt x="300" y="1098"/>
                </a:lnTo>
                <a:lnTo>
                  <a:pt x="293" y="1095"/>
                </a:lnTo>
                <a:lnTo>
                  <a:pt x="290" y="1094"/>
                </a:lnTo>
                <a:lnTo>
                  <a:pt x="288" y="1094"/>
                </a:lnTo>
                <a:lnTo>
                  <a:pt x="287" y="1095"/>
                </a:lnTo>
                <a:lnTo>
                  <a:pt x="285" y="1098"/>
                </a:lnTo>
                <a:lnTo>
                  <a:pt x="285" y="1098"/>
                </a:lnTo>
                <a:lnTo>
                  <a:pt x="283" y="1112"/>
                </a:lnTo>
                <a:lnTo>
                  <a:pt x="282" y="1119"/>
                </a:lnTo>
                <a:lnTo>
                  <a:pt x="279" y="1125"/>
                </a:lnTo>
                <a:lnTo>
                  <a:pt x="279" y="1125"/>
                </a:lnTo>
                <a:lnTo>
                  <a:pt x="276" y="1129"/>
                </a:lnTo>
                <a:lnTo>
                  <a:pt x="271" y="1133"/>
                </a:lnTo>
                <a:lnTo>
                  <a:pt x="269" y="1136"/>
                </a:lnTo>
                <a:lnTo>
                  <a:pt x="266" y="1139"/>
                </a:lnTo>
                <a:lnTo>
                  <a:pt x="266" y="1143"/>
                </a:lnTo>
                <a:lnTo>
                  <a:pt x="265" y="1149"/>
                </a:lnTo>
                <a:lnTo>
                  <a:pt x="265" y="1149"/>
                </a:lnTo>
                <a:lnTo>
                  <a:pt x="266" y="1154"/>
                </a:lnTo>
                <a:lnTo>
                  <a:pt x="269" y="1158"/>
                </a:lnTo>
                <a:lnTo>
                  <a:pt x="272" y="1159"/>
                </a:lnTo>
                <a:lnTo>
                  <a:pt x="276" y="1160"/>
                </a:lnTo>
                <a:lnTo>
                  <a:pt x="288" y="1159"/>
                </a:lnTo>
                <a:lnTo>
                  <a:pt x="303" y="1159"/>
                </a:lnTo>
                <a:lnTo>
                  <a:pt x="303" y="1159"/>
                </a:lnTo>
                <a:lnTo>
                  <a:pt x="319" y="1160"/>
                </a:lnTo>
                <a:lnTo>
                  <a:pt x="332" y="1160"/>
                </a:lnTo>
                <a:lnTo>
                  <a:pt x="343" y="1159"/>
                </a:lnTo>
                <a:lnTo>
                  <a:pt x="347" y="1158"/>
                </a:lnTo>
                <a:lnTo>
                  <a:pt x="350" y="1155"/>
                </a:lnTo>
                <a:lnTo>
                  <a:pt x="350" y="1155"/>
                </a:lnTo>
                <a:lnTo>
                  <a:pt x="353" y="1153"/>
                </a:lnTo>
                <a:lnTo>
                  <a:pt x="354" y="1149"/>
                </a:lnTo>
                <a:lnTo>
                  <a:pt x="353" y="1140"/>
                </a:lnTo>
                <a:lnTo>
                  <a:pt x="352" y="1130"/>
                </a:lnTo>
                <a:lnTo>
                  <a:pt x="350" y="1125"/>
                </a:lnTo>
                <a:lnTo>
                  <a:pt x="350" y="1125"/>
                </a:lnTo>
                <a:lnTo>
                  <a:pt x="350" y="1120"/>
                </a:lnTo>
                <a:lnTo>
                  <a:pt x="348" y="1112"/>
                </a:lnTo>
                <a:lnTo>
                  <a:pt x="343" y="1101"/>
                </a:lnTo>
                <a:lnTo>
                  <a:pt x="343" y="1101"/>
                </a:lnTo>
                <a:lnTo>
                  <a:pt x="347" y="1099"/>
                </a:lnTo>
                <a:lnTo>
                  <a:pt x="349" y="1098"/>
                </a:lnTo>
                <a:lnTo>
                  <a:pt x="350" y="1094"/>
                </a:lnTo>
                <a:lnTo>
                  <a:pt x="350" y="1094"/>
                </a:lnTo>
                <a:lnTo>
                  <a:pt x="350" y="1037"/>
                </a:lnTo>
                <a:lnTo>
                  <a:pt x="350" y="1037"/>
                </a:lnTo>
                <a:lnTo>
                  <a:pt x="349" y="991"/>
                </a:lnTo>
                <a:lnTo>
                  <a:pt x="348" y="957"/>
                </a:lnTo>
                <a:lnTo>
                  <a:pt x="347" y="939"/>
                </a:lnTo>
                <a:lnTo>
                  <a:pt x="347" y="939"/>
                </a:lnTo>
                <a:lnTo>
                  <a:pt x="341" y="900"/>
                </a:lnTo>
                <a:lnTo>
                  <a:pt x="337" y="876"/>
                </a:lnTo>
                <a:lnTo>
                  <a:pt x="337" y="868"/>
                </a:lnTo>
                <a:lnTo>
                  <a:pt x="337" y="864"/>
                </a:lnTo>
                <a:lnTo>
                  <a:pt x="337" y="864"/>
                </a:lnTo>
                <a:lnTo>
                  <a:pt x="349" y="832"/>
                </a:lnTo>
                <a:lnTo>
                  <a:pt x="356" y="811"/>
                </a:lnTo>
                <a:lnTo>
                  <a:pt x="361" y="799"/>
                </a:lnTo>
                <a:lnTo>
                  <a:pt x="361" y="799"/>
                </a:lnTo>
                <a:lnTo>
                  <a:pt x="361" y="783"/>
                </a:lnTo>
                <a:lnTo>
                  <a:pt x="361" y="756"/>
                </a:lnTo>
                <a:lnTo>
                  <a:pt x="361" y="741"/>
                </a:lnTo>
                <a:lnTo>
                  <a:pt x="364" y="728"/>
                </a:lnTo>
                <a:lnTo>
                  <a:pt x="365" y="725"/>
                </a:lnTo>
                <a:lnTo>
                  <a:pt x="366" y="721"/>
                </a:lnTo>
                <a:lnTo>
                  <a:pt x="368" y="718"/>
                </a:lnTo>
                <a:lnTo>
                  <a:pt x="371" y="718"/>
                </a:lnTo>
                <a:lnTo>
                  <a:pt x="371" y="718"/>
                </a:lnTo>
                <a:lnTo>
                  <a:pt x="376" y="720"/>
                </a:lnTo>
                <a:lnTo>
                  <a:pt x="379" y="723"/>
                </a:lnTo>
                <a:lnTo>
                  <a:pt x="382" y="729"/>
                </a:lnTo>
                <a:lnTo>
                  <a:pt x="383" y="735"/>
                </a:lnTo>
                <a:lnTo>
                  <a:pt x="385" y="750"/>
                </a:lnTo>
                <a:lnTo>
                  <a:pt x="388" y="762"/>
                </a:lnTo>
                <a:lnTo>
                  <a:pt x="388" y="762"/>
                </a:lnTo>
                <a:lnTo>
                  <a:pt x="395" y="785"/>
                </a:lnTo>
                <a:lnTo>
                  <a:pt x="399" y="796"/>
                </a:lnTo>
                <a:lnTo>
                  <a:pt x="405" y="806"/>
                </a:lnTo>
                <a:lnTo>
                  <a:pt x="405" y="806"/>
                </a:lnTo>
                <a:lnTo>
                  <a:pt x="408" y="814"/>
                </a:lnTo>
                <a:lnTo>
                  <a:pt x="412" y="823"/>
                </a:lnTo>
                <a:lnTo>
                  <a:pt x="418" y="846"/>
                </a:lnTo>
                <a:lnTo>
                  <a:pt x="421" y="868"/>
                </a:lnTo>
                <a:lnTo>
                  <a:pt x="421" y="877"/>
                </a:lnTo>
                <a:lnTo>
                  <a:pt x="421" y="877"/>
                </a:lnTo>
                <a:lnTo>
                  <a:pt x="421" y="894"/>
                </a:lnTo>
                <a:lnTo>
                  <a:pt x="423" y="929"/>
                </a:lnTo>
                <a:lnTo>
                  <a:pt x="425" y="966"/>
                </a:lnTo>
                <a:lnTo>
                  <a:pt x="426" y="981"/>
                </a:lnTo>
                <a:lnTo>
                  <a:pt x="429" y="989"/>
                </a:lnTo>
                <a:lnTo>
                  <a:pt x="429" y="989"/>
                </a:lnTo>
                <a:lnTo>
                  <a:pt x="431" y="995"/>
                </a:lnTo>
                <a:lnTo>
                  <a:pt x="431" y="1003"/>
                </a:lnTo>
                <a:lnTo>
                  <a:pt x="431" y="1011"/>
                </a:lnTo>
                <a:lnTo>
                  <a:pt x="430" y="1018"/>
                </a:lnTo>
                <a:lnTo>
                  <a:pt x="426" y="1031"/>
                </a:lnTo>
                <a:lnTo>
                  <a:pt x="425" y="1037"/>
                </a:lnTo>
                <a:lnTo>
                  <a:pt x="425" y="1037"/>
                </a:lnTo>
                <a:lnTo>
                  <a:pt x="419" y="1051"/>
                </a:lnTo>
                <a:lnTo>
                  <a:pt x="419" y="1051"/>
                </a:lnTo>
                <a:lnTo>
                  <a:pt x="420" y="1058"/>
                </a:lnTo>
                <a:lnTo>
                  <a:pt x="421" y="1071"/>
                </a:lnTo>
                <a:lnTo>
                  <a:pt x="421" y="1071"/>
                </a:lnTo>
                <a:lnTo>
                  <a:pt x="421" y="1080"/>
                </a:lnTo>
                <a:lnTo>
                  <a:pt x="421" y="1084"/>
                </a:lnTo>
                <a:lnTo>
                  <a:pt x="421" y="1084"/>
                </a:lnTo>
                <a:lnTo>
                  <a:pt x="421" y="1101"/>
                </a:lnTo>
                <a:lnTo>
                  <a:pt x="420" y="1112"/>
                </a:lnTo>
                <a:lnTo>
                  <a:pt x="419" y="1118"/>
                </a:lnTo>
                <a:lnTo>
                  <a:pt x="419" y="1118"/>
                </a:lnTo>
                <a:lnTo>
                  <a:pt x="418" y="1124"/>
                </a:lnTo>
                <a:lnTo>
                  <a:pt x="418" y="1135"/>
                </a:lnTo>
                <a:lnTo>
                  <a:pt x="420" y="1146"/>
                </a:lnTo>
                <a:lnTo>
                  <a:pt x="420" y="1151"/>
                </a:lnTo>
                <a:lnTo>
                  <a:pt x="421" y="1152"/>
                </a:lnTo>
                <a:lnTo>
                  <a:pt x="421" y="1152"/>
                </a:lnTo>
                <a:lnTo>
                  <a:pt x="426" y="1153"/>
                </a:lnTo>
                <a:lnTo>
                  <a:pt x="435" y="1153"/>
                </a:lnTo>
                <a:lnTo>
                  <a:pt x="459" y="1152"/>
                </a:lnTo>
                <a:lnTo>
                  <a:pt x="483" y="1149"/>
                </a:lnTo>
                <a:lnTo>
                  <a:pt x="490" y="1148"/>
                </a:lnTo>
                <a:lnTo>
                  <a:pt x="492" y="1147"/>
                </a:lnTo>
                <a:lnTo>
                  <a:pt x="494" y="1146"/>
                </a:lnTo>
                <a:lnTo>
                  <a:pt x="494" y="1146"/>
                </a:lnTo>
                <a:lnTo>
                  <a:pt x="492" y="1140"/>
                </a:lnTo>
                <a:lnTo>
                  <a:pt x="491" y="1131"/>
                </a:lnTo>
                <a:lnTo>
                  <a:pt x="486" y="1118"/>
                </a:lnTo>
                <a:lnTo>
                  <a:pt x="486" y="1118"/>
                </a:lnTo>
                <a:lnTo>
                  <a:pt x="485" y="1113"/>
                </a:lnTo>
                <a:lnTo>
                  <a:pt x="484" y="1106"/>
                </a:lnTo>
                <a:lnTo>
                  <a:pt x="483" y="1094"/>
                </a:lnTo>
                <a:lnTo>
                  <a:pt x="483" y="1094"/>
                </a:lnTo>
                <a:lnTo>
                  <a:pt x="488" y="1084"/>
                </a:lnTo>
                <a:lnTo>
                  <a:pt x="489" y="1076"/>
                </a:lnTo>
                <a:lnTo>
                  <a:pt x="490" y="1071"/>
                </a:lnTo>
                <a:lnTo>
                  <a:pt x="490" y="1071"/>
                </a:lnTo>
                <a:lnTo>
                  <a:pt x="490" y="1059"/>
                </a:lnTo>
                <a:lnTo>
                  <a:pt x="491" y="1039"/>
                </a:lnTo>
                <a:lnTo>
                  <a:pt x="494" y="1006"/>
                </a:lnTo>
                <a:lnTo>
                  <a:pt x="494" y="1006"/>
                </a:lnTo>
                <a:lnTo>
                  <a:pt x="496" y="970"/>
                </a:lnTo>
                <a:lnTo>
                  <a:pt x="500" y="894"/>
                </a:lnTo>
                <a:lnTo>
                  <a:pt x="502" y="815"/>
                </a:lnTo>
                <a:lnTo>
                  <a:pt x="503" y="769"/>
                </a:lnTo>
                <a:lnTo>
                  <a:pt x="503" y="769"/>
                </a:lnTo>
                <a:lnTo>
                  <a:pt x="501" y="738"/>
                </a:lnTo>
                <a:lnTo>
                  <a:pt x="496" y="693"/>
                </a:lnTo>
                <a:lnTo>
                  <a:pt x="490" y="633"/>
                </a:lnTo>
                <a:lnTo>
                  <a:pt x="490" y="633"/>
                </a:lnTo>
                <a:lnTo>
                  <a:pt x="500" y="629"/>
                </a:lnTo>
                <a:lnTo>
                  <a:pt x="500" y="629"/>
                </a:lnTo>
                <a:lnTo>
                  <a:pt x="500" y="611"/>
                </a:lnTo>
                <a:lnTo>
                  <a:pt x="501" y="572"/>
                </a:lnTo>
                <a:lnTo>
                  <a:pt x="503" y="514"/>
                </a:lnTo>
                <a:lnTo>
                  <a:pt x="503" y="514"/>
                </a:lnTo>
                <a:lnTo>
                  <a:pt x="508" y="539"/>
                </a:lnTo>
                <a:lnTo>
                  <a:pt x="514" y="575"/>
                </a:lnTo>
                <a:lnTo>
                  <a:pt x="514" y="575"/>
                </a:lnTo>
                <a:lnTo>
                  <a:pt x="514" y="580"/>
                </a:lnTo>
                <a:lnTo>
                  <a:pt x="514" y="585"/>
                </a:lnTo>
                <a:lnTo>
                  <a:pt x="512" y="593"/>
                </a:lnTo>
                <a:lnTo>
                  <a:pt x="510" y="602"/>
                </a:lnTo>
                <a:lnTo>
                  <a:pt x="509" y="605"/>
                </a:lnTo>
                <a:lnTo>
                  <a:pt x="510" y="609"/>
                </a:lnTo>
                <a:lnTo>
                  <a:pt x="510" y="609"/>
                </a:lnTo>
                <a:lnTo>
                  <a:pt x="513" y="616"/>
                </a:lnTo>
                <a:lnTo>
                  <a:pt x="516" y="622"/>
                </a:lnTo>
                <a:lnTo>
                  <a:pt x="520" y="626"/>
                </a:lnTo>
                <a:lnTo>
                  <a:pt x="520" y="626"/>
                </a:lnTo>
                <a:lnTo>
                  <a:pt x="524" y="637"/>
                </a:lnTo>
                <a:lnTo>
                  <a:pt x="524" y="637"/>
                </a:lnTo>
                <a:lnTo>
                  <a:pt x="532" y="682"/>
                </a:lnTo>
                <a:lnTo>
                  <a:pt x="537" y="714"/>
                </a:lnTo>
                <a:lnTo>
                  <a:pt x="541" y="732"/>
                </a:lnTo>
                <a:lnTo>
                  <a:pt x="541" y="732"/>
                </a:lnTo>
                <a:lnTo>
                  <a:pt x="543" y="743"/>
                </a:lnTo>
                <a:lnTo>
                  <a:pt x="545" y="758"/>
                </a:lnTo>
                <a:lnTo>
                  <a:pt x="549" y="775"/>
                </a:lnTo>
                <a:lnTo>
                  <a:pt x="551" y="781"/>
                </a:lnTo>
                <a:lnTo>
                  <a:pt x="555" y="786"/>
                </a:lnTo>
                <a:lnTo>
                  <a:pt x="555" y="786"/>
                </a:lnTo>
                <a:lnTo>
                  <a:pt x="573" y="806"/>
                </a:lnTo>
                <a:lnTo>
                  <a:pt x="583" y="816"/>
                </a:lnTo>
                <a:lnTo>
                  <a:pt x="586" y="818"/>
                </a:lnTo>
                <a:lnTo>
                  <a:pt x="589" y="820"/>
                </a:lnTo>
                <a:lnTo>
                  <a:pt x="589" y="820"/>
                </a:lnTo>
                <a:lnTo>
                  <a:pt x="596" y="818"/>
                </a:lnTo>
                <a:lnTo>
                  <a:pt x="609" y="815"/>
                </a:lnTo>
                <a:lnTo>
                  <a:pt x="615" y="812"/>
                </a:lnTo>
                <a:lnTo>
                  <a:pt x="620" y="810"/>
                </a:lnTo>
                <a:lnTo>
                  <a:pt x="625" y="806"/>
                </a:lnTo>
                <a:lnTo>
                  <a:pt x="626" y="803"/>
                </a:lnTo>
                <a:lnTo>
                  <a:pt x="626" y="803"/>
                </a:lnTo>
                <a:lnTo>
                  <a:pt x="626" y="798"/>
                </a:lnTo>
                <a:lnTo>
                  <a:pt x="624" y="793"/>
                </a:lnTo>
                <a:lnTo>
                  <a:pt x="619" y="781"/>
                </a:lnTo>
                <a:lnTo>
                  <a:pt x="612" y="768"/>
                </a:lnTo>
                <a:lnTo>
                  <a:pt x="606" y="756"/>
                </a:lnTo>
                <a:lnTo>
                  <a:pt x="606" y="756"/>
                </a:lnTo>
                <a:lnTo>
                  <a:pt x="600" y="737"/>
                </a:lnTo>
                <a:lnTo>
                  <a:pt x="591" y="709"/>
                </a:lnTo>
                <a:lnTo>
                  <a:pt x="581" y="674"/>
                </a:lnTo>
                <a:lnTo>
                  <a:pt x="581" y="674"/>
                </a:lnTo>
                <a:lnTo>
                  <a:pt x="557" y="637"/>
                </a:lnTo>
                <a:lnTo>
                  <a:pt x="557" y="637"/>
                </a:lnTo>
                <a:lnTo>
                  <a:pt x="566" y="620"/>
                </a:lnTo>
                <a:lnTo>
                  <a:pt x="571" y="608"/>
                </a:lnTo>
                <a:lnTo>
                  <a:pt x="572" y="603"/>
                </a:lnTo>
                <a:lnTo>
                  <a:pt x="572" y="599"/>
                </a:lnTo>
                <a:lnTo>
                  <a:pt x="572" y="599"/>
                </a:lnTo>
                <a:lnTo>
                  <a:pt x="567" y="592"/>
                </a:lnTo>
                <a:lnTo>
                  <a:pt x="561" y="584"/>
                </a:lnTo>
                <a:lnTo>
                  <a:pt x="551" y="572"/>
                </a:lnTo>
                <a:lnTo>
                  <a:pt x="551" y="572"/>
                </a:lnTo>
                <a:lnTo>
                  <a:pt x="541" y="487"/>
                </a:lnTo>
                <a:lnTo>
                  <a:pt x="541" y="487"/>
                </a:lnTo>
                <a:lnTo>
                  <a:pt x="537" y="466"/>
                </a:lnTo>
                <a:lnTo>
                  <a:pt x="532" y="439"/>
                </a:lnTo>
                <a:lnTo>
                  <a:pt x="524" y="406"/>
                </a:lnTo>
                <a:lnTo>
                  <a:pt x="524" y="406"/>
                </a:lnTo>
                <a:lnTo>
                  <a:pt x="522" y="379"/>
                </a:lnTo>
                <a:lnTo>
                  <a:pt x="520" y="355"/>
                </a:lnTo>
                <a:lnTo>
                  <a:pt x="520" y="355"/>
                </a:lnTo>
                <a:lnTo>
                  <a:pt x="526" y="355"/>
                </a:lnTo>
                <a:lnTo>
                  <a:pt x="538" y="354"/>
                </a:lnTo>
                <a:lnTo>
                  <a:pt x="544" y="353"/>
                </a:lnTo>
                <a:lnTo>
                  <a:pt x="549" y="350"/>
                </a:lnTo>
                <a:lnTo>
                  <a:pt x="553" y="348"/>
                </a:lnTo>
                <a:lnTo>
                  <a:pt x="554" y="347"/>
                </a:lnTo>
                <a:lnTo>
                  <a:pt x="555" y="344"/>
                </a:lnTo>
                <a:lnTo>
                  <a:pt x="555" y="344"/>
                </a:lnTo>
                <a:lnTo>
                  <a:pt x="553" y="338"/>
                </a:lnTo>
                <a:lnTo>
                  <a:pt x="549" y="327"/>
                </a:lnTo>
                <a:lnTo>
                  <a:pt x="536" y="300"/>
                </a:lnTo>
                <a:lnTo>
                  <a:pt x="522" y="271"/>
                </a:lnTo>
                <a:lnTo>
                  <a:pt x="514" y="249"/>
                </a:lnTo>
                <a:lnTo>
                  <a:pt x="514" y="249"/>
                </a:lnTo>
                <a:lnTo>
                  <a:pt x="509" y="236"/>
                </a:lnTo>
                <a:lnTo>
                  <a:pt x="503" y="221"/>
                </a:lnTo>
                <a:lnTo>
                  <a:pt x="496" y="211"/>
                </a:lnTo>
                <a:lnTo>
                  <a:pt x="494" y="207"/>
                </a:lnTo>
                <a:lnTo>
                  <a:pt x="490" y="206"/>
                </a:lnTo>
                <a:lnTo>
                  <a:pt x="490" y="206"/>
                </a:lnTo>
                <a:lnTo>
                  <a:pt x="408" y="182"/>
                </a:lnTo>
                <a:lnTo>
                  <a:pt x="395" y="185"/>
                </a:lnTo>
                <a:lnTo>
                  <a:pt x="395" y="185"/>
                </a:lnTo>
                <a:lnTo>
                  <a:pt x="388" y="158"/>
                </a:lnTo>
                <a:lnTo>
                  <a:pt x="388" y="158"/>
                </a:lnTo>
                <a:lnTo>
                  <a:pt x="388" y="158"/>
                </a:lnTo>
                <a:lnTo>
                  <a:pt x="389" y="158"/>
                </a:lnTo>
                <a:lnTo>
                  <a:pt x="391" y="160"/>
                </a:lnTo>
                <a:lnTo>
                  <a:pt x="394" y="161"/>
                </a:lnTo>
                <a:lnTo>
                  <a:pt x="395" y="161"/>
                </a:lnTo>
                <a:lnTo>
                  <a:pt x="395" y="161"/>
                </a:lnTo>
                <a:lnTo>
                  <a:pt x="395" y="141"/>
                </a:lnTo>
                <a:lnTo>
                  <a:pt x="395" y="141"/>
                </a:lnTo>
                <a:lnTo>
                  <a:pt x="395" y="136"/>
                </a:lnTo>
                <a:lnTo>
                  <a:pt x="396" y="130"/>
                </a:lnTo>
                <a:lnTo>
                  <a:pt x="399" y="124"/>
                </a:lnTo>
                <a:lnTo>
                  <a:pt x="399" y="124"/>
                </a:lnTo>
                <a:lnTo>
                  <a:pt x="400" y="118"/>
                </a:lnTo>
                <a:lnTo>
                  <a:pt x="400" y="113"/>
                </a:lnTo>
                <a:lnTo>
                  <a:pt x="399" y="109"/>
                </a:lnTo>
                <a:lnTo>
                  <a:pt x="399" y="107"/>
                </a:lnTo>
                <a:lnTo>
                  <a:pt x="399" y="107"/>
                </a:lnTo>
                <a:lnTo>
                  <a:pt x="400" y="106"/>
                </a:lnTo>
                <a:lnTo>
                  <a:pt x="402" y="105"/>
                </a:lnTo>
                <a:lnTo>
                  <a:pt x="405" y="101"/>
                </a:lnTo>
                <a:lnTo>
                  <a:pt x="405" y="94"/>
                </a:lnTo>
                <a:lnTo>
                  <a:pt x="405" y="94"/>
                </a:lnTo>
                <a:lnTo>
                  <a:pt x="403" y="82"/>
                </a:lnTo>
                <a:lnTo>
                  <a:pt x="402" y="70"/>
                </a:lnTo>
                <a:lnTo>
                  <a:pt x="399" y="57"/>
                </a:lnTo>
                <a:lnTo>
                  <a:pt x="399" y="57"/>
                </a:lnTo>
                <a:lnTo>
                  <a:pt x="389" y="38"/>
                </a:lnTo>
                <a:lnTo>
                  <a:pt x="383" y="28"/>
                </a:lnTo>
                <a:lnTo>
                  <a:pt x="379" y="24"/>
                </a:lnTo>
                <a:lnTo>
                  <a:pt x="378" y="22"/>
                </a:lnTo>
                <a:lnTo>
                  <a:pt x="378" y="22"/>
                </a:lnTo>
                <a:lnTo>
                  <a:pt x="374" y="23"/>
                </a:lnTo>
                <a:lnTo>
                  <a:pt x="372" y="24"/>
                </a:lnTo>
                <a:lnTo>
                  <a:pt x="370" y="24"/>
                </a:lnTo>
                <a:lnTo>
                  <a:pt x="367" y="22"/>
                </a:lnTo>
                <a:lnTo>
                  <a:pt x="367" y="22"/>
                </a:lnTo>
                <a:lnTo>
                  <a:pt x="356" y="12"/>
                </a:lnTo>
                <a:lnTo>
                  <a:pt x="347" y="5"/>
                </a:lnTo>
                <a:lnTo>
                  <a:pt x="347" y="5"/>
                </a:lnTo>
                <a:lnTo>
                  <a:pt x="341" y="5"/>
                </a:lnTo>
                <a:lnTo>
                  <a:pt x="336" y="5"/>
                </a:lnTo>
                <a:lnTo>
                  <a:pt x="334" y="5"/>
                </a:lnTo>
                <a:lnTo>
                  <a:pt x="334" y="5"/>
                </a:lnTo>
                <a:lnTo>
                  <a:pt x="330" y="5"/>
                </a:lnTo>
                <a:lnTo>
                  <a:pt x="325" y="4"/>
                </a:lnTo>
                <a:lnTo>
                  <a:pt x="320" y="2"/>
                </a:lnTo>
                <a:lnTo>
                  <a:pt x="317" y="2"/>
                </a:lnTo>
                <a:lnTo>
                  <a:pt x="317" y="2"/>
                </a:lnTo>
                <a:lnTo>
                  <a:pt x="313" y="1"/>
                </a:lnTo>
                <a:lnTo>
                  <a:pt x="309" y="0"/>
                </a:lnTo>
                <a:lnTo>
                  <a:pt x="306" y="0"/>
                </a:lnTo>
                <a:lnTo>
                  <a:pt x="305" y="0"/>
                </a:lnTo>
                <a:lnTo>
                  <a:pt x="303" y="2"/>
                </a:lnTo>
                <a:lnTo>
                  <a:pt x="303" y="2"/>
                </a:lnTo>
                <a:lnTo>
                  <a:pt x="299" y="6"/>
                </a:lnTo>
                <a:lnTo>
                  <a:pt x="296" y="8"/>
                </a:lnTo>
                <a:lnTo>
                  <a:pt x="296" y="8"/>
                </a:lnTo>
                <a:lnTo>
                  <a:pt x="287" y="12"/>
                </a:lnTo>
                <a:lnTo>
                  <a:pt x="279" y="16"/>
                </a:lnTo>
                <a:lnTo>
                  <a:pt x="279" y="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90CA6674-7630-4AC1-8B82-F03B4B13A5BB}"/>
              </a:ext>
            </a:extLst>
          </p:cNvPr>
          <p:cNvSpPr>
            <a:spLocks/>
          </p:cNvSpPr>
          <p:nvPr/>
        </p:nvSpPr>
        <p:spPr bwMode="auto">
          <a:xfrm>
            <a:off x="4428833" y="2810058"/>
            <a:ext cx="1113914" cy="1563212"/>
          </a:xfrm>
          <a:custGeom>
            <a:avLst/>
            <a:gdLst>
              <a:gd name="T0" fmla="*/ 161 w 776"/>
              <a:gd name="T1" fmla="*/ 32 h 1089"/>
              <a:gd name="T2" fmla="*/ 160 w 776"/>
              <a:gd name="T3" fmla="*/ 136 h 1089"/>
              <a:gd name="T4" fmla="*/ 118 w 776"/>
              <a:gd name="T5" fmla="*/ 198 h 1089"/>
              <a:gd name="T6" fmla="*/ 51 w 776"/>
              <a:gd name="T7" fmla="*/ 257 h 1089"/>
              <a:gd name="T8" fmla="*/ 52 w 776"/>
              <a:gd name="T9" fmla="*/ 326 h 1089"/>
              <a:gd name="T10" fmla="*/ 51 w 776"/>
              <a:gd name="T11" fmla="*/ 503 h 1089"/>
              <a:gd name="T12" fmla="*/ 46 w 776"/>
              <a:gd name="T13" fmla="*/ 606 h 1089"/>
              <a:gd name="T14" fmla="*/ 10 w 776"/>
              <a:gd name="T15" fmla="*/ 734 h 1089"/>
              <a:gd name="T16" fmla="*/ 70 w 776"/>
              <a:gd name="T17" fmla="*/ 889 h 1089"/>
              <a:gd name="T18" fmla="*/ 122 w 776"/>
              <a:gd name="T19" fmla="*/ 708 h 1089"/>
              <a:gd name="T20" fmla="*/ 73 w 776"/>
              <a:gd name="T21" fmla="*/ 643 h 1089"/>
              <a:gd name="T22" fmla="*/ 73 w 776"/>
              <a:gd name="T23" fmla="*/ 598 h 1089"/>
              <a:gd name="T24" fmla="*/ 105 w 776"/>
              <a:gd name="T25" fmla="*/ 426 h 1089"/>
              <a:gd name="T26" fmla="*/ 114 w 776"/>
              <a:gd name="T27" fmla="*/ 480 h 1089"/>
              <a:gd name="T28" fmla="*/ 112 w 776"/>
              <a:gd name="T29" fmla="*/ 563 h 1089"/>
              <a:gd name="T30" fmla="*/ 164 w 776"/>
              <a:gd name="T31" fmla="*/ 834 h 1089"/>
              <a:gd name="T32" fmla="*/ 210 w 776"/>
              <a:gd name="T33" fmla="*/ 1007 h 1089"/>
              <a:gd name="T34" fmla="*/ 223 w 776"/>
              <a:gd name="T35" fmla="*/ 1065 h 1089"/>
              <a:gd name="T36" fmla="*/ 276 w 776"/>
              <a:gd name="T37" fmla="*/ 1089 h 1089"/>
              <a:gd name="T38" fmla="*/ 291 w 776"/>
              <a:gd name="T39" fmla="*/ 1018 h 1089"/>
              <a:gd name="T40" fmla="*/ 285 w 776"/>
              <a:gd name="T41" fmla="*/ 924 h 1089"/>
              <a:gd name="T42" fmla="*/ 341 w 776"/>
              <a:gd name="T43" fmla="*/ 724 h 1089"/>
              <a:gd name="T44" fmla="*/ 336 w 776"/>
              <a:gd name="T45" fmla="*/ 529 h 1089"/>
              <a:gd name="T46" fmla="*/ 318 w 776"/>
              <a:gd name="T47" fmla="*/ 393 h 1089"/>
              <a:gd name="T48" fmla="*/ 358 w 776"/>
              <a:gd name="T49" fmla="*/ 399 h 1089"/>
              <a:gd name="T50" fmla="*/ 400 w 776"/>
              <a:gd name="T51" fmla="*/ 493 h 1089"/>
              <a:gd name="T52" fmla="*/ 377 w 776"/>
              <a:gd name="T53" fmla="*/ 507 h 1089"/>
              <a:gd name="T54" fmla="*/ 386 w 776"/>
              <a:gd name="T55" fmla="*/ 521 h 1089"/>
              <a:gd name="T56" fmla="*/ 454 w 776"/>
              <a:gd name="T57" fmla="*/ 557 h 1089"/>
              <a:gd name="T58" fmla="*/ 572 w 776"/>
              <a:gd name="T59" fmla="*/ 575 h 1089"/>
              <a:gd name="T60" fmla="*/ 513 w 776"/>
              <a:gd name="T61" fmla="*/ 729 h 1089"/>
              <a:gd name="T62" fmla="*/ 522 w 776"/>
              <a:gd name="T63" fmla="*/ 1014 h 1089"/>
              <a:gd name="T64" fmla="*/ 530 w 776"/>
              <a:gd name="T65" fmla="*/ 1051 h 1089"/>
              <a:gd name="T66" fmla="*/ 559 w 776"/>
              <a:gd name="T67" fmla="*/ 996 h 1089"/>
              <a:gd name="T68" fmla="*/ 578 w 776"/>
              <a:gd name="T69" fmla="*/ 897 h 1089"/>
              <a:gd name="T70" fmla="*/ 622 w 776"/>
              <a:gd name="T71" fmla="*/ 978 h 1089"/>
              <a:gd name="T72" fmla="*/ 630 w 776"/>
              <a:gd name="T73" fmla="*/ 1077 h 1089"/>
              <a:gd name="T74" fmla="*/ 681 w 776"/>
              <a:gd name="T75" fmla="*/ 1073 h 1089"/>
              <a:gd name="T76" fmla="*/ 672 w 776"/>
              <a:gd name="T77" fmla="*/ 937 h 1089"/>
              <a:gd name="T78" fmla="*/ 677 w 776"/>
              <a:gd name="T79" fmla="*/ 875 h 1089"/>
              <a:gd name="T80" fmla="*/ 714 w 776"/>
              <a:gd name="T81" fmla="*/ 705 h 1089"/>
              <a:gd name="T82" fmla="*/ 754 w 776"/>
              <a:gd name="T83" fmla="*/ 670 h 1089"/>
              <a:gd name="T84" fmla="*/ 742 w 776"/>
              <a:gd name="T85" fmla="*/ 606 h 1089"/>
              <a:gd name="T86" fmla="*/ 708 w 776"/>
              <a:gd name="T87" fmla="*/ 547 h 1089"/>
              <a:gd name="T88" fmla="*/ 776 w 776"/>
              <a:gd name="T89" fmla="*/ 470 h 1089"/>
              <a:gd name="T90" fmla="*/ 769 w 776"/>
              <a:gd name="T91" fmla="*/ 424 h 1089"/>
              <a:gd name="T92" fmla="*/ 691 w 776"/>
              <a:gd name="T93" fmla="*/ 402 h 1089"/>
              <a:gd name="T94" fmla="*/ 658 w 776"/>
              <a:gd name="T95" fmla="*/ 434 h 1089"/>
              <a:gd name="T96" fmla="*/ 631 w 776"/>
              <a:gd name="T97" fmla="*/ 474 h 1089"/>
              <a:gd name="T98" fmla="*/ 654 w 776"/>
              <a:gd name="T99" fmla="*/ 498 h 1089"/>
              <a:gd name="T100" fmla="*/ 595 w 776"/>
              <a:gd name="T101" fmla="*/ 507 h 1089"/>
              <a:gd name="T102" fmla="*/ 521 w 776"/>
              <a:gd name="T103" fmla="*/ 544 h 1089"/>
              <a:gd name="T104" fmla="*/ 431 w 776"/>
              <a:gd name="T105" fmla="*/ 481 h 1089"/>
              <a:gd name="T106" fmla="*/ 412 w 776"/>
              <a:gd name="T107" fmla="*/ 391 h 1089"/>
              <a:gd name="T108" fmla="*/ 364 w 776"/>
              <a:gd name="T109" fmla="*/ 221 h 1089"/>
              <a:gd name="T110" fmla="*/ 268 w 776"/>
              <a:gd name="T111" fmla="*/ 167 h 1089"/>
              <a:gd name="T112" fmla="*/ 276 w 776"/>
              <a:gd name="T113" fmla="*/ 59 h 1089"/>
              <a:gd name="T114" fmla="*/ 248 w 776"/>
              <a:gd name="T115" fmla="*/ 1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6" h="1089">
                <a:moveTo>
                  <a:pt x="210" y="4"/>
                </a:moveTo>
                <a:lnTo>
                  <a:pt x="210" y="4"/>
                </a:lnTo>
                <a:lnTo>
                  <a:pt x="206" y="3"/>
                </a:lnTo>
                <a:lnTo>
                  <a:pt x="197" y="4"/>
                </a:lnTo>
                <a:lnTo>
                  <a:pt x="191" y="6"/>
                </a:lnTo>
                <a:lnTo>
                  <a:pt x="185" y="8"/>
                </a:lnTo>
                <a:lnTo>
                  <a:pt x="179" y="12"/>
                </a:lnTo>
                <a:lnTo>
                  <a:pt x="173" y="18"/>
                </a:lnTo>
                <a:lnTo>
                  <a:pt x="173" y="18"/>
                </a:lnTo>
                <a:lnTo>
                  <a:pt x="161" y="32"/>
                </a:lnTo>
                <a:lnTo>
                  <a:pt x="157" y="39"/>
                </a:lnTo>
                <a:lnTo>
                  <a:pt x="152" y="47"/>
                </a:lnTo>
                <a:lnTo>
                  <a:pt x="148" y="55"/>
                </a:lnTo>
                <a:lnTo>
                  <a:pt x="146" y="62"/>
                </a:lnTo>
                <a:lnTo>
                  <a:pt x="146" y="69"/>
                </a:lnTo>
                <a:lnTo>
                  <a:pt x="146" y="77"/>
                </a:lnTo>
                <a:lnTo>
                  <a:pt x="146" y="77"/>
                </a:lnTo>
                <a:lnTo>
                  <a:pt x="155" y="110"/>
                </a:lnTo>
                <a:lnTo>
                  <a:pt x="159" y="126"/>
                </a:lnTo>
                <a:lnTo>
                  <a:pt x="160" y="136"/>
                </a:lnTo>
                <a:lnTo>
                  <a:pt x="160" y="136"/>
                </a:lnTo>
                <a:lnTo>
                  <a:pt x="160" y="148"/>
                </a:lnTo>
                <a:lnTo>
                  <a:pt x="161" y="168"/>
                </a:lnTo>
                <a:lnTo>
                  <a:pt x="164" y="195"/>
                </a:lnTo>
                <a:lnTo>
                  <a:pt x="132" y="208"/>
                </a:lnTo>
                <a:lnTo>
                  <a:pt x="132" y="208"/>
                </a:lnTo>
                <a:lnTo>
                  <a:pt x="131" y="205"/>
                </a:lnTo>
                <a:lnTo>
                  <a:pt x="126" y="202"/>
                </a:lnTo>
                <a:lnTo>
                  <a:pt x="123" y="199"/>
                </a:lnTo>
                <a:lnTo>
                  <a:pt x="118" y="198"/>
                </a:lnTo>
                <a:lnTo>
                  <a:pt x="112" y="198"/>
                </a:lnTo>
                <a:lnTo>
                  <a:pt x="105" y="199"/>
                </a:lnTo>
                <a:lnTo>
                  <a:pt x="105" y="199"/>
                </a:lnTo>
                <a:lnTo>
                  <a:pt x="101" y="201"/>
                </a:lnTo>
                <a:lnTo>
                  <a:pt x="98" y="203"/>
                </a:lnTo>
                <a:lnTo>
                  <a:pt x="88" y="210"/>
                </a:lnTo>
                <a:lnTo>
                  <a:pt x="78" y="221"/>
                </a:lnTo>
                <a:lnTo>
                  <a:pt x="67" y="233"/>
                </a:lnTo>
                <a:lnTo>
                  <a:pt x="59" y="245"/>
                </a:lnTo>
                <a:lnTo>
                  <a:pt x="51" y="257"/>
                </a:lnTo>
                <a:lnTo>
                  <a:pt x="45" y="268"/>
                </a:lnTo>
                <a:lnTo>
                  <a:pt x="42" y="276"/>
                </a:lnTo>
                <a:lnTo>
                  <a:pt x="42" y="276"/>
                </a:lnTo>
                <a:lnTo>
                  <a:pt x="39" y="288"/>
                </a:lnTo>
                <a:lnTo>
                  <a:pt x="39" y="300"/>
                </a:lnTo>
                <a:lnTo>
                  <a:pt x="40" y="309"/>
                </a:lnTo>
                <a:lnTo>
                  <a:pt x="42" y="312"/>
                </a:lnTo>
                <a:lnTo>
                  <a:pt x="42" y="312"/>
                </a:lnTo>
                <a:lnTo>
                  <a:pt x="46" y="316"/>
                </a:lnTo>
                <a:lnTo>
                  <a:pt x="52" y="326"/>
                </a:lnTo>
                <a:lnTo>
                  <a:pt x="60" y="339"/>
                </a:lnTo>
                <a:lnTo>
                  <a:pt x="60" y="408"/>
                </a:lnTo>
                <a:lnTo>
                  <a:pt x="60" y="408"/>
                </a:lnTo>
                <a:lnTo>
                  <a:pt x="54" y="439"/>
                </a:lnTo>
                <a:lnTo>
                  <a:pt x="52" y="464"/>
                </a:lnTo>
                <a:lnTo>
                  <a:pt x="51" y="476"/>
                </a:lnTo>
                <a:lnTo>
                  <a:pt x="51" y="485"/>
                </a:lnTo>
                <a:lnTo>
                  <a:pt x="51" y="485"/>
                </a:lnTo>
                <a:lnTo>
                  <a:pt x="51" y="493"/>
                </a:lnTo>
                <a:lnTo>
                  <a:pt x="51" y="503"/>
                </a:lnTo>
                <a:lnTo>
                  <a:pt x="49" y="526"/>
                </a:lnTo>
                <a:lnTo>
                  <a:pt x="46" y="552"/>
                </a:lnTo>
                <a:lnTo>
                  <a:pt x="46" y="552"/>
                </a:lnTo>
                <a:lnTo>
                  <a:pt x="42" y="563"/>
                </a:lnTo>
                <a:lnTo>
                  <a:pt x="37" y="580"/>
                </a:lnTo>
                <a:lnTo>
                  <a:pt x="37" y="580"/>
                </a:lnTo>
                <a:lnTo>
                  <a:pt x="37" y="583"/>
                </a:lnTo>
                <a:lnTo>
                  <a:pt x="37" y="587"/>
                </a:lnTo>
                <a:lnTo>
                  <a:pt x="41" y="595"/>
                </a:lnTo>
                <a:lnTo>
                  <a:pt x="46" y="606"/>
                </a:lnTo>
                <a:lnTo>
                  <a:pt x="33" y="665"/>
                </a:lnTo>
                <a:lnTo>
                  <a:pt x="33" y="665"/>
                </a:lnTo>
                <a:lnTo>
                  <a:pt x="33" y="683"/>
                </a:lnTo>
                <a:lnTo>
                  <a:pt x="33" y="706"/>
                </a:lnTo>
                <a:lnTo>
                  <a:pt x="33" y="706"/>
                </a:lnTo>
                <a:lnTo>
                  <a:pt x="31" y="710"/>
                </a:lnTo>
                <a:lnTo>
                  <a:pt x="29" y="714"/>
                </a:lnTo>
                <a:lnTo>
                  <a:pt x="22" y="723"/>
                </a:lnTo>
                <a:lnTo>
                  <a:pt x="10" y="734"/>
                </a:lnTo>
                <a:lnTo>
                  <a:pt x="10" y="734"/>
                </a:lnTo>
                <a:lnTo>
                  <a:pt x="4" y="802"/>
                </a:lnTo>
                <a:lnTo>
                  <a:pt x="1" y="850"/>
                </a:lnTo>
                <a:lnTo>
                  <a:pt x="0" y="867"/>
                </a:lnTo>
                <a:lnTo>
                  <a:pt x="1" y="875"/>
                </a:lnTo>
                <a:lnTo>
                  <a:pt x="1" y="875"/>
                </a:lnTo>
                <a:lnTo>
                  <a:pt x="5" y="876"/>
                </a:lnTo>
                <a:lnTo>
                  <a:pt x="13" y="879"/>
                </a:lnTo>
                <a:lnTo>
                  <a:pt x="37" y="884"/>
                </a:lnTo>
                <a:lnTo>
                  <a:pt x="61" y="889"/>
                </a:lnTo>
                <a:lnTo>
                  <a:pt x="70" y="889"/>
                </a:lnTo>
                <a:lnTo>
                  <a:pt x="72" y="889"/>
                </a:lnTo>
                <a:lnTo>
                  <a:pt x="73" y="888"/>
                </a:lnTo>
                <a:lnTo>
                  <a:pt x="73" y="888"/>
                </a:lnTo>
                <a:lnTo>
                  <a:pt x="99" y="858"/>
                </a:lnTo>
                <a:lnTo>
                  <a:pt x="123" y="829"/>
                </a:lnTo>
                <a:lnTo>
                  <a:pt x="123" y="829"/>
                </a:lnTo>
                <a:lnTo>
                  <a:pt x="124" y="822"/>
                </a:lnTo>
                <a:lnTo>
                  <a:pt x="124" y="805"/>
                </a:lnTo>
                <a:lnTo>
                  <a:pt x="123" y="757"/>
                </a:lnTo>
                <a:lnTo>
                  <a:pt x="122" y="708"/>
                </a:lnTo>
                <a:lnTo>
                  <a:pt x="120" y="694"/>
                </a:lnTo>
                <a:lnTo>
                  <a:pt x="119" y="688"/>
                </a:lnTo>
                <a:lnTo>
                  <a:pt x="119" y="688"/>
                </a:lnTo>
                <a:lnTo>
                  <a:pt x="112" y="688"/>
                </a:lnTo>
                <a:lnTo>
                  <a:pt x="101" y="684"/>
                </a:lnTo>
                <a:lnTo>
                  <a:pt x="87" y="680"/>
                </a:lnTo>
                <a:lnTo>
                  <a:pt x="87" y="680"/>
                </a:lnTo>
                <a:lnTo>
                  <a:pt x="81" y="663"/>
                </a:lnTo>
                <a:lnTo>
                  <a:pt x="76" y="649"/>
                </a:lnTo>
                <a:lnTo>
                  <a:pt x="73" y="643"/>
                </a:lnTo>
                <a:lnTo>
                  <a:pt x="73" y="639"/>
                </a:lnTo>
                <a:lnTo>
                  <a:pt x="73" y="639"/>
                </a:lnTo>
                <a:lnTo>
                  <a:pt x="72" y="629"/>
                </a:lnTo>
                <a:lnTo>
                  <a:pt x="71" y="619"/>
                </a:lnTo>
                <a:lnTo>
                  <a:pt x="69" y="606"/>
                </a:lnTo>
                <a:lnTo>
                  <a:pt x="69" y="606"/>
                </a:lnTo>
                <a:lnTo>
                  <a:pt x="70" y="606"/>
                </a:lnTo>
                <a:lnTo>
                  <a:pt x="72" y="604"/>
                </a:lnTo>
                <a:lnTo>
                  <a:pt x="73" y="598"/>
                </a:lnTo>
                <a:lnTo>
                  <a:pt x="73" y="598"/>
                </a:lnTo>
                <a:lnTo>
                  <a:pt x="78" y="581"/>
                </a:lnTo>
                <a:lnTo>
                  <a:pt x="82" y="566"/>
                </a:lnTo>
                <a:lnTo>
                  <a:pt x="82" y="566"/>
                </a:lnTo>
                <a:lnTo>
                  <a:pt x="83" y="556"/>
                </a:lnTo>
                <a:lnTo>
                  <a:pt x="83" y="542"/>
                </a:lnTo>
                <a:lnTo>
                  <a:pt x="82" y="526"/>
                </a:lnTo>
                <a:lnTo>
                  <a:pt x="82" y="526"/>
                </a:lnTo>
                <a:lnTo>
                  <a:pt x="101" y="449"/>
                </a:lnTo>
                <a:lnTo>
                  <a:pt x="101" y="449"/>
                </a:lnTo>
                <a:lnTo>
                  <a:pt x="105" y="426"/>
                </a:lnTo>
                <a:lnTo>
                  <a:pt x="108" y="392"/>
                </a:lnTo>
                <a:lnTo>
                  <a:pt x="114" y="349"/>
                </a:lnTo>
                <a:lnTo>
                  <a:pt x="114" y="349"/>
                </a:lnTo>
                <a:lnTo>
                  <a:pt x="116" y="363"/>
                </a:lnTo>
                <a:lnTo>
                  <a:pt x="119" y="398"/>
                </a:lnTo>
                <a:lnTo>
                  <a:pt x="120" y="435"/>
                </a:lnTo>
                <a:lnTo>
                  <a:pt x="120" y="451"/>
                </a:lnTo>
                <a:lnTo>
                  <a:pt x="119" y="462"/>
                </a:lnTo>
                <a:lnTo>
                  <a:pt x="119" y="462"/>
                </a:lnTo>
                <a:lnTo>
                  <a:pt x="114" y="480"/>
                </a:lnTo>
                <a:lnTo>
                  <a:pt x="110" y="503"/>
                </a:lnTo>
                <a:lnTo>
                  <a:pt x="105" y="529"/>
                </a:lnTo>
                <a:lnTo>
                  <a:pt x="105" y="529"/>
                </a:lnTo>
                <a:lnTo>
                  <a:pt x="105" y="533"/>
                </a:lnTo>
                <a:lnTo>
                  <a:pt x="106" y="538"/>
                </a:lnTo>
                <a:lnTo>
                  <a:pt x="108" y="542"/>
                </a:lnTo>
                <a:lnTo>
                  <a:pt x="110" y="544"/>
                </a:lnTo>
                <a:lnTo>
                  <a:pt x="110" y="544"/>
                </a:lnTo>
                <a:lnTo>
                  <a:pt x="110" y="544"/>
                </a:lnTo>
                <a:lnTo>
                  <a:pt x="112" y="563"/>
                </a:lnTo>
                <a:lnTo>
                  <a:pt x="118" y="610"/>
                </a:lnTo>
                <a:lnTo>
                  <a:pt x="123" y="660"/>
                </a:lnTo>
                <a:lnTo>
                  <a:pt x="125" y="678"/>
                </a:lnTo>
                <a:lnTo>
                  <a:pt x="128" y="688"/>
                </a:lnTo>
                <a:lnTo>
                  <a:pt x="128" y="688"/>
                </a:lnTo>
                <a:lnTo>
                  <a:pt x="135" y="712"/>
                </a:lnTo>
                <a:lnTo>
                  <a:pt x="146" y="753"/>
                </a:lnTo>
                <a:lnTo>
                  <a:pt x="157" y="798"/>
                </a:lnTo>
                <a:lnTo>
                  <a:pt x="164" y="834"/>
                </a:lnTo>
                <a:lnTo>
                  <a:pt x="164" y="834"/>
                </a:lnTo>
                <a:lnTo>
                  <a:pt x="172" y="869"/>
                </a:lnTo>
                <a:lnTo>
                  <a:pt x="182" y="913"/>
                </a:lnTo>
                <a:lnTo>
                  <a:pt x="196" y="970"/>
                </a:lnTo>
                <a:lnTo>
                  <a:pt x="196" y="970"/>
                </a:lnTo>
                <a:lnTo>
                  <a:pt x="202" y="985"/>
                </a:lnTo>
                <a:lnTo>
                  <a:pt x="206" y="996"/>
                </a:lnTo>
                <a:lnTo>
                  <a:pt x="210" y="1001"/>
                </a:lnTo>
                <a:lnTo>
                  <a:pt x="210" y="1001"/>
                </a:lnTo>
                <a:lnTo>
                  <a:pt x="210" y="1003"/>
                </a:lnTo>
                <a:lnTo>
                  <a:pt x="210" y="1007"/>
                </a:lnTo>
                <a:lnTo>
                  <a:pt x="210" y="1019"/>
                </a:lnTo>
                <a:lnTo>
                  <a:pt x="205" y="1047"/>
                </a:lnTo>
                <a:lnTo>
                  <a:pt x="205" y="1047"/>
                </a:lnTo>
                <a:lnTo>
                  <a:pt x="205" y="1050"/>
                </a:lnTo>
                <a:lnTo>
                  <a:pt x="207" y="1055"/>
                </a:lnTo>
                <a:lnTo>
                  <a:pt x="210" y="1059"/>
                </a:lnTo>
                <a:lnTo>
                  <a:pt x="213" y="1061"/>
                </a:lnTo>
                <a:lnTo>
                  <a:pt x="219" y="1065"/>
                </a:lnTo>
                <a:lnTo>
                  <a:pt x="222" y="1065"/>
                </a:lnTo>
                <a:lnTo>
                  <a:pt x="223" y="1065"/>
                </a:lnTo>
                <a:lnTo>
                  <a:pt x="223" y="1065"/>
                </a:lnTo>
                <a:lnTo>
                  <a:pt x="225" y="1065"/>
                </a:lnTo>
                <a:lnTo>
                  <a:pt x="228" y="1067"/>
                </a:lnTo>
                <a:lnTo>
                  <a:pt x="237" y="1074"/>
                </a:lnTo>
                <a:lnTo>
                  <a:pt x="249" y="1083"/>
                </a:lnTo>
                <a:lnTo>
                  <a:pt x="254" y="1086"/>
                </a:lnTo>
                <a:lnTo>
                  <a:pt x="259" y="1088"/>
                </a:lnTo>
                <a:lnTo>
                  <a:pt x="259" y="1088"/>
                </a:lnTo>
                <a:lnTo>
                  <a:pt x="268" y="1088"/>
                </a:lnTo>
                <a:lnTo>
                  <a:pt x="276" y="1089"/>
                </a:lnTo>
                <a:lnTo>
                  <a:pt x="279" y="1088"/>
                </a:lnTo>
                <a:lnTo>
                  <a:pt x="282" y="1086"/>
                </a:lnTo>
                <a:lnTo>
                  <a:pt x="284" y="1083"/>
                </a:lnTo>
                <a:lnTo>
                  <a:pt x="287" y="1078"/>
                </a:lnTo>
                <a:lnTo>
                  <a:pt x="287" y="1078"/>
                </a:lnTo>
                <a:lnTo>
                  <a:pt x="289" y="1065"/>
                </a:lnTo>
                <a:lnTo>
                  <a:pt x="290" y="1049"/>
                </a:lnTo>
                <a:lnTo>
                  <a:pt x="291" y="1024"/>
                </a:lnTo>
                <a:lnTo>
                  <a:pt x="291" y="1024"/>
                </a:lnTo>
                <a:lnTo>
                  <a:pt x="291" y="1018"/>
                </a:lnTo>
                <a:lnTo>
                  <a:pt x="290" y="1011"/>
                </a:lnTo>
                <a:lnTo>
                  <a:pt x="285" y="994"/>
                </a:lnTo>
                <a:lnTo>
                  <a:pt x="278" y="973"/>
                </a:lnTo>
                <a:lnTo>
                  <a:pt x="278" y="973"/>
                </a:lnTo>
                <a:lnTo>
                  <a:pt x="279" y="970"/>
                </a:lnTo>
                <a:lnTo>
                  <a:pt x="282" y="965"/>
                </a:lnTo>
                <a:lnTo>
                  <a:pt x="282" y="965"/>
                </a:lnTo>
                <a:lnTo>
                  <a:pt x="278" y="934"/>
                </a:lnTo>
                <a:lnTo>
                  <a:pt x="278" y="934"/>
                </a:lnTo>
                <a:lnTo>
                  <a:pt x="285" y="924"/>
                </a:lnTo>
                <a:lnTo>
                  <a:pt x="303" y="901"/>
                </a:lnTo>
                <a:lnTo>
                  <a:pt x="314" y="888"/>
                </a:lnTo>
                <a:lnTo>
                  <a:pt x="323" y="875"/>
                </a:lnTo>
                <a:lnTo>
                  <a:pt x="329" y="861"/>
                </a:lnTo>
                <a:lnTo>
                  <a:pt x="331" y="857"/>
                </a:lnTo>
                <a:lnTo>
                  <a:pt x="332" y="852"/>
                </a:lnTo>
                <a:lnTo>
                  <a:pt x="332" y="852"/>
                </a:lnTo>
                <a:lnTo>
                  <a:pt x="337" y="779"/>
                </a:lnTo>
                <a:lnTo>
                  <a:pt x="341" y="724"/>
                </a:lnTo>
                <a:lnTo>
                  <a:pt x="341" y="724"/>
                </a:lnTo>
                <a:lnTo>
                  <a:pt x="338" y="660"/>
                </a:lnTo>
                <a:lnTo>
                  <a:pt x="336" y="616"/>
                </a:lnTo>
                <a:lnTo>
                  <a:pt x="336" y="600"/>
                </a:lnTo>
                <a:lnTo>
                  <a:pt x="336" y="593"/>
                </a:lnTo>
                <a:lnTo>
                  <a:pt x="336" y="593"/>
                </a:lnTo>
                <a:lnTo>
                  <a:pt x="337" y="581"/>
                </a:lnTo>
                <a:lnTo>
                  <a:pt x="338" y="560"/>
                </a:lnTo>
                <a:lnTo>
                  <a:pt x="337" y="540"/>
                </a:lnTo>
                <a:lnTo>
                  <a:pt x="336" y="529"/>
                </a:lnTo>
                <a:lnTo>
                  <a:pt x="336" y="529"/>
                </a:lnTo>
                <a:lnTo>
                  <a:pt x="337" y="527"/>
                </a:lnTo>
                <a:lnTo>
                  <a:pt x="338" y="520"/>
                </a:lnTo>
                <a:lnTo>
                  <a:pt x="341" y="512"/>
                </a:lnTo>
                <a:lnTo>
                  <a:pt x="341" y="507"/>
                </a:lnTo>
                <a:lnTo>
                  <a:pt x="341" y="507"/>
                </a:lnTo>
                <a:lnTo>
                  <a:pt x="329" y="455"/>
                </a:lnTo>
                <a:lnTo>
                  <a:pt x="321" y="417"/>
                </a:lnTo>
                <a:lnTo>
                  <a:pt x="319" y="403"/>
                </a:lnTo>
                <a:lnTo>
                  <a:pt x="318" y="393"/>
                </a:lnTo>
                <a:lnTo>
                  <a:pt x="318" y="393"/>
                </a:lnTo>
                <a:lnTo>
                  <a:pt x="319" y="376"/>
                </a:lnTo>
                <a:lnTo>
                  <a:pt x="319" y="356"/>
                </a:lnTo>
                <a:lnTo>
                  <a:pt x="318" y="331"/>
                </a:lnTo>
                <a:lnTo>
                  <a:pt x="332" y="357"/>
                </a:lnTo>
                <a:lnTo>
                  <a:pt x="336" y="357"/>
                </a:lnTo>
                <a:lnTo>
                  <a:pt x="336" y="357"/>
                </a:lnTo>
                <a:lnTo>
                  <a:pt x="338" y="363"/>
                </a:lnTo>
                <a:lnTo>
                  <a:pt x="343" y="375"/>
                </a:lnTo>
                <a:lnTo>
                  <a:pt x="352" y="392"/>
                </a:lnTo>
                <a:lnTo>
                  <a:pt x="358" y="399"/>
                </a:lnTo>
                <a:lnTo>
                  <a:pt x="364" y="408"/>
                </a:lnTo>
                <a:lnTo>
                  <a:pt x="364" y="408"/>
                </a:lnTo>
                <a:lnTo>
                  <a:pt x="377" y="422"/>
                </a:lnTo>
                <a:lnTo>
                  <a:pt x="389" y="436"/>
                </a:lnTo>
                <a:lnTo>
                  <a:pt x="397" y="449"/>
                </a:lnTo>
                <a:lnTo>
                  <a:pt x="400" y="453"/>
                </a:lnTo>
                <a:lnTo>
                  <a:pt x="400" y="457"/>
                </a:lnTo>
                <a:lnTo>
                  <a:pt x="400" y="457"/>
                </a:lnTo>
                <a:lnTo>
                  <a:pt x="400" y="479"/>
                </a:lnTo>
                <a:lnTo>
                  <a:pt x="400" y="493"/>
                </a:lnTo>
                <a:lnTo>
                  <a:pt x="400" y="493"/>
                </a:lnTo>
                <a:lnTo>
                  <a:pt x="392" y="491"/>
                </a:lnTo>
                <a:lnTo>
                  <a:pt x="386" y="491"/>
                </a:lnTo>
                <a:lnTo>
                  <a:pt x="384" y="492"/>
                </a:lnTo>
                <a:lnTo>
                  <a:pt x="382" y="493"/>
                </a:lnTo>
                <a:lnTo>
                  <a:pt x="382" y="493"/>
                </a:lnTo>
                <a:lnTo>
                  <a:pt x="378" y="501"/>
                </a:lnTo>
                <a:lnTo>
                  <a:pt x="377" y="505"/>
                </a:lnTo>
                <a:lnTo>
                  <a:pt x="377" y="507"/>
                </a:lnTo>
                <a:lnTo>
                  <a:pt x="377" y="507"/>
                </a:lnTo>
                <a:lnTo>
                  <a:pt x="380" y="512"/>
                </a:lnTo>
                <a:lnTo>
                  <a:pt x="383" y="515"/>
                </a:lnTo>
                <a:lnTo>
                  <a:pt x="383" y="516"/>
                </a:lnTo>
                <a:lnTo>
                  <a:pt x="382" y="516"/>
                </a:lnTo>
                <a:lnTo>
                  <a:pt x="382" y="516"/>
                </a:lnTo>
                <a:lnTo>
                  <a:pt x="382" y="516"/>
                </a:lnTo>
                <a:lnTo>
                  <a:pt x="383" y="517"/>
                </a:lnTo>
                <a:lnTo>
                  <a:pt x="385" y="518"/>
                </a:lnTo>
                <a:lnTo>
                  <a:pt x="386" y="521"/>
                </a:lnTo>
                <a:lnTo>
                  <a:pt x="386" y="521"/>
                </a:lnTo>
                <a:lnTo>
                  <a:pt x="389" y="524"/>
                </a:lnTo>
                <a:lnTo>
                  <a:pt x="395" y="529"/>
                </a:lnTo>
                <a:lnTo>
                  <a:pt x="402" y="535"/>
                </a:lnTo>
                <a:lnTo>
                  <a:pt x="409" y="539"/>
                </a:lnTo>
                <a:lnTo>
                  <a:pt x="409" y="539"/>
                </a:lnTo>
                <a:lnTo>
                  <a:pt x="415" y="540"/>
                </a:lnTo>
                <a:lnTo>
                  <a:pt x="421" y="540"/>
                </a:lnTo>
                <a:lnTo>
                  <a:pt x="427" y="539"/>
                </a:lnTo>
                <a:lnTo>
                  <a:pt x="427" y="539"/>
                </a:lnTo>
                <a:lnTo>
                  <a:pt x="454" y="557"/>
                </a:lnTo>
                <a:lnTo>
                  <a:pt x="477" y="570"/>
                </a:lnTo>
                <a:lnTo>
                  <a:pt x="495" y="580"/>
                </a:lnTo>
                <a:lnTo>
                  <a:pt x="495" y="580"/>
                </a:lnTo>
                <a:lnTo>
                  <a:pt x="503" y="581"/>
                </a:lnTo>
                <a:lnTo>
                  <a:pt x="515" y="582"/>
                </a:lnTo>
                <a:lnTo>
                  <a:pt x="527" y="581"/>
                </a:lnTo>
                <a:lnTo>
                  <a:pt x="541" y="580"/>
                </a:lnTo>
                <a:lnTo>
                  <a:pt x="563" y="577"/>
                </a:lnTo>
                <a:lnTo>
                  <a:pt x="572" y="575"/>
                </a:lnTo>
                <a:lnTo>
                  <a:pt x="572" y="575"/>
                </a:lnTo>
                <a:lnTo>
                  <a:pt x="548" y="628"/>
                </a:lnTo>
                <a:lnTo>
                  <a:pt x="530" y="666"/>
                </a:lnTo>
                <a:lnTo>
                  <a:pt x="522" y="681"/>
                </a:lnTo>
                <a:lnTo>
                  <a:pt x="518" y="688"/>
                </a:lnTo>
                <a:lnTo>
                  <a:pt x="518" y="688"/>
                </a:lnTo>
                <a:lnTo>
                  <a:pt x="515" y="693"/>
                </a:lnTo>
                <a:lnTo>
                  <a:pt x="514" y="698"/>
                </a:lnTo>
                <a:lnTo>
                  <a:pt x="513" y="708"/>
                </a:lnTo>
                <a:lnTo>
                  <a:pt x="513" y="721"/>
                </a:lnTo>
                <a:lnTo>
                  <a:pt x="513" y="729"/>
                </a:lnTo>
                <a:lnTo>
                  <a:pt x="513" y="729"/>
                </a:lnTo>
                <a:lnTo>
                  <a:pt x="515" y="757"/>
                </a:lnTo>
                <a:lnTo>
                  <a:pt x="519" y="808"/>
                </a:lnTo>
                <a:lnTo>
                  <a:pt x="527" y="888"/>
                </a:lnTo>
                <a:lnTo>
                  <a:pt x="527" y="888"/>
                </a:lnTo>
                <a:lnTo>
                  <a:pt x="527" y="906"/>
                </a:lnTo>
                <a:lnTo>
                  <a:pt x="525" y="935"/>
                </a:lnTo>
                <a:lnTo>
                  <a:pt x="522" y="978"/>
                </a:lnTo>
                <a:lnTo>
                  <a:pt x="522" y="1014"/>
                </a:lnTo>
                <a:lnTo>
                  <a:pt x="522" y="1014"/>
                </a:lnTo>
                <a:lnTo>
                  <a:pt x="520" y="1019"/>
                </a:lnTo>
                <a:lnTo>
                  <a:pt x="515" y="1027"/>
                </a:lnTo>
                <a:lnTo>
                  <a:pt x="513" y="1033"/>
                </a:lnTo>
                <a:lnTo>
                  <a:pt x="512" y="1038"/>
                </a:lnTo>
                <a:lnTo>
                  <a:pt x="512" y="1043"/>
                </a:lnTo>
                <a:lnTo>
                  <a:pt x="513" y="1047"/>
                </a:lnTo>
                <a:lnTo>
                  <a:pt x="513" y="1047"/>
                </a:lnTo>
                <a:lnTo>
                  <a:pt x="516" y="1049"/>
                </a:lnTo>
                <a:lnTo>
                  <a:pt x="522" y="1050"/>
                </a:lnTo>
                <a:lnTo>
                  <a:pt x="530" y="1051"/>
                </a:lnTo>
                <a:lnTo>
                  <a:pt x="537" y="1051"/>
                </a:lnTo>
                <a:lnTo>
                  <a:pt x="550" y="1049"/>
                </a:lnTo>
                <a:lnTo>
                  <a:pt x="555" y="1048"/>
                </a:lnTo>
                <a:lnTo>
                  <a:pt x="559" y="1047"/>
                </a:lnTo>
                <a:lnTo>
                  <a:pt x="559" y="1047"/>
                </a:lnTo>
                <a:lnTo>
                  <a:pt x="561" y="1043"/>
                </a:lnTo>
                <a:lnTo>
                  <a:pt x="561" y="1037"/>
                </a:lnTo>
                <a:lnTo>
                  <a:pt x="561" y="1020"/>
                </a:lnTo>
                <a:lnTo>
                  <a:pt x="559" y="996"/>
                </a:lnTo>
                <a:lnTo>
                  <a:pt x="559" y="996"/>
                </a:lnTo>
                <a:lnTo>
                  <a:pt x="557" y="989"/>
                </a:lnTo>
                <a:lnTo>
                  <a:pt x="557" y="983"/>
                </a:lnTo>
                <a:lnTo>
                  <a:pt x="559" y="973"/>
                </a:lnTo>
                <a:lnTo>
                  <a:pt x="559" y="973"/>
                </a:lnTo>
                <a:lnTo>
                  <a:pt x="566" y="941"/>
                </a:lnTo>
                <a:lnTo>
                  <a:pt x="569" y="924"/>
                </a:lnTo>
                <a:lnTo>
                  <a:pt x="572" y="914"/>
                </a:lnTo>
                <a:lnTo>
                  <a:pt x="572" y="914"/>
                </a:lnTo>
                <a:lnTo>
                  <a:pt x="574" y="908"/>
                </a:lnTo>
                <a:lnTo>
                  <a:pt x="578" y="897"/>
                </a:lnTo>
                <a:lnTo>
                  <a:pt x="581" y="883"/>
                </a:lnTo>
                <a:lnTo>
                  <a:pt x="604" y="888"/>
                </a:lnTo>
                <a:lnTo>
                  <a:pt x="604" y="888"/>
                </a:lnTo>
                <a:lnTo>
                  <a:pt x="591" y="937"/>
                </a:lnTo>
                <a:lnTo>
                  <a:pt x="591" y="937"/>
                </a:lnTo>
                <a:lnTo>
                  <a:pt x="591" y="941"/>
                </a:lnTo>
                <a:lnTo>
                  <a:pt x="595" y="946"/>
                </a:lnTo>
                <a:lnTo>
                  <a:pt x="606" y="959"/>
                </a:lnTo>
                <a:lnTo>
                  <a:pt x="622" y="978"/>
                </a:lnTo>
                <a:lnTo>
                  <a:pt x="622" y="978"/>
                </a:lnTo>
                <a:lnTo>
                  <a:pt x="625" y="982"/>
                </a:lnTo>
                <a:lnTo>
                  <a:pt x="627" y="989"/>
                </a:lnTo>
                <a:lnTo>
                  <a:pt x="631" y="1001"/>
                </a:lnTo>
                <a:lnTo>
                  <a:pt x="631" y="1001"/>
                </a:lnTo>
                <a:lnTo>
                  <a:pt x="637" y="1023"/>
                </a:lnTo>
                <a:lnTo>
                  <a:pt x="640" y="1042"/>
                </a:lnTo>
                <a:lnTo>
                  <a:pt x="640" y="1042"/>
                </a:lnTo>
                <a:lnTo>
                  <a:pt x="633" y="1060"/>
                </a:lnTo>
                <a:lnTo>
                  <a:pt x="630" y="1072"/>
                </a:lnTo>
                <a:lnTo>
                  <a:pt x="630" y="1077"/>
                </a:lnTo>
                <a:lnTo>
                  <a:pt x="631" y="1078"/>
                </a:lnTo>
                <a:lnTo>
                  <a:pt x="631" y="1078"/>
                </a:lnTo>
                <a:lnTo>
                  <a:pt x="631" y="1078"/>
                </a:lnTo>
                <a:lnTo>
                  <a:pt x="642" y="1079"/>
                </a:lnTo>
                <a:lnTo>
                  <a:pt x="658" y="1079"/>
                </a:lnTo>
                <a:lnTo>
                  <a:pt x="673" y="1078"/>
                </a:lnTo>
                <a:lnTo>
                  <a:pt x="679" y="1076"/>
                </a:lnTo>
                <a:lnTo>
                  <a:pt x="680" y="1074"/>
                </a:lnTo>
                <a:lnTo>
                  <a:pt x="681" y="1073"/>
                </a:lnTo>
                <a:lnTo>
                  <a:pt x="681" y="1073"/>
                </a:lnTo>
                <a:lnTo>
                  <a:pt x="681" y="1070"/>
                </a:lnTo>
                <a:lnTo>
                  <a:pt x="680" y="1064"/>
                </a:lnTo>
                <a:lnTo>
                  <a:pt x="678" y="1050"/>
                </a:lnTo>
                <a:lnTo>
                  <a:pt x="672" y="1032"/>
                </a:lnTo>
                <a:lnTo>
                  <a:pt x="672" y="1032"/>
                </a:lnTo>
                <a:lnTo>
                  <a:pt x="673" y="1012"/>
                </a:lnTo>
                <a:lnTo>
                  <a:pt x="672" y="983"/>
                </a:lnTo>
                <a:lnTo>
                  <a:pt x="672" y="983"/>
                </a:lnTo>
                <a:lnTo>
                  <a:pt x="672" y="956"/>
                </a:lnTo>
                <a:lnTo>
                  <a:pt x="672" y="937"/>
                </a:lnTo>
                <a:lnTo>
                  <a:pt x="672" y="937"/>
                </a:lnTo>
                <a:lnTo>
                  <a:pt x="674" y="936"/>
                </a:lnTo>
                <a:lnTo>
                  <a:pt x="677" y="934"/>
                </a:lnTo>
                <a:lnTo>
                  <a:pt x="677" y="934"/>
                </a:lnTo>
                <a:lnTo>
                  <a:pt x="678" y="930"/>
                </a:lnTo>
                <a:lnTo>
                  <a:pt x="678" y="924"/>
                </a:lnTo>
                <a:lnTo>
                  <a:pt x="679" y="905"/>
                </a:lnTo>
                <a:lnTo>
                  <a:pt x="678" y="885"/>
                </a:lnTo>
                <a:lnTo>
                  <a:pt x="677" y="875"/>
                </a:lnTo>
                <a:lnTo>
                  <a:pt x="677" y="875"/>
                </a:lnTo>
                <a:lnTo>
                  <a:pt x="674" y="855"/>
                </a:lnTo>
                <a:lnTo>
                  <a:pt x="671" y="818"/>
                </a:lnTo>
                <a:lnTo>
                  <a:pt x="668" y="765"/>
                </a:lnTo>
                <a:lnTo>
                  <a:pt x="668" y="765"/>
                </a:lnTo>
                <a:lnTo>
                  <a:pt x="668" y="751"/>
                </a:lnTo>
                <a:lnTo>
                  <a:pt x="668" y="739"/>
                </a:lnTo>
                <a:lnTo>
                  <a:pt x="668" y="739"/>
                </a:lnTo>
                <a:lnTo>
                  <a:pt x="691" y="722"/>
                </a:lnTo>
                <a:lnTo>
                  <a:pt x="708" y="710"/>
                </a:lnTo>
                <a:lnTo>
                  <a:pt x="714" y="705"/>
                </a:lnTo>
                <a:lnTo>
                  <a:pt x="717" y="702"/>
                </a:lnTo>
                <a:lnTo>
                  <a:pt x="717" y="702"/>
                </a:lnTo>
                <a:lnTo>
                  <a:pt x="721" y="695"/>
                </a:lnTo>
                <a:lnTo>
                  <a:pt x="723" y="686"/>
                </a:lnTo>
                <a:lnTo>
                  <a:pt x="727" y="675"/>
                </a:lnTo>
                <a:lnTo>
                  <a:pt x="727" y="675"/>
                </a:lnTo>
                <a:lnTo>
                  <a:pt x="739" y="675"/>
                </a:lnTo>
                <a:lnTo>
                  <a:pt x="749" y="674"/>
                </a:lnTo>
                <a:lnTo>
                  <a:pt x="752" y="672"/>
                </a:lnTo>
                <a:lnTo>
                  <a:pt x="754" y="670"/>
                </a:lnTo>
                <a:lnTo>
                  <a:pt x="754" y="670"/>
                </a:lnTo>
                <a:lnTo>
                  <a:pt x="754" y="666"/>
                </a:lnTo>
                <a:lnTo>
                  <a:pt x="754" y="660"/>
                </a:lnTo>
                <a:lnTo>
                  <a:pt x="750" y="645"/>
                </a:lnTo>
                <a:lnTo>
                  <a:pt x="746" y="630"/>
                </a:lnTo>
                <a:lnTo>
                  <a:pt x="745" y="621"/>
                </a:lnTo>
                <a:lnTo>
                  <a:pt x="745" y="621"/>
                </a:lnTo>
                <a:lnTo>
                  <a:pt x="744" y="616"/>
                </a:lnTo>
                <a:lnTo>
                  <a:pt x="743" y="612"/>
                </a:lnTo>
                <a:lnTo>
                  <a:pt x="742" y="606"/>
                </a:lnTo>
                <a:lnTo>
                  <a:pt x="740" y="598"/>
                </a:lnTo>
                <a:lnTo>
                  <a:pt x="740" y="598"/>
                </a:lnTo>
                <a:lnTo>
                  <a:pt x="739" y="587"/>
                </a:lnTo>
                <a:lnTo>
                  <a:pt x="739" y="577"/>
                </a:lnTo>
                <a:lnTo>
                  <a:pt x="739" y="570"/>
                </a:lnTo>
                <a:lnTo>
                  <a:pt x="738" y="568"/>
                </a:lnTo>
                <a:lnTo>
                  <a:pt x="736" y="566"/>
                </a:lnTo>
                <a:lnTo>
                  <a:pt x="736" y="566"/>
                </a:lnTo>
                <a:lnTo>
                  <a:pt x="704" y="557"/>
                </a:lnTo>
                <a:lnTo>
                  <a:pt x="708" y="547"/>
                </a:lnTo>
                <a:lnTo>
                  <a:pt x="708" y="547"/>
                </a:lnTo>
                <a:lnTo>
                  <a:pt x="717" y="541"/>
                </a:lnTo>
                <a:lnTo>
                  <a:pt x="726" y="534"/>
                </a:lnTo>
                <a:lnTo>
                  <a:pt x="736" y="526"/>
                </a:lnTo>
                <a:lnTo>
                  <a:pt x="736" y="526"/>
                </a:lnTo>
                <a:lnTo>
                  <a:pt x="740" y="520"/>
                </a:lnTo>
                <a:lnTo>
                  <a:pt x="744" y="513"/>
                </a:lnTo>
                <a:lnTo>
                  <a:pt x="749" y="501"/>
                </a:lnTo>
                <a:lnTo>
                  <a:pt x="754" y="489"/>
                </a:lnTo>
                <a:lnTo>
                  <a:pt x="776" y="470"/>
                </a:lnTo>
                <a:lnTo>
                  <a:pt x="776" y="470"/>
                </a:lnTo>
                <a:lnTo>
                  <a:pt x="772" y="465"/>
                </a:lnTo>
                <a:lnTo>
                  <a:pt x="769" y="461"/>
                </a:lnTo>
                <a:lnTo>
                  <a:pt x="767" y="457"/>
                </a:lnTo>
                <a:lnTo>
                  <a:pt x="767" y="457"/>
                </a:lnTo>
                <a:lnTo>
                  <a:pt x="769" y="440"/>
                </a:lnTo>
                <a:lnTo>
                  <a:pt x="770" y="429"/>
                </a:lnTo>
                <a:lnTo>
                  <a:pt x="772" y="426"/>
                </a:lnTo>
                <a:lnTo>
                  <a:pt x="772" y="426"/>
                </a:lnTo>
                <a:lnTo>
                  <a:pt x="769" y="424"/>
                </a:lnTo>
                <a:lnTo>
                  <a:pt x="763" y="421"/>
                </a:lnTo>
                <a:lnTo>
                  <a:pt x="763" y="421"/>
                </a:lnTo>
                <a:lnTo>
                  <a:pt x="760" y="416"/>
                </a:lnTo>
                <a:lnTo>
                  <a:pt x="758" y="412"/>
                </a:lnTo>
                <a:lnTo>
                  <a:pt x="745" y="412"/>
                </a:lnTo>
                <a:lnTo>
                  <a:pt x="717" y="403"/>
                </a:lnTo>
                <a:lnTo>
                  <a:pt x="717" y="403"/>
                </a:lnTo>
                <a:lnTo>
                  <a:pt x="703" y="402"/>
                </a:lnTo>
                <a:lnTo>
                  <a:pt x="693" y="402"/>
                </a:lnTo>
                <a:lnTo>
                  <a:pt x="691" y="402"/>
                </a:lnTo>
                <a:lnTo>
                  <a:pt x="690" y="403"/>
                </a:lnTo>
                <a:lnTo>
                  <a:pt x="690" y="403"/>
                </a:lnTo>
                <a:lnTo>
                  <a:pt x="690" y="404"/>
                </a:lnTo>
                <a:lnTo>
                  <a:pt x="689" y="406"/>
                </a:lnTo>
                <a:lnTo>
                  <a:pt x="681" y="410"/>
                </a:lnTo>
                <a:lnTo>
                  <a:pt x="672" y="416"/>
                </a:lnTo>
                <a:lnTo>
                  <a:pt x="672" y="416"/>
                </a:lnTo>
                <a:lnTo>
                  <a:pt x="667" y="424"/>
                </a:lnTo>
                <a:lnTo>
                  <a:pt x="658" y="434"/>
                </a:lnTo>
                <a:lnTo>
                  <a:pt x="658" y="434"/>
                </a:lnTo>
                <a:lnTo>
                  <a:pt x="650" y="445"/>
                </a:lnTo>
                <a:lnTo>
                  <a:pt x="645" y="452"/>
                </a:lnTo>
                <a:lnTo>
                  <a:pt x="649" y="467"/>
                </a:lnTo>
                <a:lnTo>
                  <a:pt x="649" y="467"/>
                </a:lnTo>
                <a:lnTo>
                  <a:pt x="642" y="465"/>
                </a:lnTo>
                <a:lnTo>
                  <a:pt x="636" y="467"/>
                </a:lnTo>
                <a:lnTo>
                  <a:pt x="633" y="469"/>
                </a:lnTo>
                <a:lnTo>
                  <a:pt x="631" y="470"/>
                </a:lnTo>
                <a:lnTo>
                  <a:pt x="631" y="470"/>
                </a:lnTo>
                <a:lnTo>
                  <a:pt x="631" y="474"/>
                </a:lnTo>
                <a:lnTo>
                  <a:pt x="632" y="477"/>
                </a:lnTo>
                <a:lnTo>
                  <a:pt x="634" y="485"/>
                </a:lnTo>
                <a:lnTo>
                  <a:pt x="639" y="491"/>
                </a:lnTo>
                <a:lnTo>
                  <a:pt x="643" y="493"/>
                </a:lnTo>
                <a:lnTo>
                  <a:pt x="645" y="493"/>
                </a:lnTo>
                <a:lnTo>
                  <a:pt x="645" y="493"/>
                </a:lnTo>
                <a:lnTo>
                  <a:pt x="649" y="494"/>
                </a:lnTo>
                <a:lnTo>
                  <a:pt x="652" y="495"/>
                </a:lnTo>
                <a:lnTo>
                  <a:pt x="654" y="498"/>
                </a:lnTo>
                <a:lnTo>
                  <a:pt x="654" y="498"/>
                </a:lnTo>
                <a:lnTo>
                  <a:pt x="649" y="505"/>
                </a:lnTo>
                <a:lnTo>
                  <a:pt x="645" y="510"/>
                </a:lnTo>
                <a:lnTo>
                  <a:pt x="645" y="511"/>
                </a:lnTo>
                <a:lnTo>
                  <a:pt x="627" y="511"/>
                </a:lnTo>
                <a:lnTo>
                  <a:pt x="627" y="511"/>
                </a:lnTo>
                <a:lnTo>
                  <a:pt x="621" y="511"/>
                </a:lnTo>
                <a:lnTo>
                  <a:pt x="613" y="510"/>
                </a:lnTo>
                <a:lnTo>
                  <a:pt x="604" y="507"/>
                </a:lnTo>
                <a:lnTo>
                  <a:pt x="595" y="507"/>
                </a:lnTo>
                <a:lnTo>
                  <a:pt x="595" y="507"/>
                </a:lnTo>
                <a:lnTo>
                  <a:pt x="590" y="507"/>
                </a:lnTo>
                <a:lnTo>
                  <a:pt x="584" y="510"/>
                </a:lnTo>
                <a:lnTo>
                  <a:pt x="571" y="515"/>
                </a:lnTo>
                <a:lnTo>
                  <a:pt x="560" y="522"/>
                </a:lnTo>
                <a:lnTo>
                  <a:pt x="554" y="526"/>
                </a:lnTo>
                <a:lnTo>
                  <a:pt x="554" y="526"/>
                </a:lnTo>
                <a:lnTo>
                  <a:pt x="532" y="539"/>
                </a:lnTo>
                <a:lnTo>
                  <a:pt x="532" y="547"/>
                </a:lnTo>
                <a:lnTo>
                  <a:pt x="532" y="547"/>
                </a:lnTo>
                <a:lnTo>
                  <a:pt x="521" y="544"/>
                </a:lnTo>
                <a:lnTo>
                  <a:pt x="495" y="534"/>
                </a:lnTo>
                <a:lnTo>
                  <a:pt x="495" y="534"/>
                </a:lnTo>
                <a:lnTo>
                  <a:pt x="454" y="521"/>
                </a:lnTo>
                <a:lnTo>
                  <a:pt x="441" y="516"/>
                </a:lnTo>
                <a:lnTo>
                  <a:pt x="441" y="516"/>
                </a:lnTo>
                <a:lnTo>
                  <a:pt x="436" y="501"/>
                </a:lnTo>
                <a:lnTo>
                  <a:pt x="433" y="491"/>
                </a:lnTo>
                <a:lnTo>
                  <a:pt x="432" y="485"/>
                </a:lnTo>
                <a:lnTo>
                  <a:pt x="432" y="485"/>
                </a:lnTo>
                <a:lnTo>
                  <a:pt x="431" y="481"/>
                </a:lnTo>
                <a:lnTo>
                  <a:pt x="430" y="479"/>
                </a:lnTo>
                <a:lnTo>
                  <a:pt x="427" y="475"/>
                </a:lnTo>
                <a:lnTo>
                  <a:pt x="427" y="470"/>
                </a:lnTo>
                <a:lnTo>
                  <a:pt x="427" y="470"/>
                </a:lnTo>
                <a:lnTo>
                  <a:pt x="427" y="461"/>
                </a:lnTo>
                <a:lnTo>
                  <a:pt x="426" y="445"/>
                </a:lnTo>
                <a:lnTo>
                  <a:pt x="425" y="428"/>
                </a:lnTo>
                <a:lnTo>
                  <a:pt x="423" y="416"/>
                </a:lnTo>
                <a:lnTo>
                  <a:pt x="423" y="416"/>
                </a:lnTo>
                <a:lnTo>
                  <a:pt x="412" y="391"/>
                </a:lnTo>
                <a:lnTo>
                  <a:pt x="392" y="345"/>
                </a:lnTo>
                <a:lnTo>
                  <a:pt x="364" y="280"/>
                </a:lnTo>
                <a:lnTo>
                  <a:pt x="364" y="280"/>
                </a:lnTo>
                <a:lnTo>
                  <a:pt x="380" y="273"/>
                </a:lnTo>
                <a:lnTo>
                  <a:pt x="391" y="267"/>
                </a:lnTo>
                <a:lnTo>
                  <a:pt x="395" y="264"/>
                </a:lnTo>
                <a:lnTo>
                  <a:pt x="395" y="262"/>
                </a:lnTo>
                <a:lnTo>
                  <a:pt x="395" y="262"/>
                </a:lnTo>
                <a:lnTo>
                  <a:pt x="379" y="243"/>
                </a:lnTo>
                <a:lnTo>
                  <a:pt x="364" y="221"/>
                </a:lnTo>
                <a:lnTo>
                  <a:pt x="364" y="221"/>
                </a:lnTo>
                <a:lnTo>
                  <a:pt x="336" y="180"/>
                </a:lnTo>
                <a:lnTo>
                  <a:pt x="336" y="180"/>
                </a:lnTo>
                <a:lnTo>
                  <a:pt x="319" y="181"/>
                </a:lnTo>
                <a:lnTo>
                  <a:pt x="307" y="181"/>
                </a:lnTo>
                <a:lnTo>
                  <a:pt x="300" y="180"/>
                </a:lnTo>
                <a:lnTo>
                  <a:pt x="300" y="180"/>
                </a:lnTo>
                <a:lnTo>
                  <a:pt x="283" y="173"/>
                </a:lnTo>
                <a:lnTo>
                  <a:pt x="268" y="167"/>
                </a:lnTo>
                <a:lnTo>
                  <a:pt x="268" y="167"/>
                </a:lnTo>
                <a:lnTo>
                  <a:pt x="272" y="162"/>
                </a:lnTo>
                <a:lnTo>
                  <a:pt x="281" y="149"/>
                </a:lnTo>
                <a:lnTo>
                  <a:pt x="284" y="140"/>
                </a:lnTo>
                <a:lnTo>
                  <a:pt x="288" y="133"/>
                </a:lnTo>
                <a:lnTo>
                  <a:pt x="290" y="125"/>
                </a:lnTo>
                <a:lnTo>
                  <a:pt x="291" y="118"/>
                </a:lnTo>
                <a:lnTo>
                  <a:pt x="291" y="118"/>
                </a:lnTo>
                <a:lnTo>
                  <a:pt x="288" y="99"/>
                </a:lnTo>
                <a:lnTo>
                  <a:pt x="282" y="77"/>
                </a:lnTo>
                <a:lnTo>
                  <a:pt x="276" y="59"/>
                </a:lnTo>
                <a:lnTo>
                  <a:pt x="273" y="49"/>
                </a:lnTo>
                <a:lnTo>
                  <a:pt x="273" y="49"/>
                </a:lnTo>
                <a:lnTo>
                  <a:pt x="273" y="47"/>
                </a:lnTo>
                <a:lnTo>
                  <a:pt x="272" y="42"/>
                </a:lnTo>
                <a:lnTo>
                  <a:pt x="271" y="38"/>
                </a:lnTo>
                <a:lnTo>
                  <a:pt x="268" y="33"/>
                </a:lnTo>
                <a:lnTo>
                  <a:pt x="265" y="28"/>
                </a:lnTo>
                <a:lnTo>
                  <a:pt x="259" y="22"/>
                </a:lnTo>
                <a:lnTo>
                  <a:pt x="259" y="22"/>
                </a:lnTo>
                <a:lnTo>
                  <a:pt x="248" y="12"/>
                </a:lnTo>
                <a:lnTo>
                  <a:pt x="242" y="4"/>
                </a:lnTo>
                <a:lnTo>
                  <a:pt x="237" y="1"/>
                </a:lnTo>
                <a:lnTo>
                  <a:pt x="232" y="0"/>
                </a:lnTo>
                <a:lnTo>
                  <a:pt x="232" y="0"/>
                </a:lnTo>
                <a:lnTo>
                  <a:pt x="225" y="0"/>
                </a:lnTo>
                <a:lnTo>
                  <a:pt x="218" y="2"/>
                </a:lnTo>
                <a:lnTo>
                  <a:pt x="210" y="4"/>
                </a:lnTo>
                <a:lnTo>
                  <a:pt x="210" y="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0">
            <a:extLst>
              <a:ext uri="{FF2B5EF4-FFF2-40B4-BE49-F238E27FC236}">
                <a16:creationId xmlns:a16="http://schemas.microsoft.com/office/drawing/2014/main" id="{A0668801-2FF2-4FCD-A4DD-61A34EF681DF}"/>
              </a:ext>
            </a:extLst>
          </p:cNvPr>
          <p:cNvSpPr>
            <a:spLocks/>
          </p:cNvSpPr>
          <p:nvPr/>
        </p:nvSpPr>
        <p:spPr bwMode="auto">
          <a:xfrm>
            <a:off x="2522731" y="2753925"/>
            <a:ext cx="1130378" cy="1675478"/>
          </a:xfrm>
          <a:custGeom>
            <a:avLst/>
            <a:gdLst>
              <a:gd name="T0" fmla="*/ 294 w 844"/>
              <a:gd name="T1" fmla="*/ 60 h 1251"/>
              <a:gd name="T2" fmla="*/ 296 w 844"/>
              <a:gd name="T3" fmla="*/ 110 h 1251"/>
              <a:gd name="T4" fmla="*/ 320 w 844"/>
              <a:gd name="T5" fmla="*/ 176 h 1251"/>
              <a:gd name="T6" fmla="*/ 297 w 844"/>
              <a:gd name="T7" fmla="*/ 236 h 1251"/>
              <a:gd name="T8" fmla="*/ 288 w 844"/>
              <a:gd name="T9" fmla="*/ 354 h 1251"/>
              <a:gd name="T10" fmla="*/ 254 w 844"/>
              <a:gd name="T11" fmla="*/ 543 h 1251"/>
              <a:gd name="T12" fmla="*/ 256 w 844"/>
              <a:gd name="T13" fmla="*/ 648 h 1251"/>
              <a:gd name="T14" fmla="*/ 242 w 844"/>
              <a:gd name="T15" fmla="*/ 691 h 1251"/>
              <a:gd name="T16" fmla="*/ 202 w 844"/>
              <a:gd name="T17" fmla="*/ 533 h 1251"/>
              <a:gd name="T18" fmla="*/ 130 w 844"/>
              <a:gd name="T19" fmla="*/ 500 h 1251"/>
              <a:gd name="T20" fmla="*/ 96 w 844"/>
              <a:gd name="T21" fmla="*/ 513 h 1251"/>
              <a:gd name="T22" fmla="*/ 73 w 844"/>
              <a:gd name="T23" fmla="*/ 625 h 1251"/>
              <a:gd name="T24" fmla="*/ 12 w 844"/>
              <a:gd name="T25" fmla="*/ 699 h 1251"/>
              <a:gd name="T26" fmla="*/ 3 w 844"/>
              <a:gd name="T27" fmla="*/ 767 h 1251"/>
              <a:gd name="T28" fmla="*/ 32 w 844"/>
              <a:gd name="T29" fmla="*/ 999 h 1251"/>
              <a:gd name="T30" fmla="*/ 54 w 844"/>
              <a:gd name="T31" fmla="*/ 1181 h 1251"/>
              <a:gd name="T32" fmla="*/ 56 w 844"/>
              <a:gd name="T33" fmla="*/ 1229 h 1251"/>
              <a:gd name="T34" fmla="*/ 105 w 844"/>
              <a:gd name="T35" fmla="*/ 1207 h 1251"/>
              <a:gd name="T36" fmla="*/ 96 w 844"/>
              <a:gd name="T37" fmla="*/ 1087 h 1251"/>
              <a:gd name="T38" fmla="*/ 146 w 844"/>
              <a:gd name="T39" fmla="*/ 1058 h 1251"/>
              <a:gd name="T40" fmla="*/ 142 w 844"/>
              <a:gd name="T41" fmla="*/ 1190 h 1251"/>
              <a:gd name="T42" fmla="*/ 189 w 844"/>
              <a:gd name="T43" fmla="*/ 1210 h 1251"/>
              <a:gd name="T44" fmla="*/ 203 w 844"/>
              <a:gd name="T45" fmla="*/ 1048 h 1251"/>
              <a:gd name="T46" fmla="*/ 244 w 844"/>
              <a:gd name="T47" fmla="*/ 942 h 1251"/>
              <a:gd name="T48" fmla="*/ 265 w 844"/>
              <a:gd name="T49" fmla="*/ 757 h 1251"/>
              <a:gd name="T50" fmla="*/ 319 w 844"/>
              <a:gd name="T51" fmla="*/ 1068 h 1251"/>
              <a:gd name="T52" fmla="*/ 301 w 844"/>
              <a:gd name="T53" fmla="*/ 1216 h 1251"/>
              <a:gd name="T54" fmla="*/ 361 w 844"/>
              <a:gd name="T55" fmla="*/ 1230 h 1251"/>
              <a:gd name="T56" fmla="*/ 391 w 844"/>
              <a:gd name="T57" fmla="*/ 1190 h 1251"/>
              <a:gd name="T58" fmla="*/ 390 w 844"/>
              <a:gd name="T59" fmla="*/ 1117 h 1251"/>
              <a:gd name="T60" fmla="*/ 386 w 844"/>
              <a:gd name="T61" fmla="*/ 1018 h 1251"/>
              <a:gd name="T62" fmla="*/ 402 w 844"/>
              <a:gd name="T63" fmla="*/ 695 h 1251"/>
              <a:gd name="T64" fmla="*/ 426 w 844"/>
              <a:gd name="T65" fmla="*/ 965 h 1251"/>
              <a:gd name="T66" fmla="*/ 430 w 844"/>
              <a:gd name="T67" fmla="*/ 1181 h 1251"/>
              <a:gd name="T68" fmla="*/ 458 w 844"/>
              <a:gd name="T69" fmla="*/ 1233 h 1251"/>
              <a:gd name="T70" fmla="*/ 492 w 844"/>
              <a:gd name="T71" fmla="*/ 1134 h 1251"/>
              <a:gd name="T72" fmla="*/ 498 w 844"/>
              <a:gd name="T73" fmla="*/ 856 h 1251"/>
              <a:gd name="T74" fmla="*/ 590 w 844"/>
              <a:gd name="T75" fmla="*/ 774 h 1251"/>
              <a:gd name="T76" fmla="*/ 638 w 844"/>
              <a:gd name="T77" fmla="*/ 935 h 1251"/>
              <a:gd name="T78" fmla="*/ 632 w 844"/>
              <a:gd name="T79" fmla="*/ 1062 h 1251"/>
              <a:gd name="T80" fmla="*/ 664 w 844"/>
              <a:gd name="T81" fmla="*/ 1225 h 1251"/>
              <a:gd name="T82" fmla="*/ 703 w 844"/>
              <a:gd name="T83" fmla="*/ 1249 h 1251"/>
              <a:gd name="T84" fmla="*/ 720 w 844"/>
              <a:gd name="T85" fmla="*/ 1178 h 1251"/>
              <a:gd name="T86" fmla="*/ 752 w 844"/>
              <a:gd name="T87" fmla="*/ 1153 h 1251"/>
              <a:gd name="T88" fmla="*/ 741 w 844"/>
              <a:gd name="T89" fmla="*/ 1210 h 1251"/>
              <a:gd name="T90" fmla="*/ 793 w 844"/>
              <a:gd name="T91" fmla="*/ 1213 h 1251"/>
              <a:gd name="T92" fmla="*/ 789 w 844"/>
              <a:gd name="T93" fmla="*/ 1140 h 1251"/>
              <a:gd name="T94" fmla="*/ 842 w 844"/>
              <a:gd name="T95" fmla="*/ 1024 h 1251"/>
              <a:gd name="T96" fmla="*/ 809 w 844"/>
              <a:gd name="T97" fmla="*/ 776 h 1251"/>
              <a:gd name="T98" fmla="*/ 821 w 844"/>
              <a:gd name="T99" fmla="*/ 728 h 1251"/>
              <a:gd name="T100" fmla="*/ 746 w 844"/>
              <a:gd name="T101" fmla="*/ 685 h 1251"/>
              <a:gd name="T102" fmla="*/ 743 w 844"/>
              <a:gd name="T103" fmla="*/ 585 h 1251"/>
              <a:gd name="T104" fmla="*/ 693 w 844"/>
              <a:gd name="T105" fmla="*/ 539 h 1251"/>
              <a:gd name="T106" fmla="*/ 629 w 844"/>
              <a:gd name="T107" fmla="*/ 563 h 1251"/>
              <a:gd name="T108" fmla="*/ 594 w 844"/>
              <a:gd name="T109" fmla="*/ 725 h 1251"/>
              <a:gd name="T110" fmla="*/ 585 w 844"/>
              <a:gd name="T111" fmla="*/ 664 h 1251"/>
              <a:gd name="T112" fmla="*/ 575 w 844"/>
              <a:gd name="T113" fmla="*/ 480 h 1251"/>
              <a:gd name="T114" fmla="*/ 542 w 844"/>
              <a:gd name="T115" fmla="*/ 237 h 1251"/>
              <a:gd name="T116" fmla="*/ 430 w 844"/>
              <a:gd name="T117" fmla="*/ 143 h 1251"/>
              <a:gd name="T118" fmla="*/ 433 w 844"/>
              <a:gd name="T119" fmla="*/ 35 h 1251"/>
              <a:gd name="T120" fmla="*/ 374 w 844"/>
              <a:gd name="T121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4" h="1251">
                <a:moveTo>
                  <a:pt x="337" y="11"/>
                </a:moveTo>
                <a:lnTo>
                  <a:pt x="337" y="11"/>
                </a:lnTo>
                <a:lnTo>
                  <a:pt x="322" y="18"/>
                </a:lnTo>
                <a:lnTo>
                  <a:pt x="310" y="24"/>
                </a:lnTo>
                <a:lnTo>
                  <a:pt x="307" y="28"/>
                </a:lnTo>
                <a:lnTo>
                  <a:pt x="304" y="30"/>
                </a:lnTo>
                <a:lnTo>
                  <a:pt x="304" y="30"/>
                </a:lnTo>
                <a:lnTo>
                  <a:pt x="301" y="39"/>
                </a:lnTo>
                <a:lnTo>
                  <a:pt x="297" y="48"/>
                </a:lnTo>
                <a:lnTo>
                  <a:pt x="294" y="60"/>
                </a:lnTo>
                <a:lnTo>
                  <a:pt x="294" y="60"/>
                </a:lnTo>
                <a:lnTo>
                  <a:pt x="289" y="70"/>
                </a:lnTo>
                <a:lnTo>
                  <a:pt x="286" y="77"/>
                </a:lnTo>
                <a:lnTo>
                  <a:pt x="286" y="80"/>
                </a:lnTo>
                <a:lnTo>
                  <a:pt x="288" y="81"/>
                </a:lnTo>
                <a:lnTo>
                  <a:pt x="288" y="81"/>
                </a:lnTo>
                <a:lnTo>
                  <a:pt x="289" y="81"/>
                </a:lnTo>
                <a:lnTo>
                  <a:pt x="290" y="82"/>
                </a:lnTo>
                <a:lnTo>
                  <a:pt x="292" y="88"/>
                </a:lnTo>
                <a:lnTo>
                  <a:pt x="294" y="96"/>
                </a:lnTo>
                <a:lnTo>
                  <a:pt x="294" y="96"/>
                </a:lnTo>
                <a:lnTo>
                  <a:pt x="296" y="110"/>
                </a:lnTo>
                <a:lnTo>
                  <a:pt x="297" y="118"/>
                </a:lnTo>
                <a:lnTo>
                  <a:pt x="297" y="123"/>
                </a:lnTo>
                <a:lnTo>
                  <a:pt x="297" y="123"/>
                </a:lnTo>
                <a:lnTo>
                  <a:pt x="298" y="126"/>
                </a:lnTo>
                <a:lnTo>
                  <a:pt x="302" y="130"/>
                </a:lnTo>
                <a:lnTo>
                  <a:pt x="307" y="136"/>
                </a:lnTo>
                <a:lnTo>
                  <a:pt x="307" y="136"/>
                </a:lnTo>
                <a:lnTo>
                  <a:pt x="312" y="153"/>
                </a:lnTo>
                <a:lnTo>
                  <a:pt x="316" y="166"/>
                </a:lnTo>
                <a:lnTo>
                  <a:pt x="320" y="176"/>
                </a:lnTo>
                <a:lnTo>
                  <a:pt x="320" y="176"/>
                </a:lnTo>
                <a:lnTo>
                  <a:pt x="324" y="178"/>
                </a:lnTo>
                <a:lnTo>
                  <a:pt x="327" y="179"/>
                </a:lnTo>
                <a:lnTo>
                  <a:pt x="336" y="181"/>
                </a:lnTo>
                <a:lnTo>
                  <a:pt x="344" y="179"/>
                </a:lnTo>
                <a:lnTo>
                  <a:pt x="347" y="179"/>
                </a:lnTo>
                <a:lnTo>
                  <a:pt x="354" y="193"/>
                </a:lnTo>
                <a:lnTo>
                  <a:pt x="354" y="193"/>
                </a:lnTo>
                <a:lnTo>
                  <a:pt x="326" y="213"/>
                </a:lnTo>
                <a:lnTo>
                  <a:pt x="307" y="228"/>
                </a:lnTo>
                <a:lnTo>
                  <a:pt x="297" y="236"/>
                </a:lnTo>
                <a:lnTo>
                  <a:pt x="297" y="236"/>
                </a:lnTo>
                <a:lnTo>
                  <a:pt x="294" y="260"/>
                </a:lnTo>
                <a:lnTo>
                  <a:pt x="291" y="277"/>
                </a:lnTo>
                <a:lnTo>
                  <a:pt x="291" y="288"/>
                </a:lnTo>
                <a:lnTo>
                  <a:pt x="291" y="288"/>
                </a:lnTo>
                <a:lnTo>
                  <a:pt x="290" y="300"/>
                </a:lnTo>
                <a:lnTo>
                  <a:pt x="288" y="319"/>
                </a:lnTo>
                <a:lnTo>
                  <a:pt x="285" y="337"/>
                </a:lnTo>
                <a:lnTo>
                  <a:pt x="284" y="348"/>
                </a:lnTo>
                <a:lnTo>
                  <a:pt x="284" y="348"/>
                </a:lnTo>
                <a:lnTo>
                  <a:pt x="285" y="352"/>
                </a:lnTo>
                <a:lnTo>
                  <a:pt x="288" y="354"/>
                </a:lnTo>
                <a:lnTo>
                  <a:pt x="291" y="358"/>
                </a:lnTo>
                <a:lnTo>
                  <a:pt x="291" y="358"/>
                </a:lnTo>
                <a:lnTo>
                  <a:pt x="285" y="409"/>
                </a:lnTo>
                <a:lnTo>
                  <a:pt x="279" y="447"/>
                </a:lnTo>
                <a:lnTo>
                  <a:pt x="277" y="460"/>
                </a:lnTo>
                <a:lnTo>
                  <a:pt x="274" y="467"/>
                </a:lnTo>
                <a:lnTo>
                  <a:pt x="274" y="467"/>
                </a:lnTo>
                <a:lnTo>
                  <a:pt x="272" y="471"/>
                </a:lnTo>
                <a:lnTo>
                  <a:pt x="268" y="479"/>
                </a:lnTo>
                <a:lnTo>
                  <a:pt x="263" y="501"/>
                </a:lnTo>
                <a:lnTo>
                  <a:pt x="254" y="543"/>
                </a:lnTo>
                <a:lnTo>
                  <a:pt x="254" y="543"/>
                </a:lnTo>
                <a:lnTo>
                  <a:pt x="254" y="550"/>
                </a:lnTo>
                <a:lnTo>
                  <a:pt x="253" y="561"/>
                </a:lnTo>
                <a:lnTo>
                  <a:pt x="253" y="585"/>
                </a:lnTo>
                <a:lnTo>
                  <a:pt x="254" y="615"/>
                </a:lnTo>
                <a:lnTo>
                  <a:pt x="254" y="615"/>
                </a:lnTo>
                <a:lnTo>
                  <a:pt x="253" y="625"/>
                </a:lnTo>
                <a:lnTo>
                  <a:pt x="251" y="638"/>
                </a:lnTo>
                <a:lnTo>
                  <a:pt x="251" y="638"/>
                </a:lnTo>
                <a:lnTo>
                  <a:pt x="253" y="643"/>
                </a:lnTo>
                <a:lnTo>
                  <a:pt x="256" y="648"/>
                </a:lnTo>
                <a:lnTo>
                  <a:pt x="261" y="655"/>
                </a:lnTo>
                <a:lnTo>
                  <a:pt x="261" y="698"/>
                </a:lnTo>
                <a:lnTo>
                  <a:pt x="261" y="698"/>
                </a:lnTo>
                <a:lnTo>
                  <a:pt x="260" y="710"/>
                </a:lnTo>
                <a:lnTo>
                  <a:pt x="257" y="717"/>
                </a:lnTo>
                <a:lnTo>
                  <a:pt x="244" y="714"/>
                </a:lnTo>
                <a:lnTo>
                  <a:pt x="244" y="714"/>
                </a:lnTo>
                <a:lnTo>
                  <a:pt x="244" y="709"/>
                </a:lnTo>
                <a:lnTo>
                  <a:pt x="244" y="702"/>
                </a:lnTo>
                <a:lnTo>
                  <a:pt x="242" y="691"/>
                </a:lnTo>
                <a:lnTo>
                  <a:pt x="242" y="691"/>
                </a:lnTo>
                <a:lnTo>
                  <a:pt x="237" y="679"/>
                </a:lnTo>
                <a:lnTo>
                  <a:pt x="233" y="667"/>
                </a:lnTo>
                <a:lnTo>
                  <a:pt x="229" y="655"/>
                </a:lnTo>
                <a:lnTo>
                  <a:pt x="229" y="655"/>
                </a:lnTo>
                <a:lnTo>
                  <a:pt x="225" y="639"/>
                </a:lnTo>
                <a:lnTo>
                  <a:pt x="218" y="598"/>
                </a:lnTo>
                <a:lnTo>
                  <a:pt x="218" y="598"/>
                </a:lnTo>
                <a:lnTo>
                  <a:pt x="214" y="572"/>
                </a:lnTo>
                <a:lnTo>
                  <a:pt x="212" y="559"/>
                </a:lnTo>
                <a:lnTo>
                  <a:pt x="207" y="545"/>
                </a:lnTo>
                <a:lnTo>
                  <a:pt x="202" y="533"/>
                </a:lnTo>
                <a:lnTo>
                  <a:pt x="196" y="522"/>
                </a:lnTo>
                <a:lnTo>
                  <a:pt x="191" y="518"/>
                </a:lnTo>
                <a:lnTo>
                  <a:pt x="186" y="513"/>
                </a:lnTo>
                <a:lnTo>
                  <a:pt x="182" y="509"/>
                </a:lnTo>
                <a:lnTo>
                  <a:pt x="176" y="506"/>
                </a:lnTo>
                <a:lnTo>
                  <a:pt x="176" y="506"/>
                </a:lnTo>
                <a:lnTo>
                  <a:pt x="164" y="502"/>
                </a:lnTo>
                <a:lnTo>
                  <a:pt x="153" y="500"/>
                </a:lnTo>
                <a:lnTo>
                  <a:pt x="143" y="498"/>
                </a:lnTo>
                <a:lnTo>
                  <a:pt x="136" y="500"/>
                </a:lnTo>
                <a:lnTo>
                  <a:pt x="130" y="500"/>
                </a:lnTo>
                <a:lnTo>
                  <a:pt x="126" y="501"/>
                </a:lnTo>
                <a:lnTo>
                  <a:pt x="123" y="503"/>
                </a:lnTo>
                <a:lnTo>
                  <a:pt x="123" y="503"/>
                </a:lnTo>
                <a:lnTo>
                  <a:pt x="120" y="501"/>
                </a:lnTo>
                <a:lnTo>
                  <a:pt x="119" y="500"/>
                </a:lnTo>
                <a:lnTo>
                  <a:pt x="115" y="498"/>
                </a:lnTo>
                <a:lnTo>
                  <a:pt x="112" y="498"/>
                </a:lnTo>
                <a:lnTo>
                  <a:pt x="107" y="501"/>
                </a:lnTo>
                <a:lnTo>
                  <a:pt x="102" y="506"/>
                </a:lnTo>
                <a:lnTo>
                  <a:pt x="96" y="513"/>
                </a:lnTo>
                <a:lnTo>
                  <a:pt x="96" y="513"/>
                </a:lnTo>
                <a:lnTo>
                  <a:pt x="90" y="522"/>
                </a:lnTo>
                <a:lnTo>
                  <a:pt x="85" y="533"/>
                </a:lnTo>
                <a:lnTo>
                  <a:pt x="81" y="545"/>
                </a:lnTo>
                <a:lnTo>
                  <a:pt x="78" y="555"/>
                </a:lnTo>
                <a:lnTo>
                  <a:pt x="74" y="572"/>
                </a:lnTo>
                <a:lnTo>
                  <a:pt x="73" y="579"/>
                </a:lnTo>
                <a:lnTo>
                  <a:pt x="73" y="579"/>
                </a:lnTo>
                <a:lnTo>
                  <a:pt x="72" y="599"/>
                </a:lnTo>
                <a:lnTo>
                  <a:pt x="72" y="615"/>
                </a:lnTo>
                <a:lnTo>
                  <a:pt x="73" y="625"/>
                </a:lnTo>
                <a:lnTo>
                  <a:pt x="73" y="625"/>
                </a:lnTo>
                <a:lnTo>
                  <a:pt x="79" y="642"/>
                </a:lnTo>
                <a:lnTo>
                  <a:pt x="79" y="642"/>
                </a:lnTo>
                <a:lnTo>
                  <a:pt x="72" y="643"/>
                </a:lnTo>
                <a:lnTo>
                  <a:pt x="56" y="646"/>
                </a:lnTo>
                <a:lnTo>
                  <a:pt x="48" y="650"/>
                </a:lnTo>
                <a:lnTo>
                  <a:pt x="40" y="654"/>
                </a:lnTo>
                <a:lnTo>
                  <a:pt x="31" y="658"/>
                </a:lnTo>
                <a:lnTo>
                  <a:pt x="26" y="664"/>
                </a:lnTo>
                <a:lnTo>
                  <a:pt x="26" y="664"/>
                </a:lnTo>
                <a:lnTo>
                  <a:pt x="19" y="680"/>
                </a:lnTo>
                <a:lnTo>
                  <a:pt x="12" y="699"/>
                </a:lnTo>
                <a:lnTo>
                  <a:pt x="3" y="721"/>
                </a:lnTo>
                <a:lnTo>
                  <a:pt x="13" y="731"/>
                </a:lnTo>
                <a:lnTo>
                  <a:pt x="13" y="731"/>
                </a:lnTo>
                <a:lnTo>
                  <a:pt x="11" y="734"/>
                </a:lnTo>
                <a:lnTo>
                  <a:pt x="3" y="744"/>
                </a:lnTo>
                <a:lnTo>
                  <a:pt x="1" y="749"/>
                </a:lnTo>
                <a:lnTo>
                  <a:pt x="0" y="755"/>
                </a:lnTo>
                <a:lnTo>
                  <a:pt x="0" y="761"/>
                </a:lnTo>
                <a:lnTo>
                  <a:pt x="1" y="764"/>
                </a:lnTo>
                <a:lnTo>
                  <a:pt x="3" y="767"/>
                </a:lnTo>
                <a:lnTo>
                  <a:pt x="3" y="767"/>
                </a:lnTo>
                <a:lnTo>
                  <a:pt x="8" y="772"/>
                </a:lnTo>
                <a:lnTo>
                  <a:pt x="13" y="774"/>
                </a:lnTo>
                <a:lnTo>
                  <a:pt x="18" y="776"/>
                </a:lnTo>
                <a:lnTo>
                  <a:pt x="23" y="778"/>
                </a:lnTo>
                <a:lnTo>
                  <a:pt x="30" y="778"/>
                </a:lnTo>
                <a:lnTo>
                  <a:pt x="34" y="776"/>
                </a:lnTo>
                <a:lnTo>
                  <a:pt x="26" y="962"/>
                </a:lnTo>
                <a:lnTo>
                  <a:pt x="30" y="979"/>
                </a:lnTo>
                <a:lnTo>
                  <a:pt x="30" y="979"/>
                </a:lnTo>
                <a:lnTo>
                  <a:pt x="31" y="988"/>
                </a:lnTo>
                <a:lnTo>
                  <a:pt x="32" y="999"/>
                </a:lnTo>
                <a:lnTo>
                  <a:pt x="34" y="1011"/>
                </a:lnTo>
                <a:lnTo>
                  <a:pt x="34" y="1011"/>
                </a:lnTo>
                <a:lnTo>
                  <a:pt x="32" y="1034"/>
                </a:lnTo>
                <a:lnTo>
                  <a:pt x="32" y="1044"/>
                </a:lnTo>
                <a:lnTo>
                  <a:pt x="34" y="1051"/>
                </a:lnTo>
                <a:lnTo>
                  <a:pt x="34" y="1051"/>
                </a:lnTo>
                <a:lnTo>
                  <a:pt x="37" y="1074"/>
                </a:lnTo>
                <a:lnTo>
                  <a:pt x="44" y="1115"/>
                </a:lnTo>
                <a:lnTo>
                  <a:pt x="53" y="1176"/>
                </a:lnTo>
                <a:lnTo>
                  <a:pt x="53" y="1176"/>
                </a:lnTo>
                <a:lnTo>
                  <a:pt x="54" y="1181"/>
                </a:lnTo>
                <a:lnTo>
                  <a:pt x="55" y="1183"/>
                </a:lnTo>
                <a:lnTo>
                  <a:pt x="56" y="1188"/>
                </a:lnTo>
                <a:lnTo>
                  <a:pt x="56" y="1196"/>
                </a:lnTo>
                <a:lnTo>
                  <a:pt x="56" y="1196"/>
                </a:lnTo>
                <a:lnTo>
                  <a:pt x="54" y="1206"/>
                </a:lnTo>
                <a:lnTo>
                  <a:pt x="52" y="1216"/>
                </a:lnTo>
                <a:lnTo>
                  <a:pt x="52" y="1219"/>
                </a:lnTo>
                <a:lnTo>
                  <a:pt x="52" y="1223"/>
                </a:lnTo>
                <a:lnTo>
                  <a:pt x="53" y="1227"/>
                </a:lnTo>
                <a:lnTo>
                  <a:pt x="56" y="1229"/>
                </a:lnTo>
                <a:lnTo>
                  <a:pt x="56" y="1229"/>
                </a:lnTo>
                <a:lnTo>
                  <a:pt x="61" y="1231"/>
                </a:lnTo>
                <a:lnTo>
                  <a:pt x="68" y="1233"/>
                </a:lnTo>
                <a:lnTo>
                  <a:pt x="76" y="1234"/>
                </a:lnTo>
                <a:lnTo>
                  <a:pt x="83" y="1233"/>
                </a:lnTo>
                <a:lnTo>
                  <a:pt x="90" y="1233"/>
                </a:lnTo>
                <a:lnTo>
                  <a:pt x="96" y="1230"/>
                </a:lnTo>
                <a:lnTo>
                  <a:pt x="101" y="1229"/>
                </a:lnTo>
                <a:lnTo>
                  <a:pt x="102" y="1227"/>
                </a:lnTo>
                <a:lnTo>
                  <a:pt x="102" y="1227"/>
                </a:lnTo>
                <a:lnTo>
                  <a:pt x="105" y="1218"/>
                </a:lnTo>
                <a:lnTo>
                  <a:pt x="105" y="1207"/>
                </a:lnTo>
                <a:lnTo>
                  <a:pt x="105" y="1196"/>
                </a:lnTo>
                <a:lnTo>
                  <a:pt x="102" y="1187"/>
                </a:lnTo>
                <a:lnTo>
                  <a:pt x="102" y="1187"/>
                </a:lnTo>
                <a:lnTo>
                  <a:pt x="95" y="1168"/>
                </a:lnTo>
                <a:lnTo>
                  <a:pt x="89" y="1153"/>
                </a:lnTo>
                <a:lnTo>
                  <a:pt x="89" y="1153"/>
                </a:lnTo>
                <a:lnTo>
                  <a:pt x="89" y="1142"/>
                </a:lnTo>
                <a:lnTo>
                  <a:pt x="91" y="1122"/>
                </a:lnTo>
                <a:lnTo>
                  <a:pt x="94" y="1100"/>
                </a:lnTo>
                <a:lnTo>
                  <a:pt x="96" y="1087"/>
                </a:lnTo>
                <a:lnTo>
                  <a:pt x="96" y="1087"/>
                </a:lnTo>
                <a:lnTo>
                  <a:pt x="103" y="1059"/>
                </a:lnTo>
                <a:lnTo>
                  <a:pt x="109" y="1038"/>
                </a:lnTo>
                <a:lnTo>
                  <a:pt x="115" y="965"/>
                </a:lnTo>
                <a:lnTo>
                  <a:pt x="115" y="965"/>
                </a:lnTo>
                <a:lnTo>
                  <a:pt x="120" y="1006"/>
                </a:lnTo>
                <a:lnTo>
                  <a:pt x="125" y="1036"/>
                </a:lnTo>
                <a:lnTo>
                  <a:pt x="126" y="1046"/>
                </a:lnTo>
                <a:lnTo>
                  <a:pt x="129" y="1051"/>
                </a:lnTo>
                <a:lnTo>
                  <a:pt x="129" y="1051"/>
                </a:lnTo>
                <a:lnTo>
                  <a:pt x="139" y="1056"/>
                </a:lnTo>
                <a:lnTo>
                  <a:pt x="146" y="1058"/>
                </a:lnTo>
                <a:lnTo>
                  <a:pt x="146" y="1058"/>
                </a:lnTo>
                <a:lnTo>
                  <a:pt x="150" y="1094"/>
                </a:lnTo>
                <a:lnTo>
                  <a:pt x="154" y="1122"/>
                </a:lnTo>
                <a:lnTo>
                  <a:pt x="155" y="1140"/>
                </a:lnTo>
                <a:lnTo>
                  <a:pt x="155" y="1140"/>
                </a:lnTo>
                <a:lnTo>
                  <a:pt x="153" y="1158"/>
                </a:lnTo>
                <a:lnTo>
                  <a:pt x="152" y="1166"/>
                </a:lnTo>
                <a:lnTo>
                  <a:pt x="152" y="1166"/>
                </a:lnTo>
                <a:lnTo>
                  <a:pt x="149" y="1171"/>
                </a:lnTo>
                <a:lnTo>
                  <a:pt x="144" y="1184"/>
                </a:lnTo>
                <a:lnTo>
                  <a:pt x="142" y="1190"/>
                </a:lnTo>
                <a:lnTo>
                  <a:pt x="141" y="1198"/>
                </a:lnTo>
                <a:lnTo>
                  <a:pt x="141" y="1205"/>
                </a:lnTo>
                <a:lnTo>
                  <a:pt x="142" y="1210"/>
                </a:lnTo>
                <a:lnTo>
                  <a:pt x="142" y="1210"/>
                </a:lnTo>
                <a:lnTo>
                  <a:pt x="147" y="1213"/>
                </a:lnTo>
                <a:lnTo>
                  <a:pt x="152" y="1214"/>
                </a:lnTo>
                <a:lnTo>
                  <a:pt x="159" y="1216"/>
                </a:lnTo>
                <a:lnTo>
                  <a:pt x="166" y="1216"/>
                </a:lnTo>
                <a:lnTo>
                  <a:pt x="179" y="1213"/>
                </a:lnTo>
                <a:lnTo>
                  <a:pt x="185" y="1211"/>
                </a:lnTo>
                <a:lnTo>
                  <a:pt x="189" y="1210"/>
                </a:lnTo>
                <a:lnTo>
                  <a:pt x="189" y="1210"/>
                </a:lnTo>
                <a:lnTo>
                  <a:pt x="190" y="1207"/>
                </a:lnTo>
                <a:lnTo>
                  <a:pt x="190" y="1205"/>
                </a:lnTo>
                <a:lnTo>
                  <a:pt x="191" y="1196"/>
                </a:lnTo>
                <a:lnTo>
                  <a:pt x="189" y="1172"/>
                </a:lnTo>
                <a:lnTo>
                  <a:pt x="185" y="1134"/>
                </a:lnTo>
                <a:lnTo>
                  <a:pt x="185" y="1134"/>
                </a:lnTo>
                <a:lnTo>
                  <a:pt x="188" y="1117"/>
                </a:lnTo>
                <a:lnTo>
                  <a:pt x="194" y="1087"/>
                </a:lnTo>
                <a:lnTo>
                  <a:pt x="200" y="1058"/>
                </a:lnTo>
                <a:lnTo>
                  <a:pt x="203" y="1048"/>
                </a:lnTo>
                <a:lnTo>
                  <a:pt x="204" y="1045"/>
                </a:lnTo>
                <a:lnTo>
                  <a:pt x="204" y="1045"/>
                </a:lnTo>
                <a:lnTo>
                  <a:pt x="208" y="1042"/>
                </a:lnTo>
                <a:lnTo>
                  <a:pt x="212" y="1039"/>
                </a:lnTo>
                <a:lnTo>
                  <a:pt x="215" y="1034"/>
                </a:lnTo>
                <a:lnTo>
                  <a:pt x="212" y="945"/>
                </a:lnTo>
                <a:lnTo>
                  <a:pt x="212" y="945"/>
                </a:lnTo>
                <a:lnTo>
                  <a:pt x="227" y="945"/>
                </a:lnTo>
                <a:lnTo>
                  <a:pt x="239" y="944"/>
                </a:lnTo>
                <a:lnTo>
                  <a:pt x="243" y="942"/>
                </a:lnTo>
                <a:lnTo>
                  <a:pt x="244" y="942"/>
                </a:lnTo>
                <a:lnTo>
                  <a:pt x="244" y="942"/>
                </a:lnTo>
                <a:lnTo>
                  <a:pt x="242" y="915"/>
                </a:lnTo>
                <a:lnTo>
                  <a:pt x="233" y="858"/>
                </a:lnTo>
                <a:lnTo>
                  <a:pt x="221" y="776"/>
                </a:lnTo>
                <a:lnTo>
                  <a:pt x="221" y="776"/>
                </a:lnTo>
                <a:lnTo>
                  <a:pt x="242" y="770"/>
                </a:lnTo>
                <a:lnTo>
                  <a:pt x="242" y="770"/>
                </a:lnTo>
                <a:lnTo>
                  <a:pt x="253" y="764"/>
                </a:lnTo>
                <a:lnTo>
                  <a:pt x="260" y="761"/>
                </a:lnTo>
                <a:lnTo>
                  <a:pt x="265" y="757"/>
                </a:lnTo>
                <a:lnTo>
                  <a:pt x="265" y="757"/>
                </a:lnTo>
                <a:lnTo>
                  <a:pt x="276" y="743"/>
                </a:lnTo>
                <a:lnTo>
                  <a:pt x="284" y="731"/>
                </a:lnTo>
                <a:lnTo>
                  <a:pt x="284" y="731"/>
                </a:lnTo>
                <a:lnTo>
                  <a:pt x="288" y="886"/>
                </a:lnTo>
                <a:lnTo>
                  <a:pt x="288" y="886"/>
                </a:lnTo>
                <a:lnTo>
                  <a:pt x="292" y="916"/>
                </a:lnTo>
                <a:lnTo>
                  <a:pt x="304" y="973"/>
                </a:lnTo>
                <a:lnTo>
                  <a:pt x="320" y="1054"/>
                </a:lnTo>
                <a:lnTo>
                  <a:pt x="320" y="1054"/>
                </a:lnTo>
                <a:lnTo>
                  <a:pt x="319" y="1062"/>
                </a:lnTo>
                <a:lnTo>
                  <a:pt x="319" y="1068"/>
                </a:lnTo>
                <a:lnTo>
                  <a:pt x="320" y="1074"/>
                </a:lnTo>
                <a:lnTo>
                  <a:pt x="320" y="1074"/>
                </a:lnTo>
                <a:lnTo>
                  <a:pt x="324" y="1078"/>
                </a:lnTo>
                <a:lnTo>
                  <a:pt x="328" y="1083"/>
                </a:lnTo>
                <a:lnTo>
                  <a:pt x="333" y="1087"/>
                </a:lnTo>
                <a:lnTo>
                  <a:pt x="350" y="1127"/>
                </a:lnTo>
                <a:lnTo>
                  <a:pt x="318" y="1183"/>
                </a:lnTo>
                <a:lnTo>
                  <a:pt x="318" y="1183"/>
                </a:lnTo>
                <a:lnTo>
                  <a:pt x="308" y="1198"/>
                </a:lnTo>
                <a:lnTo>
                  <a:pt x="302" y="1210"/>
                </a:lnTo>
                <a:lnTo>
                  <a:pt x="301" y="1216"/>
                </a:lnTo>
                <a:lnTo>
                  <a:pt x="301" y="1219"/>
                </a:lnTo>
                <a:lnTo>
                  <a:pt x="301" y="1219"/>
                </a:lnTo>
                <a:lnTo>
                  <a:pt x="303" y="1225"/>
                </a:lnTo>
                <a:lnTo>
                  <a:pt x="307" y="1231"/>
                </a:lnTo>
                <a:lnTo>
                  <a:pt x="312" y="1236"/>
                </a:lnTo>
                <a:lnTo>
                  <a:pt x="318" y="1239"/>
                </a:lnTo>
                <a:lnTo>
                  <a:pt x="318" y="1239"/>
                </a:lnTo>
                <a:lnTo>
                  <a:pt x="321" y="1240"/>
                </a:lnTo>
                <a:lnTo>
                  <a:pt x="327" y="1239"/>
                </a:lnTo>
                <a:lnTo>
                  <a:pt x="345" y="1235"/>
                </a:lnTo>
                <a:lnTo>
                  <a:pt x="361" y="1230"/>
                </a:lnTo>
                <a:lnTo>
                  <a:pt x="367" y="1228"/>
                </a:lnTo>
                <a:lnTo>
                  <a:pt x="371" y="1227"/>
                </a:lnTo>
                <a:lnTo>
                  <a:pt x="371" y="1227"/>
                </a:lnTo>
                <a:lnTo>
                  <a:pt x="372" y="1221"/>
                </a:lnTo>
                <a:lnTo>
                  <a:pt x="374" y="1213"/>
                </a:lnTo>
                <a:lnTo>
                  <a:pt x="377" y="1206"/>
                </a:lnTo>
                <a:lnTo>
                  <a:pt x="378" y="1202"/>
                </a:lnTo>
                <a:lnTo>
                  <a:pt x="380" y="1200"/>
                </a:lnTo>
                <a:lnTo>
                  <a:pt x="380" y="1200"/>
                </a:lnTo>
                <a:lnTo>
                  <a:pt x="385" y="1195"/>
                </a:lnTo>
                <a:lnTo>
                  <a:pt x="391" y="1190"/>
                </a:lnTo>
                <a:lnTo>
                  <a:pt x="396" y="1186"/>
                </a:lnTo>
                <a:lnTo>
                  <a:pt x="398" y="1181"/>
                </a:lnTo>
                <a:lnTo>
                  <a:pt x="399" y="1176"/>
                </a:lnTo>
                <a:lnTo>
                  <a:pt x="399" y="1176"/>
                </a:lnTo>
                <a:lnTo>
                  <a:pt x="402" y="1166"/>
                </a:lnTo>
                <a:lnTo>
                  <a:pt x="403" y="1157"/>
                </a:lnTo>
                <a:lnTo>
                  <a:pt x="403" y="1143"/>
                </a:lnTo>
                <a:lnTo>
                  <a:pt x="403" y="1143"/>
                </a:lnTo>
                <a:lnTo>
                  <a:pt x="401" y="1137"/>
                </a:lnTo>
                <a:lnTo>
                  <a:pt x="396" y="1129"/>
                </a:lnTo>
                <a:lnTo>
                  <a:pt x="390" y="1117"/>
                </a:lnTo>
                <a:lnTo>
                  <a:pt x="380" y="1077"/>
                </a:lnTo>
                <a:lnTo>
                  <a:pt x="380" y="1077"/>
                </a:lnTo>
                <a:lnTo>
                  <a:pt x="387" y="1065"/>
                </a:lnTo>
                <a:lnTo>
                  <a:pt x="391" y="1057"/>
                </a:lnTo>
                <a:lnTo>
                  <a:pt x="393" y="1053"/>
                </a:lnTo>
                <a:lnTo>
                  <a:pt x="393" y="1051"/>
                </a:lnTo>
                <a:lnTo>
                  <a:pt x="393" y="1051"/>
                </a:lnTo>
                <a:lnTo>
                  <a:pt x="390" y="1035"/>
                </a:lnTo>
                <a:lnTo>
                  <a:pt x="389" y="1026"/>
                </a:lnTo>
                <a:lnTo>
                  <a:pt x="386" y="1018"/>
                </a:lnTo>
                <a:lnTo>
                  <a:pt x="386" y="1018"/>
                </a:lnTo>
                <a:lnTo>
                  <a:pt x="383" y="989"/>
                </a:lnTo>
                <a:lnTo>
                  <a:pt x="377" y="930"/>
                </a:lnTo>
                <a:lnTo>
                  <a:pt x="371" y="871"/>
                </a:lnTo>
                <a:lnTo>
                  <a:pt x="367" y="843"/>
                </a:lnTo>
                <a:lnTo>
                  <a:pt x="367" y="843"/>
                </a:lnTo>
                <a:lnTo>
                  <a:pt x="367" y="834"/>
                </a:lnTo>
                <a:lnTo>
                  <a:pt x="372" y="816"/>
                </a:lnTo>
                <a:lnTo>
                  <a:pt x="384" y="763"/>
                </a:lnTo>
                <a:lnTo>
                  <a:pt x="397" y="713"/>
                </a:lnTo>
                <a:lnTo>
                  <a:pt x="401" y="698"/>
                </a:lnTo>
                <a:lnTo>
                  <a:pt x="402" y="695"/>
                </a:lnTo>
                <a:lnTo>
                  <a:pt x="403" y="693"/>
                </a:lnTo>
                <a:lnTo>
                  <a:pt x="403" y="695"/>
                </a:lnTo>
                <a:lnTo>
                  <a:pt x="403" y="695"/>
                </a:lnTo>
                <a:lnTo>
                  <a:pt x="408" y="769"/>
                </a:lnTo>
                <a:lnTo>
                  <a:pt x="413" y="817"/>
                </a:lnTo>
                <a:lnTo>
                  <a:pt x="414" y="837"/>
                </a:lnTo>
                <a:lnTo>
                  <a:pt x="416" y="846"/>
                </a:lnTo>
                <a:lnTo>
                  <a:pt x="416" y="846"/>
                </a:lnTo>
                <a:lnTo>
                  <a:pt x="419" y="861"/>
                </a:lnTo>
                <a:lnTo>
                  <a:pt x="421" y="888"/>
                </a:lnTo>
                <a:lnTo>
                  <a:pt x="426" y="965"/>
                </a:lnTo>
                <a:lnTo>
                  <a:pt x="433" y="1074"/>
                </a:lnTo>
                <a:lnTo>
                  <a:pt x="433" y="1074"/>
                </a:lnTo>
                <a:lnTo>
                  <a:pt x="431" y="1082"/>
                </a:lnTo>
                <a:lnTo>
                  <a:pt x="430" y="1089"/>
                </a:lnTo>
                <a:lnTo>
                  <a:pt x="430" y="1094"/>
                </a:lnTo>
                <a:lnTo>
                  <a:pt x="430" y="1094"/>
                </a:lnTo>
                <a:lnTo>
                  <a:pt x="433" y="1107"/>
                </a:lnTo>
                <a:lnTo>
                  <a:pt x="436" y="1117"/>
                </a:lnTo>
                <a:lnTo>
                  <a:pt x="433" y="1174"/>
                </a:lnTo>
                <a:lnTo>
                  <a:pt x="433" y="1174"/>
                </a:lnTo>
                <a:lnTo>
                  <a:pt x="430" y="1181"/>
                </a:lnTo>
                <a:lnTo>
                  <a:pt x="424" y="1196"/>
                </a:lnTo>
                <a:lnTo>
                  <a:pt x="421" y="1206"/>
                </a:lnTo>
                <a:lnTo>
                  <a:pt x="419" y="1216"/>
                </a:lnTo>
                <a:lnTo>
                  <a:pt x="419" y="1223"/>
                </a:lnTo>
                <a:lnTo>
                  <a:pt x="420" y="1229"/>
                </a:lnTo>
                <a:lnTo>
                  <a:pt x="420" y="1229"/>
                </a:lnTo>
                <a:lnTo>
                  <a:pt x="421" y="1231"/>
                </a:lnTo>
                <a:lnTo>
                  <a:pt x="425" y="1233"/>
                </a:lnTo>
                <a:lnTo>
                  <a:pt x="433" y="1234"/>
                </a:lnTo>
                <a:lnTo>
                  <a:pt x="445" y="1234"/>
                </a:lnTo>
                <a:lnTo>
                  <a:pt x="458" y="1233"/>
                </a:lnTo>
                <a:lnTo>
                  <a:pt x="483" y="1228"/>
                </a:lnTo>
                <a:lnTo>
                  <a:pt x="491" y="1224"/>
                </a:lnTo>
                <a:lnTo>
                  <a:pt x="496" y="1223"/>
                </a:lnTo>
                <a:lnTo>
                  <a:pt x="496" y="1223"/>
                </a:lnTo>
                <a:lnTo>
                  <a:pt x="497" y="1219"/>
                </a:lnTo>
                <a:lnTo>
                  <a:pt x="497" y="1212"/>
                </a:lnTo>
                <a:lnTo>
                  <a:pt x="496" y="1194"/>
                </a:lnTo>
                <a:lnTo>
                  <a:pt x="492" y="1163"/>
                </a:lnTo>
                <a:lnTo>
                  <a:pt x="492" y="1163"/>
                </a:lnTo>
                <a:lnTo>
                  <a:pt x="492" y="1147"/>
                </a:lnTo>
                <a:lnTo>
                  <a:pt x="492" y="1134"/>
                </a:lnTo>
                <a:lnTo>
                  <a:pt x="492" y="1104"/>
                </a:lnTo>
                <a:lnTo>
                  <a:pt x="502" y="1094"/>
                </a:lnTo>
                <a:lnTo>
                  <a:pt x="502" y="1094"/>
                </a:lnTo>
                <a:lnTo>
                  <a:pt x="502" y="1086"/>
                </a:lnTo>
                <a:lnTo>
                  <a:pt x="502" y="1060"/>
                </a:lnTo>
                <a:lnTo>
                  <a:pt x="502" y="1060"/>
                </a:lnTo>
                <a:lnTo>
                  <a:pt x="502" y="1022"/>
                </a:lnTo>
                <a:lnTo>
                  <a:pt x="501" y="956"/>
                </a:lnTo>
                <a:lnTo>
                  <a:pt x="499" y="892"/>
                </a:lnTo>
                <a:lnTo>
                  <a:pt x="498" y="856"/>
                </a:lnTo>
                <a:lnTo>
                  <a:pt x="498" y="856"/>
                </a:lnTo>
                <a:lnTo>
                  <a:pt x="511" y="708"/>
                </a:lnTo>
                <a:lnTo>
                  <a:pt x="515" y="695"/>
                </a:lnTo>
                <a:lnTo>
                  <a:pt x="536" y="695"/>
                </a:lnTo>
                <a:lnTo>
                  <a:pt x="545" y="695"/>
                </a:lnTo>
                <a:lnTo>
                  <a:pt x="545" y="695"/>
                </a:lnTo>
                <a:lnTo>
                  <a:pt x="560" y="726"/>
                </a:lnTo>
                <a:lnTo>
                  <a:pt x="572" y="750"/>
                </a:lnTo>
                <a:lnTo>
                  <a:pt x="581" y="767"/>
                </a:lnTo>
                <a:lnTo>
                  <a:pt x="581" y="767"/>
                </a:lnTo>
                <a:lnTo>
                  <a:pt x="585" y="772"/>
                </a:lnTo>
                <a:lnTo>
                  <a:pt x="590" y="774"/>
                </a:lnTo>
                <a:lnTo>
                  <a:pt x="593" y="776"/>
                </a:lnTo>
                <a:lnTo>
                  <a:pt x="598" y="776"/>
                </a:lnTo>
                <a:lnTo>
                  <a:pt x="609" y="775"/>
                </a:lnTo>
                <a:lnTo>
                  <a:pt x="621" y="774"/>
                </a:lnTo>
                <a:lnTo>
                  <a:pt x="621" y="774"/>
                </a:lnTo>
                <a:lnTo>
                  <a:pt x="631" y="772"/>
                </a:lnTo>
                <a:lnTo>
                  <a:pt x="638" y="768"/>
                </a:lnTo>
                <a:lnTo>
                  <a:pt x="644" y="763"/>
                </a:lnTo>
                <a:lnTo>
                  <a:pt x="644" y="916"/>
                </a:lnTo>
                <a:lnTo>
                  <a:pt x="644" y="916"/>
                </a:lnTo>
                <a:lnTo>
                  <a:pt x="638" y="935"/>
                </a:lnTo>
                <a:lnTo>
                  <a:pt x="626" y="975"/>
                </a:lnTo>
                <a:lnTo>
                  <a:pt x="621" y="998"/>
                </a:lnTo>
                <a:lnTo>
                  <a:pt x="616" y="1020"/>
                </a:lnTo>
                <a:lnTo>
                  <a:pt x="616" y="1028"/>
                </a:lnTo>
                <a:lnTo>
                  <a:pt x="615" y="1036"/>
                </a:lnTo>
                <a:lnTo>
                  <a:pt x="616" y="1042"/>
                </a:lnTo>
                <a:lnTo>
                  <a:pt x="617" y="1047"/>
                </a:lnTo>
                <a:lnTo>
                  <a:pt x="617" y="1047"/>
                </a:lnTo>
                <a:lnTo>
                  <a:pt x="622" y="1054"/>
                </a:lnTo>
                <a:lnTo>
                  <a:pt x="627" y="1058"/>
                </a:lnTo>
                <a:lnTo>
                  <a:pt x="632" y="1062"/>
                </a:lnTo>
                <a:lnTo>
                  <a:pt x="637" y="1063"/>
                </a:lnTo>
                <a:lnTo>
                  <a:pt x="644" y="1064"/>
                </a:lnTo>
                <a:lnTo>
                  <a:pt x="647" y="1064"/>
                </a:lnTo>
                <a:lnTo>
                  <a:pt x="661" y="1064"/>
                </a:lnTo>
                <a:lnTo>
                  <a:pt x="674" y="1153"/>
                </a:lnTo>
                <a:lnTo>
                  <a:pt x="674" y="1153"/>
                </a:lnTo>
                <a:lnTo>
                  <a:pt x="670" y="1187"/>
                </a:lnTo>
                <a:lnTo>
                  <a:pt x="670" y="1187"/>
                </a:lnTo>
                <a:lnTo>
                  <a:pt x="667" y="1223"/>
                </a:lnTo>
                <a:lnTo>
                  <a:pt x="667" y="1223"/>
                </a:lnTo>
                <a:lnTo>
                  <a:pt x="664" y="1225"/>
                </a:lnTo>
                <a:lnTo>
                  <a:pt x="658" y="1231"/>
                </a:lnTo>
                <a:lnTo>
                  <a:pt x="656" y="1235"/>
                </a:lnTo>
                <a:lnTo>
                  <a:pt x="655" y="1239"/>
                </a:lnTo>
                <a:lnTo>
                  <a:pt x="655" y="1242"/>
                </a:lnTo>
                <a:lnTo>
                  <a:pt x="657" y="1246"/>
                </a:lnTo>
                <a:lnTo>
                  <a:pt x="657" y="1246"/>
                </a:lnTo>
                <a:lnTo>
                  <a:pt x="663" y="1248"/>
                </a:lnTo>
                <a:lnTo>
                  <a:pt x="672" y="1249"/>
                </a:lnTo>
                <a:lnTo>
                  <a:pt x="681" y="1251"/>
                </a:lnTo>
                <a:lnTo>
                  <a:pt x="692" y="1251"/>
                </a:lnTo>
                <a:lnTo>
                  <a:pt x="703" y="1249"/>
                </a:lnTo>
                <a:lnTo>
                  <a:pt x="711" y="1248"/>
                </a:lnTo>
                <a:lnTo>
                  <a:pt x="717" y="1246"/>
                </a:lnTo>
                <a:lnTo>
                  <a:pt x="720" y="1245"/>
                </a:lnTo>
                <a:lnTo>
                  <a:pt x="720" y="1242"/>
                </a:lnTo>
                <a:lnTo>
                  <a:pt x="720" y="1242"/>
                </a:lnTo>
                <a:lnTo>
                  <a:pt x="720" y="1234"/>
                </a:lnTo>
                <a:lnTo>
                  <a:pt x="718" y="1223"/>
                </a:lnTo>
                <a:lnTo>
                  <a:pt x="717" y="1210"/>
                </a:lnTo>
                <a:lnTo>
                  <a:pt x="717" y="1210"/>
                </a:lnTo>
                <a:lnTo>
                  <a:pt x="718" y="1190"/>
                </a:lnTo>
                <a:lnTo>
                  <a:pt x="720" y="1178"/>
                </a:lnTo>
                <a:lnTo>
                  <a:pt x="720" y="1170"/>
                </a:lnTo>
                <a:lnTo>
                  <a:pt x="720" y="1170"/>
                </a:lnTo>
                <a:lnTo>
                  <a:pt x="716" y="1154"/>
                </a:lnTo>
                <a:lnTo>
                  <a:pt x="714" y="1143"/>
                </a:lnTo>
                <a:lnTo>
                  <a:pt x="706" y="1087"/>
                </a:lnTo>
                <a:lnTo>
                  <a:pt x="706" y="1058"/>
                </a:lnTo>
                <a:lnTo>
                  <a:pt x="740" y="1071"/>
                </a:lnTo>
                <a:lnTo>
                  <a:pt x="753" y="1140"/>
                </a:lnTo>
                <a:lnTo>
                  <a:pt x="753" y="1140"/>
                </a:lnTo>
                <a:lnTo>
                  <a:pt x="753" y="1147"/>
                </a:lnTo>
                <a:lnTo>
                  <a:pt x="752" y="1153"/>
                </a:lnTo>
                <a:lnTo>
                  <a:pt x="750" y="1160"/>
                </a:lnTo>
                <a:lnTo>
                  <a:pt x="750" y="1160"/>
                </a:lnTo>
                <a:lnTo>
                  <a:pt x="747" y="1164"/>
                </a:lnTo>
                <a:lnTo>
                  <a:pt x="746" y="1169"/>
                </a:lnTo>
                <a:lnTo>
                  <a:pt x="744" y="1180"/>
                </a:lnTo>
                <a:lnTo>
                  <a:pt x="743" y="1190"/>
                </a:lnTo>
                <a:lnTo>
                  <a:pt x="743" y="1196"/>
                </a:lnTo>
                <a:lnTo>
                  <a:pt x="743" y="1196"/>
                </a:lnTo>
                <a:lnTo>
                  <a:pt x="743" y="1200"/>
                </a:lnTo>
                <a:lnTo>
                  <a:pt x="741" y="1206"/>
                </a:lnTo>
                <a:lnTo>
                  <a:pt x="741" y="1210"/>
                </a:lnTo>
                <a:lnTo>
                  <a:pt x="741" y="1213"/>
                </a:lnTo>
                <a:lnTo>
                  <a:pt x="744" y="1217"/>
                </a:lnTo>
                <a:lnTo>
                  <a:pt x="746" y="1219"/>
                </a:lnTo>
                <a:lnTo>
                  <a:pt x="746" y="1219"/>
                </a:lnTo>
                <a:lnTo>
                  <a:pt x="751" y="1222"/>
                </a:lnTo>
                <a:lnTo>
                  <a:pt x="757" y="1222"/>
                </a:lnTo>
                <a:lnTo>
                  <a:pt x="764" y="1222"/>
                </a:lnTo>
                <a:lnTo>
                  <a:pt x="770" y="1222"/>
                </a:lnTo>
                <a:lnTo>
                  <a:pt x="783" y="1218"/>
                </a:lnTo>
                <a:lnTo>
                  <a:pt x="789" y="1216"/>
                </a:lnTo>
                <a:lnTo>
                  <a:pt x="793" y="1213"/>
                </a:lnTo>
                <a:lnTo>
                  <a:pt x="793" y="1213"/>
                </a:lnTo>
                <a:lnTo>
                  <a:pt x="796" y="1208"/>
                </a:lnTo>
                <a:lnTo>
                  <a:pt x="798" y="1201"/>
                </a:lnTo>
                <a:lnTo>
                  <a:pt x="803" y="1183"/>
                </a:lnTo>
                <a:lnTo>
                  <a:pt x="804" y="1165"/>
                </a:lnTo>
                <a:lnTo>
                  <a:pt x="804" y="1159"/>
                </a:lnTo>
                <a:lnTo>
                  <a:pt x="803" y="1157"/>
                </a:lnTo>
                <a:lnTo>
                  <a:pt x="803" y="1157"/>
                </a:lnTo>
                <a:lnTo>
                  <a:pt x="798" y="1153"/>
                </a:lnTo>
                <a:lnTo>
                  <a:pt x="794" y="1147"/>
                </a:lnTo>
                <a:lnTo>
                  <a:pt x="789" y="1140"/>
                </a:lnTo>
                <a:lnTo>
                  <a:pt x="789" y="1060"/>
                </a:lnTo>
                <a:lnTo>
                  <a:pt x="789" y="1060"/>
                </a:lnTo>
                <a:lnTo>
                  <a:pt x="799" y="1057"/>
                </a:lnTo>
                <a:lnTo>
                  <a:pt x="820" y="1047"/>
                </a:lnTo>
                <a:lnTo>
                  <a:pt x="820" y="1047"/>
                </a:lnTo>
                <a:lnTo>
                  <a:pt x="835" y="1040"/>
                </a:lnTo>
                <a:lnTo>
                  <a:pt x="842" y="1038"/>
                </a:lnTo>
                <a:lnTo>
                  <a:pt x="842" y="1038"/>
                </a:lnTo>
                <a:lnTo>
                  <a:pt x="844" y="1034"/>
                </a:lnTo>
                <a:lnTo>
                  <a:pt x="844" y="1029"/>
                </a:lnTo>
                <a:lnTo>
                  <a:pt x="842" y="1024"/>
                </a:lnTo>
                <a:lnTo>
                  <a:pt x="842" y="1024"/>
                </a:lnTo>
                <a:lnTo>
                  <a:pt x="833" y="1001"/>
                </a:lnTo>
                <a:lnTo>
                  <a:pt x="816" y="957"/>
                </a:lnTo>
                <a:lnTo>
                  <a:pt x="800" y="912"/>
                </a:lnTo>
                <a:lnTo>
                  <a:pt x="794" y="897"/>
                </a:lnTo>
                <a:lnTo>
                  <a:pt x="793" y="890"/>
                </a:lnTo>
                <a:lnTo>
                  <a:pt x="793" y="890"/>
                </a:lnTo>
                <a:lnTo>
                  <a:pt x="794" y="879"/>
                </a:lnTo>
                <a:lnTo>
                  <a:pt x="798" y="861"/>
                </a:lnTo>
                <a:lnTo>
                  <a:pt x="803" y="837"/>
                </a:lnTo>
                <a:lnTo>
                  <a:pt x="809" y="776"/>
                </a:lnTo>
                <a:lnTo>
                  <a:pt x="809" y="776"/>
                </a:lnTo>
                <a:lnTo>
                  <a:pt x="812" y="767"/>
                </a:lnTo>
                <a:lnTo>
                  <a:pt x="815" y="758"/>
                </a:lnTo>
                <a:lnTo>
                  <a:pt x="816" y="754"/>
                </a:lnTo>
                <a:lnTo>
                  <a:pt x="816" y="754"/>
                </a:lnTo>
                <a:lnTo>
                  <a:pt x="816" y="752"/>
                </a:lnTo>
                <a:lnTo>
                  <a:pt x="817" y="750"/>
                </a:lnTo>
                <a:lnTo>
                  <a:pt x="820" y="744"/>
                </a:lnTo>
                <a:lnTo>
                  <a:pt x="821" y="740"/>
                </a:lnTo>
                <a:lnTo>
                  <a:pt x="822" y="734"/>
                </a:lnTo>
                <a:lnTo>
                  <a:pt x="821" y="728"/>
                </a:lnTo>
                <a:lnTo>
                  <a:pt x="820" y="721"/>
                </a:lnTo>
                <a:lnTo>
                  <a:pt x="820" y="721"/>
                </a:lnTo>
                <a:lnTo>
                  <a:pt x="816" y="713"/>
                </a:lnTo>
                <a:lnTo>
                  <a:pt x="812" y="707"/>
                </a:lnTo>
                <a:lnTo>
                  <a:pt x="809" y="702"/>
                </a:lnTo>
                <a:lnTo>
                  <a:pt x="805" y="698"/>
                </a:lnTo>
                <a:lnTo>
                  <a:pt x="798" y="692"/>
                </a:lnTo>
                <a:lnTo>
                  <a:pt x="793" y="691"/>
                </a:lnTo>
                <a:lnTo>
                  <a:pt x="793" y="691"/>
                </a:lnTo>
                <a:lnTo>
                  <a:pt x="767" y="687"/>
                </a:lnTo>
                <a:lnTo>
                  <a:pt x="746" y="685"/>
                </a:lnTo>
                <a:lnTo>
                  <a:pt x="746" y="685"/>
                </a:lnTo>
                <a:lnTo>
                  <a:pt x="753" y="669"/>
                </a:lnTo>
                <a:lnTo>
                  <a:pt x="757" y="655"/>
                </a:lnTo>
                <a:lnTo>
                  <a:pt x="759" y="648"/>
                </a:lnTo>
                <a:lnTo>
                  <a:pt x="759" y="642"/>
                </a:lnTo>
                <a:lnTo>
                  <a:pt x="759" y="642"/>
                </a:lnTo>
                <a:lnTo>
                  <a:pt x="758" y="628"/>
                </a:lnTo>
                <a:lnTo>
                  <a:pt x="755" y="614"/>
                </a:lnTo>
                <a:lnTo>
                  <a:pt x="750" y="599"/>
                </a:lnTo>
                <a:lnTo>
                  <a:pt x="743" y="585"/>
                </a:lnTo>
                <a:lnTo>
                  <a:pt x="743" y="585"/>
                </a:lnTo>
                <a:lnTo>
                  <a:pt x="740" y="579"/>
                </a:lnTo>
                <a:lnTo>
                  <a:pt x="739" y="574"/>
                </a:lnTo>
                <a:lnTo>
                  <a:pt x="738" y="567"/>
                </a:lnTo>
                <a:lnTo>
                  <a:pt x="737" y="563"/>
                </a:lnTo>
                <a:lnTo>
                  <a:pt x="735" y="560"/>
                </a:lnTo>
                <a:lnTo>
                  <a:pt x="732" y="556"/>
                </a:lnTo>
                <a:lnTo>
                  <a:pt x="727" y="553"/>
                </a:lnTo>
                <a:lnTo>
                  <a:pt x="727" y="553"/>
                </a:lnTo>
                <a:lnTo>
                  <a:pt x="714" y="545"/>
                </a:lnTo>
                <a:lnTo>
                  <a:pt x="703" y="540"/>
                </a:lnTo>
                <a:lnTo>
                  <a:pt x="693" y="539"/>
                </a:lnTo>
                <a:lnTo>
                  <a:pt x="687" y="539"/>
                </a:lnTo>
                <a:lnTo>
                  <a:pt x="670" y="545"/>
                </a:lnTo>
                <a:lnTo>
                  <a:pt x="670" y="545"/>
                </a:lnTo>
                <a:lnTo>
                  <a:pt x="664" y="546"/>
                </a:lnTo>
                <a:lnTo>
                  <a:pt x="652" y="549"/>
                </a:lnTo>
                <a:lnTo>
                  <a:pt x="645" y="550"/>
                </a:lnTo>
                <a:lnTo>
                  <a:pt x="639" y="553"/>
                </a:lnTo>
                <a:lnTo>
                  <a:pt x="634" y="556"/>
                </a:lnTo>
                <a:lnTo>
                  <a:pt x="631" y="559"/>
                </a:lnTo>
                <a:lnTo>
                  <a:pt x="631" y="559"/>
                </a:lnTo>
                <a:lnTo>
                  <a:pt x="629" y="563"/>
                </a:lnTo>
                <a:lnTo>
                  <a:pt x="628" y="571"/>
                </a:lnTo>
                <a:lnTo>
                  <a:pt x="627" y="587"/>
                </a:lnTo>
                <a:lnTo>
                  <a:pt x="627" y="603"/>
                </a:lnTo>
                <a:lnTo>
                  <a:pt x="627" y="611"/>
                </a:lnTo>
                <a:lnTo>
                  <a:pt x="627" y="611"/>
                </a:lnTo>
                <a:lnTo>
                  <a:pt x="634" y="632"/>
                </a:lnTo>
                <a:lnTo>
                  <a:pt x="638" y="645"/>
                </a:lnTo>
                <a:lnTo>
                  <a:pt x="640" y="674"/>
                </a:lnTo>
                <a:lnTo>
                  <a:pt x="627" y="695"/>
                </a:lnTo>
                <a:lnTo>
                  <a:pt x="621" y="721"/>
                </a:lnTo>
                <a:lnTo>
                  <a:pt x="594" y="725"/>
                </a:lnTo>
                <a:lnTo>
                  <a:pt x="581" y="695"/>
                </a:lnTo>
                <a:lnTo>
                  <a:pt x="581" y="695"/>
                </a:lnTo>
                <a:lnTo>
                  <a:pt x="588" y="681"/>
                </a:lnTo>
                <a:lnTo>
                  <a:pt x="593" y="672"/>
                </a:lnTo>
                <a:lnTo>
                  <a:pt x="594" y="667"/>
                </a:lnTo>
                <a:lnTo>
                  <a:pt x="594" y="664"/>
                </a:lnTo>
                <a:lnTo>
                  <a:pt x="594" y="664"/>
                </a:lnTo>
                <a:lnTo>
                  <a:pt x="593" y="663"/>
                </a:lnTo>
                <a:lnTo>
                  <a:pt x="592" y="663"/>
                </a:lnTo>
                <a:lnTo>
                  <a:pt x="588" y="663"/>
                </a:lnTo>
                <a:lnTo>
                  <a:pt x="585" y="664"/>
                </a:lnTo>
                <a:lnTo>
                  <a:pt x="578" y="655"/>
                </a:lnTo>
                <a:lnTo>
                  <a:pt x="572" y="661"/>
                </a:lnTo>
                <a:lnTo>
                  <a:pt x="572" y="661"/>
                </a:lnTo>
                <a:lnTo>
                  <a:pt x="572" y="643"/>
                </a:lnTo>
                <a:lnTo>
                  <a:pt x="572" y="628"/>
                </a:lnTo>
                <a:lnTo>
                  <a:pt x="572" y="619"/>
                </a:lnTo>
                <a:lnTo>
                  <a:pt x="572" y="619"/>
                </a:lnTo>
                <a:lnTo>
                  <a:pt x="572" y="596"/>
                </a:lnTo>
                <a:lnTo>
                  <a:pt x="573" y="553"/>
                </a:lnTo>
                <a:lnTo>
                  <a:pt x="575" y="480"/>
                </a:lnTo>
                <a:lnTo>
                  <a:pt x="575" y="480"/>
                </a:lnTo>
                <a:lnTo>
                  <a:pt x="572" y="424"/>
                </a:lnTo>
                <a:lnTo>
                  <a:pt x="568" y="377"/>
                </a:lnTo>
                <a:lnTo>
                  <a:pt x="578" y="371"/>
                </a:lnTo>
                <a:lnTo>
                  <a:pt x="578" y="371"/>
                </a:lnTo>
                <a:lnTo>
                  <a:pt x="566" y="335"/>
                </a:lnTo>
                <a:lnTo>
                  <a:pt x="556" y="306"/>
                </a:lnTo>
                <a:lnTo>
                  <a:pt x="554" y="294"/>
                </a:lnTo>
                <a:lnTo>
                  <a:pt x="551" y="285"/>
                </a:lnTo>
                <a:lnTo>
                  <a:pt x="551" y="285"/>
                </a:lnTo>
                <a:lnTo>
                  <a:pt x="549" y="265"/>
                </a:lnTo>
                <a:lnTo>
                  <a:pt x="542" y="237"/>
                </a:lnTo>
                <a:lnTo>
                  <a:pt x="534" y="211"/>
                </a:lnTo>
                <a:lnTo>
                  <a:pt x="528" y="196"/>
                </a:lnTo>
                <a:lnTo>
                  <a:pt x="528" y="196"/>
                </a:lnTo>
                <a:lnTo>
                  <a:pt x="526" y="193"/>
                </a:lnTo>
                <a:lnTo>
                  <a:pt x="522" y="190"/>
                </a:lnTo>
                <a:lnTo>
                  <a:pt x="513" y="187"/>
                </a:lnTo>
                <a:lnTo>
                  <a:pt x="505" y="185"/>
                </a:lnTo>
                <a:lnTo>
                  <a:pt x="502" y="185"/>
                </a:lnTo>
                <a:lnTo>
                  <a:pt x="462" y="172"/>
                </a:lnTo>
                <a:lnTo>
                  <a:pt x="436" y="166"/>
                </a:lnTo>
                <a:lnTo>
                  <a:pt x="430" y="143"/>
                </a:lnTo>
                <a:lnTo>
                  <a:pt x="430" y="143"/>
                </a:lnTo>
                <a:lnTo>
                  <a:pt x="433" y="132"/>
                </a:lnTo>
                <a:lnTo>
                  <a:pt x="439" y="110"/>
                </a:lnTo>
                <a:lnTo>
                  <a:pt x="439" y="110"/>
                </a:lnTo>
                <a:lnTo>
                  <a:pt x="445" y="83"/>
                </a:lnTo>
                <a:lnTo>
                  <a:pt x="448" y="70"/>
                </a:lnTo>
                <a:lnTo>
                  <a:pt x="448" y="65"/>
                </a:lnTo>
                <a:lnTo>
                  <a:pt x="446" y="60"/>
                </a:lnTo>
                <a:lnTo>
                  <a:pt x="446" y="60"/>
                </a:lnTo>
                <a:lnTo>
                  <a:pt x="438" y="43"/>
                </a:lnTo>
                <a:lnTo>
                  <a:pt x="433" y="35"/>
                </a:lnTo>
                <a:lnTo>
                  <a:pt x="426" y="28"/>
                </a:lnTo>
                <a:lnTo>
                  <a:pt x="426" y="28"/>
                </a:lnTo>
                <a:lnTo>
                  <a:pt x="420" y="21"/>
                </a:lnTo>
                <a:lnTo>
                  <a:pt x="415" y="15"/>
                </a:lnTo>
                <a:lnTo>
                  <a:pt x="409" y="11"/>
                </a:lnTo>
                <a:lnTo>
                  <a:pt x="406" y="8"/>
                </a:lnTo>
                <a:lnTo>
                  <a:pt x="399" y="7"/>
                </a:lnTo>
                <a:lnTo>
                  <a:pt x="399" y="7"/>
                </a:lnTo>
                <a:lnTo>
                  <a:pt x="389" y="5"/>
                </a:lnTo>
                <a:lnTo>
                  <a:pt x="380" y="1"/>
                </a:lnTo>
                <a:lnTo>
                  <a:pt x="374" y="0"/>
                </a:lnTo>
                <a:lnTo>
                  <a:pt x="372" y="0"/>
                </a:lnTo>
                <a:lnTo>
                  <a:pt x="371" y="1"/>
                </a:lnTo>
                <a:lnTo>
                  <a:pt x="371" y="1"/>
                </a:lnTo>
                <a:lnTo>
                  <a:pt x="366" y="4"/>
                </a:lnTo>
                <a:lnTo>
                  <a:pt x="360" y="6"/>
                </a:lnTo>
                <a:lnTo>
                  <a:pt x="354" y="7"/>
                </a:lnTo>
                <a:lnTo>
                  <a:pt x="337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5963561D-BBEF-422C-A72D-097BE69ABB45}"/>
              </a:ext>
            </a:extLst>
          </p:cNvPr>
          <p:cNvSpPr>
            <a:spLocks noEditPoints="1"/>
          </p:cNvSpPr>
          <p:nvPr/>
        </p:nvSpPr>
        <p:spPr bwMode="auto">
          <a:xfrm>
            <a:off x="6216820" y="2687913"/>
            <a:ext cx="1125339" cy="1690413"/>
          </a:xfrm>
          <a:custGeom>
            <a:avLst/>
            <a:gdLst>
              <a:gd name="T0" fmla="*/ 70 w 936"/>
              <a:gd name="T1" fmla="*/ 174 h 1406"/>
              <a:gd name="T2" fmla="*/ 320 w 936"/>
              <a:gd name="T3" fmla="*/ 212 h 1406"/>
              <a:gd name="T4" fmla="*/ 251 w 936"/>
              <a:gd name="T5" fmla="*/ 379 h 1406"/>
              <a:gd name="T6" fmla="*/ 179 w 936"/>
              <a:gd name="T7" fmla="*/ 543 h 1406"/>
              <a:gd name="T8" fmla="*/ 127 w 936"/>
              <a:gd name="T9" fmla="*/ 711 h 1406"/>
              <a:gd name="T10" fmla="*/ 249 w 936"/>
              <a:gd name="T11" fmla="*/ 792 h 1406"/>
              <a:gd name="T12" fmla="*/ 262 w 936"/>
              <a:gd name="T13" fmla="*/ 914 h 1406"/>
              <a:gd name="T14" fmla="*/ 315 w 936"/>
              <a:gd name="T15" fmla="*/ 1131 h 1406"/>
              <a:gd name="T16" fmla="*/ 340 w 936"/>
              <a:gd name="T17" fmla="*/ 1239 h 1406"/>
              <a:gd name="T18" fmla="*/ 343 w 936"/>
              <a:gd name="T19" fmla="*/ 1284 h 1406"/>
              <a:gd name="T20" fmla="*/ 338 w 936"/>
              <a:gd name="T21" fmla="*/ 1366 h 1406"/>
              <a:gd name="T22" fmla="*/ 346 w 936"/>
              <a:gd name="T23" fmla="*/ 1401 h 1406"/>
              <a:gd name="T24" fmla="*/ 409 w 936"/>
              <a:gd name="T25" fmla="*/ 1393 h 1406"/>
              <a:gd name="T26" fmla="*/ 440 w 936"/>
              <a:gd name="T27" fmla="*/ 1359 h 1406"/>
              <a:gd name="T28" fmla="*/ 509 w 936"/>
              <a:gd name="T29" fmla="*/ 1360 h 1406"/>
              <a:gd name="T30" fmla="*/ 491 w 936"/>
              <a:gd name="T31" fmla="*/ 1318 h 1406"/>
              <a:gd name="T32" fmla="*/ 478 w 936"/>
              <a:gd name="T33" fmla="*/ 1249 h 1406"/>
              <a:gd name="T34" fmla="*/ 501 w 936"/>
              <a:gd name="T35" fmla="*/ 923 h 1406"/>
              <a:gd name="T36" fmla="*/ 507 w 936"/>
              <a:gd name="T37" fmla="*/ 676 h 1406"/>
              <a:gd name="T38" fmla="*/ 581 w 936"/>
              <a:gd name="T39" fmla="*/ 814 h 1406"/>
              <a:gd name="T40" fmla="*/ 598 w 936"/>
              <a:gd name="T41" fmla="*/ 869 h 1406"/>
              <a:gd name="T42" fmla="*/ 603 w 936"/>
              <a:gd name="T43" fmla="*/ 881 h 1406"/>
              <a:gd name="T44" fmla="*/ 644 w 936"/>
              <a:gd name="T45" fmla="*/ 877 h 1406"/>
              <a:gd name="T46" fmla="*/ 630 w 936"/>
              <a:gd name="T47" fmla="*/ 794 h 1406"/>
              <a:gd name="T48" fmla="*/ 635 w 936"/>
              <a:gd name="T49" fmla="*/ 753 h 1406"/>
              <a:gd name="T50" fmla="*/ 668 w 936"/>
              <a:gd name="T51" fmla="*/ 739 h 1406"/>
              <a:gd name="T52" fmla="*/ 670 w 936"/>
              <a:gd name="T53" fmla="*/ 790 h 1406"/>
              <a:gd name="T54" fmla="*/ 697 w 936"/>
              <a:gd name="T55" fmla="*/ 1017 h 1406"/>
              <a:gd name="T56" fmla="*/ 735 w 936"/>
              <a:gd name="T57" fmla="*/ 1193 h 1406"/>
              <a:gd name="T58" fmla="*/ 755 w 936"/>
              <a:gd name="T59" fmla="*/ 1342 h 1406"/>
              <a:gd name="T60" fmla="*/ 809 w 936"/>
              <a:gd name="T61" fmla="*/ 1342 h 1406"/>
              <a:gd name="T62" fmla="*/ 828 w 936"/>
              <a:gd name="T63" fmla="*/ 1253 h 1406"/>
              <a:gd name="T64" fmla="*/ 822 w 936"/>
              <a:gd name="T65" fmla="*/ 1165 h 1406"/>
              <a:gd name="T66" fmla="*/ 835 w 936"/>
              <a:gd name="T67" fmla="*/ 1119 h 1406"/>
              <a:gd name="T68" fmla="*/ 874 w 936"/>
              <a:gd name="T69" fmla="*/ 988 h 1406"/>
              <a:gd name="T70" fmla="*/ 935 w 936"/>
              <a:gd name="T71" fmla="*/ 950 h 1406"/>
              <a:gd name="T72" fmla="*/ 837 w 936"/>
              <a:gd name="T73" fmla="*/ 695 h 1406"/>
              <a:gd name="T74" fmla="*/ 898 w 936"/>
              <a:gd name="T75" fmla="*/ 705 h 1406"/>
              <a:gd name="T76" fmla="*/ 889 w 936"/>
              <a:gd name="T77" fmla="*/ 667 h 1406"/>
              <a:gd name="T78" fmla="*/ 787 w 936"/>
              <a:gd name="T79" fmla="*/ 574 h 1406"/>
              <a:gd name="T80" fmla="*/ 785 w 936"/>
              <a:gd name="T81" fmla="*/ 502 h 1406"/>
              <a:gd name="T82" fmla="*/ 725 w 936"/>
              <a:gd name="T83" fmla="*/ 409 h 1406"/>
              <a:gd name="T84" fmla="*/ 681 w 936"/>
              <a:gd name="T85" fmla="*/ 409 h 1406"/>
              <a:gd name="T86" fmla="*/ 639 w 936"/>
              <a:gd name="T87" fmla="*/ 475 h 1406"/>
              <a:gd name="T88" fmla="*/ 631 w 936"/>
              <a:gd name="T89" fmla="*/ 591 h 1406"/>
              <a:gd name="T90" fmla="*/ 611 w 936"/>
              <a:gd name="T91" fmla="*/ 703 h 1406"/>
              <a:gd name="T92" fmla="*/ 534 w 936"/>
              <a:gd name="T93" fmla="*/ 442 h 1406"/>
              <a:gd name="T94" fmla="*/ 472 w 936"/>
              <a:gd name="T95" fmla="*/ 399 h 1406"/>
              <a:gd name="T96" fmla="*/ 458 w 936"/>
              <a:gd name="T97" fmla="*/ 338 h 1406"/>
              <a:gd name="T98" fmla="*/ 511 w 936"/>
              <a:gd name="T99" fmla="*/ 221 h 1406"/>
              <a:gd name="T100" fmla="*/ 452 w 936"/>
              <a:gd name="T101" fmla="*/ 48 h 1406"/>
              <a:gd name="T102" fmla="*/ 234 w 936"/>
              <a:gd name="T103" fmla="*/ 27 h 1406"/>
              <a:gd name="T104" fmla="*/ 69 w 936"/>
              <a:gd name="T105" fmla="*/ 87 h 1406"/>
              <a:gd name="T106" fmla="*/ 325 w 936"/>
              <a:gd name="T107" fmla="*/ 323 h 1406"/>
              <a:gd name="T108" fmla="*/ 340 w 936"/>
              <a:gd name="T109" fmla="*/ 213 h 1406"/>
              <a:gd name="T110" fmla="*/ 410 w 936"/>
              <a:gd name="T111" fmla="*/ 1040 h 1406"/>
              <a:gd name="T112" fmla="*/ 414 w 936"/>
              <a:gd name="T113" fmla="*/ 1117 h 1406"/>
              <a:gd name="T114" fmla="*/ 415 w 936"/>
              <a:gd name="T115" fmla="*/ 1234 h 1406"/>
              <a:gd name="T116" fmla="*/ 396 w 936"/>
              <a:gd name="T117" fmla="*/ 1157 h 1406"/>
              <a:gd name="T118" fmla="*/ 396 w 936"/>
              <a:gd name="T119" fmla="*/ 947 h 1406"/>
              <a:gd name="T120" fmla="*/ 760 w 936"/>
              <a:gd name="T121" fmla="*/ 964 h 1406"/>
              <a:gd name="T122" fmla="*/ 773 w 936"/>
              <a:gd name="T123" fmla="*/ 1076 h 1406"/>
              <a:gd name="T124" fmla="*/ 748 w 936"/>
              <a:gd name="T125" fmla="*/ 947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6" h="1406">
                <a:moveTo>
                  <a:pt x="0" y="149"/>
                </a:moveTo>
                <a:lnTo>
                  <a:pt x="0" y="149"/>
                </a:lnTo>
                <a:lnTo>
                  <a:pt x="16" y="150"/>
                </a:lnTo>
                <a:lnTo>
                  <a:pt x="31" y="154"/>
                </a:lnTo>
                <a:lnTo>
                  <a:pt x="37" y="156"/>
                </a:lnTo>
                <a:lnTo>
                  <a:pt x="45" y="159"/>
                </a:lnTo>
                <a:lnTo>
                  <a:pt x="45" y="159"/>
                </a:lnTo>
                <a:lnTo>
                  <a:pt x="64" y="170"/>
                </a:lnTo>
                <a:lnTo>
                  <a:pt x="70" y="174"/>
                </a:lnTo>
                <a:lnTo>
                  <a:pt x="70" y="174"/>
                </a:lnTo>
                <a:lnTo>
                  <a:pt x="108" y="178"/>
                </a:lnTo>
                <a:lnTo>
                  <a:pt x="145" y="183"/>
                </a:lnTo>
                <a:lnTo>
                  <a:pt x="182" y="189"/>
                </a:lnTo>
                <a:lnTo>
                  <a:pt x="182" y="189"/>
                </a:lnTo>
                <a:lnTo>
                  <a:pt x="217" y="196"/>
                </a:lnTo>
                <a:lnTo>
                  <a:pt x="248" y="202"/>
                </a:lnTo>
                <a:lnTo>
                  <a:pt x="280" y="209"/>
                </a:lnTo>
                <a:lnTo>
                  <a:pt x="320" y="212"/>
                </a:lnTo>
                <a:lnTo>
                  <a:pt x="309" y="373"/>
                </a:lnTo>
                <a:lnTo>
                  <a:pt x="292" y="379"/>
                </a:lnTo>
                <a:lnTo>
                  <a:pt x="285" y="385"/>
                </a:lnTo>
                <a:lnTo>
                  <a:pt x="285" y="385"/>
                </a:lnTo>
                <a:lnTo>
                  <a:pt x="271" y="381"/>
                </a:lnTo>
                <a:lnTo>
                  <a:pt x="260" y="379"/>
                </a:lnTo>
                <a:lnTo>
                  <a:pt x="255" y="379"/>
                </a:lnTo>
                <a:lnTo>
                  <a:pt x="251" y="379"/>
                </a:lnTo>
                <a:lnTo>
                  <a:pt x="251" y="379"/>
                </a:lnTo>
                <a:lnTo>
                  <a:pt x="247" y="383"/>
                </a:lnTo>
                <a:lnTo>
                  <a:pt x="242" y="389"/>
                </a:lnTo>
                <a:lnTo>
                  <a:pt x="229" y="409"/>
                </a:lnTo>
                <a:lnTo>
                  <a:pt x="218" y="431"/>
                </a:lnTo>
                <a:lnTo>
                  <a:pt x="213" y="442"/>
                </a:lnTo>
                <a:lnTo>
                  <a:pt x="213" y="442"/>
                </a:lnTo>
                <a:lnTo>
                  <a:pt x="198" y="503"/>
                </a:lnTo>
                <a:lnTo>
                  <a:pt x="181" y="502"/>
                </a:lnTo>
                <a:lnTo>
                  <a:pt x="179" y="543"/>
                </a:lnTo>
                <a:lnTo>
                  <a:pt x="179" y="543"/>
                </a:lnTo>
                <a:lnTo>
                  <a:pt x="147" y="614"/>
                </a:lnTo>
                <a:lnTo>
                  <a:pt x="127" y="665"/>
                </a:lnTo>
                <a:lnTo>
                  <a:pt x="119" y="684"/>
                </a:lnTo>
                <a:lnTo>
                  <a:pt x="117" y="694"/>
                </a:lnTo>
                <a:lnTo>
                  <a:pt x="117" y="694"/>
                </a:lnTo>
                <a:lnTo>
                  <a:pt x="118" y="696"/>
                </a:lnTo>
                <a:lnTo>
                  <a:pt x="119" y="701"/>
                </a:lnTo>
                <a:lnTo>
                  <a:pt x="127" y="711"/>
                </a:lnTo>
                <a:lnTo>
                  <a:pt x="137" y="725"/>
                </a:lnTo>
                <a:lnTo>
                  <a:pt x="148" y="739"/>
                </a:lnTo>
                <a:lnTo>
                  <a:pt x="172" y="765"/>
                </a:lnTo>
                <a:lnTo>
                  <a:pt x="181" y="773"/>
                </a:lnTo>
                <a:lnTo>
                  <a:pt x="186" y="777"/>
                </a:lnTo>
                <a:lnTo>
                  <a:pt x="186" y="777"/>
                </a:lnTo>
                <a:lnTo>
                  <a:pt x="200" y="781"/>
                </a:lnTo>
                <a:lnTo>
                  <a:pt x="222" y="786"/>
                </a:lnTo>
                <a:lnTo>
                  <a:pt x="249" y="792"/>
                </a:lnTo>
                <a:lnTo>
                  <a:pt x="249" y="792"/>
                </a:lnTo>
                <a:lnTo>
                  <a:pt x="244" y="808"/>
                </a:lnTo>
                <a:lnTo>
                  <a:pt x="239" y="819"/>
                </a:lnTo>
                <a:lnTo>
                  <a:pt x="237" y="829"/>
                </a:lnTo>
                <a:lnTo>
                  <a:pt x="237" y="829"/>
                </a:lnTo>
                <a:lnTo>
                  <a:pt x="238" y="835"/>
                </a:lnTo>
                <a:lnTo>
                  <a:pt x="241" y="847"/>
                </a:lnTo>
                <a:lnTo>
                  <a:pt x="249" y="875"/>
                </a:lnTo>
                <a:lnTo>
                  <a:pt x="262" y="914"/>
                </a:lnTo>
                <a:lnTo>
                  <a:pt x="272" y="914"/>
                </a:lnTo>
                <a:lnTo>
                  <a:pt x="272" y="914"/>
                </a:lnTo>
                <a:lnTo>
                  <a:pt x="291" y="968"/>
                </a:lnTo>
                <a:lnTo>
                  <a:pt x="304" y="1011"/>
                </a:lnTo>
                <a:lnTo>
                  <a:pt x="309" y="1030"/>
                </a:lnTo>
                <a:lnTo>
                  <a:pt x="311" y="1044"/>
                </a:lnTo>
                <a:lnTo>
                  <a:pt x="311" y="1044"/>
                </a:lnTo>
                <a:lnTo>
                  <a:pt x="314" y="1103"/>
                </a:lnTo>
                <a:lnTo>
                  <a:pt x="315" y="1131"/>
                </a:lnTo>
                <a:lnTo>
                  <a:pt x="318" y="1151"/>
                </a:lnTo>
                <a:lnTo>
                  <a:pt x="318" y="1151"/>
                </a:lnTo>
                <a:lnTo>
                  <a:pt x="323" y="1168"/>
                </a:lnTo>
                <a:lnTo>
                  <a:pt x="330" y="1191"/>
                </a:lnTo>
                <a:lnTo>
                  <a:pt x="338" y="1210"/>
                </a:lnTo>
                <a:lnTo>
                  <a:pt x="340" y="1218"/>
                </a:lnTo>
                <a:lnTo>
                  <a:pt x="340" y="1218"/>
                </a:lnTo>
                <a:lnTo>
                  <a:pt x="340" y="1226"/>
                </a:lnTo>
                <a:lnTo>
                  <a:pt x="340" y="1239"/>
                </a:lnTo>
                <a:lnTo>
                  <a:pt x="342" y="1253"/>
                </a:lnTo>
                <a:lnTo>
                  <a:pt x="340" y="1260"/>
                </a:lnTo>
                <a:lnTo>
                  <a:pt x="340" y="1260"/>
                </a:lnTo>
                <a:lnTo>
                  <a:pt x="342" y="1264"/>
                </a:lnTo>
                <a:lnTo>
                  <a:pt x="343" y="1269"/>
                </a:lnTo>
                <a:lnTo>
                  <a:pt x="347" y="1277"/>
                </a:lnTo>
                <a:lnTo>
                  <a:pt x="347" y="1277"/>
                </a:lnTo>
                <a:lnTo>
                  <a:pt x="343" y="1284"/>
                </a:lnTo>
                <a:lnTo>
                  <a:pt x="343" y="1284"/>
                </a:lnTo>
                <a:lnTo>
                  <a:pt x="343" y="1285"/>
                </a:lnTo>
                <a:lnTo>
                  <a:pt x="344" y="1289"/>
                </a:lnTo>
                <a:lnTo>
                  <a:pt x="348" y="1298"/>
                </a:lnTo>
                <a:lnTo>
                  <a:pt x="353" y="1307"/>
                </a:lnTo>
                <a:lnTo>
                  <a:pt x="354" y="1312"/>
                </a:lnTo>
                <a:lnTo>
                  <a:pt x="354" y="1312"/>
                </a:lnTo>
                <a:lnTo>
                  <a:pt x="346" y="1339"/>
                </a:lnTo>
                <a:lnTo>
                  <a:pt x="339" y="1358"/>
                </a:lnTo>
                <a:lnTo>
                  <a:pt x="338" y="1366"/>
                </a:lnTo>
                <a:lnTo>
                  <a:pt x="337" y="1373"/>
                </a:lnTo>
                <a:lnTo>
                  <a:pt x="337" y="1373"/>
                </a:lnTo>
                <a:lnTo>
                  <a:pt x="337" y="1383"/>
                </a:lnTo>
                <a:lnTo>
                  <a:pt x="335" y="1390"/>
                </a:lnTo>
                <a:lnTo>
                  <a:pt x="337" y="1393"/>
                </a:lnTo>
                <a:lnTo>
                  <a:pt x="338" y="1397"/>
                </a:lnTo>
                <a:lnTo>
                  <a:pt x="340" y="1398"/>
                </a:lnTo>
                <a:lnTo>
                  <a:pt x="346" y="1401"/>
                </a:lnTo>
                <a:lnTo>
                  <a:pt x="346" y="1401"/>
                </a:lnTo>
                <a:lnTo>
                  <a:pt x="352" y="1403"/>
                </a:lnTo>
                <a:lnTo>
                  <a:pt x="359" y="1404"/>
                </a:lnTo>
                <a:lnTo>
                  <a:pt x="378" y="1406"/>
                </a:lnTo>
                <a:lnTo>
                  <a:pt x="387" y="1406"/>
                </a:lnTo>
                <a:lnTo>
                  <a:pt x="396" y="1403"/>
                </a:lnTo>
                <a:lnTo>
                  <a:pt x="402" y="1402"/>
                </a:lnTo>
                <a:lnTo>
                  <a:pt x="406" y="1398"/>
                </a:lnTo>
                <a:lnTo>
                  <a:pt x="406" y="1398"/>
                </a:lnTo>
                <a:lnTo>
                  <a:pt x="409" y="1393"/>
                </a:lnTo>
                <a:lnTo>
                  <a:pt x="411" y="1387"/>
                </a:lnTo>
                <a:lnTo>
                  <a:pt x="414" y="1369"/>
                </a:lnTo>
                <a:lnTo>
                  <a:pt x="418" y="1347"/>
                </a:lnTo>
                <a:lnTo>
                  <a:pt x="418" y="1347"/>
                </a:lnTo>
                <a:lnTo>
                  <a:pt x="428" y="1351"/>
                </a:lnTo>
                <a:lnTo>
                  <a:pt x="435" y="1354"/>
                </a:lnTo>
                <a:lnTo>
                  <a:pt x="438" y="1356"/>
                </a:lnTo>
                <a:lnTo>
                  <a:pt x="440" y="1359"/>
                </a:lnTo>
                <a:lnTo>
                  <a:pt x="440" y="1359"/>
                </a:lnTo>
                <a:lnTo>
                  <a:pt x="442" y="1361"/>
                </a:lnTo>
                <a:lnTo>
                  <a:pt x="445" y="1364"/>
                </a:lnTo>
                <a:lnTo>
                  <a:pt x="449" y="1365"/>
                </a:lnTo>
                <a:lnTo>
                  <a:pt x="456" y="1366"/>
                </a:lnTo>
                <a:lnTo>
                  <a:pt x="468" y="1368"/>
                </a:lnTo>
                <a:lnTo>
                  <a:pt x="483" y="1365"/>
                </a:lnTo>
                <a:lnTo>
                  <a:pt x="483" y="1365"/>
                </a:lnTo>
                <a:lnTo>
                  <a:pt x="499" y="1363"/>
                </a:lnTo>
                <a:lnTo>
                  <a:pt x="509" y="1360"/>
                </a:lnTo>
                <a:lnTo>
                  <a:pt x="511" y="1358"/>
                </a:lnTo>
                <a:lnTo>
                  <a:pt x="514" y="1355"/>
                </a:lnTo>
                <a:lnTo>
                  <a:pt x="514" y="1351"/>
                </a:lnTo>
                <a:lnTo>
                  <a:pt x="512" y="1347"/>
                </a:lnTo>
                <a:lnTo>
                  <a:pt x="512" y="1347"/>
                </a:lnTo>
                <a:lnTo>
                  <a:pt x="507" y="1337"/>
                </a:lnTo>
                <a:lnTo>
                  <a:pt x="500" y="1328"/>
                </a:lnTo>
                <a:lnTo>
                  <a:pt x="491" y="1318"/>
                </a:lnTo>
                <a:lnTo>
                  <a:pt x="491" y="1318"/>
                </a:lnTo>
                <a:lnTo>
                  <a:pt x="488" y="1312"/>
                </a:lnTo>
                <a:lnTo>
                  <a:pt x="486" y="1302"/>
                </a:lnTo>
                <a:lnTo>
                  <a:pt x="482" y="1287"/>
                </a:lnTo>
                <a:lnTo>
                  <a:pt x="467" y="1265"/>
                </a:lnTo>
                <a:lnTo>
                  <a:pt x="471" y="1255"/>
                </a:lnTo>
                <a:lnTo>
                  <a:pt x="471" y="1255"/>
                </a:lnTo>
                <a:lnTo>
                  <a:pt x="473" y="1254"/>
                </a:lnTo>
                <a:lnTo>
                  <a:pt x="477" y="1251"/>
                </a:lnTo>
                <a:lnTo>
                  <a:pt x="478" y="1249"/>
                </a:lnTo>
                <a:lnTo>
                  <a:pt x="481" y="1246"/>
                </a:lnTo>
                <a:lnTo>
                  <a:pt x="482" y="1241"/>
                </a:lnTo>
                <a:lnTo>
                  <a:pt x="482" y="1235"/>
                </a:lnTo>
                <a:lnTo>
                  <a:pt x="482" y="1235"/>
                </a:lnTo>
                <a:lnTo>
                  <a:pt x="483" y="1211"/>
                </a:lnTo>
                <a:lnTo>
                  <a:pt x="485" y="1201"/>
                </a:lnTo>
                <a:lnTo>
                  <a:pt x="491" y="1108"/>
                </a:lnTo>
                <a:lnTo>
                  <a:pt x="496" y="1043"/>
                </a:lnTo>
                <a:lnTo>
                  <a:pt x="501" y="923"/>
                </a:lnTo>
                <a:lnTo>
                  <a:pt x="549" y="909"/>
                </a:lnTo>
                <a:lnTo>
                  <a:pt x="517" y="770"/>
                </a:lnTo>
                <a:lnTo>
                  <a:pt x="520" y="738"/>
                </a:lnTo>
                <a:lnTo>
                  <a:pt x="510" y="692"/>
                </a:lnTo>
                <a:lnTo>
                  <a:pt x="510" y="692"/>
                </a:lnTo>
                <a:lnTo>
                  <a:pt x="506" y="685"/>
                </a:lnTo>
                <a:lnTo>
                  <a:pt x="505" y="679"/>
                </a:lnTo>
                <a:lnTo>
                  <a:pt x="506" y="676"/>
                </a:lnTo>
                <a:lnTo>
                  <a:pt x="507" y="676"/>
                </a:lnTo>
                <a:lnTo>
                  <a:pt x="538" y="667"/>
                </a:lnTo>
                <a:lnTo>
                  <a:pt x="593" y="757"/>
                </a:lnTo>
                <a:lnTo>
                  <a:pt x="587" y="797"/>
                </a:lnTo>
                <a:lnTo>
                  <a:pt x="591" y="805"/>
                </a:lnTo>
                <a:lnTo>
                  <a:pt x="591" y="805"/>
                </a:lnTo>
                <a:lnTo>
                  <a:pt x="579" y="811"/>
                </a:lnTo>
                <a:lnTo>
                  <a:pt x="579" y="811"/>
                </a:lnTo>
                <a:lnTo>
                  <a:pt x="579" y="813"/>
                </a:lnTo>
                <a:lnTo>
                  <a:pt x="581" y="814"/>
                </a:lnTo>
                <a:lnTo>
                  <a:pt x="583" y="818"/>
                </a:lnTo>
                <a:lnTo>
                  <a:pt x="590" y="823"/>
                </a:lnTo>
                <a:lnTo>
                  <a:pt x="590" y="823"/>
                </a:lnTo>
                <a:lnTo>
                  <a:pt x="591" y="847"/>
                </a:lnTo>
                <a:lnTo>
                  <a:pt x="593" y="863"/>
                </a:lnTo>
                <a:lnTo>
                  <a:pt x="595" y="868"/>
                </a:lnTo>
                <a:lnTo>
                  <a:pt x="596" y="871"/>
                </a:lnTo>
                <a:lnTo>
                  <a:pt x="596" y="871"/>
                </a:lnTo>
                <a:lnTo>
                  <a:pt x="598" y="869"/>
                </a:lnTo>
                <a:lnTo>
                  <a:pt x="600" y="867"/>
                </a:lnTo>
                <a:lnTo>
                  <a:pt x="600" y="864"/>
                </a:lnTo>
                <a:lnTo>
                  <a:pt x="614" y="866"/>
                </a:lnTo>
                <a:lnTo>
                  <a:pt x="614" y="866"/>
                </a:lnTo>
                <a:lnTo>
                  <a:pt x="608" y="871"/>
                </a:lnTo>
                <a:lnTo>
                  <a:pt x="605" y="875"/>
                </a:lnTo>
                <a:lnTo>
                  <a:pt x="602" y="878"/>
                </a:lnTo>
                <a:lnTo>
                  <a:pt x="602" y="878"/>
                </a:lnTo>
                <a:lnTo>
                  <a:pt x="603" y="881"/>
                </a:lnTo>
                <a:lnTo>
                  <a:pt x="607" y="883"/>
                </a:lnTo>
                <a:lnTo>
                  <a:pt x="612" y="886"/>
                </a:lnTo>
                <a:lnTo>
                  <a:pt x="612" y="886"/>
                </a:lnTo>
                <a:lnTo>
                  <a:pt x="629" y="883"/>
                </a:lnTo>
                <a:lnTo>
                  <a:pt x="640" y="881"/>
                </a:lnTo>
                <a:lnTo>
                  <a:pt x="643" y="880"/>
                </a:lnTo>
                <a:lnTo>
                  <a:pt x="644" y="878"/>
                </a:lnTo>
                <a:lnTo>
                  <a:pt x="644" y="877"/>
                </a:lnTo>
                <a:lnTo>
                  <a:pt x="644" y="877"/>
                </a:lnTo>
                <a:lnTo>
                  <a:pt x="641" y="867"/>
                </a:lnTo>
                <a:lnTo>
                  <a:pt x="640" y="848"/>
                </a:lnTo>
                <a:lnTo>
                  <a:pt x="639" y="829"/>
                </a:lnTo>
                <a:lnTo>
                  <a:pt x="638" y="819"/>
                </a:lnTo>
                <a:lnTo>
                  <a:pt x="638" y="819"/>
                </a:lnTo>
                <a:lnTo>
                  <a:pt x="629" y="794"/>
                </a:lnTo>
                <a:lnTo>
                  <a:pt x="629" y="794"/>
                </a:lnTo>
                <a:lnTo>
                  <a:pt x="629" y="794"/>
                </a:lnTo>
                <a:lnTo>
                  <a:pt x="630" y="794"/>
                </a:lnTo>
                <a:lnTo>
                  <a:pt x="631" y="792"/>
                </a:lnTo>
                <a:lnTo>
                  <a:pt x="633" y="787"/>
                </a:lnTo>
                <a:lnTo>
                  <a:pt x="633" y="787"/>
                </a:lnTo>
                <a:lnTo>
                  <a:pt x="638" y="763"/>
                </a:lnTo>
                <a:lnTo>
                  <a:pt x="638" y="763"/>
                </a:lnTo>
                <a:lnTo>
                  <a:pt x="638" y="757"/>
                </a:lnTo>
                <a:lnTo>
                  <a:pt x="636" y="754"/>
                </a:lnTo>
                <a:lnTo>
                  <a:pt x="635" y="753"/>
                </a:lnTo>
                <a:lnTo>
                  <a:pt x="635" y="753"/>
                </a:lnTo>
                <a:lnTo>
                  <a:pt x="634" y="752"/>
                </a:lnTo>
                <a:lnTo>
                  <a:pt x="633" y="751"/>
                </a:lnTo>
                <a:lnTo>
                  <a:pt x="631" y="749"/>
                </a:lnTo>
                <a:lnTo>
                  <a:pt x="653" y="689"/>
                </a:lnTo>
                <a:lnTo>
                  <a:pt x="653" y="689"/>
                </a:lnTo>
                <a:lnTo>
                  <a:pt x="662" y="710"/>
                </a:lnTo>
                <a:lnTo>
                  <a:pt x="662" y="710"/>
                </a:lnTo>
                <a:lnTo>
                  <a:pt x="664" y="720"/>
                </a:lnTo>
                <a:lnTo>
                  <a:pt x="668" y="739"/>
                </a:lnTo>
                <a:lnTo>
                  <a:pt x="672" y="758"/>
                </a:lnTo>
                <a:lnTo>
                  <a:pt x="672" y="765"/>
                </a:lnTo>
                <a:lnTo>
                  <a:pt x="672" y="770"/>
                </a:lnTo>
                <a:lnTo>
                  <a:pt x="672" y="770"/>
                </a:lnTo>
                <a:lnTo>
                  <a:pt x="670" y="775"/>
                </a:lnTo>
                <a:lnTo>
                  <a:pt x="672" y="780"/>
                </a:lnTo>
                <a:lnTo>
                  <a:pt x="672" y="785"/>
                </a:lnTo>
                <a:lnTo>
                  <a:pt x="670" y="790"/>
                </a:lnTo>
                <a:lnTo>
                  <a:pt x="670" y="790"/>
                </a:lnTo>
                <a:lnTo>
                  <a:pt x="665" y="800"/>
                </a:lnTo>
                <a:lnTo>
                  <a:pt x="662" y="819"/>
                </a:lnTo>
                <a:lnTo>
                  <a:pt x="657" y="838"/>
                </a:lnTo>
                <a:lnTo>
                  <a:pt x="655" y="851"/>
                </a:lnTo>
                <a:lnTo>
                  <a:pt x="655" y="851"/>
                </a:lnTo>
                <a:lnTo>
                  <a:pt x="655" y="950"/>
                </a:lnTo>
                <a:lnTo>
                  <a:pt x="679" y="955"/>
                </a:lnTo>
                <a:lnTo>
                  <a:pt x="679" y="955"/>
                </a:lnTo>
                <a:lnTo>
                  <a:pt x="697" y="1017"/>
                </a:lnTo>
                <a:lnTo>
                  <a:pt x="710" y="1064"/>
                </a:lnTo>
                <a:lnTo>
                  <a:pt x="715" y="1083"/>
                </a:lnTo>
                <a:lnTo>
                  <a:pt x="717" y="1096"/>
                </a:lnTo>
                <a:lnTo>
                  <a:pt x="717" y="1096"/>
                </a:lnTo>
                <a:lnTo>
                  <a:pt x="722" y="1143"/>
                </a:lnTo>
                <a:lnTo>
                  <a:pt x="727" y="1170"/>
                </a:lnTo>
                <a:lnTo>
                  <a:pt x="731" y="1182"/>
                </a:lnTo>
                <a:lnTo>
                  <a:pt x="735" y="1193"/>
                </a:lnTo>
                <a:lnTo>
                  <a:pt x="735" y="1193"/>
                </a:lnTo>
                <a:lnTo>
                  <a:pt x="764" y="1268"/>
                </a:lnTo>
                <a:lnTo>
                  <a:pt x="756" y="1280"/>
                </a:lnTo>
                <a:lnTo>
                  <a:pt x="756" y="1280"/>
                </a:lnTo>
                <a:lnTo>
                  <a:pt x="753" y="1310"/>
                </a:lnTo>
                <a:lnTo>
                  <a:pt x="753" y="1331"/>
                </a:lnTo>
                <a:lnTo>
                  <a:pt x="753" y="1339"/>
                </a:lnTo>
                <a:lnTo>
                  <a:pt x="754" y="1341"/>
                </a:lnTo>
                <a:lnTo>
                  <a:pt x="755" y="1342"/>
                </a:lnTo>
                <a:lnTo>
                  <a:pt x="755" y="1342"/>
                </a:lnTo>
                <a:lnTo>
                  <a:pt x="759" y="1345"/>
                </a:lnTo>
                <a:lnTo>
                  <a:pt x="767" y="1346"/>
                </a:lnTo>
                <a:lnTo>
                  <a:pt x="784" y="1349"/>
                </a:lnTo>
                <a:lnTo>
                  <a:pt x="794" y="1350"/>
                </a:lnTo>
                <a:lnTo>
                  <a:pt x="802" y="1349"/>
                </a:lnTo>
                <a:lnTo>
                  <a:pt x="807" y="1346"/>
                </a:lnTo>
                <a:lnTo>
                  <a:pt x="809" y="1345"/>
                </a:lnTo>
                <a:lnTo>
                  <a:pt x="809" y="1342"/>
                </a:lnTo>
                <a:lnTo>
                  <a:pt x="809" y="1342"/>
                </a:lnTo>
                <a:lnTo>
                  <a:pt x="809" y="1327"/>
                </a:lnTo>
                <a:lnTo>
                  <a:pt x="808" y="1306"/>
                </a:lnTo>
                <a:lnTo>
                  <a:pt x="807" y="1278"/>
                </a:lnTo>
                <a:lnTo>
                  <a:pt x="807" y="1278"/>
                </a:lnTo>
                <a:lnTo>
                  <a:pt x="811" y="1275"/>
                </a:lnTo>
                <a:lnTo>
                  <a:pt x="818" y="1269"/>
                </a:lnTo>
                <a:lnTo>
                  <a:pt x="823" y="1264"/>
                </a:lnTo>
                <a:lnTo>
                  <a:pt x="826" y="1259"/>
                </a:lnTo>
                <a:lnTo>
                  <a:pt x="828" y="1253"/>
                </a:lnTo>
                <a:lnTo>
                  <a:pt x="830" y="1245"/>
                </a:lnTo>
                <a:lnTo>
                  <a:pt x="830" y="1245"/>
                </a:lnTo>
                <a:lnTo>
                  <a:pt x="830" y="1236"/>
                </a:lnTo>
                <a:lnTo>
                  <a:pt x="827" y="1226"/>
                </a:lnTo>
                <a:lnTo>
                  <a:pt x="822" y="1205"/>
                </a:lnTo>
                <a:lnTo>
                  <a:pt x="813" y="1182"/>
                </a:lnTo>
                <a:lnTo>
                  <a:pt x="813" y="1182"/>
                </a:lnTo>
                <a:lnTo>
                  <a:pt x="820" y="1172"/>
                </a:lnTo>
                <a:lnTo>
                  <a:pt x="822" y="1165"/>
                </a:lnTo>
                <a:lnTo>
                  <a:pt x="822" y="1163"/>
                </a:lnTo>
                <a:lnTo>
                  <a:pt x="822" y="1162"/>
                </a:lnTo>
                <a:lnTo>
                  <a:pt x="822" y="1162"/>
                </a:lnTo>
                <a:lnTo>
                  <a:pt x="816" y="1160"/>
                </a:lnTo>
                <a:lnTo>
                  <a:pt x="812" y="1160"/>
                </a:lnTo>
                <a:lnTo>
                  <a:pt x="812" y="1160"/>
                </a:lnTo>
                <a:lnTo>
                  <a:pt x="823" y="1140"/>
                </a:lnTo>
                <a:lnTo>
                  <a:pt x="832" y="1125"/>
                </a:lnTo>
                <a:lnTo>
                  <a:pt x="835" y="1119"/>
                </a:lnTo>
                <a:lnTo>
                  <a:pt x="836" y="1115"/>
                </a:lnTo>
                <a:lnTo>
                  <a:pt x="836" y="1115"/>
                </a:lnTo>
                <a:lnTo>
                  <a:pt x="837" y="1041"/>
                </a:lnTo>
                <a:lnTo>
                  <a:pt x="839" y="973"/>
                </a:lnTo>
                <a:lnTo>
                  <a:pt x="849" y="967"/>
                </a:lnTo>
                <a:lnTo>
                  <a:pt x="849" y="967"/>
                </a:lnTo>
                <a:lnTo>
                  <a:pt x="859" y="977"/>
                </a:lnTo>
                <a:lnTo>
                  <a:pt x="869" y="985"/>
                </a:lnTo>
                <a:lnTo>
                  <a:pt x="874" y="988"/>
                </a:lnTo>
                <a:lnTo>
                  <a:pt x="878" y="990"/>
                </a:lnTo>
                <a:lnTo>
                  <a:pt x="878" y="990"/>
                </a:lnTo>
                <a:lnTo>
                  <a:pt x="884" y="990"/>
                </a:lnTo>
                <a:lnTo>
                  <a:pt x="892" y="987"/>
                </a:lnTo>
                <a:lnTo>
                  <a:pt x="902" y="982"/>
                </a:lnTo>
                <a:lnTo>
                  <a:pt x="912" y="974"/>
                </a:lnTo>
                <a:lnTo>
                  <a:pt x="922" y="967"/>
                </a:lnTo>
                <a:lnTo>
                  <a:pt x="930" y="959"/>
                </a:lnTo>
                <a:lnTo>
                  <a:pt x="935" y="950"/>
                </a:lnTo>
                <a:lnTo>
                  <a:pt x="936" y="947"/>
                </a:lnTo>
                <a:lnTo>
                  <a:pt x="936" y="942"/>
                </a:lnTo>
                <a:lnTo>
                  <a:pt x="936" y="942"/>
                </a:lnTo>
                <a:lnTo>
                  <a:pt x="935" y="936"/>
                </a:lnTo>
                <a:lnTo>
                  <a:pt x="931" y="928"/>
                </a:lnTo>
                <a:lnTo>
                  <a:pt x="919" y="901"/>
                </a:lnTo>
                <a:lnTo>
                  <a:pt x="885" y="833"/>
                </a:lnTo>
                <a:lnTo>
                  <a:pt x="837" y="739"/>
                </a:lnTo>
                <a:lnTo>
                  <a:pt x="837" y="695"/>
                </a:lnTo>
                <a:lnTo>
                  <a:pt x="837" y="695"/>
                </a:lnTo>
                <a:lnTo>
                  <a:pt x="851" y="703"/>
                </a:lnTo>
                <a:lnTo>
                  <a:pt x="865" y="709"/>
                </a:lnTo>
                <a:lnTo>
                  <a:pt x="871" y="710"/>
                </a:lnTo>
                <a:lnTo>
                  <a:pt x="876" y="711"/>
                </a:lnTo>
                <a:lnTo>
                  <a:pt x="876" y="711"/>
                </a:lnTo>
                <a:lnTo>
                  <a:pt x="887" y="710"/>
                </a:lnTo>
                <a:lnTo>
                  <a:pt x="894" y="706"/>
                </a:lnTo>
                <a:lnTo>
                  <a:pt x="898" y="705"/>
                </a:lnTo>
                <a:lnTo>
                  <a:pt x="901" y="701"/>
                </a:lnTo>
                <a:lnTo>
                  <a:pt x="902" y="698"/>
                </a:lnTo>
                <a:lnTo>
                  <a:pt x="902" y="692"/>
                </a:lnTo>
                <a:lnTo>
                  <a:pt x="902" y="692"/>
                </a:lnTo>
                <a:lnTo>
                  <a:pt x="901" y="686"/>
                </a:lnTo>
                <a:lnTo>
                  <a:pt x="899" y="681"/>
                </a:lnTo>
                <a:lnTo>
                  <a:pt x="895" y="675"/>
                </a:lnTo>
                <a:lnTo>
                  <a:pt x="889" y="667"/>
                </a:lnTo>
                <a:lnTo>
                  <a:pt x="889" y="667"/>
                </a:lnTo>
                <a:lnTo>
                  <a:pt x="863" y="623"/>
                </a:lnTo>
                <a:lnTo>
                  <a:pt x="842" y="593"/>
                </a:lnTo>
                <a:lnTo>
                  <a:pt x="831" y="577"/>
                </a:lnTo>
                <a:lnTo>
                  <a:pt x="831" y="577"/>
                </a:lnTo>
                <a:lnTo>
                  <a:pt x="827" y="576"/>
                </a:lnTo>
                <a:lnTo>
                  <a:pt x="823" y="575"/>
                </a:lnTo>
                <a:lnTo>
                  <a:pt x="812" y="577"/>
                </a:lnTo>
                <a:lnTo>
                  <a:pt x="797" y="581"/>
                </a:lnTo>
                <a:lnTo>
                  <a:pt x="787" y="574"/>
                </a:lnTo>
                <a:lnTo>
                  <a:pt x="780" y="574"/>
                </a:lnTo>
                <a:lnTo>
                  <a:pt x="780" y="574"/>
                </a:lnTo>
                <a:lnTo>
                  <a:pt x="782" y="566"/>
                </a:lnTo>
                <a:lnTo>
                  <a:pt x="785" y="547"/>
                </a:lnTo>
                <a:lnTo>
                  <a:pt x="788" y="536"/>
                </a:lnTo>
                <a:lnTo>
                  <a:pt x="788" y="524"/>
                </a:lnTo>
                <a:lnTo>
                  <a:pt x="788" y="512"/>
                </a:lnTo>
                <a:lnTo>
                  <a:pt x="785" y="502"/>
                </a:lnTo>
                <a:lnTo>
                  <a:pt x="785" y="502"/>
                </a:lnTo>
                <a:lnTo>
                  <a:pt x="777" y="477"/>
                </a:lnTo>
                <a:lnTo>
                  <a:pt x="765" y="451"/>
                </a:lnTo>
                <a:lnTo>
                  <a:pt x="758" y="438"/>
                </a:lnTo>
                <a:lnTo>
                  <a:pt x="750" y="427"/>
                </a:lnTo>
                <a:lnTo>
                  <a:pt x="742" y="418"/>
                </a:lnTo>
                <a:lnTo>
                  <a:pt x="737" y="414"/>
                </a:lnTo>
                <a:lnTo>
                  <a:pt x="734" y="412"/>
                </a:lnTo>
                <a:lnTo>
                  <a:pt x="734" y="412"/>
                </a:lnTo>
                <a:lnTo>
                  <a:pt x="725" y="409"/>
                </a:lnTo>
                <a:lnTo>
                  <a:pt x="717" y="407"/>
                </a:lnTo>
                <a:lnTo>
                  <a:pt x="711" y="407"/>
                </a:lnTo>
                <a:lnTo>
                  <a:pt x="707" y="407"/>
                </a:lnTo>
                <a:lnTo>
                  <a:pt x="701" y="408"/>
                </a:lnTo>
                <a:lnTo>
                  <a:pt x="700" y="409"/>
                </a:lnTo>
                <a:lnTo>
                  <a:pt x="700" y="409"/>
                </a:lnTo>
                <a:lnTo>
                  <a:pt x="693" y="409"/>
                </a:lnTo>
                <a:lnTo>
                  <a:pt x="688" y="409"/>
                </a:lnTo>
                <a:lnTo>
                  <a:pt x="681" y="409"/>
                </a:lnTo>
                <a:lnTo>
                  <a:pt x="673" y="412"/>
                </a:lnTo>
                <a:lnTo>
                  <a:pt x="664" y="416"/>
                </a:lnTo>
                <a:lnTo>
                  <a:pt x="657" y="422"/>
                </a:lnTo>
                <a:lnTo>
                  <a:pt x="653" y="426"/>
                </a:lnTo>
                <a:lnTo>
                  <a:pt x="650" y="431"/>
                </a:lnTo>
                <a:lnTo>
                  <a:pt x="650" y="431"/>
                </a:lnTo>
                <a:lnTo>
                  <a:pt x="645" y="443"/>
                </a:lnTo>
                <a:lnTo>
                  <a:pt x="641" y="459"/>
                </a:lnTo>
                <a:lnTo>
                  <a:pt x="639" y="475"/>
                </a:lnTo>
                <a:lnTo>
                  <a:pt x="638" y="491"/>
                </a:lnTo>
                <a:lnTo>
                  <a:pt x="636" y="520"/>
                </a:lnTo>
                <a:lnTo>
                  <a:pt x="636" y="533"/>
                </a:lnTo>
                <a:lnTo>
                  <a:pt x="636" y="533"/>
                </a:lnTo>
                <a:lnTo>
                  <a:pt x="633" y="556"/>
                </a:lnTo>
                <a:lnTo>
                  <a:pt x="629" y="584"/>
                </a:lnTo>
                <a:lnTo>
                  <a:pt x="629" y="584"/>
                </a:lnTo>
                <a:lnTo>
                  <a:pt x="630" y="588"/>
                </a:lnTo>
                <a:lnTo>
                  <a:pt x="631" y="591"/>
                </a:lnTo>
                <a:lnTo>
                  <a:pt x="635" y="598"/>
                </a:lnTo>
                <a:lnTo>
                  <a:pt x="641" y="605"/>
                </a:lnTo>
                <a:lnTo>
                  <a:pt x="641" y="605"/>
                </a:lnTo>
                <a:lnTo>
                  <a:pt x="619" y="638"/>
                </a:lnTo>
                <a:lnTo>
                  <a:pt x="619" y="638"/>
                </a:lnTo>
                <a:lnTo>
                  <a:pt x="611" y="653"/>
                </a:lnTo>
                <a:lnTo>
                  <a:pt x="607" y="662"/>
                </a:lnTo>
                <a:lnTo>
                  <a:pt x="620" y="672"/>
                </a:lnTo>
                <a:lnTo>
                  <a:pt x="611" y="703"/>
                </a:lnTo>
                <a:lnTo>
                  <a:pt x="592" y="637"/>
                </a:lnTo>
                <a:lnTo>
                  <a:pt x="602" y="630"/>
                </a:lnTo>
                <a:lnTo>
                  <a:pt x="602" y="630"/>
                </a:lnTo>
                <a:lnTo>
                  <a:pt x="593" y="603"/>
                </a:lnTo>
                <a:lnTo>
                  <a:pt x="573" y="541"/>
                </a:lnTo>
                <a:lnTo>
                  <a:pt x="562" y="507"/>
                </a:lnTo>
                <a:lnTo>
                  <a:pt x="550" y="475"/>
                </a:lnTo>
                <a:lnTo>
                  <a:pt x="539" y="450"/>
                </a:lnTo>
                <a:lnTo>
                  <a:pt x="534" y="442"/>
                </a:lnTo>
                <a:lnTo>
                  <a:pt x="530" y="436"/>
                </a:lnTo>
                <a:lnTo>
                  <a:pt x="530" y="436"/>
                </a:lnTo>
                <a:lnTo>
                  <a:pt x="523" y="429"/>
                </a:lnTo>
                <a:lnTo>
                  <a:pt x="512" y="423"/>
                </a:lnTo>
                <a:lnTo>
                  <a:pt x="495" y="413"/>
                </a:lnTo>
                <a:lnTo>
                  <a:pt x="481" y="407"/>
                </a:lnTo>
                <a:lnTo>
                  <a:pt x="474" y="404"/>
                </a:lnTo>
                <a:lnTo>
                  <a:pt x="474" y="404"/>
                </a:lnTo>
                <a:lnTo>
                  <a:pt x="472" y="399"/>
                </a:lnTo>
                <a:lnTo>
                  <a:pt x="471" y="394"/>
                </a:lnTo>
                <a:lnTo>
                  <a:pt x="468" y="390"/>
                </a:lnTo>
                <a:lnTo>
                  <a:pt x="468" y="390"/>
                </a:lnTo>
                <a:lnTo>
                  <a:pt x="453" y="376"/>
                </a:lnTo>
                <a:lnTo>
                  <a:pt x="439" y="365"/>
                </a:lnTo>
                <a:lnTo>
                  <a:pt x="439" y="365"/>
                </a:lnTo>
                <a:lnTo>
                  <a:pt x="443" y="357"/>
                </a:lnTo>
                <a:lnTo>
                  <a:pt x="449" y="349"/>
                </a:lnTo>
                <a:lnTo>
                  <a:pt x="458" y="338"/>
                </a:lnTo>
                <a:lnTo>
                  <a:pt x="458" y="338"/>
                </a:lnTo>
                <a:lnTo>
                  <a:pt x="463" y="332"/>
                </a:lnTo>
                <a:lnTo>
                  <a:pt x="466" y="323"/>
                </a:lnTo>
                <a:lnTo>
                  <a:pt x="466" y="314"/>
                </a:lnTo>
                <a:lnTo>
                  <a:pt x="466" y="306"/>
                </a:lnTo>
                <a:lnTo>
                  <a:pt x="463" y="290"/>
                </a:lnTo>
                <a:lnTo>
                  <a:pt x="462" y="284"/>
                </a:lnTo>
                <a:lnTo>
                  <a:pt x="437" y="216"/>
                </a:lnTo>
                <a:lnTo>
                  <a:pt x="511" y="221"/>
                </a:lnTo>
                <a:lnTo>
                  <a:pt x="638" y="216"/>
                </a:lnTo>
                <a:lnTo>
                  <a:pt x="590" y="161"/>
                </a:lnTo>
                <a:lnTo>
                  <a:pt x="590" y="161"/>
                </a:lnTo>
                <a:lnTo>
                  <a:pt x="536" y="113"/>
                </a:lnTo>
                <a:lnTo>
                  <a:pt x="496" y="78"/>
                </a:lnTo>
                <a:lnTo>
                  <a:pt x="471" y="56"/>
                </a:lnTo>
                <a:lnTo>
                  <a:pt x="471" y="56"/>
                </a:lnTo>
                <a:lnTo>
                  <a:pt x="463" y="53"/>
                </a:lnTo>
                <a:lnTo>
                  <a:pt x="452" y="48"/>
                </a:lnTo>
                <a:lnTo>
                  <a:pt x="426" y="37"/>
                </a:lnTo>
                <a:lnTo>
                  <a:pt x="394" y="27"/>
                </a:lnTo>
                <a:lnTo>
                  <a:pt x="340" y="17"/>
                </a:lnTo>
                <a:lnTo>
                  <a:pt x="334" y="0"/>
                </a:lnTo>
                <a:lnTo>
                  <a:pt x="323" y="16"/>
                </a:lnTo>
                <a:lnTo>
                  <a:pt x="323" y="16"/>
                </a:lnTo>
                <a:lnTo>
                  <a:pt x="279" y="22"/>
                </a:lnTo>
                <a:lnTo>
                  <a:pt x="248" y="26"/>
                </a:lnTo>
                <a:lnTo>
                  <a:pt x="234" y="27"/>
                </a:lnTo>
                <a:lnTo>
                  <a:pt x="234" y="27"/>
                </a:lnTo>
                <a:lnTo>
                  <a:pt x="223" y="27"/>
                </a:lnTo>
                <a:lnTo>
                  <a:pt x="199" y="31"/>
                </a:lnTo>
                <a:lnTo>
                  <a:pt x="175" y="36"/>
                </a:lnTo>
                <a:lnTo>
                  <a:pt x="161" y="40"/>
                </a:lnTo>
                <a:lnTo>
                  <a:pt x="161" y="40"/>
                </a:lnTo>
                <a:lnTo>
                  <a:pt x="117" y="61"/>
                </a:lnTo>
                <a:lnTo>
                  <a:pt x="83" y="79"/>
                </a:lnTo>
                <a:lnTo>
                  <a:pt x="69" y="87"/>
                </a:lnTo>
                <a:lnTo>
                  <a:pt x="59" y="94"/>
                </a:lnTo>
                <a:lnTo>
                  <a:pt x="59" y="94"/>
                </a:lnTo>
                <a:lnTo>
                  <a:pt x="41" y="111"/>
                </a:lnTo>
                <a:lnTo>
                  <a:pt x="22" y="129"/>
                </a:lnTo>
                <a:lnTo>
                  <a:pt x="0" y="149"/>
                </a:lnTo>
                <a:lnTo>
                  <a:pt x="0" y="149"/>
                </a:lnTo>
                <a:close/>
                <a:moveTo>
                  <a:pt x="324" y="316"/>
                </a:moveTo>
                <a:lnTo>
                  <a:pt x="324" y="316"/>
                </a:lnTo>
                <a:lnTo>
                  <a:pt x="325" y="323"/>
                </a:lnTo>
                <a:lnTo>
                  <a:pt x="329" y="336"/>
                </a:lnTo>
                <a:lnTo>
                  <a:pt x="329" y="336"/>
                </a:lnTo>
                <a:lnTo>
                  <a:pt x="330" y="341"/>
                </a:lnTo>
                <a:lnTo>
                  <a:pt x="333" y="342"/>
                </a:lnTo>
                <a:lnTo>
                  <a:pt x="335" y="343"/>
                </a:lnTo>
                <a:lnTo>
                  <a:pt x="320" y="364"/>
                </a:lnTo>
                <a:lnTo>
                  <a:pt x="324" y="316"/>
                </a:lnTo>
                <a:close/>
                <a:moveTo>
                  <a:pt x="330" y="213"/>
                </a:moveTo>
                <a:lnTo>
                  <a:pt x="340" y="213"/>
                </a:lnTo>
                <a:lnTo>
                  <a:pt x="329" y="236"/>
                </a:lnTo>
                <a:lnTo>
                  <a:pt x="330" y="213"/>
                </a:lnTo>
                <a:close/>
                <a:moveTo>
                  <a:pt x="404" y="947"/>
                </a:moveTo>
                <a:lnTo>
                  <a:pt x="404" y="947"/>
                </a:lnTo>
                <a:lnTo>
                  <a:pt x="405" y="961"/>
                </a:lnTo>
                <a:lnTo>
                  <a:pt x="406" y="988"/>
                </a:lnTo>
                <a:lnTo>
                  <a:pt x="409" y="1019"/>
                </a:lnTo>
                <a:lnTo>
                  <a:pt x="410" y="1040"/>
                </a:lnTo>
                <a:lnTo>
                  <a:pt x="410" y="1040"/>
                </a:lnTo>
                <a:lnTo>
                  <a:pt x="413" y="1050"/>
                </a:lnTo>
                <a:lnTo>
                  <a:pt x="415" y="1055"/>
                </a:lnTo>
                <a:lnTo>
                  <a:pt x="416" y="1062"/>
                </a:lnTo>
                <a:lnTo>
                  <a:pt x="419" y="1076"/>
                </a:lnTo>
                <a:lnTo>
                  <a:pt x="419" y="1076"/>
                </a:lnTo>
                <a:lnTo>
                  <a:pt x="419" y="1084"/>
                </a:lnTo>
                <a:lnTo>
                  <a:pt x="419" y="1091"/>
                </a:lnTo>
                <a:lnTo>
                  <a:pt x="416" y="1103"/>
                </a:lnTo>
                <a:lnTo>
                  <a:pt x="414" y="1117"/>
                </a:lnTo>
                <a:lnTo>
                  <a:pt x="414" y="1126"/>
                </a:lnTo>
                <a:lnTo>
                  <a:pt x="414" y="1138"/>
                </a:lnTo>
                <a:lnTo>
                  <a:pt x="414" y="1138"/>
                </a:lnTo>
                <a:lnTo>
                  <a:pt x="418" y="1181"/>
                </a:lnTo>
                <a:lnTo>
                  <a:pt x="420" y="1210"/>
                </a:lnTo>
                <a:lnTo>
                  <a:pt x="420" y="1210"/>
                </a:lnTo>
                <a:lnTo>
                  <a:pt x="420" y="1216"/>
                </a:lnTo>
                <a:lnTo>
                  <a:pt x="419" y="1222"/>
                </a:lnTo>
                <a:lnTo>
                  <a:pt x="415" y="1234"/>
                </a:lnTo>
                <a:lnTo>
                  <a:pt x="410" y="1248"/>
                </a:lnTo>
                <a:lnTo>
                  <a:pt x="410" y="1248"/>
                </a:lnTo>
                <a:lnTo>
                  <a:pt x="414" y="1249"/>
                </a:lnTo>
                <a:lnTo>
                  <a:pt x="416" y="1251"/>
                </a:lnTo>
                <a:lnTo>
                  <a:pt x="415" y="1272"/>
                </a:lnTo>
                <a:lnTo>
                  <a:pt x="396" y="1246"/>
                </a:lnTo>
                <a:lnTo>
                  <a:pt x="396" y="1246"/>
                </a:lnTo>
                <a:lnTo>
                  <a:pt x="396" y="1157"/>
                </a:lnTo>
                <a:lnTo>
                  <a:pt x="396" y="1157"/>
                </a:lnTo>
                <a:lnTo>
                  <a:pt x="395" y="1132"/>
                </a:lnTo>
                <a:lnTo>
                  <a:pt x="392" y="1105"/>
                </a:lnTo>
                <a:lnTo>
                  <a:pt x="391" y="1081"/>
                </a:lnTo>
                <a:lnTo>
                  <a:pt x="391" y="1071"/>
                </a:lnTo>
                <a:lnTo>
                  <a:pt x="392" y="1063"/>
                </a:lnTo>
                <a:lnTo>
                  <a:pt x="392" y="1063"/>
                </a:lnTo>
                <a:lnTo>
                  <a:pt x="394" y="1038"/>
                </a:lnTo>
                <a:lnTo>
                  <a:pt x="395" y="998"/>
                </a:lnTo>
                <a:lnTo>
                  <a:pt x="396" y="947"/>
                </a:lnTo>
                <a:lnTo>
                  <a:pt x="396" y="947"/>
                </a:lnTo>
                <a:lnTo>
                  <a:pt x="399" y="947"/>
                </a:lnTo>
                <a:lnTo>
                  <a:pt x="401" y="947"/>
                </a:lnTo>
                <a:lnTo>
                  <a:pt x="404" y="947"/>
                </a:lnTo>
                <a:lnTo>
                  <a:pt x="404" y="947"/>
                </a:lnTo>
                <a:close/>
                <a:moveTo>
                  <a:pt x="748" y="947"/>
                </a:moveTo>
                <a:lnTo>
                  <a:pt x="756" y="964"/>
                </a:lnTo>
                <a:lnTo>
                  <a:pt x="756" y="964"/>
                </a:lnTo>
                <a:lnTo>
                  <a:pt x="760" y="964"/>
                </a:lnTo>
                <a:lnTo>
                  <a:pt x="764" y="964"/>
                </a:lnTo>
                <a:lnTo>
                  <a:pt x="764" y="964"/>
                </a:lnTo>
                <a:lnTo>
                  <a:pt x="767" y="983"/>
                </a:lnTo>
                <a:lnTo>
                  <a:pt x="768" y="998"/>
                </a:lnTo>
                <a:lnTo>
                  <a:pt x="768" y="1010"/>
                </a:lnTo>
                <a:lnTo>
                  <a:pt x="768" y="1010"/>
                </a:lnTo>
                <a:lnTo>
                  <a:pt x="768" y="1025"/>
                </a:lnTo>
                <a:lnTo>
                  <a:pt x="770" y="1046"/>
                </a:lnTo>
                <a:lnTo>
                  <a:pt x="773" y="1076"/>
                </a:lnTo>
                <a:lnTo>
                  <a:pt x="773" y="1076"/>
                </a:lnTo>
                <a:lnTo>
                  <a:pt x="768" y="1062"/>
                </a:lnTo>
                <a:lnTo>
                  <a:pt x="768" y="1062"/>
                </a:lnTo>
                <a:lnTo>
                  <a:pt x="761" y="1045"/>
                </a:lnTo>
                <a:lnTo>
                  <a:pt x="758" y="1035"/>
                </a:lnTo>
                <a:lnTo>
                  <a:pt x="756" y="1026"/>
                </a:lnTo>
                <a:lnTo>
                  <a:pt x="756" y="1026"/>
                </a:lnTo>
                <a:lnTo>
                  <a:pt x="751" y="983"/>
                </a:lnTo>
                <a:lnTo>
                  <a:pt x="748" y="947"/>
                </a:lnTo>
                <a:lnTo>
                  <a:pt x="748" y="947"/>
                </a:lnTo>
                <a:close/>
                <a:moveTo>
                  <a:pt x="773" y="1086"/>
                </a:moveTo>
                <a:lnTo>
                  <a:pt x="782" y="1103"/>
                </a:lnTo>
                <a:lnTo>
                  <a:pt x="778" y="1159"/>
                </a:lnTo>
                <a:lnTo>
                  <a:pt x="767" y="1120"/>
                </a:lnTo>
                <a:lnTo>
                  <a:pt x="773" y="10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F3F51D34-411A-48F0-8FC1-986AB4F60E77}"/>
              </a:ext>
            </a:extLst>
          </p:cNvPr>
          <p:cNvSpPr>
            <a:spLocks noEditPoints="1"/>
          </p:cNvSpPr>
          <p:nvPr/>
        </p:nvSpPr>
        <p:spPr bwMode="auto">
          <a:xfrm>
            <a:off x="8260554" y="2753924"/>
            <a:ext cx="822791" cy="1664141"/>
          </a:xfrm>
          <a:custGeom>
            <a:avLst/>
            <a:gdLst>
              <a:gd name="T0" fmla="*/ 228 w 665"/>
              <a:gd name="T1" fmla="*/ 369 h 1345"/>
              <a:gd name="T2" fmla="*/ 215 w 665"/>
              <a:gd name="T3" fmla="*/ 338 h 1345"/>
              <a:gd name="T4" fmla="*/ 131 w 665"/>
              <a:gd name="T5" fmla="*/ 322 h 1345"/>
              <a:gd name="T6" fmla="*/ 78 w 665"/>
              <a:gd name="T7" fmla="*/ 412 h 1345"/>
              <a:gd name="T8" fmla="*/ 112 w 665"/>
              <a:gd name="T9" fmla="*/ 504 h 1345"/>
              <a:gd name="T10" fmla="*/ 38 w 665"/>
              <a:gd name="T11" fmla="*/ 542 h 1345"/>
              <a:gd name="T12" fmla="*/ 6 w 665"/>
              <a:gd name="T13" fmla="*/ 705 h 1345"/>
              <a:gd name="T14" fmla="*/ 23 w 665"/>
              <a:gd name="T15" fmla="*/ 884 h 1345"/>
              <a:gd name="T16" fmla="*/ 24 w 665"/>
              <a:gd name="T17" fmla="*/ 955 h 1345"/>
              <a:gd name="T18" fmla="*/ 34 w 665"/>
              <a:gd name="T19" fmla="*/ 1031 h 1345"/>
              <a:gd name="T20" fmla="*/ 51 w 665"/>
              <a:gd name="T21" fmla="*/ 1149 h 1345"/>
              <a:gd name="T22" fmla="*/ 69 w 665"/>
              <a:gd name="T23" fmla="*/ 1271 h 1345"/>
              <a:gd name="T24" fmla="*/ 62 w 665"/>
              <a:gd name="T25" fmla="*/ 1329 h 1345"/>
              <a:gd name="T26" fmla="*/ 184 w 665"/>
              <a:gd name="T27" fmla="*/ 1339 h 1345"/>
              <a:gd name="T28" fmla="*/ 229 w 665"/>
              <a:gd name="T29" fmla="*/ 1317 h 1345"/>
              <a:gd name="T30" fmla="*/ 147 w 665"/>
              <a:gd name="T31" fmla="*/ 1259 h 1345"/>
              <a:gd name="T32" fmla="*/ 123 w 665"/>
              <a:gd name="T33" fmla="*/ 1109 h 1345"/>
              <a:gd name="T34" fmla="*/ 184 w 665"/>
              <a:gd name="T35" fmla="*/ 1028 h 1345"/>
              <a:gd name="T36" fmla="*/ 259 w 665"/>
              <a:gd name="T37" fmla="*/ 1104 h 1345"/>
              <a:gd name="T38" fmla="*/ 272 w 665"/>
              <a:gd name="T39" fmla="*/ 1218 h 1345"/>
              <a:gd name="T40" fmla="*/ 266 w 665"/>
              <a:gd name="T41" fmla="*/ 1280 h 1345"/>
              <a:gd name="T42" fmla="*/ 282 w 665"/>
              <a:gd name="T43" fmla="*/ 1340 h 1345"/>
              <a:gd name="T44" fmla="*/ 391 w 665"/>
              <a:gd name="T45" fmla="*/ 1341 h 1345"/>
              <a:gd name="T46" fmla="*/ 601 w 665"/>
              <a:gd name="T47" fmla="*/ 1338 h 1345"/>
              <a:gd name="T48" fmla="*/ 664 w 665"/>
              <a:gd name="T49" fmla="*/ 1304 h 1345"/>
              <a:gd name="T50" fmla="*/ 589 w 665"/>
              <a:gd name="T51" fmla="*/ 1287 h 1345"/>
              <a:gd name="T52" fmla="*/ 522 w 665"/>
              <a:gd name="T53" fmla="*/ 1236 h 1345"/>
              <a:gd name="T54" fmla="*/ 545 w 665"/>
              <a:gd name="T55" fmla="*/ 926 h 1345"/>
              <a:gd name="T56" fmla="*/ 592 w 665"/>
              <a:gd name="T57" fmla="*/ 760 h 1345"/>
              <a:gd name="T58" fmla="*/ 601 w 665"/>
              <a:gd name="T59" fmla="*/ 692 h 1345"/>
              <a:gd name="T60" fmla="*/ 526 w 665"/>
              <a:gd name="T61" fmla="*/ 559 h 1345"/>
              <a:gd name="T62" fmla="*/ 583 w 665"/>
              <a:gd name="T63" fmla="*/ 509 h 1345"/>
              <a:gd name="T64" fmla="*/ 595 w 665"/>
              <a:gd name="T65" fmla="*/ 464 h 1345"/>
              <a:gd name="T66" fmla="*/ 568 w 665"/>
              <a:gd name="T67" fmla="*/ 468 h 1345"/>
              <a:gd name="T68" fmla="*/ 488 w 665"/>
              <a:gd name="T69" fmla="*/ 359 h 1345"/>
              <a:gd name="T70" fmla="*/ 503 w 665"/>
              <a:gd name="T71" fmla="*/ 279 h 1345"/>
              <a:gd name="T72" fmla="*/ 488 w 665"/>
              <a:gd name="T73" fmla="*/ 188 h 1345"/>
              <a:gd name="T74" fmla="*/ 532 w 665"/>
              <a:gd name="T75" fmla="*/ 98 h 1345"/>
              <a:gd name="T76" fmla="*/ 534 w 665"/>
              <a:gd name="T77" fmla="*/ 41 h 1345"/>
              <a:gd name="T78" fmla="*/ 452 w 665"/>
              <a:gd name="T79" fmla="*/ 8 h 1345"/>
              <a:gd name="T80" fmla="*/ 373 w 665"/>
              <a:gd name="T81" fmla="*/ 17 h 1345"/>
              <a:gd name="T82" fmla="*/ 323 w 665"/>
              <a:gd name="T83" fmla="*/ 84 h 1345"/>
              <a:gd name="T84" fmla="*/ 336 w 665"/>
              <a:gd name="T85" fmla="*/ 147 h 1345"/>
              <a:gd name="T86" fmla="*/ 319 w 665"/>
              <a:gd name="T87" fmla="*/ 198 h 1345"/>
              <a:gd name="T88" fmla="*/ 269 w 665"/>
              <a:gd name="T89" fmla="*/ 340 h 1345"/>
              <a:gd name="T90" fmla="*/ 259 w 665"/>
              <a:gd name="T91" fmla="*/ 736 h 1345"/>
              <a:gd name="T92" fmla="*/ 355 w 665"/>
              <a:gd name="T93" fmla="*/ 878 h 1345"/>
              <a:gd name="T94" fmla="*/ 342 w 665"/>
              <a:gd name="T95" fmla="*/ 1028 h 1345"/>
              <a:gd name="T96" fmla="*/ 323 w 665"/>
              <a:gd name="T97" fmla="*/ 995 h 1345"/>
              <a:gd name="T98" fmla="*/ 294 w 665"/>
              <a:gd name="T99" fmla="*/ 885 h 1345"/>
              <a:gd name="T100" fmla="*/ 261 w 665"/>
              <a:gd name="T101" fmla="*/ 753 h 1345"/>
              <a:gd name="T102" fmla="*/ 443 w 665"/>
              <a:gd name="T103" fmla="*/ 1072 h 1345"/>
              <a:gd name="T104" fmla="*/ 443 w 665"/>
              <a:gd name="T105" fmla="*/ 1249 h 1345"/>
              <a:gd name="T106" fmla="*/ 443 w 665"/>
              <a:gd name="T107" fmla="*/ 1287 h 1345"/>
              <a:gd name="T108" fmla="*/ 406 w 665"/>
              <a:gd name="T109" fmla="*/ 1151 h 1345"/>
              <a:gd name="T110" fmla="*/ 424 w 665"/>
              <a:gd name="T111" fmla="*/ 1015 h 1345"/>
              <a:gd name="T112" fmla="*/ 63 w 665"/>
              <a:gd name="T113" fmla="*/ 797 h 1345"/>
              <a:gd name="T114" fmla="*/ 57 w 665"/>
              <a:gd name="T115" fmla="*/ 870 h 1345"/>
              <a:gd name="T116" fmla="*/ 45 w 665"/>
              <a:gd name="T117" fmla="*/ 801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5" h="1345">
                <a:moveTo>
                  <a:pt x="228" y="445"/>
                </a:moveTo>
                <a:lnTo>
                  <a:pt x="228" y="445"/>
                </a:lnTo>
                <a:lnTo>
                  <a:pt x="228" y="421"/>
                </a:lnTo>
                <a:lnTo>
                  <a:pt x="228" y="405"/>
                </a:lnTo>
                <a:lnTo>
                  <a:pt x="228" y="394"/>
                </a:lnTo>
                <a:lnTo>
                  <a:pt x="228" y="394"/>
                </a:lnTo>
                <a:lnTo>
                  <a:pt x="228" y="388"/>
                </a:lnTo>
                <a:lnTo>
                  <a:pt x="228" y="381"/>
                </a:lnTo>
                <a:lnTo>
                  <a:pt x="228" y="375"/>
                </a:lnTo>
                <a:lnTo>
                  <a:pt x="228" y="369"/>
                </a:lnTo>
                <a:lnTo>
                  <a:pt x="228" y="369"/>
                </a:lnTo>
                <a:lnTo>
                  <a:pt x="228" y="364"/>
                </a:lnTo>
                <a:lnTo>
                  <a:pt x="228" y="357"/>
                </a:lnTo>
                <a:lnTo>
                  <a:pt x="227" y="353"/>
                </a:lnTo>
                <a:lnTo>
                  <a:pt x="227" y="350"/>
                </a:lnTo>
                <a:lnTo>
                  <a:pt x="225" y="346"/>
                </a:lnTo>
                <a:lnTo>
                  <a:pt x="221" y="344"/>
                </a:lnTo>
                <a:lnTo>
                  <a:pt x="221" y="344"/>
                </a:lnTo>
                <a:lnTo>
                  <a:pt x="219" y="341"/>
                </a:lnTo>
                <a:lnTo>
                  <a:pt x="215" y="338"/>
                </a:lnTo>
                <a:lnTo>
                  <a:pt x="213" y="333"/>
                </a:lnTo>
                <a:lnTo>
                  <a:pt x="209" y="329"/>
                </a:lnTo>
                <a:lnTo>
                  <a:pt x="203" y="326"/>
                </a:lnTo>
                <a:lnTo>
                  <a:pt x="196" y="322"/>
                </a:lnTo>
                <a:lnTo>
                  <a:pt x="185" y="320"/>
                </a:lnTo>
                <a:lnTo>
                  <a:pt x="171" y="319"/>
                </a:lnTo>
                <a:lnTo>
                  <a:pt x="171" y="319"/>
                </a:lnTo>
                <a:lnTo>
                  <a:pt x="156" y="319"/>
                </a:lnTo>
                <a:lnTo>
                  <a:pt x="143" y="320"/>
                </a:lnTo>
                <a:lnTo>
                  <a:pt x="131" y="322"/>
                </a:lnTo>
                <a:lnTo>
                  <a:pt x="122" y="326"/>
                </a:lnTo>
                <a:lnTo>
                  <a:pt x="113" y="330"/>
                </a:lnTo>
                <a:lnTo>
                  <a:pt x="106" y="336"/>
                </a:lnTo>
                <a:lnTo>
                  <a:pt x="100" y="342"/>
                </a:lnTo>
                <a:lnTo>
                  <a:pt x="94" y="350"/>
                </a:lnTo>
                <a:lnTo>
                  <a:pt x="94" y="350"/>
                </a:lnTo>
                <a:lnTo>
                  <a:pt x="91" y="358"/>
                </a:lnTo>
                <a:lnTo>
                  <a:pt x="87" y="369"/>
                </a:lnTo>
                <a:lnTo>
                  <a:pt x="81" y="391"/>
                </a:lnTo>
                <a:lnTo>
                  <a:pt x="78" y="412"/>
                </a:lnTo>
                <a:lnTo>
                  <a:pt x="76" y="419"/>
                </a:lnTo>
                <a:lnTo>
                  <a:pt x="76" y="419"/>
                </a:lnTo>
                <a:lnTo>
                  <a:pt x="91" y="444"/>
                </a:lnTo>
                <a:lnTo>
                  <a:pt x="107" y="470"/>
                </a:lnTo>
                <a:lnTo>
                  <a:pt x="107" y="470"/>
                </a:lnTo>
                <a:lnTo>
                  <a:pt x="118" y="478"/>
                </a:lnTo>
                <a:lnTo>
                  <a:pt x="127" y="482"/>
                </a:lnTo>
                <a:lnTo>
                  <a:pt x="127" y="501"/>
                </a:lnTo>
                <a:lnTo>
                  <a:pt x="127" y="501"/>
                </a:lnTo>
                <a:lnTo>
                  <a:pt x="112" y="504"/>
                </a:lnTo>
                <a:lnTo>
                  <a:pt x="94" y="509"/>
                </a:lnTo>
                <a:lnTo>
                  <a:pt x="94" y="509"/>
                </a:lnTo>
                <a:lnTo>
                  <a:pt x="87" y="511"/>
                </a:lnTo>
                <a:lnTo>
                  <a:pt x="73" y="516"/>
                </a:lnTo>
                <a:lnTo>
                  <a:pt x="57" y="524"/>
                </a:lnTo>
                <a:lnTo>
                  <a:pt x="50" y="528"/>
                </a:lnTo>
                <a:lnTo>
                  <a:pt x="44" y="534"/>
                </a:lnTo>
                <a:lnTo>
                  <a:pt x="44" y="534"/>
                </a:lnTo>
                <a:lnTo>
                  <a:pt x="42" y="537"/>
                </a:lnTo>
                <a:lnTo>
                  <a:pt x="38" y="542"/>
                </a:lnTo>
                <a:lnTo>
                  <a:pt x="33" y="558"/>
                </a:lnTo>
                <a:lnTo>
                  <a:pt x="26" y="577"/>
                </a:lnTo>
                <a:lnTo>
                  <a:pt x="21" y="598"/>
                </a:lnTo>
                <a:lnTo>
                  <a:pt x="11" y="639"/>
                </a:lnTo>
                <a:lnTo>
                  <a:pt x="6" y="667"/>
                </a:lnTo>
                <a:lnTo>
                  <a:pt x="6" y="667"/>
                </a:lnTo>
                <a:lnTo>
                  <a:pt x="5" y="680"/>
                </a:lnTo>
                <a:lnTo>
                  <a:pt x="2" y="690"/>
                </a:lnTo>
                <a:lnTo>
                  <a:pt x="0" y="699"/>
                </a:lnTo>
                <a:lnTo>
                  <a:pt x="6" y="705"/>
                </a:lnTo>
                <a:lnTo>
                  <a:pt x="6" y="705"/>
                </a:lnTo>
                <a:lnTo>
                  <a:pt x="5" y="762"/>
                </a:lnTo>
                <a:lnTo>
                  <a:pt x="5" y="806"/>
                </a:lnTo>
                <a:lnTo>
                  <a:pt x="6" y="824"/>
                </a:lnTo>
                <a:lnTo>
                  <a:pt x="6" y="838"/>
                </a:lnTo>
                <a:lnTo>
                  <a:pt x="6" y="838"/>
                </a:lnTo>
                <a:lnTo>
                  <a:pt x="8" y="847"/>
                </a:lnTo>
                <a:lnTo>
                  <a:pt x="11" y="856"/>
                </a:lnTo>
                <a:lnTo>
                  <a:pt x="17" y="872"/>
                </a:lnTo>
                <a:lnTo>
                  <a:pt x="23" y="884"/>
                </a:lnTo>
                <a:lnTo>
                  <a:pt x="25" y="888"/>
                </a:lnTo>
                <a:lnTo>
                  <a:pt x="25" y="888"/>
                </a:lnTo>
                <a:lnTo>
                  <a:pt x="44" y="914"/>
                </a:lnTo>
                <a:lnTo>
                  <a:pt x="44" y="914"/>
                </a:lnTo>
                <a:lnTo>
                  <a:pt x="43" y="919"/>
                </a:lnTo>
                <a:lnTo>
                  <a:pt x="37" y="931"/>
                </a:lnTo>
                <a:lnTo>
                  <a:pt x="31" y="943"/>
                </a:lnTo>
                <a:lnTo>
                  <a:pt x="25" y="951"/>
                </a:lnTo>
                <a:lnTo>
                  <a:pt x="25" y="951"/>
                </a:lnTo>
                <a:lnTo>
                  <a:pt x="24" y="955"/>
                </a:lnTo>
                <a:lnTo>
                  <a:pt x="21" y="960"/>
                </a:lnTo>
                <a:lnTo>
                  <a:pt x="19" y="970"/>
                </a:lnTo>
                <a:lnTo>
                  <a:pt x="18" y="983"/>
                </a:lnTo>
                <a:lnTo>
                  <a:pt x="19" y="995"/>
                </a:lnTo>
                <a:lnTo>
                  <a:pt x="19" y="995"/>
                </a:lnTo>
                <a:lnTo>
                  <a:pt x="21" y="1006"/>
                </a:lnTo>
                <a:lnTo>
                  <a:pt x="24" y="1015"/>
                </a:lnTo>
                <a:lnTo>
                  <a:pt x="31" y="1028"/>
                </a:lnTo>
                <a:lnTo>
                  <a:pt x="31" y="1028"/>
                </a:lnTo>
                <a:lnTo>
                  <a:pt x="34" y="1031"/>
                </a:lnTo>
                <a:lnTo>
                  <a:pt x="39" y="1034"/>
                </a:lnTo>
                <a:lnTo>
                  <a:pt x="52" y="1040"/>
                </a:lnTo>
                <a:lnTo>
                  <a:pt x="69" y="1047"/>
                </a:lnTo>
                <a:lnTo>
                  <a:pt x="63" y="1097"/>
                </a:lnTo>
                <a:lnTo>
                  <a:pt x="63" y="1097"/>
                </a:lnTo>
                <a:lnTo>
                  <a:pt x="61" y="1103"/>
                </a:lnTo>
                <a:lnTo>
                  <a:pt x="56" y="1116"/>
                </a:lnTo>
                <a:lnTo>
                  <a:pt x="54" y="1126"/>
                </a:lnTo>
                <a:lnTo>
                  <a:pt x="52" y="1137"/>
                </a:lnTo>
                <a:lnTo>
                  <a:pt x="51" y="1149"/>
                </a:lnTo>
                <a:lnTo>
                  <a:pt x="50" y="1161"/>
                </a:lnTo>
                <a:lnTo>
                  <a:pt x="50" y="1161"/>
                </a:lnTo>
                <a:lnTo>
                  <a:pt x="51" y="1174"/>
                </a:lnTo>
                <a:lnTo>
                  <a:pt x="54" y="1188"/>
                </a:lnTo>
                <a:lnTo>
                  <a:pt x="61" y="1216"/>
                </a:lnTo>
                <a:lnTo>
                  <a:pt x="67" y="1241"/>
                </a:lnTo>
                <a:lnTo>
                  <a:pt x="69" y="1253"/>
                </a:lnTo>
                <a:lnTo>
                  <a:pt x="69" y="1262"/>
                </a:lnTo>
                <a:lnTo>
                  <a:pt x="69" y="1262"/>
                </a:lnTo>
                <a:lnTo>
                  <a:pt x="69" y="1271"/>
                </a:lnTo>
                <a:lnTo>
                  <a:pt x="67" y="1277"/>
                </a:lnTo>
                <a:lnTo>
                  <a:pt x="64" y="1281"/>
                </a:lnTo>
                <a:lnTo>
                  <a:pt x="62" y="1285"/>
                </a:lnTo>
                <a:lnTo>
                  <a:pt x="57" y="1291"/>
                </a:lnTo>
                <a:lnTo>
                  <a:pt x="57" y="1292"/>
                </a:lnTo>
                <a:lnTo>
                  <a:pt x="57" y="1293"/>
                </a:lnTo>
                <a:lnTo>
                  <a:pt x="57" y="1293"/>
                </a:lnTo>
                <a:lnTo>
                  <a:pt x="58" y="1304"/>
                </a:lnTo>
                <a:lnTo>
                  <a:pt x="61" y="1321"/>
                </a:lnTo>
                <a:lnTo>
                  <a:pt x="62" y="1329"/>
                </a:lnTo>
                <a:lnTo>
                  <a:pt x="64" y="1336"/>
                </a:lnTo>
                <a:lnTo>
                  <a:pt x="67" y="1342"/>
                </a:lnTo>
                <a:lnTo>
                  <a:pt x="68" y="1343"/>
                </a:lnTo>
                <a:lnTo>
                  <a:pt x="69" y="1345"/>
                </a:lnTo>
                <a:lnTo>
                  <a:pt x="69" y="1345"/>
                </a:lnTo>
                <a:lnTo>
                  <a:pt x="91" y="1343"/>
                </a:lnTo>
                <a:lnTo>
                  <a:pt x="128" y="1341"/>
                </a:lnTo>
                <a:lnTo>
                  <a:pt x="165" y="1339"/>
                </a:lnTo>
                <a:lnTo>
                  <a:pt x="184" y="1339"/>
                </a:lnTo>
                <a:lnTo>
                  <a:pt x="184" y="1339"/>
                </a:lnTo>
                <a:lnTo>
                  <a:pt x="195" y="1338"/>
                </a:lnTo>
                <a:lnTo>
                  <a:pt x="211" y="1335"/>
                </a:lnTo>
                <a:lnTo>
                  <a:pt x="221" y="1333"/>
                </a:lnTo>
                <a:lnTo>
                  <a:pt x="228" y="1330"/>
                </a:lnTo>
                <a:lnTo>
                  <a:pt x="233" y="1328"/>
                </a:lnTo>
                <a:lnTo>
                  <a:pt x="234" y="1327"/>
                </a:lnTo>
                <a:lnTo>
                  <a:pt x="234" y="1326"/>
                </a:lnTo>
                <a:lnTo>
                  <a:pt x="234" y="1326"/>
                </a:lnTo>
                <a:lnTo>
                  <a:pt x="233" y="1322"/>
                </a:lnTo>
                <a:lnTo>
                  <a:pt x="229" y="1317"/>
                </a:lnTo>
                <a:lnTo>
                  <a:pt x="220" y="1308"/>
                </a:lnTo>
                <a:lnTo>
                  <a:pt x="210" y="1299"/>
                </a:lnTo>
                <a:lnTo>
                  <a:pt x="203" y="1293"/>
                </a:lnTo>
                <a:lnTo>
                  <a:pt x="203" y="1293"/>
                </a:lnTo>
                <a:lnTo>
                  <a:pt x="184" y="1290"/>
                </a:lnTo>
                <a:lnTo>
                  <a:pt x="172" y="1286"/>
                </a:lnTo>
                <a:lnTo>
                  <a:pt x="167" y="1284"/>
                </a:lnTo>
                <a:lnTo>
                  <a:pt x="165" y="1281"/>
                </a:lnTo>
                <a:lnTo>
                  <a:pt x="165" y="1281"/>
                </a:lnTo>
                <a:lnTo>
                  <a:pt x="147" y="1259"/>
                </a:lnTo>
                <a:lnTo>
                  <a:pt x="137" y="1247"/>
                </a:lnTo>
                <a:lnTo>
                  <a:pt x="135" y="1244"/>
                </a:lnTo>
                <a:lnTo>
                  <a:pt x="133" y="1243"/>
                </a:lnTo>
                <a:lnTo>
                  <a:pt x="133" y="1243"/>
                </a:lnTo>
                <a:lnTo>
                  <a:pt x="130" y="1244"/>
                </a:lnTo>
                <a:lnTo>
                  <a:pt x="125" y="1244"/>
                </a:lnTo>
                <a:lnTo>
                  <a:pt x="121" y="1243"/>
                </a:lnTo>
                <a:lnTo>
                  <a:pt x="121" y="1129"/>
                </a:lnTo>
                <a:lnTo>
                  <a:pt x="121" y="1129"/>
                </a:lnTo>
                <a:lnTo>
                  <a:pt x="123" y="1109"/>
                </a:lnTo>
                <a:lnTo>
                  <a:pt x="127" y="1091"/>
                </a:lnTo>
                <a:lnTo>
                  <a:pt x="127" y="1091"/>
                </a:lnTo>
                <a:lnTo>
                  <a:pt x="142" y="1088"/>
                </a:lnTo>
                <a:lnTo>
                  <a:pt x="154" y="1085"/>
                </a:lnTo>
                <a:lnTo>
                  <a:pt x="158" y="1084"/>
                </a:lnTo>
                <a:lnTo>
                  <a:pt x="158" y="1085"/>
                </a:lnTo>
                <a:lnTo>
                  <a:pt x="158" y="1085"/>
                </a:lnTo>
                <a:lnTo>
                  <a:pt x="171" y="1059"/>
                </a:lnTo>
                <a:lnTo>
                  <a:pt x="180" y="1039"/>
                </a:lnTo>
                <a:lnTo>
                  <a:pt x="184" y="1028"/>
                </a:lnTo>
                <a:lnTo>
                  <a:pt x="184" y="1028"/>
                </a:lnTo>
                <a:lnTo>
                  <a:pt x="186" y="1031"/>
                </a:lnTo>
                <a:lnTo>
                  <a:pt x="194" y="1042"/>
                </a:lnTo>
                <a:lnTo>
                  <a:pt x="209" y="1066"/>
                </a:lnTo>
                <a:lnTo>
                  <a:pt x="209" y="1066"/>
                </a:lnTo>
                <a:lnTo>
                  <a:pt x="215" y="1074"/>
                </a:lnTo>
                <a:lnTo>
                  <a:pt x="221" y="1084"/>
                </a:lnTo>
                <a:lnTo>
                  <a:pt x="228" y="1097"/>
                </a:lnTo>
                <a:lnTo>
                  <a:pt x="259" y="1104"/>
                </a:lnTo>
                <a:lnTo>
                  <a:pt x="259" y="1104"/>
                </a:lnTo>
                <a:lnTo>
                  <a:pt x="259" y="1109"/>
                </a:lnTo>
                <a:lnTo>
                  <a:pt x="258" y="1123"/>
                </a:lnTo>
                <a:lnTo>
                  <a:pt x="257" y="1141"/>
                </a:lnTo>
                <a:lnTo>
                  <a:pt x="258" y="1151"/>
                </a:lnTo>
                <a:lnTo>
                  <a:pt x="259" y="1161"/>
                </a:lnTo>
                <a:lnTo>
                  <a:pt x="259" y="1161"/>
                </a:lnTo>
                <a:lnTo>
                  <a:pt x="268" y="1195"/>
                </a:lnTo>
                <a:lnTo>
                  <a:pt x="271" y="1210"/>
                </a:lnTo>
                <a:lnTo>
                  <a:pt x="272" y="1218"/>
                </a:lnTo>
                <a:lnTo>
                  <a:pt x="272" y="1218"/>
                </a:lnTo>
                <a:lnTo>
                  <a:pt x="274" y="1226"/>
                </a:lnTo>
                <a:lnTo>
                  <a:pt x="276" y="1239"/>
                </a:lnTo>
                <a:lnTo>
                  <a:pt x="278" y="1256"/>
                </a:lnTo>
                <a:lnTo>
                  <a:pt x="278" y="1256"/>
                </a:lnTo>
                <a:lnTo>
                  <a:pt x="272" y="1261"/>
                </a:lnTo>
                <a:lnTo>
                  <a:pt x="268" y="1266"/>
                </a:lnTo>
                <a:lnTo>
                  <a:pt x="266" y="1267"/>
                </a:lnTo>
                <a:lnTo>
                  <a:pt x="266" y="1268"/>
                </a:lnTo>
                <a:lnTo>
                  <a:pt x="266" y="1268"/>
                </a:lnTo>
                <a:lnTo>
                  <a:pt x="266" y="1280"/>
                </a:lnTo>
                <a:lnTo>
                  <a:pt x="266" y="1293"/>
                </a:lnTo>
                <a:lnTo>
                  <a:pt x="266" y="1293"/>
                </a:lnTo>
                <a:lnTo>
                  <a:pt x="265" y="1303"/>
                </a:lnTo>
                <a:lnTo>
                  <a:pt x="266" y="1317"/>
                </a:lnTo>
                <a:lnTo>
                  <a:pt x="269" y="1330"/>
                </a:lnTo>
                <a:lnTo>
                  <a:pt x="270" y="1335"/>
                </a:lnTo>
                <a:lnTo>
                  <a:pt x="272" y="1339"/>
                </a:lnTo>
                <a:lnTo>
                  <a:pt x="272" y="1339"/>
                </a:lnTo>
                <a:lnTo>
                  <a:pt x="276" y="1340"/>
                </a:lnTo>
                <a:lnTo>
                  <a:pt x="282" y="1340"/>
                </a:lnTo>
                <a:lnTo>
                  <a:pt x="296" y="1340"/>
                </a:lnTo>
                <a:lnTo>
                  <a:pt x="317" y="1339"/>
                </a:lnTo>
                <a:lnTo>
                  <a:pt x="317" y="1339"/>
                </a:lnTo>
                <a:lnTo>
                  <a:pt x="317" y="1339"/>
                </a:lnTo>
                <a:lnTo>
                  <a:pt x="316" y="1341"/>
                </a:lnTo>
                <a:lnTo>
                  <a:pt x="317" y="1342"/>
                </a:lnTo>
                <a:lnTo>
                  <a:pt x="318" y="1343"/>
                </a:lnTo>
                <a:lnTo>
                  <a:pt x="323" y="1345"/>
                </a:lnTo>
                <a:lnTo>
                  <a:pt x="323" y="1345"/>
                </a:lnTo>
                <a:lnTo>
                  <a:pt x="391" y="1341"/>
                </a:lnTo>
                <a:lnTo>
                  <a:pt x="449" y="1339"/>
                </a:lnTo>
                <a:lnTo>
                  <a:pt x="449" y="1339"/>
                </a:lnTo>
                <a:lnTo>
                  <a:pt x="451" y="1339"/>
                </a:lnTo>
                <a:lnTo>
                  <a:pt x="453" y="1341"/>
                </a:lnTo>
                <a:lnTo>
                  <a:pt x="459" y="1343"/>
                </a:lnTo>
                <a:lnTo>
                  <a:pt x="469" y="1345"/>
                </a:lnTo>
                <a:lnTo>
                  <a:pt x="469" y="1345"/>
                </a:lnTo>
                <a:lnTo>
                  <a:pt x="500" y="1343"/>
                </a:lnTo>
                <a:lnTo>
                  <a:pt x="551" y="1341"/>
                </a:lnTo>
                <a:lnTo>
                  <a:pt x="601" y="1338"/>
                </a:lnTo>
                <a:lnTo>
                  <a:pt x="618" y="1334"/>
                </a:lnTo>
                <a:lnTo>
                  <a:pt x="624" y="1333"/>
                </a:lnTo>
                <a:lnTo>
                  <a:pt x="628" y="1332"/>
                </a:lnTo>
                <a:lnTo>
                  <a:pt x="628" y="1332"/>
                </a:lnTo>
                <a:lnTo>
                  <a:pt x="638" y="1326"/>
                </a:lnTo>
                <a:lnTo>
                  <a:pt x="654" y="1317"/>
                </a:lnTo>
                <a:lnTo>
                  <a:pt x="661" y="1312"/>
                </a:lnTo>
                <a:lnTo>
                  <a:pt x="665" y="1308"/>
                </a:lnTo>
                <a:lnTo>
                  <a:pt x="665" y="1306"/>
                </a:lnTo>
                <a:lnTo>
                  <a:pt x="664" y="1304"/>
                </a:lnTo>
                <a:lnTo>
                  <a:pt x="662" y="1302"/>
                </a:lnTo>
                <a:lnTo>
                  <a:pt x="659" y="1300"/>
                </a:lnTo>
                <a:lnTo>
                  <a:pt x="659" y="1300"/>
                </a:lnTo>
                <a:lnTo>
                  <a:pt x="650" y="1297"/>
                </a:lnTo>
                <a:lnTo>
                  <a:pt x="641" y="1294"/>
                </a:lnTo>
                <a:lnTo>
                  <a:pt x="622" y="1290"/>
                </a:lnTo>
                <a:lnTo>
                  <a:pt x="606" y="1287"/>
                </a:lnTo>
                <a:lnTo>
                  <a:pt x="595" y="1287"/>
                </a:lnTo>
                <a:lnTo>
                  <a:pt x="595" y="1287"/>
                </a:lnTo>
                <a:lnTo>
                  <a:pt x="589" y="1287"/>
                </a:lnTo>
                <a:lnTo>
                  <a:pt x="582" y="1287"/>
                </a:lnTo>
                <a:lnTo>
                  <a:pt x="576" y="1285"/>
                </a:lnTo>
                <a:lnTo>
                  <a:pt x="570" y="1281"/>
                </a:lnTo>
                <a:lnTo>
                  <a:pt x="570" y="1281"/>
                </a:lnTo>
                <a:lnTo>
                  <a:pt x="552" y="1260"/>
                </a:lnTo>
                <a:lnTo>
                  <a:pt x="538" y="1243"/>
                </a:lnTo>
                <a:lnTo>
                  <a:pt x="532" y="1243"/>
                </a:lnTo>
                <a:lnTo>
                  <a:pt x="532" y="1243"/>
                </a:lnTo>
                <a:lnTo>
                  <a:pt x="526" y="1238"/>
                </a:lnTo>
                <a:lnTo>
                  <a:pt x="522" y="1236"/>
                </a:lnTo>
                <a:lnTo>
                  <a:pt x="520" y="1236"/>
                </a:lnTo>
                <a:lnTo>
                  <a:pt x="520" y="1237"/>
                </a:lnTo>
                <a:lnTo>
                  <a:pt x="520" y="1237"/>
                </a:lnTo>
                <a:lnTo>
                  <a:pt x="522" y="1200"/>
                </a:lnTo>
                <a:lnTo>
                  <a:pt x="532" y="1117"/>
                </a:lnTo>
                <a:lnTo>
                  <a:pt x="545" y="995"/>
                </a:lnTo>
                <a:lnTo>
                  <a:pt x="545" y="995"/>
                </a:lnTo>
                <a:lnTo>
                  <a:pt x="546" y="968"/>
                </a:lnTo>
                <a:lnTo>
                  <a:pt x="546" y="945"/>
                </a:lnTo>
                <a:lnTo>
                  <a:pt x="545" y="926"/>
                </a:lnTo>
                <a:lnTo>
                  <a:pt x="545" y="926"/>
                </a:lnTo>
                <a:lnTo>
                  <a:pt x="531" y="850"/>
                </a:lnTo>
                <a:lnTo>
                  <a:pt x="520" y="787"/>
                </a:lnTo>
                <a:lnTo>
                  <a:pt x="520" y="787"/>
                </a:lnTo>
                <a:lnTo>
                  <a:pt x="530" y="785"/>
                </a:lnTo>
                <a:lnTo>
                  <a:pt x="552" y="780"/>
                </a:lnTo>
                <a:lnTo>
                  <a:pt x="565" y="775"/>
                </a:lnTo>
                <a:lnTo>
                  <a:pt x="577" y="771"/>
                </a:lnTo>
                <a:lnTo>
                  <a:pt x="588" y="763"/>
                </a:lnTo>
                <a:lnTo>
                  <a:pt x="592" y="760"/>
                </a:lnTo>
                <a:lnTo>
                  <a:pt x="595" y="755"/>
                </a:lnTo>
                <a:lnTo>
                  <a:pt x="595" y="755"/>
                </a:lnTo>
                <a:lnTo>
                  <a:pt x="605" y="740"/>
                </a:lnTo>
                <a:lnTo>
                  <a:pt x="607" y="732"/>
                </a:lnTo>
                <a:lnTo>
                  <a:pt x="610" y="725"/>
                </a:lnTo>
                <a:lnTo>
                  <a:pt x="610" y="718"/>
                </a:lnTo>
                <a:lnTo>
                  <a:pt x="610" y="710"/>
                </a:lnTo>
                <a:lnTo>
                  <a:pt x="606" y="701"/>
                </a:lnTo>
                <a:lnTo>
                  <a:pt x="601" y="692"/>
                </a:lnTo>
                <a:lnTo>
                  <a:pt x="601" y="692"/>
                </a:lnTo>
                <a:lnTo>
                  <a:pt x="597" y="680"/>
                </a:lnTo>
                <a:lnTo>
                  <a:pt x="589" y="665"/>
                </a:lnTo>
                <a:lnTo>
                  <a:pt x="577" y="633"/>
                </a:lnTo>
                <a:lnTo>
                  <a:pt x="565" y="604"/>
                </a:lnTo>
                <a:lnTo>
                  <a:pt x="562" y="595"/>
                </a:lnTo>
                <a:lnTo>
                  <a:pt x="557" y="590"/>
                </a:lnTo>
                <a:lnTo>
                  <a:pt x="557" y="590"/>
                </a:lnTo>
                <a:lnTo>
                  <a:pt x="549" y="584"/>
                </a:lnTo>
                <a:lnTo>
                  <a:pt x="538" y="573"/>
                </a:lnTo>
                <a:lnTo>
                  <a:pt x="526" y="559"/>
                </a:lnTo>
                <a:lnTo>
                  <a:pt x="532" y="528"/>
                </a:lnTo>
                <a:lnTo>
                  <a:pt x="532" y="528"/>
                </a:lnTo>
                <a:lnTo>
                  <a:pt x="532" y="516"/>
                </a:lnTo>
                <a:lnTo>
                  <a:pt x="532" y="509"/>
                </a:lnTo>
                <a:lnTo>
                  <a:pt x="557" y="509"/>
                </a:lnTo>
                <a:lnTo>
                  <a:pt x="557" y="509"/>
                </a:lnTo>
                <a:lnTo>
                  <a:pt x="568" y="510"/>
                </a:lnTo>
                <a:lnTo>
                  <a:pt x="576" y="510"/>
                </a:lnTo>
                <a:lnTo>
                  <a:pt x="580" y="510"/>
                </a:lnTo>
                <a:lnTo>
                  <a:pt x="583" y="509"/>
                </a:lnTo>
                <a:lnTo>
                  <a:pt x="583" y="509"/>
                </a:lnTo>
                <a:lnTo>
                  <a:pt x="586" y="505"/>
                </a:lnTo>
                <a:lnTo>
                  <a:pt x="588" y="500"/>
                </a:lnTo>
                <a:lnTo>
                  <a:pt x="594" y="485"/>
                </a:lnTo>
                <a:lnTo>
                  <a:pt x="597" y="478"/>
                </a:lnTo>
                <a:lnTo>
                  <a:pt x="598" y="470"/>
                </a:lnTo>
                <a:lnTo>
                  <a:pt x="598" y="466"/>
                </a:lnTo>
                <a:lnTo>
                  <a:pt x="597" y="464"/>
                </a:lnTo>
                <a:lnTo>
                  <a:pt x="595" y="464"/>
                </a:lnTo>
                <a:lnTo>
                  <a:pt x="595" y="464"/>
                </a:lnTo>
                <a:lnTo>
                  <a:pt x="591" y="462"/>
                </a:lnTo>
                <a:lnTo>
                  <a:pt x="588" y="460"/>
                </a:lnTo>
                <a:lnTo>
                  <a:pt x="587" y="457"/>
                </a:lnTo>
                <a:lnTo>
                  <a:pt x="583" y="457"/>
                </a:lnTo>
                <a:lnTo>
                  <a:pt x="583" y="457"/>
                </a:lnTo>
                <a:lnTo>
                  <a:pt x="579" y="460"/>
                </a:lnTo>
                <a:lnTo>
                  <a:pt x="574" y="464"/>
                </a:lnTo>
                <a:lnTo>
                  <a:pt x="570" y="470"/>
                </a:lnTo>
                <a:lnTo>
                  <a:pt x="570" y="470"/>
                </a:lnTo>
                <a:lnTo>
                  <a:pt x="568" y="468"/>
                </a:lnTo>
                <a:lnTo>
                  <a:pt x="564" y="466"/>
                </a:lnTo>
                <a:lnTo>
                  <a:pt x="557" y="464"/>
                </a:lnTo>
                <a:lnTo>
                  <a:pt x="557" y="464"/>
                </a:lnTo>
                <a:lnTo>
                  <a:pt x="544" y="463"/>
                </a:lnTo>
                <a:lnTo>
                  <a:pt x="525" y="463"/>
                </a:lnTo>
                <a:lnTo>
                  <a:pt x="501" y="464"/>
                </a:lnTo>
                <a:lnTo>
                  <a:pt x="494" y="419"/>
                </a:lnTo>
                <a:lnTo>
                  <a:pt x="482" y="369"/>
                </a:lnTo>
                <a:lnTo>
                  <a:pt x="482" y="369"/>
                </a:lnTo>
                <a:lnTo>
                  <a:pt x="488" y="359"/>
                </a:lnTo>
                <a:lnTo>
                  <a:pt x="491" y="351"/>
                </a:lnTo>
                <a:lnTo>
                  <a:pt x="494" y="344"/>
                </a:lnTo>
                <a:lnTo>
                  <a:pt x="494" y="344"/>
                </a:lnTo>
                <a:lnTo>
                  <a:pt x="497" y="332"/>
                </a:lnTo>
                <a:lnTo>
                  <a:pt x="502" y="314"/>
                </a:lnTo>
                <a:lnTo>
                  <a:pt x="506" y="296"/>
                </a:lnTo>
                <a:lnTo>
                  <a:pt x="507" y="290"/>
                </a:lnTo>
                <a:lnTo>
                  <a:pt x="507" y="286"/>
                </a:lnTo>
                <a:lnTo>
                  <a:pt x="507" y="286"/>
                </a:lnTo>
                <a:lnTo>
                  <a:pt x="503" y="279"/>
                </a:lnTo>
                <a:lnTo>
                  <a:pt x="496" y="267"/>
                </a:lnTo>
                <a:lnTo>
                  <a:pt x="488" y="248"/>
                </a:lnTo>
                <a:lnTo>
                  <a:pt x="513" y="255"/>
                </a:lnTo>
                <a:lnTo>
                  <a:pt x="513" y="255"/>
                </a:lnTo>
                <a:lnTo>
                  <a:pt x="506" y="238"/>
                </a:lnTo>
                <a:lnTo>
                  <a:pt x="500" y="224"/>
                </a:lnTo>
                <a:lnTo>
                  <a:pt x="494" y="211"/>
                </a:lnTo>
                <a:lnTo>
                  <a:pt x="494" y="211"/>
                </a:lnTo>
                <a:lnTo>
                  <a:pt x="488" y="193"/>
                </a:lnTo>
                <a:lnTo>
                  <a:pt x="488" y="188"/>
                </a:lnTo>
                <a:lnTo>
                  <a:pt x="488" y="185"/>
                </a:lnTo>
                <a:lnTo>
                  <a:pt x="488" y="185"/>
                </a:lnTo>
                <a:lnTo>
                  <a:pt x="490" y="179"/>
                </a:lnTo>
                <a:lnTo>
                  <a:pt x="491" y="168"/>
                </a:lnTo>
                <a:lnTo>
                  <a:pt x="494" y="153"/>
                </a:lnTo>
                <a:lnTo>
                  <a:pt x="501" y="140"/>
                </a:lnTo>
                <a:lnTo>
                  <a:pt x="501" y="140"/>
                </a:lnTo>
                <a:lnTo>
                  <a:pt x="508" y="132"/>
                </a:lnTo>
                <a:lnTo>
                  <a:pt x="524" y="112"/>
                </a:lnTo>
                <a:lnTo>
                  <a:pt x="532" y="98"/>
                </a:lnTo>
                <a:lnTo>
                  <a:pt x="539" y="86"/>
                </a:lnTo>
                <a:lnTo>
                  <a:pt x="544" y="75"/>
                </a:lnTo>
                <a:lnTo>
                  <a:pt x="545" y="70"/>
                </a:lnTo>
                <a:lnTo>
                  <a:pt x="545" y="65"/>
                </a:lnTo>
                <a:lnTo>
                  <a:pt x="545" y="65"/>
                </a:lnTo>
                <a:lnTo>
                  <a:pt x="544" y="52"/>
                </a:lnTo>
                <a:lnTo>
                  <a:pt x="543" y="47"/>
                </a:lnTo>
                <a:lnTo>
                  <a:pt x="542" y="45"/>
                </a:lnTo>
                <a:lnTo>
                  <a:pt x="538" y="42"/>
                </a:lnTo>
                <a:lnTo>
                  <a:pt x="534" y="41"/>
                </a:lnTo>
                <a:lnTo>
                  <a:pt x="520" y="40"/>
                </a:lnTo>
                <a:lnTo>
                  <a:pt x="520" y="40"/>
                </a:lnTo>
                <a:lnTo>
                  <a:pt x="501" y="39"/>
                </a:lnTo>
                <a:lnTo>
                  <a:pt x="484" y="39"/>
                </a:lnTo>
                <a:lnTo>
                  <a:pt x="469" y="40"/>
                </a:lnTo>
                <a:lnTo>
                  <a:pt x="469" y="40"/>
                </a:lnTo>
                <a:lnTo>
                  <a:pt x="466" y="34"/>
                </a:lnTo>
                <a:lnTo>
                  <a:pt x="460" y="21"/>
                </a:lnTo>
                <a:lnTo>
                  <a:pt x="457" y="14"/>
                </a:lnTo>
                <a:lnTo>
                  <a:pt x="452" y="8"/>
                </a:lnTo>
                <a:lnTo>
                  <a:pt x="448" y="4"/>
                </a:lnTo>
                <a:lnTo>
                  <a:pt x="443" y="2"/>
                </a:lnTo>
                <a:lnTo>
                  <a:pt x="443" y="2"/>
                </a:lnTo>
                <a:lnTo>
                  <a:pt x="432" y="0"/>
                </a:lnTo>
                <a:lnTo>
                  <a:pt x="416" y="0"/>
                </a:lnTo>
                <a:lnTo>
                  <a:pt x="400" y="3"/>
                </a:lnTo>
                <a:lnTo>
                  <a:pt x="393" y="5"/>
                </a:lnTo>
                <a:lnTo>
                  <a:pt x="386" y="8"/>
                </a:lnTo>
                <a:lnTo>
                  <a:pt x="386" y="8"/>
                </a:lnTo>
                <a:lnTo>
                  <a:pt x="373" y="17"/>
                </a:lnTo>
                <a:lnTo>
                  <a:pt x="357" y="29"/>
                </a:lnTo>
                <a:lnTo>
                  <a:pt x="343" y="42"/>
                </a:lnTo>
                <a:lnTo>
                  <a:pt x="338" y="48"/>
                </a:lnTo>
                <a:lnTo>
                  <a:pt x="336" y="52"/>
                </a:lnTo>
                <a:lnTo>
                  <a:pt x="336" y="52"/>
                </a:lnTo>
                <a:lnTo>
                  <a:pt x="326" y="70"/>
                </a:lnTo>
                <a:lnTo>
                  <a:pt x="323" y="78"/>
                </a:lnTo>
                <a:lnTo>
                  <a:pt x="323" y="82"/>
                </a:lnTo>
                <a:lnTo>
                  <a:pt x="323" y="84"/>
                </a:lnTo>
                <a:lnTo>
                  <a:pt x="323" y="84"/>
                </a:lnTo>
                <a:lnTo>
                  <a:pt x="325" y="86"/>
                </a:lnTo>
                <a:lnTo>
                  <a:pt x="326" y="91"/>
                </a:lnTo>
                <a:lnTo>
                  <a:pt x="331" y="104"/>
                </a:lnTo>
                <a:lnTo>
                  <a:pt x="336" y="121"/>
                </a:lnTo>
                <a:lnTo>
                  <a:pt x="336" y="121"/>
                </a:lnTo>
                <a:lnTo>
                  <a:pt x="337" y="133"/>
                </a:lnTo>
                <a:lnTo>
                  <a:pt x="337" y="143"/>
                </a:lnTo>
                <a:lnTo>
                  <a:pt x="337" y="146"/>
                </a:lnTo>
                <a:lnTo>
                  <a:pt x="336" y="147"/>
                </a:lnTo>
                <a:lnTo>
                  <a:pt x="336" y="147"/>
                </a:lnTo>
                <a:lnTo>
                  <a:pt x="330" y="152"/>
                </a:lnTo>
                <a:lnTo>
                  <a:pt x="320" y="163"/>
                </a:lnTo>
                <a:lnTo>
                  <a:pt x="310" y="175"/>
                </a:lnTo>
                <a:lnTo>
                  <a:pt x="304" y="185"/>
                </a:lnTo>
                <a:lnTo>
                  <a:pt x="304" y="185"/>
                </a:lnTo>
                <a:lnTo>
                  <a:pt x="304" y="188"/>
                </a:lnTo>
                <a:lnTo>
                  <a:pt x="305" y="191"/>
                </a:lnTo>
                <a:lnTo>
                  <a:pt x="308" y="193"/>
                </a:lnTo>
                <a:lnTo>
                  <a:pt x="312" y="195"/>
                </a:lnTo>
                <a:lnTo>
                  <a:pt x="319" y="198"/>
                </a:lnTo>
                <a:lnTo>
                  <a:pt x="323" y="198"/>
                </a:lnTo>
                <a:lnTo>
                  <a:pt x="311" y="230"/>
                </a:lnTo>
                <a:lnTo>
                  <a:pt x="311" y="230"/>
                </a:lnTo>
                <a:lnTo>
                  <a:pt x="288" y="267"/>
                </a:lnTo>
                <a:lnTo>
                  <a:pt x="274" y="296"/>
                </a:lnTo>
                <a:lnTo>
                  <a:pt x="268" y="307"/>
                </a:lnTo>
                <a:lnTo>
                  <a:pt x="266" y="311"/>
                </a:lnTo>
                <a:lnTo>
                  <a:pt x="266" y="311"/>
                </a:lnTo>
                <a:lnTo>
                  <a:pt x="266" y="323"/>
                </a:lnTo>
                <a:lnTo>
                  <a:pt x="269" y="340"/>
                </a:lnTo>
                <a:lnTo>
                  <a:pt x="272" y="363"/>
                </a:lnTo>
                <a:lnTo>
                  <a:pt x="272" y="363"/>
                </a:lnTo>
                <a:lnTo>
                  <a:pt x="272" y="388"/>
                </a:lnTo>
                <a:lnTo>
                  <a:pt x="272" y="413"/>
                </a:lnTo>
                <a:lnTo>
                  <a:pt x="228" y="445"/>
                </a:lnTo>
                <a:close/>
                <a:moveTo>
                  <a:pt x="259" y="736"/>
                </a:moveTo>
                <a:lnTo>
                  <a:pt x="259" y="736"/>
                </a:lnTo>
                <a:lnTo>
                  <a:pt x="261" y="737"/>
                </a:lnTo>
                <a:lnTo>
                  <a:pt x="261" y="737"/>
                </a:lnTo>
                <a:lnTo>
                  <a:pt x="259" y="736"/>
                </a:lnTo>
                <a:lnTo>
                  <a:pt x="259" y="736"/>
                </a:lnTo>
                <a:close/>
                <a:moveTo>
                  <a:pt x="292" y="761"/>
                </a:moveTo>
                <a:lnTo>
                  <a:pt x="292" y="761"/>
                </a:lnTo>
                <a:lnTo>
                  <a:pt x="313" y="783"/>
                </a:lnTo>
                <a:lnTo>
                  <a:pt x="329" y="798"/>
                </a:lnTo>
                <a:lnTo>
                  <a:pt x="336" y="806"/>
                </a:lnTo>
                <a:lnTo>
                  <a:pt x="336" y="806"/>
                </a:lnTo>
                <a:lnTo>
                  <a:pt x="348" y="838"/>
                </a:lnTo>
                <a:lnTo>
                  <a:pt x="348" y="838"/>
                </a:lnTo>
                <a:lnTo>
                  <a:pt x="355" y="878"/>
                </a:lnTo>
                <a:lnTo>
                  <a:pt x="361" y="920"/>
                </a:lnTo>
                <a:lnTo>
                  <a:pt x="361" y="920"/>
                </a:lnTo>
                <a:lnTo>
                  <a:pt x="362" y="949"/>
                </a:lnTo>
                <a:lnTo>
                  <a:pt x="362" y="968"/>
                </a:lnTo>
                <a:lnTo>
                  <a:pt x="361" y="978"/>
                </a:lnTo>
                <a:lnTo>
                  <a:pt x="361" y="978"/>
                </a:lnTo>
                <a:lnTo>
                  <a:pt x="359" y="982"/>
                </a:lnTo>
                <a:lnTo>
                  <a:pt x="354" y="995"/>
                </a:lnTo>
                <a:lnTo>
                  <a:pt x="348" y="1012"/>
                </a:lnTo>
                <a:lnTo>
                  <a:pt x="342" y="1028"/>
                </a:lnTo>
                <a:lnTo>
                  <a:pt x="342" y="1028"/>
                </a:lnTo>
                <a:lnTo>
                  <a:pt x="339" y="1040"/>
                </a:lnTo>
                <a:lnTo>
                  <a:pt x="337" y="1059"/>
                </a:lnTo>
                <a:lnTo>
                  <a:pt x="332" y="1110"/>
                </a:lnTo>
                <a:lnTo>
                  <a:pt x="330" y="1180"/>
                </a:lnTo>
                <a:lnTo>
                  <a:pt x="323" y="1097"/>
                </a:lnTo>
                <a:lnTo>
                  <a:pt x="330" y="1085"/>
                </a:lnTo>
                <a:lnTo>
                  <a:pt x="330" y="1085"/>
                </a:lnTo>
                <a:lnTo>
                  <a:pt x="326" y="1041"/>
                </a:lnTo>
                <a:lnTo>
                  <a:pt x="323" y="995"/>
                </a:lnTo>
                <a:lnTo>
                  <a:pt x="323" y="995"/>
                </a:lnTo>
                <a:lnTo>
                  <a:pt x="320" y="987"/>
                </a:lnTo>
                <a:lnTo>
                  <a:pt x="314" y="969"/>
                </a:lnTo>
                <a:lnTo>
                  <a:pt x="304" y="939"/>
                </a:lnTo>
                <a:lnTo>
                  <a:pt x="304" y="939"/>
                </a:lnTo>
                <a:lnTo>
                  <a:pt x="302" y="931"/>
                </a:lnTo>
                <a:lnTo>
                  <a:pt x="300" y="917"/>
                </a:lnTo>
                <a:lnTo>
                  <a:pt x="298" y="895"/>
                </a:lnTo>
                <a:lnTo>
                  <a:pt x="298" y="895"/>
                </a:lnTo>
                <a:lnTo>
                  <a:pt x="294" y="885"/>
                </a:lnTo>
                <a:lnTo>
                  <a:pt x="288" y="871"/>
                </a:lnTo>
                <a:lnTo>
                  <a:pt x="278" y="851"/>
                </a:lnTo>
                <a:lnTo>
                  <a:pt x="278" y="851"/>
                </a:lnTo>
                <a:lnTo>
                  <a:pt x="274" y="836"/>
                </a:lnTo>
                <a:lnTo>
                  <a:pt x="266" y="818"/>
                </a:lnTo>
                <a:lnTo>
                  <a:pt x="266" y="818"/>
                </a:lnTo>
                <a:lnTo>
                  <a:pt x="265" y="814"/>
                </a:lnTo>
                <a:lnTo>
                  <a:pt x="264" y="805"/>
                </a:lnTo>
                <a:lnTo>
                  <a:pt x="263" y="779"/>
                </a:lnTo>
                <a:lnTo>
                  <a:pt x="261" y="753"/>
                </a:lnTo>
                <a:lnTo>
                  <a:pt x="261" y="737"/>
                </a:lnTo>
                <a:lnTo>
                  <a:pt x="261" y="737"/>
                </a:lnTo>
                <a:lnTo>
                  <a:pt x="266" y="743"/>
                </a:lnTo>
                <a:lnTo>
                  <a:pt x="277" y="750"/>
                </a:lnTo>
                <a:lnTo>
                  <a:pt x="292" y="761"/>
                </a:lnTo>
                <a:lnTo>
                  <a:pt x="292" y="761"/>
                </a:lnTo>
                <a:close/>
                <a:moveTo>
                  <a:pt x="449" y="995"/>
                </a:moveTo>
                <a:lnTo>
                  <a:pt x="449" y="995"/>
                </a:lnTo>
                <a:lnTo>
                  <a:pt x="448" y="1022"/>
                </a:lnTo>
                <a:lnTo>
                  <a:pt x="443" y="1072"/>
                </a:lnTo>
                <a:lnTo>
                  <a:pt x="443" y="1072"/>
                </a:lnTo>
                <a:lnTo>
                  <a:pt x="443" y="1085"/>
                </a:lnTo>
                <a:lnTo>
                  <a:pt x="443" y="1102"/>
                </a:lnTo>
                <a:lnTo>
                  <a:pt x="446" y="1138"/>
                </a:lnTo>
                <a:lnTo>
                  <a:pt x="449" y="1169"/>
                </a:lnTo>
                <a:lnTo>
                  <a:pt x="449" y="1180"/>
                </a:lnTo>
                <a:lnTo>
                  <a:pt x="449" y="1186"/>
                </a:lnTo>
                <a:lnTo>
                  <a:pt x="449" y="1186"/>
                </a:lnTo>
                <a:lnTo>
                  <a:pt x="446" y="1221"/>
                </a:lnTo>
                <a:lnTo>
                  <a:pt x="443" y="1249"/>
                </a:lnTo>
                <a:lnTo>
                  <a:pt x="457" y="1256"/>
                </a:lnTo>
                <a:lnTo>
                  <a:pt x="457" y="1275"/>
                </a:lnTo>
                <a:lnTo>
                  <a:pt x="457" y="1275"/>
                </a:lnTo>
                <a:lnTo>
                  <a:pt x="453" y="1277"/>
                </a:lnTo>
                <a:lnTo>
                  <a:pt x="452" y="1279"/>
                </a:lnTo>
                <a:lnTo>
                  <a:pt x="449" y="1281"/>
                </a:lnTo>
                <a:lnTo>
                  <a:pt x="449" y="1281"/>
                </a:lnTo>
                <a:lnTo>
                  <a:pt x="448" y="1284"/>
                </a:lnTo>
                <a:lnTo>
                  <a:pt x="446" y="1286"/>
                </a:lnTo>
                <a:lnTo>
                  <a:pt x="443" y="1287"/>
                </a:lnTo>
                <a:lnTo>
                  <a:pt x="393" y="1249"/>
                </a:lnTo>
                <a:lnTo>
                  <a:pt x="393" y="1230"/>
                </a:lnTo>
                <a:lnTo>
                  <a:pt x="393" y="1230"/>
                </a:lnTo>
                <a:lnTo>
                  <a:pt x="393" y="1230"/>
                </a:lnTo>
                <a:lnTo>
                  <a:pt x="396" y="1227"/>
                </a:lnTo>
                <a:lnTo>
                  <a:pt x="398" y="1221"/>
                </a:lnTo>
                <a:lnTo>
                  <a:pt x="399" y="1212"/>
                </a:lnTo>
                <a:lnTo>
                  <a:pt x="399" y="1212"/>
                </a:lnTo>
                <a:lnTo>
                  <a:pt x="402" y="1188"/>
                </a:lnTo>
                <a:lnTo>
                  <a:pt x="406" y="1151"/>
                </a:lnTo>
                <a:lnTo>
                  <a:pt x="411" y="1115"/>
                </a:lnTo>
                <a:lnTo>
                  <a:pt x="412" y="1103"/>
                </a:lnTo>
                <a:lnTo>
                  <a:pt x="411" y="1097"/>
                </a:lnTo>
                <a:lnTo>
                  <a:pt x="411" y="1097"/>
                </a:lnTo>
                <a:lnTo>
                  <a:pt x="411" y="1092"/>
                </a:lnTo>
                <a:lnTo>
                  <a:pt x="412" y="1083"/>
                </a:lnTo>
                <a:lnTo>
                  <a:pt x="417" y="1055"/>
                </a:lnTo>
                <a:lnTo>
                  <a:pt x="422" y="1028"/>
                </a:lnTo>
                <a:lnTo>
                  <a:pt x="424" y="1015"/>
                </a:lnTo>
                <a:lnTo>
                  <a:pt x="424" y="1015"/>
                </a:lnTo>
                <a:lnTo>
                  <a:pt x="439" y="1001"/>
                </a:lnTo>
                <a:lnTo>
                  <a:pt x="447" y="995"/>
                </a:lnTo>
                <a:lnTo>
                  <a:pt x="449" y="994"/>
                </a:lnTo>
                <a:lnTo>
                  <a:pt x="449" y="995"/>
                </a:lnTo>
                <a:lnTo>
                  <a:pt x="449" y="995"/>
                </a:lnTo>
                <a:close/>
                <a:moveTo>
                  <a:pt x="57" y="736"/>
                </a:moveTo>
                <a:lnTo>
                  <a:pt x="57" y="736"/>
                </a:lnTo>
                <a:lnTo>
                  <a:pt x="61" y="768"/>
                </a:lnTo>
                <a:lnTo>
                  <a:pt x="63" y="790"/>
                </a:lnTo>
                <a:lnTo>
                  <a:pt x="63" y="797"/>
                </a:lnTo>
                <a:lnTo>
                  <a:pt x="63" y="799"/>
                </a:lnTo>
                <a:lnTo>
                  <a:pt x="63" y="799"/>
                </a:lnTo>
                <a:lnTo>
                  <a:pt x="62" y="802"/>
                </a:lnTo>
                <a:lnTo>
                  <a:pt x="61" y="806"/>
                </a:lnTo>
                <a:lnTo>
                  <a:pt x="60" y="822"/>
                </a:lnTo>
                <a:lnTo>
                  <a:pt x="57" y="844"/>
                </a:lnTo>
                <a:lnTo>
                  <a:pt x="57" y="844"/>
                </a:lnTo>
                <a:lnTo>
                  <a:pt x="56" y="857"/>
                </a:lnTo>
                <a:lnTo>
                  <a:pt x="57" y="870"/>
                </a:lnTo>
                <a:lnTo>
                  <a:pt x="57" y="870"/>
                </a:lnTo>
                <a:lnTo>
                  <a:pt x="48" y="857"/>
                </a:lnTo>
                <a:lnTo>
                  <a:pt x="42" y="847"/>
                </a:lnTo>
                <a:lnTo>
                  <a:pt x="38" y="844"/>
                </a:lnTo>
                <a:lnTo>
                  <a:pt x="38" y="844"/>
                </a:lnTo>
                <a:lnTo>
                  <a:pt x="38" y="838"/>
                </a:lnTo>
                <a:lnTo>
                  <a:pt x="40" y="824"/>
                </a:lnTo>
                <a:lnTo>
                  <a:pt x="43" y="811"/>
                </a:lnTo>
                <a:lnTo>
                  <a:pt x="44" y="806"/>
                </a:lnTo>
                <a:lnTo>
                  <a:pt x="44" y="806"/>
                </a:lnTo>
                <a:lnTo>
                  <a:pt x="45" y="801"/>
                </a:lnTo>
                <a:lnTo>
                  <a:pt x="48" y="785"/>
                </a:lnTo>
                <a:lnTo>
                  <a:pt x="50" y="761"/>
                </a:lnTo>
                <a:lnTo>
                  <a:pt x="57" y="73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1">
            <a:extLst>
              <a:ext uri="{FF2B5EF4-FFF2-40B4-BE49-F238E27FC236}">
                <a16:creationId xmlns:a16="http://schemas.microsoft.com/office/drawing/2014/main" id="{1C8EFF74-5403-44AE-95DA-701536AD9AA3}"/>
              </a:ext>
            </a:extLst>
          </p:cNvPr>
          <p:cNvSpPr>
            <a:spLocks/>
          </p:cNvSpPr>
          <p:nvPr/>
        </p:nvSpPr>
        <p:spPr bwMode="auto">
          <a:xfrm>
            <a:off x="2792760" y="4721541"/>
            <a:ext cx="600924" cy="1582249"/>
          </a:xfrm>
          <a:custGeom>
            <a:avLst/>
            <a:gdLst>
              <a:gd name="T0" fmla="*/ 159 w 545"/>
              <a:gd name="T1" fmla="*/ 2 h 1435"/>
              <a:gd name="T2" fmla="*/ 103 w 545"/>
              <a:gd name="T3" fmla="*/ 12 h 1435"/>
              <a:gd name="T4" fmla="*/ 83 w 545"/>
              <a:gd name="T5" fmla="*/ 37 h 1435"/>
              <a:gd name="T6" fmla="*/ 68 w 545"/>
              <a:gd name="T7" fmla="*/ 63 h 1435"/>
              <a:gd name="T8" fmla="*/ 59 w 545"/>
              <a:gd name="T9" fmla="*/ 111 h 1435"/>
              <a:gd name="T10" fmla="*/ 116 w 545"/>
              <a:gd name="T11" fmla="*/ 190 h 1435"/>
              <a:gd name="T12" fmla="*/ 73 w 545"/>
              <a:gd name="T13" fmla="*/ 269 h 1435"/>
              <a:gd name="T14" fmla="*/ 6 w 545"/>
              <a:gd name="T15" fmla="*/ 368 h 1435"/>
              <a:gd name="T16" fmla="*/ 13 w 545"/>
              <a:gd name="T17" fmla="*/ 454 h 1435"/>
              <a:gd name="T18" fmla="*/ 56 w 545"/>
              <a:gd name="T19" fmla="*/ 534 h 1435"/>
              <a:gd name="T20" fmla="*/ 85 w 545"/>
              <a:gd name="T21" fmla="*/ 578 h 1435"/>
              <a:gd name="T22" fmla="*/ 128 w 545"/>
              <a:gd name="T23" fmla="*/ 684 h 1435"/>
              <a:gd name="T24" fmla="*/ 147 w 545"/>
              <a:gd name="T25" fmla="*/ 1002 h 1435"/>
              <a:gd name="T26" fmla="*/ 68 w 545"/>
              <a:gd name="T27" fmla="*/ 1179 h 1435"/>
              <a:gd name="T28" fmla="*/ 55 w 545"/>
              <a:gd name="T29" fmla="*/ 1288 h 1435"/>
              <a:gd name="T30" fmla="*/ 44 w 545"/>
              <a:gd name="T31" fmla="*/ 1376 h 1435"/>
              <a:gd name="T32" fmla="*/ 62 w 545"/>
              <a:gd name="T33" fmla="*/ 1431 h 1435"/>
              <a:gd name="T34" fmla="*/ 102 w 545"/>
              <a:gd name="T35" fmla="*/ 1425 h 1435"/>
              <a:gd name="T36" fmla="*/ 127 w 545"/>
              <a:gd name="T37" fmla="*/ 1353 h 1435"/>
              <a:gd name="T38" fmla="*/ 140 w 545"/>
              <a:gd name="T39" fmla="*/ 1289 h 1435"/>
              <a:gd name="T40" fmla="*/ 161 w 545"/>
              <a:gd name="T41" fmla="*/ 1236 h 1435"/>
              <a:gd name="T42" fmla="*/ 184 w 545"/>
              <a:gd name="T43" fmla="*/ 1186 h 1435"/>
              <a:gd name="T44" fmla="*/ 332 w 545"/>
              <a:gd name="T45" fmla="*/ 948 h 1435"/>
              <a:gd name="T46" fmla="*/ 350 w 545"/>
              <a:gd name="T47" fmla="*/ 1098 h 1435"/>
              <a:gd name="T48" fmla="*/ 365 w 545"/>
              <a:gd name="T49" fmla="*/ 1267 h 1435"/>
              <a:gd name="T50" fmla="*/ 364 w 545"/>
              <a:gd name="T51" fmla="*/ 1295 h 1435"/>
              <a:gd name="T52" fmla="*/ 361 w 545"/>
              <a:gd name="T53" fmla="*/ 1308 h 1435"/>
              <a:gd name="T54" fmla="*/ 374 w 545"/>
              <a:gd name="T55" fmla="*/ 1411 h 1435"/>
              <a:gd name="T56" fmla="*/ 521 w 545"/>
              <a:gd name="T57" fmla="*/ 1388 h 1435"/>
              <a:gd name="T58" fmla="*/ 545 w 545"/>
              <a:gd name="T59" fmla="*/ 1359 h 1435"/>
              <a:gd name="T60" fmla="*/ 498 w 545"/>
              <a:gd name="T61" fmla="*/ 1346 h 1435"/>
              <a:gd name="T62" fmla="*/ 474 w 545"/>
              <a:gd name="T63" fmla="*/ 1339 h 1435"/>
              <a:gd name="T64" fmla="*/ 448 w 545"/>
              <a:gd name="T65" fmla="*/ 1300 h 1435"/>
              <a:gd name="T66" fmla="*/ 468 w 545"/>
              <a:gd name="T67" fmla="*/ 1266 h 1435"/>
              <a:gd name="T68" fmla="*/ 464 w 545"/>
              <a:gd name="T69" fmla="*/ 1199 h 1435"/>
              <a:gd name="T70" fmla="*/ 466 w 545"/>
              <a:gd name="T71" fmla="*/ 998 h 1435"/>
              <a:gd name="T72" fmla="*/ 488 w 545"/>
              <a:gd name="T73" fmla="*/ 683 h 1435"/>
              <a:gd name="T74" fmla="*/ 429 w 545"/>
              <a:gd name="T75" fmla="*/ 555 h 1435"/>
              <a:gd name="T76" fmla="*/ 450 w 545"/>
              <a:gd name="T77" fmla="*/ 545 h 1435"/>
              <a:gd name="T78" fmla="*/ 486 w 545"/>
              <a:gd name="T79" fmla="*/ 483 h 1435"/>
              <a:gd name="T80" fmla="*/ 517 w 545"/>
              <a:gd name="T81" fmla="*/ 449 h 1435"/>
              <a:gd name="T82" fmla="*/ 498 w 545"/>
              <a:gd name="T83" fmla="*/ 415 h 1435"/>
              <a:gd name="T84" fmla="*/ 477 w 545"/>
              <a:gd name="T85" fmla="*/ 288 h 1435"/>
              <a:gd name="T86" fmla="*/ 452 w 545"/>
              <a:gd name="T87" fmla="*/ 198 h 1435"/>
              <a:gd name="T88" fmla="*/ 381 w 545"/>
              <a:gd name="T89" fmla="*/ 129 h 1435"/>
              <a:gd name="T90" fmla="*/ 405 w 545"/>
              <a:gd name="T91" fmla="*/ 91 h 1435"/>
              <a:gd name="T92" fmla="*/ 396 w 545"/>
              <a:gd name="T93" fmla="*/ 46 h 1435"/>
              <a:gd name="T94" fmla="*/ 386 w 545"/>
              <a:gd name="T95" fmla="*/ 14 h 1435"/>
              <a:gd name="T96" fmla="*/ 331 w 545"/>
              <a:gd name="T97" fmla="*/ 1 h 1435"/>
              <a:gd name="T98" fmla="*/ 289 w 545"/>
              <a:gd name="T99" fmla="*/ 26 h 1435"/>
              <a:gd name="T100" fmla="*/ 269 w 545"/>
              <a:gd name="T101" fmla="*/ 67 h 1435"/>
              <a:gd name="T102" fmla="*/ 276 w 545"/>
              <a:gd name="T103" fmla="*/ 94 h 1435"/>
              <a:gd name="T104" fmla="*/ 283 w 545"/>
              <a:gd name="T105" fmla="*/ 118 h 1435"/>
              <a:gd name="T106" fmla="*/ 277 w 545"/>
              <a:gd name="T107" fmla="*/ 174 h 1435"/>
              <a:gd name="T108" fmla="*/ 236 w 545"/>
              <a:gd name="T109" fmla="*/ 241 h 1435"/>
              <a:gd name="T110" fmla="*/ 244 w 545"/>
              <a:gd name="T111" fmla="*/ 178 h 1435"/>
              <a:gd name="T112" fmla="*/ 248 w 545"/>
              <a:gd name="T113" fmla="*/ 83 h 1435"/>
              <a:gd name="T114" fmla="*/ 225 w 545"/>
              <a:gd name="T115" fmla="*/ 43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5" h="1435">
                <a:moveTo>
                  <a:pt x="215" y="37"/>
                </a:moveTo>
                <a:lnTo>
                  <a:pt x="215" y="37"/>
                </a:lnTo>
                <a:lnTo>
                  <a:pt x="197" y="22"/>
                </a:lnTo>
                <a:lnTo>
                  <a:pt x="183" y="13"/>
                </a:lnTo>
                <a:lnTo>
                  <a:pt x="171" y="6"/>
                </a:lnTo>
                <a:lnTo>
                  <a:pt x="171" y="6"/>
                </a:lnTo>
                <a:lnTo>
                  <a:pt x="159" y="2"/>
                </a:lnTo>
                <a:lnTo>
                  <a:pt x="146" y="1"/>
                </a:lnTo>
                <a:lnTo>
                  <a:pt x="133" y="0"/>
                </a:lnTo>
                <a:lnTo>
                  <a:pt x="128" y="1"/>
                </a:lnTo>
                <a:lnTo>
                  <a:pt x="123" y="2"/>
                </a:lnTo>
                <a:lnTo>
                  <a:pt x="123" y="2"/>
                </a:lnTo>
                <a:lnTo>
                  <a:pt x="109" y="8"/>
                </a:lnTo>
                <a:lnTo>
                  <a:pt x="103" y="12"/>
                </a:lnTo>
                <a:lnTo>
                  <a:pt x="99" y="16"/>
                </a:lnTo>
                <a:lnTo>
                  <a:pt x="99" y="16"/>
                </a:lnTo>
                <a:lnTo>
                  <a:pt x="92" y="27"/>
                </a:lnTo>
                <a:lnTo>
                  <a:pt x="87" y="32"/>
                </a:lnTo>
                <a:lnTo>
                  <a:pt x="85" y="34"/>
                </a:lnTo>
                <a:lnTo>
                  <a:pt x="83" y="37"/>
                </a:lnTo>
                <a:lnTo>
                  <a:pt x="83" y="37"/>
                </a:lnTo>
                <a:lnTo>
                  <a:pt x="79" y="38"/>
                </a:lnTo>
                <a:lnTo>
                  <a:pt x="77" y="40"/>
                </a:lnTo>
                <a:lnTo>
                  <a:pt x="72" y="46"/>
                </a:lnTo>
                <a:lnTo>
                  <a:pt x="68" y="53"/>
                </a:lnTo>
                <a:lnTo>
                  <a:pt x="68" y="53"/>
                </a:lnTo>
                <a:lnTo>
                  <a:pt x="69" y="58"/>
                </a:lnTo>
                <a:lnTo>
                  <a:pt x="68" y="63"/>
                </a:lnTo>
                <a:lnTo>
                  <a:pt x="67" y="65"/>
                </a:lnTo>
                <a:lnTo>
                  <a:pt x="65" y="67"/>
                </a:lnTo>
                <a:lnTo>
                  <a:pt x="65" y="67"/>
                </a:lnTo>
                <a:lnTo>
                  <a:pt x="63" y="70"/>
                </a:lnTo>
                <a:lnTo>
                  <a:pt x="61" y="75"/>
                </a:lnTo>
                <a:lnTo>
                  <a:pt x="60" y="89"/>
                </a:lnTo>
                <a:lnTo>
                  <a:pt x="59" y="111"/>
                </a:lnTo>
                <a:lnTo>
                  <a:pt x="59" y="111"/>
                </a:lnTo>
                <a:lnTo>
                  <a:pt x="65" y="124"/>
                </a:lnTo>
                <a:lnTo>
                  <a:pt x="77" y="147"/>
                </a:lnTo>
                <a:lnTo>
                  <a:pt x="96" y="179"/>
                </a:lnTo>
                <a:lnTo>
                  <a:pt x="96" y="179"/>
                </a:lnTo>
                <a:lnTo>
                  <a:pt x="108" y="186"/>
                </a:lnTo>
                <a:lnTo>
                  <a:pt x="116" y="190"/>
                </a:lnTo>
                <a:lnTo>
                  <a:pt x="120" y="193"/>
                </a:lnTo>
                <a:lnTo>
                  <a:pt x="120" y="193"/>
                </a:lnTo>
                <a:lnTo>
                  <a:pt x="123" y="210"/>
                </a:lnTo>
                <a:lnTo>
                  <a:pt x="130" y="227"/>
                </a:lnTo>
                <a:lnTo>
                  <a:pt x="106" y="251"/>
                </a:lnTo>
                <a:lnTo>
                  <a:pt x="106" y="251"/>
                </a:lnTo>
                <a:lnTo>
                  <a:pt x="73" y="269"/>
                </a:lnTo>
                <a:lnTo>
                  <a:pt x="49" y="282"/>
                </a:lnTo>
                <a:lnTo>
                  <a:pt x="35" y="293"/>
                </a:lnTo>
                <a:lnTo>
                  <a:pt x="35" y="293"/>
                </a:lnTo>
                <a:lnTo>
                  <a:pt x="31" y="297"/>
                </a:lnTo>
                <a:lnTo>
                  <a:pt x="26" y="308"/>
                </a:lnTo>
                <a:lnTo>
                  <a:pt x="16" y="338"/>
                </a:lnTo>
                <a:lnTo>
                  <a:pt x="6" y="368"/>
                </a:lnTo>
                <a:lnTo>
                  <a:pt x="0" y="387"/>
                </a:lnTo>
                <a:lnTo>
                  <a:pt x="0" y="387"/>
                </a:lnTo>
                <a:lnTo>
                  <a:pt x="0" y="394"/>
                </a:lnTo>
                <a:lnTo>
                  <a:pt x="1" y="403"/>
                </a:lnTo>
                <a:lnTo>
                  <a:pt x="6" y="423"/>
                </a:lnTo>
                <a:lnTo>
                  <a:pt x="11" y="445"/>
                </a:lnTo>
                <a:lnTo>
                  <a:pt x="13" y="454"/>
                </a:lnTo>
                <a:lnTo>
                  <a:pt x="14" y="462"/>
                </a:lnTo>
                <a:lnTo>
                  <a:pt x="14" y="462"/>
                </a:lnTo>
                <a:lnTo>
                  <a:pt x="14" y="485"/>
                </a:lnTo>
                <a:lnTo>
                  <a:pt x="14" y="494"/>
                </a:lnTo>
                <a:lnTo>
                  <a:pt x="48" y="510"/>
                </a:lnTo>
                <a:lnTo>
                  <a:pt x="48" y="510"/>
                </a:lnTo>
                <a:lnTo>
                  <a:pt x="56" y="534"/>
                </a:lnTo>
                <a:lnTo>
                  <a:pt x="63" y="553"/>
                </a:lnTo>
                <a:lnTo>
                  <a:pt x="68" y="562"/>
                </a:lnTo>
                <a:lnTo>
                  <a:pt x="72" y="569"/>
                </a:lnTo>
                <a:lnTo>
                  <a:pt x="72" y="569"/>
                </a:lnTo>
                <a:lnTo>
                  <a:pt x="77" y="572"/>
                </a:lnTo>
                <a:lnTo>
                  <a:pt x="80" y="576"/>
                </a:lnTo>
                <a:lnTo>
                  <a:pt x="85" y="578"/>
                </a:lnTo>
                <a:lnTo>
                  <a:pt x="90" y="581"/>
                </a:lnTo>
                <a:lnTo>
                  <a:pt x="97" y="582"/>
                </a:lnTo>
                <a:lnTo>
                  <a:pt x="99" y="582"/>
                </a:lnTo>
                <a:lnTo>
                  <a:pt x="99" y="582"/>
                </a:lnTo>
                <a:lnTo>
                  <a:pt x="114" y="629"/>
                </a:lnTo>
                <a:lnTo>
                  <a:pt x="124" y="667"/>
                </a:lnTo>
                <a:lnTo>
                  <a:pt x="128" y="684"/>
                </a:lnTo>
                <a:lnTo>
                  <a:pt x="130" y="698"/>
                </a:lnTo>
                <a:lnTo>
                  <a:pt x="130" y="698"/>
                </a:lnTo>
                <a:lnTo>
                  <a:pt x="130" y="724"/>
                </a:lnTo>
                <a:lnTo>
                  <a:pt x="129" y="752"/>
                </a:lnTo>
                <a:lnTo>
                  <a:pt x="127" y="783"/>
                </a:lnTo>
                <a:lnTo>
                  <a:pt x="151" y="801"/>
                </a:lnTo>
                <a:lnTo>
                  <a:pt x="147" y="1002"/>
                </a:lnTo>
                <a:lnTo>
                  <a:pt x="147" y="1002"/>
                </a:lnTo>
                <a:lnTo>
                  <a:pt x="124" y="1044"/>
                </a:lnTo>
                <a:lnTo>
                  <a:pt x="96" y="1100"/>
                </a:lnTo>
                <a:lnTo>
                  <a:pt x="96" y="1100"/>
                </a:lnTo>
                <a:lnTo>
                  <a:pt x="88" y="1120"/>
                </a:lnTo>
                <a:lnTo>
                  <a:pt x="79" y="1147"/>
                </a:lnTo>
                <a:lnTo>
                  <a:pt x="68" y="1179"/>
                </a:lnTo>
                <a:lnTo>
                  <a:pt x="72" y="1192"/>
                </a:lnTo>
                <a:lnTo>
                  <a:pt x="83" y="1206"/>
                </a:lnTo>
                <a:lnTo>
                  <a:pt x="83" y="1206"/>
                </a:lnTo>
                <a:lnTo>
                  <a:pt x="73" y="1237"/>
                </a:lnTo>
                <a:lnTo>
                  <a:pt x="63" y="1265"/>
                </a:lnTo>
                <a:lnTo>
                  <a:pt x="55" y="1288"/>
                </a:lnTo>
                <a:lnTo>
                  <a:pt x="55" y="1288"/>
                </a:lnTo>
                <a:lnTo>
                  <a:pt x="51" y="1298"/>
                </a:lnTo>
                <a:lnTo>
                  <a:pt x="49" y="1308"/>
                </a:lnTo>
                <a:lnTo>
                  <a:pt x="45" y="1330"/>
                </a:lnTo>
                <a:lnTo>
                  <a:pt x="44" y="1348"/>
                </a:lnTo>
                <a:lnTo>
                  <a:pt x="44" y="1359"/>
                </a:lnTo>
                <a:lnTo>
                  <a:pt x="44" y="1359"/>
                </a:lnTo>
                <a:lnTo>
                  <a:pt x="44" y="1376"/>
                </a:lnTo>
                <a:lnTo>
                  <a:pt x="44" y="1388"/>
                </a:lnTo>
                <a:lnTo>
                  <a:pt x="44" y="1401"/>
                </a:lnTo>
                <a:lnTo>
                  <a:pt x="48" y="1413"/>
                </a:lnTo>
                <a:lnTo>
                  <a:pt x="50" y="1419"/>
                </a:lnTo>
                <a:lnTo>
                  <a:pt x="53" y="1424"/>
                </a:lnTo>
                <a:lnTo>
                  <a:pt x="57" y="1429"/>
                </a:lnTo>
                <a:lnTo>
                  <a:pt x="62" y="1431"/>
                </a:lnTo>
                <a:lnTo>
                  <a:pt x="68" y="1434"/>
                </a:lnTo>
                <a:lnTo>
                  <a:pt x="75" y="1435"/>
                </a:lnTo>
                <a:lnTo>
                  <a:pt x="75" y="1435"/>
                </a:lnTo>
                <a:lnTo>
                  <a:pt x="83" y="1435"/>
                </a:lnTo>
                <a:lnTo>
                  <a:pt x="90" y="1432"/>
                </a:lnTo>
                <a:lnTo>
                  <a:pt x="96" y="1429"/>
                </a:lnTo>
                <a:lnTo>
                  <a:pt x="102" y="1425"/>
                </a:lnTo>
                <a:lnTo>
                  <a:pt x="106" y="1420"/>
                </a:lnTo>
                <a:lnTo>
                  <a:pt x="110" y="1414"/>
                </a:lnTo>
                <a:lnTo>
                  <a:pt x="117" y="1401"/>
                </a:lnTo>
                <a:lnTo>
                  <a:pt x="122" y="1388"/>
                </a:lnTo>
                <a:lnTo>
                  <a:pt x="126" y="1374"/>
                </a:lnTo>
                <a:lnTo>
                  <a:pt x="127" y="1362"/>
                </a:lnTo>
                <a:lnTo>
                  <a:pt x="127" y="1353"/>
                </a:lnTo>
                <a:lnTo>
                  <a:pt x="127" y="1353"/>
                </a:lnTo>
                <a:lnTo>
                  <a:pt x="127" y="1345"/>
                </a:lnTo>
                <a:lnTo>
                  <a:pt x="127" y="1338"/>
                </a:lnTo>
                <a:lnTo>
                  <a:pt x="130" y="1321"/>
                </a:lnTo>
                <a:lnTo>
                  <a:pt x="136" y="1298"/>
                </a:lnTo>
                <a:lnTo>
                  <a:pt x="136" y="1298"/>
                </a:lnTo>
                <a:lnTo>
                  <a:pt x="140" y="1289"/>
                </a:lnTo>
                <a:lnTo>
                  <a:pt x="146" y="1275"/>
                </a:lnTo>
                <a:lnTo>
                  <a:pt x="157" y="1251"/>
                </a:lnTo>
                <a:lnTo>
                  <a:pt x="157" y="1251"/>
                </a:lnTo>
                <a:lnTo>
                  <a:pt x="160" y="1240"/>
                </a:lnTo>
                <a:lnTo>
                  <a:pt x="160" y="1237"/>
                </a:lnTo>
                <a:lnTo>
                  <a:pt x="160" y="1237"/>
                </a:lnTo>
                <a:lnTo>
                  <a:pt x="161" y="1236"/>
                </a:lnTo>
                <a:lnTo>
                  <a:pt x="164" y="1234"/>
                </a:lnTo>
                <a:lnTo>
                  <a:pt x="169" y="1227"/>
                </a:lnTo>
                <a:lnTo>
                  <a:pt x="175" y="1214"/>
                </a:lnTo>
                <a:lnTo>
                  <a:pt x="175" y="1214"/>
                </a:lnTo>
                <a:lnTo>
                  <a:pt x="181" y="1194"/>
                </a:lnTo>
                <a:lnTo>
                  <a:pt x="184" y="1186"/>
                </a:lnTo>
                <a:lnTo>
                  <a:pt x="184" y="1186"/>
                </a:lnTo>
                <a:lnTo>
                  <a:pt x="286" y="1022"/>
                </a:lnTo>
                <a:lnTo>
                  <a:pt x="286" y="1022"/>
                </a:lnTo>
                <a:lnTo>
                  <a:pt x="304" y="958"/>
                </a:lnTo>
                <a:lnTo>
                  <a:pt x="304" y="958"/>
                </a:lnTo>
                <a:lnTo>
                  <a:pt x="321" y="879"/>
                </a:lnTo>
                <a:lnTo>
                  <a:pt x="321" y="879"/>
                </a:lnTo>
                <a:lnTo>
                  <a:pt x="332" y="948"/>
                </a:lnTo>
                <a:lnTo>
                  <a:pt x="341" y="1001"/>
                </a:lnTo>
                <a:lnTo>
                  <a:pt x="348" y="1032"/>
                </a:lnTo>
                <a:lnTo>
                  <a:pt x="348" y="1032"/>
                </a:lnTo>
                <a:lnTo>
                  <a:pt x="350" y="1047"/>
                </a:lnTo>
                <a:lnTo>
                  <a:pt x="352" y="1064"/>
                </a:lnTo>
                <a:lnTo>
                  <a:pt x="350" y="1098"/>
                </a:lnTo>
                <a:lnTo>
                  <a:pt x="350" y="1098"/>
                </a:lnTo>
                <a:lnTo>
                  <a:pt x="353" y="1167"/>
                </a:lnTo>
                <a:lnTo>
                  <a:pt x="354" y="1223"/>
                </a:lnTo>
                <a:lnTo>
                  <a:pt x="354" y="1223"/>
                </a:lnTo>
                <a:lnTo>
                  <a:pt x="360" y="1242"/>
                </a:lnTo>
                <a:lnTo>
                  <a:pt x="364" y="1255"/>
                </a:lnTo>
                <a:lnTo>
                  <a:pt x="365" y="1267"/>
                </a:lnTo>
                <a:lnTo>
                  <a:pt x="365" y="1267"/>
                </a:lnTo>
                <a:lnTo>
                  <a:pt x="364" y="1277"/>
                </a:lnTo>
                <a:lnTo>
                  <a:pt x="362" y="1284"/>
                </a:lnTo>
                <a:lnTo>
                  <a:pt x="361" y="1290"/>
                </a:lnTo>
                <a:lnTo>
                  <a:pt x="361" y="1291"/>
                </a:lnTo>
                <a:lnTo>
                  <a:pt x="361" y="1291"/>
                </a:lnTo>
                <a:lnTo>
                  <a:pt x="362" y="1292"/>
                </a:lnTo>
                <a:lnTo>
                  <a:pt x="364" y="1295"/>
                </a:lnTo>
                <a:lnTo>
                  <a:pt x="365" y="1297"/>
                </a:lnTo>
                <a:lnTo>
                  <a:pt x="365" y="1298"/>
                </a:lnTo>
                <a:lnTo>
                  <a:pt x="365" y="1298"/>
                </a:lnTo>
                <a:lnTo>
                  <a:pt x="365" y="1298"/>
                </a:lnTo>
                <a:lnTo>
                  <a:pt x="364" y="1300"/>
                </a:lnTo>
                <a:lnTo>
                  <a:pt x="362" y="1303"/>
                </a:lnTo>
                <a:lnTo>
                  <a:pt x="361" y="1308"/>
                </a:lnTo>
                <a:lnTo>
                  <a:pt x="361" y="1308"/>
                </a:lnTo>
                <a:lnTo>
                  <a:pt x="364" y="1358"/>
                </a:lnTo>
                <a:lnTo>
                  <a:pt x="366" y="1394"/>
                </a:lnTo>
                <a:lnTo>
                  <a:pt x="367" y="1406"/>
                </a:lnTo>
                <a:lnTo>
                  <a:pt x="368" y="1411"/>
                </a:lnTo>
                <a:lnTo>
                  <a:pt x="368" y="1411"/>
                </a:lnTo>
                <a:lnTo>
                  <a:pt x="374" y="1411"/>
                </a:lnTo>
                <a:lnTo>
                  <a:pt x="391" y="1410"/>
                </a:lnTo>
                <a:lnTo>
                  <a:pt x="440" y="1405"/>
                </a:lnTo>
                <a:lnTo>
                  <a:pt x="489" y="1399"/>
                </a:lnTo>
                <a:lnTo>
                  <a:pt x="507" y="1395"/>
                </a:lnTo>
                <a:lnTo>
                  <a:pt x="514" y="1394"/>
                </a:lnTo>
                <a:lnTo>
                  <a:pt x="514" y="1394"/>
                </a:lnTo>
                <a:lnTo>
                  <a:pt x="521" y="1388"/>
                </a:lnTo>
                <a:lnTo>
                  <a:pt x="533" y="1380"/>
                </a:lnTo>
                <a:lnTo>
                  <a:pt x="538" y="1375"/>
                </a:lnTo>
                <a:lnTo>
                  <a:pt x="543" y="1370"/>
                </a:lnTo>
                <a:lnTo>
                  <a:pt x="545" y="1364"/>
                </a:lnTo>
                <a:lnTo>
                  <a:pt x="545" y="1362"/>
                </a:lnTo>
                <a:lnTo>
                  <a:pt x="545" y="1359"/>
                </a:lnTo>
                <a:lnTo>
                  <a:pt x="545" y="1359"/>
                </a:lnTo>
                <a:lnTo>
                  <a:pt x="544" y="1357"/>
                </a:lnTo>
                <a:lnTo>
                  <a:pt x="542" y="1356"/>
                </a:lnTo>
                <a:lnTo>
                  <a:pt x="536" y="1352"/>
                </a:lnTo>
                <a:lnTo>
                  <a:pt x="529" y="1350"/>
                </a:lnTo>
                <a:lnTo>
                  <a:pt x="520" y="1349"/>
                </a:lnTo>
                <a:lnTo>
                  <a:pt x="505" y="1346"/>
                </a:lnTo>
                <a:lnTo>
                  <a:pt x="498" y="1346"/>
                </a:lnTo>
                <a:lnTo>
                  <a:pt x="498" y="1346"/>
                </a:lnTo>
                <a:lnTo>
                  <a:pt x="494" y="1346"/>
                </a:lnTo>
                <a:lnTo>
                  <a:pt x="487" y="1346"/>
                </a:lnTo>
                <a:lnTo>
                  <a:pt x="480" y="1344"/>
                </a:lnTo>
                <a:lnTo>
                  <a:pt x="476" y="1342"/>
                </a:lnTo>
                <a:lnTo>
                  <a:pt x="474" y="1339"/>
                </a:lnTo>
                <a:lnTo>
                  <a:pt x="474" y="1339"/>
                </a:lnTo>
                <a:lnTo>
                  <a:pt x="464" y="1326"/>
                </a:lnTo>
                <a:lnTo>
                  <a:pt x="457" y="1315"/>
                </a:lnTo>
                <a:lnTo>
                  <a:pt x="457" y="1315"/>
                </a:lnTo>
                <a:lnTo>
                  <a:pt x="452" y="1310"/>
                </a:lnTo>
                <a:lnTo>
                  <a:pt x="450" y="1308"/>
                </a:lnTo>
                <a:lnTo>
                  <a:pt x="450" y="1308"/>
                </a:lnTo>
                <a:lnTo>
                  <a:pt x="448" y="1300"/>
                </a:lnTo>
                <a:lnTo>
                  <a:pt x="448" y="1292"/>
                </a:lnTo>
                <a:lnTo>
                  <a:pt x="450" y="1288"/>
                </a:lnTo>
                <a:lnTo>
                  <a:pt x="450" y="1288"/>
                </a:lnTo>
                <a:lnTo>
                  <a:pt x="456" y="1282"/>
                </a:lnTo>
                <a:lnTo>
                  <a:pt x="463" y="1271"/>
                </a:lnTo>
                <a:lnTo>
                  <a:pt x="463" y="1271"/>
                </a:lnTo>
                <a:lnTo>
                  <a:pt x="468" y="1266"/>
                </a:lnTo>
                <a:lnTo>
                  <a:pt x="471" y="1263"/>
                </a:lnTo>
                <a:lnTo>
                  <a:pt x="474" y="1259"/>
                </a:lnTo>
                <a:lnTo>
                  <a:pt x="474" y="1257"/>
                </a:lnTo>
                <a:lnTo>
                  <a:pt x="474" y="1254"/>
                </a:lnTo>
                <a:lnTo>
                  <a:pt x="474" y="1254"/>
                </a:lnTo>
                <a:lnTo>
                  <a:pt x="468" y="1220"/>
                </a:lnTo>
                <a:lnTo>
                  <a:pt x="464" y="1199"/>
                </a:lnTo>
                <a:lnTo>
                  <a:pt x="463" y="1190"/>
                </a:lnTo>
                <a:lnTo>
                  <a:pt x="463" y="1190"/>
                </a:lnTo>
                <a:lnTo>
                  <a:pt x="465" y="1127"/>
                </a:lnTo>
                <a:lnTo>
                  <a:pt x="466" y="1066"/>
                </a:lnTo>
                <a:lnTo>
                  <a:pt x="466" y="1066"/>
                </a:lnTo>
                <a:lnTo>
                  <a:pt x="466" y="1032"/>
                </a:lnTo>
                <a:lnTo>
                  <a:pt x="466" y="998"/>
                </a:lnTo>
                <a:lnTo>
                  <a:pt x="466" y="998"/>
                </a:lnTo>
                <a:lnTo>
                  <a:pt x="463" y="759"/>
                </a:lnTo>
                <a:lnTo>
                  <a:pt x="463" y="732"/>
                </a:lnTo>
                <a:lnTo>
                  <a:pt x="505" y="705"/>
                </a:lnTo>
                <a:lnTo>
                  <a:pt x="505" y="705"/>
                </a:lnTo>
                <a:lnTo>
                  <a:pt x="499" y="698"/>
                </a:lnTo>
                <a:lnTo>
                  <a:pt x="488" y="683"/>
                </a:lnTo>
                <a:lnTo>
                  <a:pt x="474" y="660"/>
                </a:lnTo>
                <a:lnTo>
                  <a:pt x="468" y="648"/>
                </a:lnTo>
                <a:lnTo>
                  <a:pt x="463" y="637"/>
                </a:lnTo>
                <a:lnTo>
                  <a:pt x="463" y="637"/>
                </a:lnTo>
                <a:lnTo>
                  <a:pt x="453" y="611"/>
                </a:lnTo>
                <a:lnTo>
                  <a:pt x="442" y="584"/>
                </a:lnTo>
                <a:lnTo>
                  <a:pt x="429" y="555"/>
                </a:lnTo>
                <a:lnTo>
                  <a:pt x="429" y="555"/>
                </a:lnTo>
                <a:lnTo>
                  <a:pt x="433" y="556"/>
                </a:lnTo>
                <a:lnTo>
                  <a:pt x="440" y="556"/>
                </a:lnTo>
                <a:lnTo>
                  <a:pt x="444" y="555"/>
                </a:lnTo>
                <a:lnTo>
                  <a:pt x="447" y="552"/>
                </a:lnTo>
                <a:lnTo>
                  <a:pt x="450" y="550"/>
                </a:lnTo>
                <a:lnTo>
                  <a:pt x="450" y="545"/>
                </a:lnTo>
                <a:lnTo>
                  <a:pt x="450" y="545"/>
                </a:lnTo>
                <a:lnTo>
                  <a:pt x="447" y="532"/>
                </a:lnTo>
                <a:lnTo>
                  <a:pt x="444" y="519"/>
                </a:lnTo>
                <a:lnTo>
                  <a:pt x="439" y="503"/>
                </a:lnTo>
                <a:lnTo>
                  <a:pt x="439" y="503"/>
                </a:lnTo>
                <a:lnTo>
                  <a:pt x="465" y="492"/>
                </a:lnTo>
                <a:lnTo>
                  <a:pt x="486" y="483"/>
                </a:lnTo>
                <a:lnTo>
                  <a:pt x="494" y="478"/>
                </a:lnTo>
                <a:lnTo>
                  <a:pt x="501" y="473"/>
                </a:lnTo>
                <a:lnTo>
                  <a:pt x="501" y="473"/>
                </a:lnTo>
                <a:lnTo>
                  <a:pt x="509" y="464"/>
                </a:lnTo>
                <a:lnTo>
                  <a:pt x="513" y="459"/>
                </a:lnTo>
                <a:lnTo>
                  <a:pt x="515" y="454"/>
                </a:lnTo>
                <a:lnTo>
                  <a:pt x="517" y="449"/>
                </a:lnTo>
                <a:lnTo>
                  <a:pt x="518" y="445"/>
                </a:lnTo>
                <a:lnTo>
                  <a:pt x="517" y="440"/>
                </a:lnTo>
                <a:lnTo>
                  <a:pt x="514" y="435"/>
                </a:lnTo>
                <a:lnTo>
                  <a:pt x="514" y="435"/>
                </a:lnTo>
                <a:lnTo>
                  <a:pt x="508" y="427"/>
                </a:lnTo>
                <a:lnTo>
                  <a:pt x="503" y="421"/>
                </a:lnTo>
                <a:lnTo>
                  <a:pt x="498" y="415"/>
                </a:lnTo>
                <a:lnTo>
                  <a:pt x="505" y="401"/>
                </a:lnTo>
                <a:lnTo>
                  <a:pt x="477" y="367"/>
                </a:lnTo>
                <a:lnTo>
                  <a:pt x="477" y="367"/>
                </a:lnTo>
                <a:lnTo>
                  <a:pt x="478" y="356"/>
                </a:lnTo>
                <a:lnTo>
                  <a:pt x="478" y="326"/>
                </a:lnTo>
                <a:lnTo>
                  <a:pt x="478" y="308"/>
                </a:lnTo>
                <a:lnTo>
                  <a:pt x="477" y="288"/>
                </a:lnTo>
                <a:lnTo>
                  <a:pt x="475" y="268"/>
                </a:lnTo>
                <a:lnTo>
                  <a:pt x="470" y="247"/>
                </a:lnTo>
                <a:lnTo>
                  <a:pt x="470" y="247"/>
                </a:lnTo>
                <a:lnTo>
                  <a:pt x="462" y="218"/>
                </a:lnTo>
                <a:lnTo>
                  <a:pt x="458" y="209"/>
                </a:lnTo>
                <a:lnTo>
                  <a:pt x="454" y="203"/>
                </a:lnTo>
                <a:lnTo>
                  <a:pt x="452" y="198"/>
                </a:lnTo>
                <a:lnTo>
                  <a:pt x="448" y="196"/>
                </a:lnTo>
                <a:lnTo>
                  <a:pt x="439" y="190"/>
                </a:lnTo>
                <a:lnTo>
                  <a:pt x="439" y="190"/>
                </a:lnTo>
                <a:lnTo>
                  <a:pt x="411" y="174"/>
                </a:lnTo>
                <a:lnTo>
                  <a:pt x="395" y="166"/>
                </a:lnTo>
                <a:lnTo>
                  <a:pt x="389" y="162"/>
                </a:lnTo>
                <a:lnTo>
                  <a:pt x="381" y="129"/>
                </a:lnTo>
                <a:lnTo>
                  <a:pt x="389" y="118"/>
                </a:lnTo>
                <a:lnTo>
                  <a:pt x="389" y="118"/>
                </a:lnTo>
                <a:lnTo>
                  <a:pt x="391" y="116"/>
                </a:lnTo>
                <a:lnTo>
                  <a:pt x="398" y="108"/>
                </a:lnTo>
                <a:lnTo>
                  <a:pt x="404" y="99"/>
                </a:lnTo>
                <a:lnTo>
                  <a:pt x="405" y="95"/>
                </a:lnTo>
                <a:lnTo>
                  <a:pt x="405" y="91"/>
                </a:lnTo>
                <a:lnTo>
                  <a:pt x="405" y="91"/>
                </a:lnTo>
                <a:lnTo>
                  <a:pt x="403" y="86"/>
                </a:lnTo>
                <a:lnTo>
                  <a:pt x="401" y="82"/>
                </a:lnTo>
                <a:lnTo>
                  <a:pt x="398" y="81"/>
                </a:lnTo>
                <a:lnTo>
                  <a:pt x="398" y="81"/>
                </a:lnTo>
                <a:lnTo>
                  <a:pt x="397" y="61"/>
                </a:lnTo>
                <a:lnTo>
                  <a:pt x="396" y="46"/>
                </a:lnTo>
                <a:lnTo>
                  <a:pt x="395" y="37"/>
                </a:lnTo>
                <a:lnTo>
                  <a:pt x="395" y="37"/>
                </a:lnTo>
                <a:lnTo>
                  <a:pt x="395" y="30"/>
                </a:lnTo>
                <a:lnTo>
                  <a:pt x="395" y="26"/>
                </a:lnTo>
                <a:lnTo>
                  <a:pt x="392" y="22"/>
                </a:lnTo>
                <a:lnTo>
                  <a:pt x="390" y="18"/>
                </a:lnTo>
                <a:lnTo>
                  <a:pt x="386" y="14"/>
                </a:lnTo>
                <a:lnTo>
                  <a:pt x="381" y="12"/>
                </a:lnTo>
                <a:lnTo>
                  <a:pt x="374" y="9"/>
                </a:lnTo>
                <a:lnTo>
                  <a:pt x="374" y="9"/>
                </a:lnTo>
                <a:lnTo>
                  <a:pt x="348" y="1"/>
                </a:lnTo>
                <a:lnTo>
                  <a:pt x="342" y="0"/>
                </a:lnTo>
                <a:lnTo>
                  <a:pt x="336" y="0"/>
                </a:lnTo>
                <a:lnTo>
                  <a:pt x="331" y="1"/>
                </a:lnTo>
                <a:lnTo>
                  <a:pt x="328" y="2"/>
                </a:lnTo>
                <a:lnTo>
                  <a:pt x="328" y="2"/>
                </a:lnTo>
                <a:lnTo>
                  <a:pt x="321" y="7"/>
                </a:lnTo>
                <a:lnTo>
                  <a:pt x="316" y="10"/>
                </a:lnTo>
                <a:lnTo>
                  <a:pt x="310" y="16"/>
                </a:lnTo>
                <a:lnTo>
                  <a:pt x="289" y="26"/>
                </a:lnTo>
                <a:lnTo>
                  <a:pt x="289" y="26"/>
                </a:lnTo>
                <a:lnTo>
                  <a:pt x="280" y="31"/>
                </a:lnTo>
                <a:lnTo>
                  <a:pt x="276" y="34"/>
                </a:lnTo>
                <a:lnTo>
                  <a:pt x="273" y="39"/>
                </a:lnTo>
                <a:lnTo>
                  <a:pt x="273" y="39"/>
                </a:lnTo>
                <a:lnTo>
                  <a:pt x="270" y="46"/>
                </a:lnTo>
                <a:lnTo>
                  <a:pt x="270" y="55"/>
                </a:lnTo>
                <a:lnTo>
                  <a:pt x="269" y="67"/>
                </a:lnTo>
                <a:lnTo>
                  <a:pt x="269" y="67"/>
                </a:lnTo>
                <a:lnTo>
                  <a:pt x="269" y="71"/>
                </a:lnTo>
                <a:lnTo>
                  <a:pt x="270" y="75"/>
                </a:lnTo>
                <a:lnTo>
                  <a:pt x="273" y="81"/>
                </a:lnTo>
                <a:lnTo>
                  <a:pt x="273" y="81"/>
                </a:lnTo>
                <a:lnTo>
                  <a:pt x="276" y="94"/>
                </a:lnTo>
                <a:lnTo>
                  <a:pt x="276" y="94"/>
                </a:lnTo>
                <a:lnTo>
                  <a:pt x="277" y="96"/>
                </a:lnTo>
                <a:lnTo>
                  <a:pt x="280" y="101"/>
                </a:lnTo>
                <a:lnTo>
                  <a:pt x="280" y="101"/>
                </a:lnTo>
                <a:lnTo>
                  <a:pt x="280" y="108"/>
                </a:lnTo>
                <a:lnTo>
                  <a:pt x="281" y="113"/>
                </a:lnTo>
                <a:lnTo>
                  <a:pt x="283" y="118"/>
                </a:lnTo>
                <a:lnTo>
                  <a:pt x="283" y="118"/>
                </a:lnTo>
                <a:lnTo>
                  <a:pt x="287" y="123"/>
                </a:lnTo>
                <a:lnTo>
                  <a:pt x="293" y="129"/>
                </a:lnTo>
                <a:lnTo>
                  <a:pt x="300" y="135"/>
                </a:lnTo>
                <a:lnTo>
                  <a:pt x="304" y="155"/>
                </a:lnTo>
                <a:lnTo>
                  <a:pt x="304" y="155"/>
                </a:lnTo>
                <a:lnTo>
                  <a:pt x="288" y="166"/>
                </a:lnTo>
                <a:lnTo>
                  <a:pt x="277" y="174"/>
                </a:lnTo>
                <a:lnTo>
                  <a:pt x="274" y="178"/>
                </a:lnTo>
                <a:lnTo>
                  <a:pt x="273" y="179"/>
                </a:lnTo>
                <a:lnTo>
                  <a:pt x="273" y="179"/>
                </a:lnTo>
                <a:lnTo>
                  <a:pt x="271" y="197"/>
                </a:lnTo>
                <a:lnTo>
                  <a:pt x="269" y="214"/>
                </a:lnTo>
                <a:lnTo>
                  <a:pt x="256" y="241"/>
                </a:lnTo>
                <a:lnTo>
                  <a:pt x="236" y="241"/>
                </a:lnTo>
                <a:lnTo>
                  <a:pt x="236" y="197"/>
                </a:lnTo>
                <a:lnTo>
                  <a:pt x="236" y="197"/>
                </a:lnTo>
                <a:lnTo>
                  <a:pt x="237" y="192"/>
                </a:lnTo>
                <a:lnTo>
                  <a:pt x="242" y="186"/>
                </a:lnTo>
                <a:lnTo>
                  <a:pt x="242" y="186"/>
                </a:lnTo>
                <a:lnTo>
                  <a:pt x="243" y="184"/>
                </a:lnTo>
                <a:lnTo>
                  <a:pt x="244" y="178"/>
                </a:lnTo>
                <a:lnTo>
                  <a:pt x="245" y="162"/>
                </a:lnTo>
                <a:lnTo>
                  <a:pt x="245" y="138"/>
                </a:lnTo>
                <a:lnTo>
                  <a:pt x="245" y="138"/>
                </a:lnTo>
                <a:lnTo>
                  <a:pt x="248" y="120"/>
                </a:lnTo>
                <a:lnTo>
                  <a:pt x="249" y="101"/>
                </a:lnTo>
                <a:lnTo>
                  <a:pt x="249" y="101"/>
                </a:lnTo>
                <a:lnTo>
                  <a:pt x="248" y="83"/>
                </a:lnTo>
                <a:lnTo>
                  <a:pt x="245" y="67"/>
                </a:lnTo>
                <a:lnTo>
                  <a:pt x="245" y="67"/>
                </a:lnTo>
                <a:lnTo>
                  <a:pt x="239" y="53"/>
                </a:lnTo>
                <a:lnTo>
                  <a:pt x="239" y="53"/>
                </a:lnTo>
                <a:lnTo>
                  <a:pt x="236" y="50"/>
                </a:lnTo>
                <a:lnTo>
                  <a:pt x="232" y="46"/>
                </a:lnTo>
                <a:lnTo>
                  <a:pt x="225" y="43"/>
                </a:lnTo>
                <a:lnTo>
                  <a:pt x="215" y="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3">
            <a:extLst>
              <a:ext uri="{FF2B5EF4-FFF2-40B4-BE49-F238E27FC236}">
                <a16:creationId xmlns:a16="http://schemas.microsoft.com/office/drawing/2014/main" id="{5F3FFA60-DF74-4F4B-9654-2B628D8A9186}"/>
              </a:ext>
            </a:extLst>
          </p:cNvPr>
          <p:cNvSpPr>
            <a:spLocks/>
          </p:cNvSpPr>
          <p:nvPr/>
        </p:nvSpPr>
        <p:spPr bwMode="auto">
          <a:xfrm>
            <a:off x="1078523" y="4721541"/>
            <a:ext cx="563145" cy="1612017"/>
          </a:xfrm>
          <a:custGeom>
            <a:avLst/>
            <a:gdLst>
              <a:gd name="T0" fmla="*/ 54 w 451"/>
              <a:gd name="T1" fmla="*/ 53 h 1291"/>
              <a:gd name="T2" fmla="*/ 83 w 451"/>
              <a:gd name="T3" fmla="*/ 19 h 1291"/>
              <a:gd name="T4" fmla="*/ 121 w 451"/>
              <a:gd name="T5" fmla="*/ 0 h 1291"/>
              <a:gd name="T6" fmla="*/ 165 w 451"/>
              <a:gd name="T7" fmla="*/ 12 h 1291"/>
              <a:gd name="T8" fmla="*/ 182 w 451"/>
              <a:gd name="T9" fmla="*/ 33 h 1291"/>
              <a:gd name="T10" fmla="*/ 200 w 451"/>
              <a:gd name="T11" fmla="*/ 43 h 1291"/>
              <a:gd name="T12" fmla="*/ 206 w 451"/>
              <a:gd name="T13" fmla="*/ 102 h 1291"/>
              <a:gd name="T14" fmla="*/ 203 w 451"/>
              <a:gd name="T15" fmla="*/ 154 h 1291"/>
              <a:gd name="T16" fmla="*/ 195 w 451"/>
              <a:gd name="T17" fmla="*/ 215 h 1291"/>
              <a:gd name="T18" fmla="*/ 225 w 451"/>
              <a:gd name="T19" fmla="*/ 215 h 1291"/>
              <a:gd name="T20" fmla="*/ 259 w 451"/>
              <a:gd name="T21" fmla="*/ 180 h 1291"/>
              <a:gd name="T22" fmla="*/ 266 w 451"/>
              <a:gd name="T23" fmla="*/ 160 h 1291"/>
              <a:gd name="T24" fmla="*/ 249 w 451"/>
              <a:gd name="T25" fmla="*/ 125 h 1291"/>
              <a:gd name="T26" fmla="*/ 255 w 451"/>
              <a:gd name="T27" fmla="*/ 70 h 1291"/>
              <a:gd name="T28" fmla="*/ 293 w 451"/>
              <a:gd name="T29" fmla="*/ 34 h 1291"/>
              <a:gd name="T30" fmla="*/ 360 w 451"/>
              <a:gd name="T31" fmla="*/ 40 h 1291"/>
              <a:gd name="T32" fmla="*/ 384 w 451"/>
              <a:gd name="T33" fmla="*/ 69 h 1291"/>
              <a:gd name="T34" fmla="*/ 385 w 451"/>
              <a:gd name="T35" fmla="*/ 114 h 1291"/>
              <a:gd name="T36" fmla="*/ 365 w 451"/>
              <a:gd name="T37" fmla="*/ 152 h 1291"/>
              <a:gd name="T38" fmla="*/ 406 w 451"/>
              <a:gd name="T39" fmla="*/ 272 h 1291"/>
              <a:gd name="T40" fmla="*/ 424 w 451"/>
              <a:gd name="T41" fmla="*/ 361 h 1291"/>
              <a:gd name="T42" fmla="*/ 415 w 451"/>
              <a:gd name="T43" fmla="*/ 385 h 1291"/>
              <a:gd name="T44" fmla="*/ 408 w 451"/>
              <a:gd name="T45" fmla="*/ 428 h 1291"/>
              <a:gd name="T46" fmla="*/ 394 w 451"/>
              <a:gd name="T47" fmla="*/ 473 h 1291"/>
              <a:gd name="T48" fmla="*/ 339 w 451"/>
              <a:gd name="T49" fmla="*/ 500 h 1291"/>
              <a:gd name="T50" fmla="*/ 340 w 451"/>
              <a:gd name="T51" fmla="*/ 647 h 1291"/>
              <a:gd name="T52" fmla="*/ 290 w 451"/>
              <a:gd name="T53" fmla="*/ 867 h 1291"/>
              <a:gd name="T54" fmla="*/ 340 w 451"/>
              <a:gd name="T55" fmla="*/ 1157 h 1291"/>
              <a:gd name="T56" fmla="*/ 397 w 451"/>
              <a:gd name="T57" fmla="*/ 1185 h 1291"/>
              <a:gd name="T58" fmla="*/ 449 w 451"/>
              <a:gd name="T59" fmla="*/ 1190 h 1291"/>
              <a:gd name="T60" fmla="*/ 440 w 451"/>
              <a:gd name="T61" fmla="*/ 1221 h 1291"/>
              <a:gd name="T62" fmla="*/ 371 w 451"/>
              <a:gd name="T63" fmla="*/ 1270 h 1291"/>
              <a:gd name="T64" fmla="*/ 322 w 451"/>
              <a:gd name="T65" fmla="*/ 1287 h 1291"/>
              <a:gd name="T66" fmla="*/ 308 w 451"/>
              <a:gd name="T67" fmla="*/ 1245 h 1291"/>
              <a:gd name="T68" fmla="*/ 293 w 451"/>
              <a:gd name="T69" fmla="*/ 1220 h 1291"/>
              <a:gd name="T70" fmla="*/ 242 w 451"/>
              <a:gd name="T71" fmla="*/ 1086 h 1291"/>
              <a:gd name="T72" fmla="*/ 204 w 451"/>
              <a:gd name="T73" fmla="*/ 1043 h 1291"/>
              <a:gd name="T74" fmla="*/ 145 w 451"/>
              <a:gd name="T75" fmla="*/ 1166 h 1291"/>
              <a:gd name="T76" fmla="*/ 153 w 451"/>
              <a:gd name="T77" fmla="*/ 1217 h 1291"/>
              <a:gd name="T78" fmla="*/ 168 w 451"/>
              <a:gd name="T79" fmla="*/ 1242 h 1291"/>
              <a:gd name="T80" fmla="*/ 225 w 451"/>
              <a:gd name="T81" fmla="*/ 1275 h 1291"/>
              <a:gd name="T82" fmla="*/ 173 w 451"/>
              <a:gd name="T83" fmla="*/ 1290 h 1291"/>
              <a:gd name="T84" fmla="*/ 47 w 451"/>
              <a:gd name="T85" fmla="*/ 1284 h 1291"/>
              <a:gd name="T86" fmla="*/ 52 w 451"/>
              <a:gd name="T87" fmla="*/ 1223 h 1291"/>
              <a:gd name="T88" fmla="*/ 101 w 451"/>
              <a:gd name="T89" fmla="*/ 1100 h 1291"/>
              <a:gd name="T90" fmla="*/ 118 w 451"/>
              <a:gd name="T91" fmla="*/ 985 h 1291"/>
              <a:gd name="T92" fmla="*/ 113 w 451"/>
              <a:gd name="T93" fmla="*/ 952 h 1291"/>
              <a:gd name="T94" fmla="*/ 132 w 451"/>
              <a:gd name="T95" fmla="*/ 827 h 1291"/>
              <a:gd name="T96" fmla="*/ 83 w 451"/>
              <a:gd name="T97" fmla="*/ 674 h 1291"/>
              <a:gd name="T98" fmla="*/ 63 w 451"/>
              <a:gd name="T99" fmla="*/ 674 h 1291"/>
              <a:gd name="T100" fmla="*/ 61 w 451"/>
              <a:gd name="T101" fmla="*/ 610 h 1291"/>
              <a:gd name="T102" fmla="*/ 39 w 451"/>
              <a:gd name="T103" fmla="*/ 604 h 1291"/>
              <a:gd name="T104" fmla="*/ 30 w 451"/>
              <a:gd name="T105" fmla="*/ 559 h 1291"/>
              <a:gd name="T106" fmla="*/ 39 w 451"/>
              <a:gd name="T107" fmla="*/ 525 h 1291"/>
              <a:gd name="T108" fmla="*/ 33 w 451"/>
              <a:gd name="T109" fmla="*/ 445 h 1291"/>
              <a:gd name="T110" fmla="*/ 9 w 451"/>
              <a:gd name="T111" fmla="*/ 342 h 1291"/>
              <a:gd name="T112" fmla="*/ 3 w 451"/>
              <a:gd name="T113" fmla="*/ 270 h 1291"/>
              <a:gd name="T114" fmla="*/ 43 w 451"/>
              <a:gd name="T115" fmla="*/ 232 h 1291"/>
              <a:gd name="T116" fmla="*/ 60 w 451"/>
              <a:gd name="T117" fmla="*/ 202 h 1291"/>
              <a:gd name="T118" fmla="*/ 69 w 451"/>
              <a:gd name="T119" fmla="*/ 160 h 1291"/>
              <a:gd name="T120" fmla="*/ 65 w 451"/>
              <a:gd name="T121" fmla="*/ 123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1" h="1291">
                <a:moveTo>
                  <a:pt x="66" y="114"/>
                </a:moveTo>
                <a:lnTo>
                  <a:pt x="51" y="98"/>
                </a:lnTo>
                <a:lnTo>
                  <a:pt x="51" y="98"/>
                </a:lnTo>
                <a:lnTo>
                  <a:pt x="55" y="64"/>
                </a:lnTo>
                <a:lnTo>
                  <a:pt x="55" y="64"/>
                </a:lnTo>
                <a:lnTo>
                  <a:pt x="55" y="59"/>
                </a:lnTo>
                <a:lnTo>
                  <a:pt x="54" y="53"/>
                </a:lnTo>
                <a:lnTo>
                  <a:pt x="55" y="46"/>
                </a:lnTo>
                <a:lnTo>
                  <a:pt x="57" y="43"/>
                </a:lnTo>
                <a:lnTo>
                  <a:pt x="60" y="39"/>
                </a:lnTo>
                <a:lnTo>
                  <a:pt x="60" y="39"/>
                </a:lnTo>
                <a:lnTo>
                  <a:pt x="67" y="31"/>
                </a:lnTo>
                <a:lnTo>
                  <a:pt x="75" y="24"/>
                </a:lnTo>
                <a:lnTo>
                  <a:pt x="83" y="19"/>
                </a:lnTo>
                <a:lnTo>
                  <a:pt x="90" y="15"/>
                </a:lnTo>
                <a:lnTo>
                  <a:pt x="90" y="15"/>
                </a:lnTo>
                <a:lnTo>
                  <a:pt x="96" y="13"/>
                </a:lnTo>
                <a:lnTo>
                  <a:pt x="103" y="7"/>
                </a:lnTo>
                <a:lnTo>
                  <a:pt x="112" y="2"/>
                </a:lnTo>
                <a:lnTo>
                  <a:pt x="116" y="0"/>
                </a:lnTo>
                <a:lnTo>
                  <a:pt x="121" y="0"/>
                </a:lnTo>
                <a:lnTo>
                  <a:pt x="121" y="0"/>
                </a:lnTo>
                <a:lnTo>
                  <a:pt x="133" y="0"/>
                </a:lnTo>
                <a:lnTo>
                  <a:pt x="146" y="1"/>
                </a:lnTo>
                <a:lnTo>
                  <a:pt x="152" y="2"/>
                </a:lnTo>
                <a:lnTo>
                  <a:pt x="158" y="4"/>
                </a:lnTo>
                <a:lnTo>
                  <a:pt x="162" y="7"/>
                </a:lnTo>
                <a:lnTo>
                  <a:pt x="165" y="12"/>
                </a:lnTo>
                <a:lnTo>
                  <a:pt x="165" y="12"/>
                </a:lnTo>
                <a:lnTo>
                  <a:pt x="170" y="19"/>
                </a:lnTo>
                <a:lnTo>
                  <a:pt x="175" y="25"/>
                </a:lnTo>
                <a:lnTo>
                  <a:pt x="179" y="28"/>
                </a:lnTo>
                <a:lnTo>
                  <a:pt x="181" y="32"/>
                </a:lnTo>
                <a:lnTo>
                  <a:pt x="181" y="32"/>
                </a:lnTo>
                <a:lnTo>
                  <a:pt x="182" y="33"/>
                </a:lnTo>
                <a:lnTo>
                  <a:pt x="183" y="33"/>
                </a:lnTo>
                <a:lnTo>
                  <a:pt x="187" y="33"/>
                </a:lnTo>
                <a:lnTo>
                  <a:pt x="191" y="33"/>
                </a:lnTo>
                <a:lnTo>
                  <a:pt x="193" y="36"/>
                </a:lnTo>
                <a:lnTo>
                  <a:pt x="197" y="38"/>
                </a:lnTo>
                <a:lnTo>
                  <a:pt x="200" y="43"/>
                </a:lnTo>
                <a:lnTo>
                  <a:pt x="200" y="43"/>
                </a:lnTo>
                <a:lnTo>
                  <a:pt x="203" y="50"/>
                </a:lnTo>
                <a:lnTo>
                  <a:pt x="206" y="57"/>
                </a:lnTo>
                <a:lnTo>
                  <a:pt x="210" y="71"/>
                </a:lnTo>
                <a:lnTo>
                  <a:pt x="211" y="83"/>
                </a:lnTo>
                <a:lnTo>
                  <a:pt x="211" y="89"/>
                </a:lnTo>
                <a:lnTo>
                  <a:pt x="211" y="89"/>
                </a:lnTo>
                <a:lnTo>
                  <a:pt x="206" y="102"/>
                </a:lnTo>
                <a:lnTo>
                  <a:pt x="206" y="102"/>
                </a:lnTo>
                <a:lnTo>
                  <a:pt x="208" y="117"/>
                </a:lnTo>
                <a:lnTo>
                  <a:pt x="208" y="129"/>
                </a:lnTo>
                <a:lnTo>
                  <a:pt x="206" y="142"/>
                </a:lnTo>
                <a:lnTo>
                  <a:pt x="206" y="142"/>
                </a:lnTo>
                <a:lnTo>
                  <a:pt x="205" y="148"/>
                </a:lnTo>
                <a:lnTo>
                  <a:pt x="203" y="154"/>
                </a:lnTo>
                <a:lnTo>
                  <a:pt x="195" y="165"/>
                </a:lnTo>
                <a:lnTo>
                  <a:pt x="186" y="177"/>
                </a:lnTo>
                <a:lnTo>
                  <a:pt x="186" y="177"/>
                </a:lnTo>
                <a:lnTo>
                  <a:pt x="189" y="192"/>
                </a:lnTo>
                <a:lnTo>
                  <a:pt x="192" y="205"/>
                </a:lnTo>
                <a:lnTo>
                  <a:pt x="195" y="215"/>
                </a:lnTo>
                <a:lnTo>
                  <a:pt x="195" y="215"/>
                </a:lnTo>
                <a:lnTo>
                  <a:pt x="197" y="219"/>
                </a:lnTo>
                <a:lnTo>
                  <a:pt x="200" y="220"/>
                </a:lnTo>
                <a:lnTo>
                  <a:pt x="204" y="220"/>
                </a:lnTo>
                <a:lnTo>
                  <a:pt x="208" y="220"/>
                </a:lnTo>
                <a:lnTo>
                  <a:pt x="217" y="217"/>
                </a:lnTo>
                <a:lnTo>
                  <a:pt x="225" y="215"/>
                </a:lnTo>
                <a:lnTo>
                  <a:pt x="225" y="215"/>
                </a:lnTo>
                <a:lnTo>
                  <a:pt x="232" y="210"/>
                </a:lnTo>
                <a:lnTo>
                  <a:pt x="241" y="203"/>
                </a:lnTo>
                <a:lnTo>
                  <a:pt x="247" y="195"/>
                </a:lnTo>
                <a:lnTo>
                  <a:pt x="250" y="190"/>
                </a:lnTo>
                <a:lnTo>
                  <a:pt x="250" y="190"/>
                </a:lnTo>
                <a:lnTo>
                  <a:pt x="253" y="186"/>
                </a:lnTo>
                <a:lnTo>
                  <a:pt x="259" y="180"/>
                </a:lnTo>
                <a:lnTo>
                  <a:pt x="266" y="174"/>
                </a:lnTo>
                <a:lnTo>
                  <a:pt x="283" y="169"/>
                </a:lnTo>
                <a:lnTo>
                  <a:pt x="283" y="162"/>
                </a:lnTo>
                <a:lnTo>
                  <a:pt x="283" y="162"/>
                </a:lnTo>
                <a:lnTo>
                  <a:pt x="277" y="163"/>
                </a:lnTo>
                <a:lnTo>
                  <a:pt x="272" y="162"/>
                </a:lnTo>
                <a:lnTo>
                  <a:pt x="266" y="160"/>
                </a:lnTo>
                <a:lnTo>
                  <a:pt x="266" y="160"/>
                </a:lnTo>
                <a:lnTo>
                  <a:pt x="261" y="156"/>
                </a:lnTo>
                <a:lnTo>
                  <a:pt x="258" y="150"/>
                </a:lnTo>
                <a:lnTo>
                  <a:pt x="253" y="142"/>
                </a:lnTo>
                <a:lnTo>
                  <a:pt x="253" y="142"/>
                </a:lnTo>
                <a:lnTo>
                  <a:pt x="250" y="135"/>
                </a:lnTo>
                <a:lnTo>
                  <a:pt x="249" y="125"/>
                </a:lnTo>
                <a:lnTo>
                  <a:pt x="249" y="116"/>
                </a:lnTo>
                <a:lnTo>
                  <a:pt x="250" y="110"/>
                </a:lnTo>
                <a:lnTo>
                  <a:pt x="250" y="110"/>
                </a:lnTo>
                <a:lnTo>
                  <a:pt x="252" y="104"/>
                </a:lnTo>
                <a:lnTo>
                  <a:pt x="254" y="94"/>
                </a:lnTo>
                <a:lnTo>
                  <a:pt x="258" y="80"/>
                </a:lnTo>
                <a:lnTo>
                  <a:pt x="255" y="70"/>
                </a:lnTo>
                <a:lnTo>
                  <a:pt x="258" y="64"/>
                </a:lnTo>
                <a:lnTo>
                  <a:pt x="263" y="52"/>
                </a:lnTo>
                <a:lnTo>
                  <a:pt x="263" y="52"/>
                </a:lnTo>
                <a:lnTo>
                  <a:pt x="277" y="44"/>
                </a:lnTo>
                <a:lnTo>
                  <a:pt x="286" y="38"/>
                </a:lnTo>
                <a:lnTo>
                  <a:pt x="293" y="34"/>
                </a:lnTo>
                <a:lnTo>
                  <a:pt x="293" y="34"/>
                </a:lnTo>
                <a:lnTo>
                  <a:pt x="303" y="32"/>
                </a:lnTo>
                <a:lnTo>
                  <a:pt x="315" y="31"/>
                </a:lnTo>
                <a:lnTo>
                  <a:pt x="328" y="31"/>
                </a:lnTo>
                <a:lnTo>
                  <a:pt x="340" y="32"/>
                </a:lnTo>
                <a:lnTo>
                  <a:pt x="340" y="32"/>
                </a:lnTo>
                <a:lnTo>
                  <a:pt x="350" y="36"/>
                </a:lnTo>
                <a:lnTo>
                  <a:pt x="360" y="40"/>
                </a:lnTo>
                <a:lnTo>
                  <a:pt x="372" y="47"/>
                </a:lnTo>
                <a:lnTo>
                  <a:pt x="372" y="47"/>
                </a:lnTo>
                <a:lnTo>
                  <a:pt x="374" y="49"/>
                </a:lnTo>
                <a:lnTo>
                  <a:pt x="378" y="53"/>
                </a:lnTo>
                <a:lnTo>
                  <a:pt x="381" y="58"/>
                </a:lnTo>
                <a:lnTo>
                  <a:pt x="383" y="63"/>
                </a:lnTo>
                <a:lnTo>
                  <a:pt x="384" y="69"/>
                </a:lnTo>
                <a:lnTo>
                  <a:pt x="385" y="77"/>
                </a:lnTo>
                <a:lnTo>
                  <a:pt x="385" y="77"/>
                </a:lnTo>
                <a:lnTo>
                  <a:pt x="387" y="93"/>
                </a:lnTo>
                <a:lnTo>
                  <a:pt x="388" y="104"/>
                </a:lnTo>
                <a:lnTo>
                  <a:pt x="387" y="111"/>
                </a:lnTo>
                <a:lnTo>
                  <a:pt x="385" y="114"/>
                </a:lnTo>
                <a:lnTo>
                  <a:pt x="385" y="114"/>
                </a:lnTo>
                <a:lnTo>
                  <a:pt x="381" y="129"/>
                </a:lnTo>
                <a:lnTo>
                  <a:pt x="377" y="140"/>
                </a:lnTo>
                <a:lnTo>
                  <a:pt x="365" y="149"/>
                </a:lnTo>
                <a:lnTo>
                  <a:pt x="365" y="149"/>
                </a:lnTo>
                <a:lnTo>
                  <a:pt x="365" y="149"/>
                </a:lnTo>
                <a:lnTo>
                  <a:pt x="365" y="152"/>
                </a:lnTo>
                <a:lnTo>
                  <a:pt x="365" y="152"/>
                </a:lnTo>
                <a:lnTo>
                  <a:pt x="365" y="152"/>
                </a:lnTo>
                <a:lnTo>
                  <a:pt x="368" y="154"/>
                </a:lnTo>
                <a:lnTo>
                  <a:pt x="372" y="155"/>
                </a:lnTo>
                <a:lnTo>
                  <a:pt x="383" y="234"/>
                </a:lnTo>
                <a:lnTo>
                  <a:pt x="383" y="234"/>
                </a:lnTo>
                <a:lnTo>
                  <a:pt x="406" y="272"/>
                </a:lnTo>
                <a:lnTo>
                  <a:pt x="406" y="272"/>
                </a:lnTo>
                <a:lnTo>
                  <a:pt x="409" y="284"/>
                </a:lnTo>
                <a:lnTo>
                  <a:pt x="413" y="306"/>
                </a:lnTo>
                <a:lnTo>
                  <a:pt x="418" y="339"/>
                </a:lnTo>
                <a:lnTo>
                  <a:pt x="418" y="339"/>
                </a:lnTo>
                <a:lnTo>
                  <a:pt x="419" y="344"/>
                </a:lnTo>
                <a:lnTo>
                  <a:pt x="423" y="352"/>
                </a:lnTo>
                <a:lnTo>
                  <a:pt x="424" y="361"/>
                </a:lnTo>
                <a:lnTo>
                  <a:pt x="424" y="364"/>
                </a:lnTo>
                <a:lnTo>
                  <a:pt x="423" y="367"/>
                </a:lnTo>
                <a:lnTo>
                  <a:pt x="423" y="367"/>
                </a:lnTo>
                <a:lnTo>
                  <a:pt x="415" y="369"/>
                </a:lnTo>
                <a:lnTo>
                  <a:pt x="413" y="372"/>
                </a:lnTo>
                <a:lnTo>
                  <a:pt x="413" y="372"/>
                </a:lnTo>
                <a:lnTo>
                  <a:pt x="415" y="385"/>
                </a:lnTo>
                <a:lnTo>
                  <a:pt x="415" y="394"/>
                </a:lnTo>
                <a:lnTo>
                  <a:pt x="415" y="399"/>
                </a:lnTo>
                <a:lnTo>
                  <a:pt x="415" y="399"/>
                </a:lnTo>
                <a:lnTo>
                  <a:pt x="414" y="403"/>
                </a:lnTo>
                <a:lnTo>
                  <a:pt x="412" y="413"/>
                </a:lnTo>
                <a:lnTo>
                  <a:pt x="408" y="428"/>
                </a:lnTo>
                <a:lnTo>
                  <a:pt x="408" y="428"/>
                </a:lnTo>
                <a:lnTo>
                  <a:pt x="408" y="434"/>
                </a:lnTo>
                <a:lnTo>
                  <a:pt x="406" y="446"/>
                </a:lnTo>
                <a:lnTo>
                  <a:pt x="403" y="459"/>
                </a:lnTo>
                <a:lnTo>
                  <a:pt x="401" y="464"/>
                </a:lnTo>
                <a:lnTo>
                  <a:pt x="400" y="467"/>
                </a:lnTo>
                <a:lnTo>
                  <a:pt x="400" y="467"/>
                </a:lnTo>
                <a:lnTo>
                  <a:pt x="394" y="473"/>
                </a:lnTo>
                <a:lnTo>
                  <a:pt x="387" y="479"/>
                </a:lnTo>
                <a:lnTo>
                  <a:pt x="377" y="486"/>
                </a:lnTo>
                <a:lnTo>
                  <a:pt x="372" y="490"/>
                </a:lnTo>
                <a:lnTo>
                  <a:pt x="365" y="492"/>
                </a:lnTo>
                <a:lnTo>
                  <a:pt x="365" y="492"/>
                </a:lnTo>
                <a:lnTo>
                  <a:pt x="351" y="497"/>
                </a:lnTo>
                <a:lnTo>
                  <a:pt x="339" y="500"/>
                </a:lnTo>
                <a:lnTo>
                  <a:pt x="326" y="502"/>
                </a:lnTo>
                <a:lnTo>
                  <a:pt x="333" y="593"/>
                </a:lnTo>
                <a:lnTo>
                  <a:pt x="333" y="593"/>
                </a:lnTo>
                <a:lnTo>
                  <a:pt x="339" y="618"/>
                </a:lnTo>
                <a:lnTo>
                  <a:pt x="341" y="636"/>
                </a:lnTo>
                <a:lnTo>
                  <a:pt x="341" y="643"/>
                </a:lnTo>
                <a:lnTo>
                  <a:pt x="340" y="647"/>
                </a:lnTo>
                <a:lnTo>
                  <a:pt x="340" y="647"/>
                </a:lnTo>
                <a:lnTo>
                  <a:pt x="333" y="650"/>
                </a:lnTo>
                <a:lnTo>
                  <a:pt x="324" y="655"/>
                </a:lnTo>
                <a:lnTo>
                  <a:pt x="313" y="660"/>
                </a:lnTo>
                <a:lnTo>
                  <a:pt x="290" y="733"/>
                </a:lnTo>
                <a:lnTo>
                  <a:pt x="290" y="867"/>
                </a:lnTo>
                <a:lnTo>
                  <a:pt x="290" y="867"/>
                </a:lnTo>
                <a:lnTo>
                  <a:pt x="296" y="910"/>
                </a:lnTo>
                <a:lnTo>
                  <a:pt x="301" y="955"/>
                </a:lnTo>
                <a:lnTo>
                  <a:pt x="301" y="955"/>
                </a:lnTo>
                <a:lnTo>
                  <a:pt x="295" y="960"/>
                </a:lnTo>
                <a:lnTo>
                  <a:pt x="290" y="962"/>
                </a:lnTo>
                <a:lnTo>
                  <a:pt x="340" y="1157"/>
                </a:lnTo>
                <a:lnTo>
                  <a:pt x="340" y="1157"/>
                </a:lnTo>
                <a:lnTo>
                  <a:pt x="348" y="1156"/>
                </a:lnTo>
                <a:lnTo>
                  <a:pt x="356" y="1156"/>
                </a:lnTo>
                <a:lnTo>
                  <a:pt x="363" y="1157"/>
                </a:lnTo>
                <a:lnTo>
                  <a:pt x="363" y="1157"/>
                </a:lnTo>
                <a:lnTo>
                  <a:pt x="371" y="1163"/>
                </a:lnTo>
                <a:lnTo>
                  <a:pt x="383" y="1172"/>
                </a:lnTo>
                <a:lnTo>
                  <a:pt x="397" y="1185"/>
                </a:lnTo>
                <a:lnTo>
                  <a:pt x="397" y="1185"/>
                </a:lnTo>
                <a:lnTo>
                  <a:pt x="405" y="1184"/>
                </a:lnTo>
                <a:lnTo>
                  <a:pt x="421" y="1182"/>
                </a:lnTo>
                <a:lnTo>
                  <a:pt x="430" y="1184"/>
                </a:lnTo>
                <a:lnTo>
                  <a:pt x="439" y="1185"/>
                </a:lnTo>
                <a:lnTo>
                  <a:pt x="445" y="1187"/>
                </a:lnTo>
                <a:lnTo>
                  <a:pt x="449" y="1190"/>
                </a:lnTo>
                <a:lnTo>
                  <a:pt x="450" y="1192"/>
                </a:lnTo>
                <a:lnTo>
                  <a:pt x="450" y="1192"/>
                </a:lnTo>
                <a:lnTo>
                  <a:pt x="451" y="1194"/>
                </a:lnTo>
                <a:lnTo>
                  <a:pt x="451" y="1198"/>
                </a:lnTo>
                <a:lnTo>
                  <a:pt x="450" y="1205"/>
                </a:lnTo>
                <a:lnTo>
                  <a:pt x="446" y="1212"/>
                </a:lnTo>
                <a:lnTo>
                  <a:pt x="440" y="1221"/>
                </a:lnTo>
                <a:lnTo>
                  <a:pt x="433" y="1229"/>
                </a:lnTo>
                <a:lnTo>
                  <a:pt x="424" y="1238"/>
                </a:lnTo>
                <a:lnTo>
                  <a:pt x="413" y="1245"/>
                </a:lnTo>
                <a:lnTo>
                  <a:pt x="402" y="1252"/>
                </a:lnTo>
                <a:lnTo>
                  <a:pt x="402" y="1252"/>
                </a:lnTo>
                <a:lnTo>
                  <a:pt x="383" y="1261"/>
                </a:lnTo>
                <a:lnTo>
                  <a:pt x="371" y="1270"/>
                </a:lnTo>
                <a:lnTo>
                  <a:pt x="364" y="1276"/>
                </a:lnTo>
                <a:lnTo>
                  <a:pt x="356" y="1282"/>
                </a:lnTo>
                <a:lnTo>
                  <a:pt x="356" y="1282"/>
                </a:lnTo>
                <a:lnTo>
                  <a:pt x="351" y="1284"/>
                </a:lnTo>
                <a:lnTo>
                  <a:pt x="345" y="1285"/>
                </a:lnTo>
                <a:lnTo>
                  <a:pt x="333" y="1288"/>
                </a:lnTo>
                <a:lnTo>
                  <a:pt x="322" y="1287"/>
                </a:lnTo>
                <a:lnTo>
                  <a:pt x="317" y="1285"/>
                </a:lnTo>
                <a:lnTo>
                  <a:pt x="315" y="1283"/>
                </a:lnTo>
                <a:lnTo>
                  <a:pt x="315" y="1283"/>
                </a:lnTo>
                <a:lnTo>
                  <a:pt x="313" y="1281"/>
                </a:lnTo>
                <a:lnTo>
                  <a:pt x="311" y="1276"/>
                </a:lnTo>
                <a:lnTo>
                  <a:pt x="309" y="1263"/>
                </a:lnTo>
                <a:lnTo>
                  <a:pt x="308" y="1245"/>
                </a:lnTo>
                <a:lnTo>
                  <a:pt x="308" y="1245"/>
                </a:lnTo>
                <a:lnTo>
                  <a:pt x="305" y="1240"/>
                </a:lnTo>
                <a:lnTo>
                  <a:pt x="299" y="1234"/>
                </a:lnTo>
                <a:lnTo>
                  <a:pt x="296" y="1226"/>
                </a:lnTo>
                <a:lnTo>
                  <a:pt x="295" y="1222"/>
                </a:lnTo>
                <a:lnTo>
                  <a:pt x="293" y="1220"/>
                </a:lnTo>
                <a:lnTo>
                  <a:pt x="293" y="1220"/>
                </a:lnTo>
                <a:lnTo>
                  <a:pt x="296" y="1215"/>
                </a:lnTo>
                <a:lnTo>
                  <a:pt x="298" y="1211"/>
                </a:lnTo>
                <a:lnTo>
                  <a:pt x="301" y="1208"/>
                </a:lnTo>
                <a:lnTo>
                  <a:pt x="301" y="1208"/>
                </a:lnTo>
                <a:lnTo>
                  <a:pt x="246" y="1095"/>
                </a:lnTo>
                <a:lnTo>
                  <a:pt x="246" y="1095"/>
                </a:lnTo>
                <a:lnTo>
                  <a:pt x="242" y="1086"/>
                </a:lnTo>
                <a:lnTo>
                  <a:pt x="237" y="1075"/>
                </a:lnTo>
                <a:lnTo>
                  <a:pt x="230" y="1049"/>
                </a:lnTo>
                <a:lnTo>
                  <a:pt x="223" y="1017"/>
                </a:lnTo>
                <a:lnTo>
                  <a:pt x="211" y="992"/>
                </a:lnTo>
                <a:lnTo>
                  <a:pt x="211" y="992"/>
                </a:lnTo>
                <a:lnTo>
                  <a:pt x="207" y="1020"/>
                </a:lnTo>
                <a:lnTo>
                  <a:pt x="204" y="1043"/>
                </a:lnTo>
                <a:lnTo>
                  <a:pt x="200" y="1062"/>
                </a:lnTo>
                <a:lnTo>
                  <a:pt x="200" y="1062"/>
                </a:lnTo>
                <a:lnTo>
                  <a:pt x="195" y="1071"/>
                </a:lnTo>
                <a:lnTo>
                  <a:pt x="188" y="1086"/>
                </a:lnTo>
                <a:lnTo>
                  <a:pt x="169" y="1122"/>
                </a:lnTo>
                <a:lnTo>
                  <a:pt x="150" y="1154"/>
                </a:lnTo>
                <a:lnTo>
                  <a:pt x="145" y="1166"/>
                </a:lnTo>
                <a:lnTo>
                  <a:pt x="143" y="1172"/>
                </a:lnTo>
                <a:lnTo>
                  <a:pt x="143" y="1172"/>
                </a:lnTo>
                <a:lnTo>
                  <a:pt x="140" y="1185"/>
                </a:lnTo>
                <a:lnTo>
                  <a:pt x="138" y="1194"/>
                </a:lnTo>
                <a:lnTo>
                  <a:pt x="138" y="1194"/>
                </a:lnTo>
                <a:lnTo>
                  <a:pt x="147" y="1208"/>
                </a:lnTo>
                <a:lnTo>
                  <a:pt x="153" y="1217"/>
                </a:lnTo>
                <a:lnTo>
                  <a:pt x="156" y="1222"/>
                </a:lnTo>
                <a:lnTo>
                  <a:pt x="156" y="1224"/>
                </a:lnTo>
                <a:lnTo>
                  <a:pt x="156" y="1224"/>
                </a:lnTo>
                <a:lnTo>
                  <a:pt x="157" y="1228"/>
                </a:lnTo>
                <a:lnTo>
                  <a:pt x="161" y="1234"/>
                </a:lnTo>
                <a:lnTo>
                  <a:pt x="168" y="1242"/>
                </a:lnTo>
                <a:lnTo>
                  <a:pt x="168" y="1242"/>
                </a:lnTo>
                <a:lnTo>
                  <a:pt x="198" y="1255"/>
                </a:lnTo>
                <a:lnTo>
                  <a:pt x="207" y="1260"/>
                </a:lnTo>
                <a:lnTo>
                  <a:pt x="217" y="1265"/>
                </a:lnTo>
                <a:lnTo>
                  <a:pt x="223" y="1270"/>
                </a:lnTo>
                <a:lnTo>
                  <a:pt x="224" y="1272"/>
                </a:lnTo>
                <a:lnTo>
                  <a:pt x="225" y="1275"/>
                </a:lnTo>
                <a:lnTo>
                  <a:pt x="225" y="1275"/>
                </a:lnTo>
                <a:lnTo>
                  <a:pt x="224" y="1276"/>
                </a:lnTo>
                <a:lnTo>
                  <a:pt x="224" y="1278"/>
                </a:lnTo>
                <a:lnTo>
                  <a:pt x="219" y="1281"/>
                </a:lnTo>
                <a:lnTo>
                  <a:pt x="213" y="1283"/>
                </a:lnTo>
                <a:lnTo>
                  <a:pt x="206" y="1285"/>
                </a:lnTo>
                <a:lnTo>
                  <a:pt x="189" y="1289"/>
                </a:lnTo>
                <a:lnTo>
                  <a:pt x="173" y="1290"/>
                </a:lnTo>
                <a:lnTo>
                  <a:pt x="173" y="1290"/>
                </a:lnTo>
                <a:lnTo>
                  <a:pt x="146" y="1291"/>
                </a:lnTo>
                <a:lnTo>
                  <a:pt x="109" y="1290"/>
                </a:lnTo>
                <a:lnTo>
                  <a:pt x="61" y="1288"/>
                </a:lnTo>
                <a:lnTo>
                  <a:pt x="61" y="1288"/>
                </a:lnTo>
                <a:lnTo>
                  <a:pt x="53" y="1287"/>
                </a:lnTo>
                <a:lnTo>
                  <a:pt x="47" y="1284"/>
                </a:lnTo>
                <a:lnTo>
                  <a:pt x="45" y="1282"/>
                </a:lnTo>
                <a:lnTo>
                  <a:pt x="43" y="1279"/>
                </a:lnTo>
                <a:lnTo>
                  <a:pt x="43" y="1279"/>
                </a:lnTo>
                <a:lnTo>
                  <a:pt x="45" y="1255"/>
                </a:lnTo>
                <a:lnTo>
                  <a:pt x="46" y="1238"/>
                </a:lnTo>
                <a:lnTo>
                  <a:pt x="46" y="1238"/>
                </a:lnTo>
                <a:lnTo>
                  <a:pt x="52" y="1223"/>
                </a:lnTo>
                <a:lnTo>
                  <a:pt x="57" y="1214"/>
                </a:lnTo>
                <a:lnTo>
                  <a:pt x="60" y="1208"/>
                </a:lnTo>
                <a:lnTo>
                  <a:pt x="60" y="1208"/>
                </a:lnTo>
                <a:lnTo>
                  <a:pt x="78" y="1197"/>
                </a:lnTo>
                <a:lnTo>
                  <a:pt x="78" y="1197"/>
                </a:lnTo>
                <a:lnTo>
                  <a:pt x="88" y="1154"/>
                </a:lnTo>
                <a:lnTo>
                  <a:pt x="101" y="1100"/>
                </a:lnTo>
                <a:lnTo>
                  <a:pt x="101" y="1100"/>
                </a:lnTo>
                <a:lnTo>
                  <a:pt x="103" y="1084"/>
                </a:lnTo>
                <a:lnTo>
                  <a:pt x="106" y="1063"/>
                </a:lnTo>
                <a:lnTo>
                  <a:pt x="108" y="1027"/>
                </a:lnTo>
                <a:lnTo>
                  <a:pt x="108" y="1027"/>
                </a:lnTo>
                <a:lnTo>
                  <a:pt x="112" y="1009"/>
                </a:lnTo>
                <a:lnTo>
                  <a:pt x="118" y="985"/>
                </a:lnTo>
                <a:lnTo>
                  <a:pt x="126" y="955"/>
                </a:lnTo>
                <a:lnTo>
                  <a:pt x="126" y="955"/>
                </a:lnTo>
                <a:lnTo>
                  <a:pt x="119" y="955"/>
                </a:lnTo>
                <a:lnTo>
                  <a:pt x="115" y="954"/>
                </a:lnTo>
                <a:lnTo>
                  <a:pt x="113" y="953"/>
                </a:lnTo>
                <a:lnTo>
                  <a:pt x="113" y="952"/>
                </a:lnTo>
                <a:lnTo>
                  <a:pt x="113" y="952"/>
                </a:lnTo>
                <a:lnTo>
                  <a:pt x="118" y="915"/>
                </a:lnTo>
                <a:lnTo>
                  <a:pt x="122" y="888"/>
                </a:lnTo>
                <a:lnTo>
                  <a:pt x="126" y="869"/>
                </a:lnTo>
                <a:lnTo>
                  <a:pt x="126" y="869"/>
                </a:lnTo>
                <a:lnTo>
                  <a:pt x="130" y="855"/>
                </a:lnTo>
                <a:lnTo>
                  <a:pt x="131" y="840"/>
                </a:lnTo>
                <a:lnTo>
                  <a:pt x="132" y="827"/>
                </a:lnTo>
                <a:lnTo>
                  <a:pt x="131" y="818"/>
                </a:lnTo>
                <a:lnTo>
                  <a:pt x="131" y="818"/>
                </a:lnTo>
                <a:lnTo>
                  <a:pt x="110" y="763"/>
                </a:lnTo>
                <a:lnTo>
                  <a:pt x="97" y="724"/>
                </a:lnTo>
                <a:lnTo>
                  <a:pt x="90" y="702"/>
                </a:lnTo>
                <a:lnTo>
                  <a:pt x="90" y="702"/>
                </a:lnTo>
                <a:lnTo>
                  <a:pt x="83" y="674"/>
                </a:lnTo>
                <a:lnTo>
                  <a:pt x="83" y="674"/>
                </a:lnTo>
                <a:lnTo>
                  <a:pt x="78" y="675"/>
                </a:lnTo>
                <a:lnTo>
                  <a:pt x="73" y="677"/>
                </a:lnTo>
                <a:lnTo>
                  <a:pt x="69" y="675"/>
                </a:lnTo>
                <a:lnTo>
                  <a:pt x="69" y="675"/>
                </a:lnTo>
                <a:lnTo>
                  <a:pt x="65" y="675"/>
                </a:lnTo>
                <a:lnTo>
                  <a:pt x="63" y="674"/>
                </a:lnTo>
                <a:lnTo>
                  <a:pt x="63" y="671"/>
                </a:lnTo>
                <a:lnTo>
                  <a:pt x="64" y="660"/>
                </a:lnTo>
                <a:lnTo>
                  <a:pt x="64" y="660"/>
                </a:lnTo>
                <a:lnTo>
                  <a:pt x="65" y="653"/>
                </a:lnTo>
                <a:lnTo>
                  <a:pt x="65" y="644"/>
                </a:lnTo>
                <a:lnTo>
                  <a:pt x="65" y="628"/>
                </a:lnTo>
                <a:lnTo>
                  <a:pt x="61" y="610"/>
                </a:lnTo>
                <a:lnTo>
                  <a:pt x="61" y="610"/>
                </a:lnTo>
                <a:lnTo>
                  <a:pt x="59" y="611"/>
                </a:lnTo>
                <a:lnTo>
                  <a:pt x="55" y="612"/>
                </a:lnTo>
                <a:lnTo>
                  <a:pt x="52" y="612"/>
                </a:lnTo>
                <a:lnTo>
                  <a:pt x="47" y="611"/>
                </a:lnTo>
                <a:lnTo>
                  <a:pt x="42" y="608"/>
                </a:lnTo>
                <a:lnTo>
                  <a:pt x="39" y="604"/>
                </a:lnTo>
                <a:lnTo>
                  <a:pt x="34" y="595"/>
                </a:lnTo>
                <a:lnTo>
                  <a:pt x="34" y="595"/>
                </a:lnTo>
                <a:lnTo>
                  <a:pt x="31" y="587"/>
                </a:lnTo>
                <a:lnTo>
                  <a:pt x="30" y="580"/>
                </a:lnTo>
                <a:lnTo>
                  <a:pt x="29" y="573"/>
                </a:lnTo>
                <a:lnTo>
                  <a:pt x="29" y="565"/>
                </a:lnTo>
                <a:lnTo>
                  <a:pt x="30" y="559"/>
                </a:lnTo>
                <a:lnTo>
                  <a:pt x="33" y="555"/>
                </a:lnTo>
                <a:lnTo>
                  <a:pt x="36" y="545"/>
                </a:lnTo>
                <a:lnTo>
                  <a:pt x="36" y="545"/>
                </a:lnTo>
                <a:lnTo>
                  <a:pt x="39" y="541"/>
                </a:lnTo>
                <a:lnTo>
                  <a:pt x="40" y="538"/>
                </a:lnTo>
                <a:lnTo>
                  <a:pt x="40" y="531"/>
                </a:lnTo>
                <a:lnTo>
                  <a:pt x="39" y="525"/>
                </a:lnTo>
                <a:lnTo>
                  <a:pt x="36" y="520"/>
                </a:lnTo>
                <a:lnTo>
                  <a:pt x="36" y="520"/>
                </a:lnTo>
                <a:lnTo>
                  <a:pt x="35" y="507"/>
                </a:lnTo>
                <a:lnTo>
                  <a:pt x="33" y="483"/>
                </a:lnTo>
                <a:lnTo>
                  <a:pt x="31" y="459"/>
                </a:lnTo>
                <a:lnTo>
                  <a:pt x="31" y="449"/>
                </a:lnTo>
                <a:lnTo>
                  <a:pt x="33" y="445"/>
                </a:lnTo>
                <a:lnTo>
                  <a:pt x="33" y="445"/>
                </a:lnTo>
                <a:lnTo>
                  <a:pt x="37" y="413"/>
                </a:lnTo>
                <a:lnTo>
                  <a:pt x="41" y="390"/>
                </a:lnTo>
                <a:lnTo>
                  <a:pt x="41" y="390"/>
                </a:lnTo>
                <a:lnTo>
                  <a:pt x="29" y="373"/>
                </a:lnTo>
                <a:lnTo>
                  <a:pt x="18" y="356"/>
                </a:lnTo>
                <a:lnTo>
                  <a:pt x="9" y="342"/>
                </a:lnTo>
                <a:lnTo>
                  <a:pt x="9" y="342"/>
                </a:lnTo>
                <a:lnTo>
                  <a:pt x="6" y="333"/>
                </a:lnTo>
                <a:lnTo>
                  <a:pt x="4" y="324"/>
                </a:lnTo>
                <a:lnTo>
                  <a:pt x="2" y="302"/>
                </a:lnTo>
                <a:lnTo>
                  <a:pt x="0" y="283"/>
                </a:lnTo>
                <a:lnTo>
                  <a:pt x="3" y="270"/>
                </a:lnTo>
                <a:lnTo>
                  <a:pt x="3" y="270"/>
                </a:lnTo>
                <a:lnTo>
                  <a:pt x="4" y="266"/>
                </a:lnTo>
                <a:lnTo>
                  <a:pt x="9" y="260"/>
                </a:lnTo>
                <a:lnTo>
                  <a:pt x="20" y="248"/>
                </a:lnTo>
                <a:lnTo>
                  <a:pt x="33" y="238"/>
                </a:lnTo>
                <a:lnTo>
                  <a:pt x="39" y="234"/>
                </a:lnTo>
                <a:lnTo>
                  <a:pt x="43" y="232"/>
                </a:lnTo>
                <a:lnTo>
                  <a:pt x="43" y="232"/>
                </a:lnTo>
                <a:lnTo>
                  <a:pt x="55" y="227"/>
                </a:lnTo>
                <a:lnTo>
                  <a:pt x="60" y="224"/>
                </a:lnTo>
                <a:lnTo>
                  <a:pt x="60" y="224"/>
                </a:lnTo>
                <a:lnTo>
                  <a:pt x="58" y="215"/>
                </a:lnTo>
                <a:lnTo>
                  <a:pt x="58" y="208"/>
                </a:lnTo>
                <a:lnTo>
                  <a:pt x="58" y="204"/>
                </a:lnTo>
                <a:lnTo>
                  <a:pt x="60" y="202"/>
                </a:lnTo>
                <a:lnTo>
                  <a:pt x="60" y="202"/>
                </a:lnTo>
                <a:lnTo>
                  <a:pt x="67" y="192"/>
                </a:lnTo>
                <a:lnTo>
                  <a:pt x="71" y="187"/>
                </a:lnTo>
                <a:lnTo>
                  <a:pt x="71" y="187"/>
                </a:lnTo>
                <a:lnTo>
                  <a:pt x="72" y="180"/>
                </a:lnTo>
                <a:lnTo>
                  <a:pt x="71" y="171"/>
                </a:lnTo>
                <a:lnTo>
                  <a:pt x="69" y="160"/>
                </a:lnTo>
                <a:lnTo>
                  <a:pt x="69" y="160"/>
                </a:lnTo>
                <a:lnTo>
                  <a:pt x="61" y="137"/>
                </a:lnTo>
                <a:lnTo>
                  <a:pt x="60" y="130"/>
                </a:lnTo>
                <a:lnTo>
                  <a:pt x="60" y="128"/>
                </a:lnTo>
                <a:lnTo>
                  <a:pt x="61" y="125"/>
                </a:lnTo>
                <a:lnTo>
                  <a:pt x="61" y="125"/>
                </a:lnTo>
                <a:lnTo>
                  <a:pt x="65" y="123"/>
                </a:lnTo>
                <a:lnTo>
                  <a:pt x="66" y="119"/>
                </a:lnTo>
                <a:lnTo>
                  <a:pt x="66" y="114"/>
                </a:lnTo>
                <a:lnTo>
                  <a:pt x="66" y="1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7">
            <a:extLst>
              <a:ext uri="{FF2B5EF4-FFF2-40B4-BE49-F238E27FC236}">
                <a16:creationId xmlns:a16="http://schemas.microsoft.com/office/drawing/2014/main" id="{4C0290E1-39F5-4D5B-AFA3-AF4F46396351}"/>
              </a:ext>
            </a:extLst>
          </p:cNvPr>
          <p:cNvSpPr>
            <a:spLocks/>
          </p:cNvSpPr>
          <p:nvPr/>
        </p:nvSpPr>
        <p:spPr bwMode="auto">
          <a:xfrm>
            <a:off x="4572246" y="4688466"/>
            <a:ext cx="650784" cy="1648818"/>
          </a:xfrm>
          <a:custGeom>
            <a:avLst/>
            <a:gdLst>
              <a:gd name="T0" fmla="*/ 45 w 521"/>
              <a:gd name="T1" fmla="*/ 570 h 1320"/>
              <a:gd name="T2" fmla="*/ 37 w 521"/>
              <a:gd name="T3" fmla="*/ 645 h 1320"/>
              <a:gd name="T4" fmla="*/ 54 w 521"/>
              <a:gd name="T5" fmla="*/ 681 h 1320"/>
              <a:gd name="T6" fmla="*/ 67 w 521"/>
              <a:gd name="T7" fmla="*/ 702 h 1320"/>
              <a:gd name="T8" fmla="*/ 69 w 521"/>
              <a:gd name="T9" fmla="*/ 826 h 1320"/>
              <a:gd name="T10" fmla="*/ 59 w 521"/>
              <a:gd name="T11" fmla="*/ 909 h 1320"/>
              <a:gd name="T12" fmla="*/ 72 w 521"/>
              <a:gd name="T13" fmla="*/ 992 h 1320"/>
              <a:gd name="T14" fmla="*/ 99 w 521"/>
              <a:gd name="T15" fmla="*/ 1040 h 1320"/>
              <a:gd name="T16" fmla="*/ 79 w 521"/>
              <a:gd name="T17" fmla="*/ 1120 h 1320"/>
              <a:gd name="T18" fmla="*/ 51 w 521"/>
              <a:gd name="T19" fmla="*/ 1135 h 1320"/>
              <a:gd name="T20" fmla="*/ 18 w 521"/>
              <a:gd name="T21" fmla="*/ 1143 h 1320"/>
              <a:gd name="T22" fmla="*/ 29 w 521"/>
              <a:gd name="T23" fmla="*/ 1228 h 1320"/>
              <a:gd name="T24" fmla="*/ 77 w 521"/>
              <a:gd name="T25" fmla="*/ 1265 h 1320"/>
              <a:gd name="T26" fmla="*/ 72 w 521"/>
              <a:gd name="T27" fmla="*/ 1234 h 1320"/>
              <a:gd name="T28" fmla="*/ 84 w 521"/>
              <a:gd name="T29" fmla="*/ 1185 h 1320"/>
              <a:gd name="T30" fmla="*/ 110 w 521"/>
              <a:gd name="T31" fmla="*/ 1144 h 1320"/>
              <a:gd name="T32" fmla="*/ 108 w 521"/>
              <a:gd name="T33" fmla="*/ 1199 h 1320"/>
              <a:gd name="T34" fmla="*/ 110 w 521"/>
              <a:gd name="T35" fmla="*/ 1241 h 1320"/>
              <a:gd name="T36" fmla="*/ 123 w 521"/>
              <a:gd name="T37" fmla="*/ 1278 h 1320"/>
              <a:gd name="T38" fmla="*/ 117 w 521"/>
              <a:gd name="T39" fmla="*/ 1309 h 1320"/>
              <a:gd name="T40" fmla="*/ 324 w 521"/>
              <a:gd name="T41" fmla="*/ 1318 h 1320"/>
              <a:gd name="T42" fmla="*/ 319 w 521"/>
              <a:gd name="T43" fmla="*/ 1290 h 1320"/>
              <a:gd name="T44" fmla="*/ 265 w 521"/>
              <a:gd name="T45" fmla="*/ 1257 h 1320"/>
              <a:gd name="T46" fmla="*/ 234 w 521"/>
              <a:gd name="T47" fmla="*/ 1230 h 1320"/>
              <a:gd name="T48" fmla="*/ 232 w 521"/>
              <a:gd name="T49" fmla="*/ 1161 h 1320"/>
              <a:gd name="T50" fmla="*/ 269 w 521"/>
              <a:gd name="T51" fmla="*/ 994 h 1320"/>
              <a:gd name="T52" fmla="*/ 286 w 521"/>
              <a:gd name="T53" fmla="*/ 1083 h 1320"/>
              <a:gd name="T54" fmla="*/ 337 w 521"/>
              <a:gd name="T55" fmla="*/ 1215 h 1320"/>
              <a:gd name="T56" fmla="*/ 323 w 521"/>
              <a:gd name="T57" fmla="*/ 1249 h 1320"/>
              <a:gd name="T58" fmla="*/ 344 w 521"/>
              <a:gd name="T59" fmla="*/ 1291 h 1320"/>
              <a:gd name="T60" fmla="*/ 465 w 521"/>
              <a:gd name="T61" fmla="*/ 1276 h 1320"/>
              <a:gd name="T62" fmla="*/ 521 w 521"/>
              <a:gd name="T63" fmla="*/ 1247 h 1320"/>
              <a:gd name="T64" fmla="*/ 475 w 521"/>
              <a:gd name="T65" fmla="*/ 1226 h 1320"/>
              <a:gd name="T66" fmla="*/ 438 w 521"/>
              <a:gd name="T67" fmla="*/ 1199 h 1320"/>
              <a:gd name="T68" fmla="*/ 411 w 521"/>
              <a:gd name="T69" fmla="*/ 1180 h 1320"/>
              <a:gd name="T70" fmla="*/ 370 w 521"/>
              <a:gd name="T71" fmla="*/ 1044 h 1320"/>
              <a:gd name="T72" fmla="*/ 391 w 521"/>
              <a:gd name="T73" fmla="*/ 918 h 1320"/>
              <a:gd name="T74" fmla="*/ 362 w 521"/>
              <a:gd name="T75" fmla="*/ 765 h 1320"/>
              <a:gd name="T76" fmla="*/ 374 w 521"/>
              <a:gd name="T77" fmla="*/ 663 h 1320"/>
              <a:gd name="T78" fmla="*/ 364 w 521"/>
              <a:gd name="T79" fmla="*/ 605 h 1320"/>
              <a:gd name="T80" fmla="*/ 417 w 521"/>
              <a:gd name="T81" fmla="*/ 654 h 1320"/>
              <a:gd name="T82" fmla="*/ 442 w 521"/>
              <a:gd name="T83" fmla="*/ 710 h 1320"/>
              <a:gd name="T84" fmla="*/ 445 w 521"/>
              <a:gd name="T85" fmla="*/ 729 h 1320"/>
              <a:gd name="T86" fmla="*/ 477 w 521"/>
              <a:gd name="T87" fmla="*/ 684 h 1320"/>
              <a:gd name="T88" fmla="*/ 451 w 521"/>
              <a:gd name="T89" fmla="*/ 632 h 1320"/>
              <a:gd name="T90" fmla="*/ 416 w 521"/>
              <a:gd name="T91" fmla="*/ 553 h 1320"/>
              <a:gd name="T92" fmla="*/ 367 w 521"/>
              <a:gd name="T93" fmla="*/ 445 h 1320"/>
              <a:gd name="T94" fmla="*/ 344 w 521"/>
              <a:gd name="T95" fmla="*/ 390 h 1320"/>
              <a:gd name="T96" fmla="*/ 316 w 521"/>
              <a:gd name="T97" fmla="*/ 284 h 1320"/>
              <a:gd name="T98" fmla="*/ 276 w 521"/>
              <a:gd name="T99" fmla="*/ 215 h 1320"/>
              <a:gd name="T100" fmla="*/ 318 w 521"/>
              <a:gd name="T101" fmla="*/ 198 h 1320"/>
              <a:gd name="T102" fmla="*/ 326 w 521"/>
              <a:gd name="T103" fmla="*/ 140 h 1320"/>
              <a:gd name="T104" fmla="*/ 324 w 521"/>
              <a:gd name="T105" fmla="*/ 101 h 1320"/>
              <a:gd name="T106" fmla="*/ 318 w 521"/>
              <a:gd name="T107" fmla="*/ 22 h 1320"/>
              <a:gd name="T108" fmla="*/ 240 w 521"/>
              <a:gd name="T109" fmla="*/ 3 h 1320"/>
              <a:gd name="T110" fmla="*/ 176 w 521"/>
              <a:gd name="T111" fmla="*/ 10 h 1320"/>
              <a:gd name="T112" fmla="*/ 151 w 521"/>
              <a:gd name="T113" fmla="*/ 38 h 1320"/>
              <a:gd name="T114" fmla="*/ 141 w 521"/>
              <a:gd name="T115" fmla="*/ 83 h 1320"/>
              <a:gd name="T116" fmla="*/ 137 w 521"/>
              <a:gd name="T117" fmla="*/ 119 h 1320"/>
              <a:gd name="T118" fmla="*/ 160 w 521"/>
              <a:gd name="T119" fmla="*/ 150 h 1320"/>
              <a:gd name="T120" fmla="*/ 171 w 521"/>
              <a:gd name="T121" fmla="*/ 198 h 1320"/>
              <a:gd name="T122" fmla="*/ 130 w 521"/>
              <a:gd name="T123" fmla="*/ 229 h 1320"/>
              <a:gd name="T124" fmla="*/ 84 w 521"/>
              <a:gd name="T125" fmla="*/ 384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1" h="1320">
                <a:moveTo>
                  <a:pt x="97" y="562"/>
                </a:moveTo>
                <a:lnTo>
                  <a:pt x="97" y="562"/>
                </a:lnTo>
                <a:lnTo>
                  <a:pt x="91" y="562"/>
                </a:lnTo>
                <a:lnTo>
                  <a:pt x="78" y="562"/>
                </a:lnTo>
                <a:lnTo>
                  <a:pt x="69" y="563"/>
                </a:lnTo>
                <a:lnTo>
                  <a:pt x="61" y="564"/>
                </a:lnTo>
                <a:lnTo>
                  <a:pt x="53" y="567"/>
                </a:lnTo>
                <a:lnTo>
                  <a:pt x="45" y="570"/>
                </a:lnTo>
                <a:lnTo>
                  <a:pt x="45" y="570"/>
                </a:lnTo>
                <a:lnTo>
                  <a:pt x="43" y="573"/>
                </a:lnTo>
                <a:lnTo>
                  <a:pt x="41" y="575"/>
                </a:lnTo>
                <a:lnTo>
                  <a:pt x="36" y="584"/>
                </a:lnTo>
                <a:lnTo>
                  <a:pt x="33" y="595"/>
                </a:lnTo>
                <a:lnTo>
                  <a:pt x="31" y="606"/>
                </a:lnTo>
                <a:lnTo>
                  <a:pt x="30" y="628"/>
                </a:lnTo>
                <a:lnTo>
                  <a:pt x="31" y="638"/>
                </a:lnTo>
                <a:lnTo>
                  <a:pt x="31" y="638"/>
                </a:lnTo>
                <a:lnTo>
                  <a:pt x="37" y="645"/>
                </a:lnTo>
                <a:lnTo>
                  <a:pt x="41" y="651"/>
                </a:lnTo>
                <a:lnTo>
                  <a:pt x="41" y="651"/>
                </a:lnTo>
                <a:lnTo>
                  <a:pt x="44" y="655"/>
                </a:lnTo>
                <a:lnTo>
                  <a:pt x="49" y="659"/>
                </a:lnTo>
                <a:lnTo>
                  <a:pt x="49" y="659"/>
                </a:lnTo>
                <a:lnTo>
                  <a:pt x="49" y="667"/>
                </a:lnTo>
                <a:lnTo>
                  <a:pt x="50" y="674"/>
                </a:lnTo>
                <a:lnTo>
                  <a:pt x="51" y="678"/>
                </a:lnTo>
                <a:lnTo>
                  <a:pt x="54" y="681"/>
                </a:lnTo>
                <a:lnTo>
                  <a:pt x="54" y="681"/>
                </a:lnTo>
                <a:lnTo>
                  <a:pt x="60" y="691"/>
                </a:lnTo>
                <a:lnTo>
                  <a:pt x="61" y="693"/>
                </a:lnTo>
                <a:lnTo>
                  <a:pt x="61" y="695"/>
                </a:lnTo>
                <a:lnTo>
                  <a:pt x="61" y="695"/>
                </a:lnTo>
                <a:lnTo>
                  <a:pt x="60" y="698"/>
                </a:lnTo>
                <a:lnTo>
                  <a:pt x="59" y="702"/>
                </a:lnTo>
                <a:lnTo>
                  <a:pt x="63" y="699"/>
                </a:lnTo>
                <a:lnTo>
                  <a:pt x="67" y="702"/>
                </a:lnTo>
                <a:lnTo>
                  <a:pt x="67" y="702"/>
                </a:lnTo>
                <a:lnTo>
                  <a:pt x="60" y="716"/>
                </a:lnTo>
                <a:lnTo>
                  <a:pt x="55" y="728"/>
                </a:lnTo>
                <a:lnTo>
                  <a:pt x="51" y="738"/>
                </a:lnTo>
                <a:lnTo>
                  <a:pt x="51" y="738"/>
                </a:lnTo>
                <a:lnTo>
                  <a:pt x="51" y="744"/>
                </a:lnTo>
                <a:lnTo>
                  <a:pt x="53" y="756"/>
                </a:lnTo>
                <a:lnTo>
                  <a:pt x="59" y="785"/>
                </a:lnTo>
                <a:lnTo>
                  <a:pt x="69" y="826"/>
                </a:lnTo>
                <a:lnTo>
                  <a:pt x="69" y="826"/>
                </a:lnTo>
                <a:lnTo>
                  <a:pt x="66" y="827"/>
                </a:lnTo>
                <a:lnTo>
                  <a:pt x="62" y="830"/>
                </a:lnTo>
                <a:lnTo>
                  <a:pt x="61" y="832"/>
                </a:lnTo>
                <a:lnTo>
                  <a:pt x="61" y="832"/>
                </a:lnTo>
                <a:lnTo>
                  <a:pt x="62" y="860"/>
                </a:lnTo>
                <a:lnTo>
                  <a:pt x="63" y="887"/>
                </a:lnTo>
                <a:lnTo>
                  <a:pt x="63" y="887"/>
                </a:lnTo>
                <a:lnTo>
                  <a:pt x="59" y="909"/>
                </a:lnTo>
                <a:lnTo>
                  <a:pt x="56" y="925"/>
                </a:lnTo>
                <a:lnTo>
                  <a:pt x="56" y="933"/>
                </a:lnTo>
                <a:lnTo>
                  <a:pt x="56" y="939"/>
                </a:lnTo>
                <a:lnTo>
                  <a:pt x="56" y="939"/>
                </a:lnTo>
                <a:lnTo>
                  <a:pt x="62" y="967"/>
                </a:lnTo>
                <a:lnTo>
                  <a:pt x="66" y="982"/>
                </a:lnTo>
                <a:lnTo>
                  <a:pt x="69" y="988"/>
                </a:lnTo>
                <a:lnTo>
                  <a:pt x="72" y="992"/>
                </a:lnTo>
                <a:lnTo>
                  <a:pt x="72" y="992"/>
                </a:lnTo>
                <a:lnTo>
                  <a:pt x="84" y="1003"/>
                </a:lnTo>
                <a:lnTo>
                  <a:pt x="90" y="1007"/>
                </a:lnTo>
                <a:lnTo>
                  <a:pt x="90" y="1007"/>
                </a:lnTo>
                <a:lnTo>
                  <a:pt x="90" y="1015"/>
                </a:lnTo>
                <a:lnTo>
                  <a:pt x="90" y="1021"/>
                </a:lnTo>
                <a:lnTo>
                  <a:pt x="92" y="1027"/>
                </a:lnTo>
                <a:lnTo>
                  <a:pt x="92" y="1027"/>
                </a:lnTo>
                <a:lnTo>
                  <a:pt x="97" y="1037"/>
                </a:lnTo>
                <a:lnTo>
                  <a:pt x="99" y="1040"/>
                </a:lnTo>
                <a:lnTo>
                  <a:pt x="99" y="1040"/>
                </a:lnTo>
                <a:lnTo>
                  <a:pt x="98" y="1047"/>
                </a:lnTo>
                <a:lnTo>
                  <a:pt x="97" y="1052"/>
                </a:lnTo>
                <a:lnTo>
                  <a:pt x="97" y="1056"/>
                </a:lnTo>
                <a:lnTo>
                  <a:pt x="97" y="1056"/>
                </a:lnTo>
                <a:lnTo>
                  <a:pt x="110" y="1078"/>
                </a:lnTo>
                <a:lnTo>
                  <a:pt x="110" y="1078"/>
                </a:lnTo>
                <a:lnTo>
                  <a:pt x="92" y="1102"/>
                </a:lnTo>
                <a:lnTo>
                  <a:pt x="79" y="1120"/>
                </a:lnTo>
                <a:lnTo>
                  <a:pt x="73" y="1127"/>
                </a:lnTo>
                <a:lnTo>
                  <a:pt x="69" y="1132"/>
                </a:lnTo>
                <a:lnTo>
                  <a:pt x="69" y="1132"/>
                </a:lnTo>
                <a:lnTo>
                  <a:pt x="63" y="1135"/>
                </a:lnTo>
                <a:lnTo>
                  <a:pt x="60" y="1135"/>
                </a:lnTo>
                <a:lnTo>
                  <a:pt x="57" y="1135"/>
                </a:lnTo>
                <a:lnTo>
                  <a:pt x="56" y="1135"/>
                </a:lnTo>
                <a:lnTo>
                  <a:pt x="56" y="1135"/>
                </a:lnTo>
                <a:lnTo>
                  <a:pt x="51" y="1135"/>
                </a:lnTo>
                <a:lnTo>
                  <a:pt x="49" y="1136"/>
                </a:lnTo>
                <a:lnTo>
                  <a:pt x="45" y="1137"/>
                </a:lnTo>
                <a:lnTo>
                  <a:pt x="45" y="1137"/>
                </a:lnTo>
                <a:lnTo>
                  <a:pt x="43" y="1137"/>
                </a:lnTo>
                <a:lnTo>
                  <a:pt x="37" y="1138"/>
                </a:lnTo>
                <a:lnTo>
                  <a:pt x="31" y="1138"/>
                </a:lnTo>
                <a:lnTo>
                  <a:pt x="25" y="1139"/>
                </a:lnTo>
                <a:lnTo>
                  <a:pt x="25" y="1139"/>
                </a:lnTo>
                <a:lnTo>
                  <a:pt x="18" y="1143"/>
                </a:lnTo>
                <a:lnTo>
                  <a:pt x="10" y="1150"/>
                </a:lnTo>
                <a:lnTo>
                  <a:pt x="2" y="1157"/>
                </a:lnTo>
                <a:lnTo>
                  <a:pt x="0" y="1161"/>
                </a:lnTo>
                <a:lnTo>
                  <a:pt x="0" y="1165"/>
                </a:lnTo>
                <a:lnTo>
                  <a:pt x="0" y="1165"/>
                </a:lnTo>
                <a:lnTo>
                  <a:pt x="4" y="1178"/>
                </a:lnTo>
                <a:lnTo>
                  <a:pt x="13" y="1198"/>
                </a:lnTo>
                <a:lnTo>
                  <a:pt x="24" y="1220"/>
                </a:lnTo>
                <a:lnTo>
                  <a:pt x="29" y="1228"/>
                </a:lnTo>
                <a:lnTo>
                  <a:pt x="33" y="1234"/>
                </a:lnTo>
                <a:lnTo>
                  <a:pt x="33" y="1234"/>
                </a:lnTo>
                <a:lnTo>
                  <a:pt x="43" y="1243"/>
                </a:lnTo>
                <a:lnTo>
                  <a:pt x="54" y="1255"/>
                </a:lnTo>
                <a:lnTo>
                  <a:pt x="63" y="1264"/>
                </a:lnTo>
                <a:lnTo>
                  <a:pt x="68" y="1266"/>
                </a:lnTo>
                <a:lnTo>
                  <a:pt x="72" y="1266"/>
                </a:lnTo>
                <a:lnTo>
                  <a:pt x="72" y="1266"/>
                </a:lnTo>
                <a:lnTo>
                  <a:pt x="77" y="1265"/>
                </a:lnTo>
                <a:lnTo>
                  <a:pt x="80" y="1263"/>
                </a:lnTo>
                <a:lnTo>
                  <a:pt x="81" y="1260"/>
                </a:lnTo>
                <a:lnTo>
                  <a:pt x="81" y="1257"/>
                </a:lnTo>
                <a:lnTo>
                  <a:pt x="81" y="1257"/>
                </a:lnTo>
                <a:lnTo>
                  <a:pt x="80" y="1251"/>
                </a:lnTo>
                <a:lnTo>
                  <a:pt x="77" y="1245"/>
                </a:lnTo>
                <a:lnTo>
                  <a:pt x="73" y="1239"/>
                </a:lnTo>
                <a:lnTo>
                  <a:pt x="72" y="1234"/>
                </a:lnTo>
                <a:lnTo>
                  <a:pt x="72" y="1234"/>
                </a:lnTo>
                <a:lnTo>
                  <a:pt x="68" y="1223"/>
                </a:lnTo>
                <a:lnTo>
                  <a:pt x="68" y="1217"/>
                </a:lnTo>
                <a:lnTo>
                  <a:pt x="68" y="1215"/>
                </a:lnTo>
                <a:lnTo>
                  <a:pt x="69" y="1214"/>
                </a:lnTo>
                <a:lnTo>
                  <a:pt x="69" y="1214"/>
                </a:lnTo>
                <a:lnTo>
                  <a:pt x="77" y="1197"/>
                </a:lnTo>
                <a:lnTo>
                  <a:pt x="80" y="1190"/>
                </a:lnTo>
                <a:lnTo>
                  <a:pt x="82" y="1186"/>
                </a:lnTo>
                <a:lnTo>
                  <a:pt x="84" y="1185"/>
                </a:lnTo>
                <a:lnTo>
                  <a:pt x="84" y="1185"/>
                </a:lnTo>
                <a:lnTo>
                  <a:pt x="87" y="1185"/>
                </a:lnTo>
                <a:lnTo>
                  <a:pt x="90" y="1185"/>
                </a:lnTo>
                <a:lnTo>
                  <a:pt x="90" y="1185"/>
                </a:lnTo>
                <a:lnTo>
                  <a:pt x="90" y="1182"/>
                </a:lnTo>
                <a:lnTo>
                  <a:pt x="90" y="1182"/>
                </a:lnTo>
                <a:lnTo>
                  <a:pt x="81" y="1169"/>
                </a:lnTo>
                <a:lnTo>
                  <a:pt x="110" y="1144"/>
                </a:lnTo>
                <a:lnTo>
                  <a:pt x="110" y="1144"/>
                </a:lnTo>
                <a:lnTo>
                  <a:pt x="112" y="1165"/>
                </a:lnTo>
                <a:lnTo>
                  <a:pt x="114" y="1179"/>
                </a:lnTo>
                <a:lnTo>
                  <a:pt x="115" y="1185"/>
                </a:lnTo>
                <a:lnTo>
                  <a:pt x="115" y="1185"/>
                </a:lnTo>
                <a:lnTo>
                  <a:pt x="114" y="1190"/>
                </a:lnTo>
                <a:lnTo>
                  <a:pt x="111" y="1193"/>
                </a:lnTo>
                <a:lnTo>
                  <a:pt x="110" y="1196"/>
                </a:lnTo>
                <a:lnTo>
                  <a:pt x="110" y="1196"/>
                </a:lnTo>
                <a:lnTo>
                  <a:pt x="108" y="1199"/>
                </a:lnTo>
                <a:lnTo>
                  <a:pt x="104" y="1208"/>
                </a:lnTo>
                <a:lnTo>
                  <a:pt x="100" y="1218"/>
                </a:lnTo>
                <a:lnTo>
                  <a:pt x="99" y="1222"/>
                </a:lnTo>
                <a:lnTo>
                  <a:pt x="99" y="1226"/>
                </a:lnTo>
                <a:lnTo>
                  <a:pt x="99" y="1226"/>
                </a:lnTo>
                <a:lnTo>
                  <a:pt x="100" y="1232"/>
                </a:lnTo>
                <a:lnTo>
                  <a:pt x="103" y="1235"/>
                </a:lnTo>
                <a:lnTo>
                  <a:pt x="106" y="1239"/>
                </a:lnTo>
                <a:lnTo>
                  <a:pt x="110" y="1241"/>
                </a:lnTo>
                <a:lnTo>
                  <a:pt x="110" y="1241"/>
                </a:lnTo>
                <a:lnTo>
                  <a:pt x="126" y="1245"/>
                </a:lnTo>
                <a:lnTo>
                  <a:pt x="137" y="1246"/>
                </a:lnTo>
                <a:lnTo>
                  <a:pt x="137" y="1246"/>
                </a:lnTo>
                <a:lnTo>
                  <a:pt x="135" y="1249"/>
                </a:lnTo>
                <a:lnTo>
                  <a:pt x="132" y="1255"/>
                </a:lnTo>
                <a:lnTo>
                  <a:pt x="128" y="1266"/>
                </a:lnTo>
                <a:lnTo>
                  <a:pt x="128" y="1266"/>
                </a:lnTo>
                <a:lnTo>
                  <a:pt x="123" y="1278"/>
                </a:lnTo>
                <a:lnTo>
                  <a:pt x="118" y="1285"/>
                </a:lnTo>
                <a:lnTo>
                  <a:pt x="116" y="1291"/>
                </a:lnTo>
                <a:lnTo>
                  <a:pt x="115" y="1295"/>
                </a:lnTo>
                <a:lnTo>
                  <a:pt x="115" y="1295"/>
                </a:lnTo>
                <a:lnTo>
                  <a:pt x="116" y="1302"/>
                </a:lnTo>
                <a:lnTo>
                  <a:pt x="117" y="1306"/>
                </a:lnTo>
                <a:lnTo>
                  <a:pt x="117" y="1307"/>
                </a:lnTo>
                <a:lnTo>
                  <a:pt x="117" y="1307"/>
                </a:lnTo>
                <a:lnTo>
                  <a:pt x="117" y="1309"/>
                </a:lnTo>
                <a:lnTo>
                  <a:pt x="120" y="1312"/>
                </a:lnTo>
                <a:lnTo>
                  <a:pt x="122" y="1315"/>
                </a:lnTo>
                <a:lnTo>
                  <a:pt x="126" y="1318"/>
                </a:lnTo>
                <a:lnTo>
                  <a:pt x="126" y="1318"/>
                </a:lnTo>
                <a:lnTo>
                  <a:pt x="158" y="1319"/>
                </a:lnTo>
                <a:lnTo>
                  <a:pt x="227" y="1320"/>
                </a:lnTo>
                <a:lnTo>
                  <a:pt x="295" y="1320"/>
                </a:lnTo>
                <a:lnTo>
                  <a:pt x="317" y="1319"/>
                </a:lnTo>
                <a:lnTo>
                  <a:pt x="324" y="1318"/>
                </a:lnTo>
                <a:lnTo>
                  <a:pt x="326" y="1318"/>
                </a:lnTo>
                <a:lnTo>
                  <a:pt x="326" y="1318"/>
                </a:lnTo>
                <a:lnTo>
                  <a:pt x="328" y="1313"/>
                </a:lnTo>
                <a:lnTo>
                  <a:pt x="328" y="1308"/>
                </a:lnTo>
                <a:lnTo>
                  <a:pt x="326" y="1300"/>
                </a:lnTo>
                <a:lnTo>
                  <a:pt x="326" y="1300"/>
                </a:lnTo>
                <a:lnTo>
                  <a:pt x="325" y="1296"/>
                </a:lnTo>
                <a:lnTo>
                  <a:pt x="323" y="1294"/>
                </a:lnTo>
                <a:lnTo>
                  <a:pt x="319" y="1290"/>
                </a:lnTo>
                <a:lnTo>
                  <a:pt x="311" y="1287"/>
                </a:lnTo>
                <a:lnTo>
                  <a:pt x="311" y="1287"/>
                </a:lnTo>
                <a:lnTo>
                  <a:pt x="265" y="1266"/>
                </a:lnTo>
                <a:lnTo>
                  <a:pt x="265" y="1266"/>
                </a:lnTo>
                <a:lnTo>
                  <a:pt x="268" y="1263"/>
                </a:lnTo>
                <a:lnTo>
                  <a:pt x="268" y="1259"/>
                </a:lnTo>
                <a:lnTo>
                  <a:pt x="267" y="1258"/>
                </a:lnTo>
                <a:lnTo>
                  <a:pt x="265" y="1257"/>
                </a:lnTo>
                <a:lnTo>
                  <a:pt x="265" y="1257"/>
                </a:lnTo>
                <a:lnTo>
                  <a:pt x="256" y="1248"/>
                </a:lnTo>
                <a:lnTo>
                  <a:pt x="252" y="1243"/>
                </a:lnTo>
                <a:lnTo>
                  <a:pt x="250" y="1241"/>
                </a:lnTo>
                <a:lnTo>
                  <a:pt x="250" y="1241"/>
                </a:lnTo>
                <a:lnTo>
                  <a:pt x="248" y="1235"/>
                </a:lnTo>
                <a:lnTo>
                  <a:pt x="245" y="1230"/>
                </a:lnTo>
                <a:lnTo>
                  <a:pt x="245" y="1230"/>
                </a:lnTo>
                <a:lnTo>
                  <a:pt x="234" y="1230"/>
                </a:lnTo>
                <a:lnTo>
                  <a:pt x="234" y="1230"/>
                </a:lnTo>
                <a:lnTo>
                  <a:pt x="232" y="1232"/>
                </a:lnTo>
                <a:lnTo>
                  <a:pt x="231" y="1232"/>
                </a:lnTo>
                <a:lnTo>
                  <a:pt x="230" y="1230"/>
                </a:lnTo>
                <a:lnTo>
                  <a:pt x="230" y="1230"/>
                </a:lnTo>
                <a:lnTo>
                  <a:pt x="228" y="1228"/>
                </a:lnTo>
                <a:lnTo>
                  <a:pt x="224" y="1222"/>
                </a:lnTo>
                <a:lnTo>
                  <a:pt x="216" y="1214"/>
                </a:lnTo>
                <a:lnTo>
                  <a:pt x="216" y="1214"/>
                </a:lnTo>
                <a:lnTo>
                  <a:pt x="232" y="1161"/>
                </a:lnTo>
                <a:lnTo>
                  <a:pt x="243" y="1120"/>
                </a:lnTo>
                <a:lnTo>
                  <a:pt x="250" y="1094"/>
                </a:lnTo>
                <a:lnTo>
                  <a:pt x="250" y="1094"/>
                </a:lnTo>
                <a:lnTo>
                  <a:pt x="254" y="1071"/>
                </a:lnTo>
                <a:lnTo>
                  <a:pt x="257" y="1043"/>
                </a:lnTo>
                <a:lnTo>
                  <a:pt x="261" y="1004"/>
                </a:lnTo>
                <a:lnTo>
                  <a:pt x="261" y="1004"/>
                </a:lnTo>
                <a:lnTo>
                  <a:pt x="263" y="1001"/>
                </a:lnTo>
                <a:lnTo>
                  <a:pt x="269" y="994"/>
                </a:lnTo>
                <a:lnTo>
                  <a:pt x="279" y="984"/>
                </a:lnTo>
                <a:lnTo>
                  <a:pt x="279" y="984"/>
                </a:lnTo>
                <a:lnTo>
                  <a:pt x="277" y="995"/>
                </a:lnTo>
                <a:lnTo>
                  <a:pt x="277" y="1021"/>
                </a:lnTo>
                <a:lnTo>
                  <a:pt x="277" y="1038"/>
                </a:lnTo>
                <a:lnTo>
                  <a:pt x="280" y="1055"/>
                </a:lnTo>
                <a:lnTo>
                  <a:pt x="282" y="1070"/>
                </a:lnTo>
                <a:lnTo>
                  <a:pt x="286" y="1083"/>
                </a:lnTo>
                <a:lnTo>
                  <a:pt x="286" y="1083"/>
                </a:lnTo>
                <a:lnTo>
                  <a:pt x="298" y="1110"/>
                </a:lnTo>
                <a:lnTo>
                  <a:pt x="310" y="1136"/>
                </a:lnTo>
                <a:lnTo>
                  <a:pt x="322" y="1157"/>
                </a:lnTo>
                <a:lnTo>
                  <a:pt x="326" y="1169"/>
                </a:lnTo>
                <a:lnTo>
                  <a:pt x="326" y="1169"/>
                </a:lnTo>
                <a:lnTo>
                  <a:pt x="336" y="1196"/>
                </a:lnTo>
                <a:lnTo>
                  <a:pt x="342" y="1216"/>
                </a:lnTo>
                <a:lnTo>
                  <a:pt x="342" y="1216"/>
                </a:lnTo>
                <a:lnTo>
                  <a:pt x="337" y="1215"/>
                </a:lnTo>
                <a:lnTo>
                  <a:pt x="335" y="1215"/>
                </a:lnTo>
                <a:lnTo>
                  <a:pt x="331" y="1216"/>
                </a:lnTo>
                <a:lnTo>
                  <a:pt x="331" y="1216"/>
                </a:lnTo>
                <a:lnTo>
                  <a:pt x="329" y="1220"/>
                </a:lnTo>
                <a:lnTo>
                  <a:pt x="326" y="1224"/>
                </a:lnTo>
                <a:lnTo>
                  <a:pt x="325" y="1229"/>
                </a:lnTo>
                <a:lnTo>
                  <a:pt x="324" y="1234"/>
                </a:lnTo>
                <a:lnTo>
                  <a:pt x="324" y="1234"/>
                </a:lnTo>
                <a:lnTo>
                  <a:pt x="323" y="1249"/>
                </a:lnTo>
                <a:lnTo>
                  <a:pt x="323" y="1260"/>
                </a:lnTo>
                <a:lnTo>
                  <a:pt x="323" y="1265"/>
                </a:lnTo>
                <a:lnTo>
                  <a:pt x="324" y="1269"/>
                </a:lnTo>
                <a:lnTo>
                  <a:pt x="324" y="1269"/>
                </a:lnTo>
                <a:lnTo>
                  <a:pt x="328" y="1276"/>
                </a:lnTo>
                <a:lnTo>
                  <a:pt x="332" y="1284"/>
                </a:lnTo>
                <a:lnTo>
                  <a:pt x="336" y="1287"/>
                </a:lnTo>
                <a:lnTo>
                  <a:pt x="340" y="1290"/>
                </a:lnTo>
                <a:lnTo>
                  <a:pt x="344" y="1291"/>
                </a:lnTo>
                <a:lnTo>
                  <a:pt x="349" y="1291"/>
                </a:lnTo>
                <a:lnTo>
                  <a:pt x="349" y="1291"/>
                </a:lnTo>
                <a:lnTo>
                  <a:pt x="365" y="1290"/>
                </a:lnTo>
                <a:lnTo>
                  <a:pt x="385" y="1285"/>
                </a:lnTo>
                <a:lnTo>
                  <a:pt x="403" y="1281"/>
                </a:lnTo>
                <a:lnTo>
                  <a:pt x="416" y="1279"/>
                </a:lnTo>
                <a:lnTo>
                  <a:pt x="416" y="1279"/>
                </a:lnTo>
                <a:lnTo>
                  <a:pt x="434" y="1278"/>
                </a:lnTo>
                <a:lnTo>
                  <a:pt x="465" y="1276"/>
                </a:lnTo>
                <a:lnTo>
                  <a:pt x="482" y="1273"/>
                </a:lnTo>
                <a:lnTo>
                  <a:pt x="497" y="1270"/>
                </a:lnTo>
                <a:lnTo>
                  <a:pt x="508" y="1266"/>
                </a:lnTo>
                <a:lnTo>
                  <a:pt x="513" y="1264"/>
                </a:lnTo>
                <a:lnTo>
                  <a:pt x="515" y="1261"/>
                </a:lnTo>
                <a:lnTo>
                  <a:pt x="515" y="1261"/>
                </a:lnTo>
                <a:lnTo>
                  <a:pt x="519" y="1257"/>
                </a:lnTo>
                <a:lnTo>
                  <a:pt x="520" y="1252"/>
                </a:lnTo>
                <a:lnTo>
                  <a:pt x="521" y="1247"/>
                </a:lnTo>
                <a:lnTo>
                  <a:pt x="521" y="1242"/>
                </a:lnTo>
                <a:lnTo>
                  <a:pt x="519" y="1239"/>
                </a:lnTo>
                <a:lnTo>
                  <a:pt x="517" y="1235"/>
                </a:lnTo>
                <a:lnTo>
                  <a:pt x="514" y="1233"/>
                </a:lnTo>
                <a:lnTo>
                  <a:pt x="511" y="1230"/>
                </a:lnTo>
                <a:lnTo>
                  <a:pt x="511" y="1230"/>
                </a:lnTo>
                <a:lnTo>
                  <a:pt x="502" y="1229"/>
                </a:lnTo>
                <a:lnTo>
                  <a:pt x="493" y="1227"/>
                </a:lnTo>
                <a:lnTo>
                  <a:pt x="475" y="1226"/>
                </a:lnTo>
                <a:lnTo>
                  <a:pt x="475" y="1226"/>
                </a:lnTo>
                <a:lnTo>
                  <a:pt x="465" y="1224"/>
                </a:lnTo>
                <a:lnTo>
                  <a:pt x="457" y="1221"/>
                </a:lnTo>
                <a:lnTo>
                  <a:pt x="446" y="1216"/>
                </a:lnTo>
                <a:lnTo>
                  <a:pt x="444" y="1210"/>
                </a:lnTo>
                <a:lnTo>
                  <a:pt x="444" y="1210"/>
                </a:lnTo>
                <a:lnTo>
                  <a:pt x="444" y="1203"/>
                </a:lnTo>
                <a:lnTo>
                  <a:pt x="444" y="1203"/>
                </a:lnTo>
                <a:lnTo>
                  <a:pt x="438" y="1199"/>
                </a:lnTo>
                <a:lnTo>
                  <a:pt x="432" y="1198"/>
                </a:lnTo>
                <a:lnTo>
                  <a:pt x="432" y="1198"/>
                </a:lnTo>
                <a:lnTo>
                  <a:pt x="425" y="1196"/>
                </a:lnTo>
                <a:lnTo>
                  <a:pt x="419" y="1193"/>
                </a:lnTo>
                <a:lnTo>
                  <a:pt x="419" y="1193"/>
                </a:lnTo>
                <a:lnTo>
                  <a:pt x="419" y="1192"/>
                </a:lnTo>
                <a:lnTo>
                  <a:pt x="419" y="1188"/>
                </a:lnTo>
                <a:lnTo>
                  <a:pt x="416" y="1185"/>
                </a:lnTo>
                <a:lnTo>
                  <a:pt x="411" y="1180"/>
                </a:lnTo>
                <a:lnTo>
                  <a:pt x="411" y="1180"/>
                </a:lnTo>
                <a:lnTo>
                  <a:pt x="404" y="1177"/>
                </a:lnTo>
                <a:lnTo>
                  <a:pt x="398" y="1174"/>
                </a:lnTo>
                <a:lnTo>
                  <a:pt x="393" y="1173"/>
                </a:lnTo>
                <a:lnTo>
                  <a:pt x="393" y="1173"/>
                </a:lnTo>
                <a:lnTo>
                  <a:pt x="386" y="1129"/>
                </a:lnTo>
                <a:lnTo>
                  <a:pt x="373" y="1058"/>
                </a:lnTo>
                <a:lnTo>
                  <a:pt x="373" y="1058"/>
                </a:lnTo>
                <a:lnTo>
                  <a:pt x="370" y="1044"/>
                </a:lnTo>
                <a:lnTo>
                  <a:pt x="368" y="1028"/>
                </a:lnTo>
                <a:lnTo>
                  <a:pt x="366" y="998"/>
                </a:lnTo>
                <a:lnTo>
                  <a:pt x="365" y="966"/>
                </a:lnTo>
                <a:lnTo>
                  <a:pt x="365" y="966"/>
                </a:lnTo>
                <a:lnTo>
                  <a:pt x="370" y="961"/>
                </a:lnTo>
                <a:lnTo>
                  <a:pt x="378" y="948"/>
                </a:lnTo>
                <a:lnTo>
                  <a:pt x="386" y="933"/>
                </a:lnTo>
                <a:lnTo>
                  <a:pt x="390" y="924"/>
                </a:lnTo>
                <a:lnTo>
                  <a:pt x="391" y="918"/>
                </a:lnTo>
                <a:lnTo>
                  <a:pt x="391" y="918"/>
                </a:lnTo>
                <a:lnTo>
                  <a:pt x="390" y="912"/>
                </a:lnTo>
                <a:lnTo>
                  <a:pt x="389" y="907"/>
                </a:lnTo>
                <a:lnTo>
                  <a:pt x="385" y="897"/>
                </a:lnTo>
                <a:lnTo>
                  <a:pt x="381" y="886"/>
                </a:lnTo>
                <a:lnTo>
                  <a:pt x="378" y="873"/>
                </a:lnTo>
                <a:lnTo>
                  <a:pt x="378" y="873"/>
                </a:lnTo>
                <a:lnTo>
                  <a:pt x="362" y="765"/>
                </a:lnTo>
                <a:lnTo>
                  <a:pt x="362" y="765"/>
                </a:lnTo>
                <a:lnTo>
                  <a:pt x="361" y="745"/>
                </a:lnTo>
                <a:lnTo>
                  <a:pt x="361" y="716"/>
                </a:lnTo>
                <a:lnTo>
                  <a:pt x="362" y="681"/>
                </a:lnTo>
                <a:lnTo>
                  <a:pt x="362" y="681"/>
                </a:lnTo>
                <a:lnTo>
                  <a:pt x="365" y="679"/>
                </a:lnTo>
                <a:lnTo>
                  <a:pt x="370" y="668"/>
                </a:lnTo>
                <a:lnTo>
                  <a:pt x="370" y="668"/>
                </a:lnTo>
                <a:lnTo>
                  <a:pt x="372" y="666"/>
                </a:lnTo>
                <a:lnTo>
                  <a:pt x="374" y="663"/>
                </a:lnTo>
                <a:lnTo>
                  <a:pt x="377" y="661"/>
                </a:lnTo>
                <a:lnTo>
                  <a:pt x="378" y="659"/>
                </a:lnTo>
                <a:lnTo>
                  <a:pt x="378" y="656"/>
                </a:lnTo>
                <a:lnTo>
                  <a:pt x="375" y="648"/>
                </a:lnTo>
                <a:lnTo>
                  <a:pt x="375" y="648"/>
                </a:lnTo>
                <a:lnTo>
                  <a:pt x="366" y="628"/>
                </a:lnTo>
                <a:lnTo>
                  <a:pt x="362" y="618"/>
                </a:lnTo>
                <a:lnTo>
                  <a:pt x="362" y="618"/>
                </a:lnTo>
                <a:lnTo>
                  <a:pt x="364" y="605"/>
                </a:lnTo>
                <a:lnTo>
                  <a:pt x="365" y="593"/>
                </a:lnTo>
                <a:lnTo>
                  <a:pt x="365" y="593"/>
                </a:lnTo>
                <a:lnTo>
                  <a:pt x="385" y="610"/>
                </a:lnTo>
                <a:lnTo>
                  <a:pt x="401" y="624"/>
                </a:lnTo>
                <a:lnTo>
                  <a:pt x="407" y="631"/>
                </a:lnTo>
                <a:lnTo>
                  <a:pt x="411" y="638"/>
                </a:lnTo>
                <a:lnTo>
                  <a:pt x="411" y="638"/>
                </a:lnTo>
                <a:lnTo>
                  <a:pt x="415" y="648"/>
                </a:lnTo>
                <a:lnTo>
                  <a:pt x="417" y="654"/>
                </a:lnTo>
                <a:lnTo>
                  <a:pt x="420" y="660"/>
                </a:lnTo>
                <a:lnTo>
                  <a:pt x="423" y="666"/>
                </a:lnTo>
                <a:lnTo>
                  <a:pt x="423" y="666"/>
                </a:lnTo>
                <a:lnTo>
                  <a:pt x="429" y="675"/>
                </a:lnTo>
                <a:lnTo>
                  <a:pt x="435" y="686"/>
                </a:lnTo>
                <a:lnTo>
                  <a:pt x="439" y="697"/>
                </a:lnTo>
                <a:lnTo>
                  <a:pt x="441" y="704"/>
                </a:lnTo>
                <a:lnTo>
                  <a:pt x="441" y="704"/>
                </a:lnTo>
                <a:lnTo>
                  <a:pt x="442" y="710"/>
                </a:lnTo>
                <a:lnTo>
                  <a:pt x="442" y="714"/>
                </a:lnTo>
                <a:lnTo>
                  <a:pt x="441" y="717"/>
                </a:lnTo>
                <a:lnTo>
                  <a:pt x="441" y="717"/>
                </a:lnTo>
                <a:lnTo>
                  <a:pt x="438" y="723"/>
                </a:lnTo>
                <a:lnTo>
                  <a:pt x="436" y="728"/>
                </a:lnTo>
                <a:lnTo>
                  <a:pt x="438" y="729"/>
                </a:lnTo>
                <a:lnTo>
                  <a:pt x="439" y="730"/>
                </a:lnTo>
                <a:lnTo>
                  <a:pt x="439" y="730"/>
                </a:lnTo>
                <a:lnTo>
                  <a:pt x="445" y="729"/>
                </a:lnTo>
                <a:lnTo>
                  <a:pt x="451" y="727"/>
                </a:lnTo>
                <a:lnTo>
                  <a:pt x="457" y="723"/>
                </a:lnTo>
                <a:lnTo>
                  <a:pt x="459" y="720"/>
                </a:lnTo>
                <a:lnTo>
                  <a:pt x="459" y="720"/>
                </a:lnTo>
                <a:lnTo>
                  <a:pt x="465" y="711"/>
                </a:lnTo>
                <a:lnTo>
                  <a:pt x="469" y="705"/>
                </a:lnTo>
                <a:lnTo>
                  <a:pt x="472" y="699"/>
                </a:lnTo>
                <a:lnTo>
                  <a:pt x="472" y="699"/>
                </a:lnTo>
                <a:lnTo>
                  <a:pt x="477" y="684"/>
                </a:lnTo>
                <a:lnTo>
                  <a:pt x="478" y="677"/>
                </a:lnTo>
                <a:lnTo>
                  <a:pt x="478" y="672"/>
                </a:lnTo>
                <a:lnTo>
                  <a:pt x="477" y="668"/>
                </a:lnTo>
                <a:lnTo>
                  <a:pt x="477" y="668"/>
                </a:lnTo>
                <a:lnTo>
                  <a:pt x="472" y="660"/>
                </a:lnTo>
                <a:lnTo>
                  <a:pt x="466" y="650"/>
                </a:lnTo>
                <a:lnTo>
                  <a:pt x="457" y="638"/>
                </a:lnTo>
                <a:lnTo>
                  <a:pt x="457" y="638"/>
                </a:lnTo>
                <a:lnTo>
                  <a:pt x="451" y="632"/>
                </a:lnTo>
                <a:lnTo>
                  <a:pt x="447" y="628"/>
                </a:lnTo>
                <a:lnTo>
                  <a:pt x="446" y="625"/>
                </a:lnTo>
                <a:lnTo>
                  <a:pt x="446" y="625"/>
                </a:lnTo>
                <a:lnTo>
                  <a:pt x="446" y="624"/>
                </a:lnTo>
                <a:lnTo>
                  <a:pt x="444" y="618"/>
                </a:lnTo>
                <a:lnTo>
                  <a:pt x="434" y="595"/>
                </a:lnTo>
                <a:lnTo>
                  <a:pt x="434" y="595"/>
                </a:lnTo>
                <a:lnTo>
                  <a:pt x="426" y="575"/>
                </a:lnTo>
                <a:lnTo>
                  <a:pt x="416" y="553"/>
                </a:lnTo>
                <a:lnTo>
                  <a:pt x="398" y="519"/>
                </a:lnTo>
                <a:lnTo>
                  <a:pt x="398" y="519"/>
                </a:lnTo>
                <a:lnTo>
                  <a:pt x="378" y="485"/>
                </a:lnTo>
                <a:lnTo>
                  <a:pt x="362" y="462"/>
                </a:lnTo>
                <a:lnTo>
                  <a:pt x="362" y="462"/>
                </a:lnTo>
                <a:lnTo>
                  <a:pt x="365" y="459"/>
                </a:lnTo>
                <a:lnTo>
                  <a:pt x="366" y="454"/>
                </a:lnTo>
                <a:lnTo>
                  <a:pt x="367" y="445"/>
                </a:lnTo>
                <a:lnTo>
                  <a:pt x="367" y="445"/>
                </a:lnTo>
                <a:lnTo>
                  <a:pt x="368" y="436"/>
                </a:lnTo>
                <a:lnTo>
                  <a:pt x="368" y="430"/>
                </a:lnTo>
                <a:lnTo>
                  <a:pt x="366" y="424"/>
                </a:lnTo>
                <a:lnTo>
                  <a:pt x="360" y="415"/>
                </a:lnTo>
                <a:lnTo>
                  <a:pt x="360" y="415"/>
                </a:lnTo>
                <a:lnTo>
                  <a:pt x="353" y="405"/>
                </a:lnTo>
                <a:lnTo>
                  <a:pt x="348" y="400"/>
                </a:lnTo>
                <a:lnTo>
                  <a:pt x="346" y="396"/>
                </a:lnTo>
                <a:lnTo>
                  <a:pt x="344" y="390"/>
                </a:lnTo>
                <a:lnTo>
                  <a:pt x="344" y="390"/>
                </a:lnTo>
                <a:lnTo>
                  <a:pt x="342" y="374"/>
                </a:lnTo>
                <a:lnTo>
                  <a:pt x="336" y="354"/>
                </a:lnTo>
                <a:lnTo>
                  <a:pt x="330" y="331"/>
                </a:lnTo>
                <a:lnTo>
                  <a:pt x="326" y="313"/>
                </a:lnTo>
                <a:lnTo>
                  <a:pt x="326" y="313"/>
                </a:lnTo>
                <a:lnTo>
                  <a:pt x="325" y="306"/>
                </a:lnTo>
                <a:lnTo>
                  <a:pt x="323" y="299"/>
                </a:lnTo>
                <a:lnTo>
                  <a:pt x="316" y="284"/>
                </a:lnTo>
                <a:lnTo>
                  <a:pt x="310" y="272"/>
                </a:lnTo>
                <a:lnTo>
                  <a:pt x="304" y="264"/>
                </a:lnTo>
                <a:lnTo>
                  <a:pt x="304" y="264"/>
                </a:lnTo>
                <a:lnTo>
                  <a:pt x="295" y="257"/>
                </a:lnTo>
                <a:lnTo>
                  <a:pt x="281" y="247"/>
                </a:lnTo>
                <a:lnTo>
                  <a:pt x="263" y="234"/>
                </a:lnTo>
                <a:lnTo>
                  <a:pt x="263" y="234"/>
                </a:lnTo>
                <a:lnTo>
                  <a:pt x="270" y="222"/>
                </a:lnTo>
                <a:lnTo>
                  <a:pt x="276" y="215"/>
                </a:lnTo>
                <a:lnTo>
                  <a:pt x="279" y="213"/>
                </a:lnTo>
                <a:lnTo>
                  <a:pt x="281" y="211"/>
                </a:lnTo>
                <a:lnTo>
                  <a:pt x="281" y="211"/>
                </a:lnTo>
                <a:lnTo>
                  <a:pt x="289" y="210"/>
                </a:lnTo>
                <a:lnTo>
                  <a:pt x="301" y="208"/>
                </a:lnTo>
                <a:lnTo>
                  <a:pt x="309" y="207"/>
                </a:lnTo>
                <a:lnTo>
                  <a:pt x="313" y="203"/>
                </a:lnTo>
                <a:lnTo>
                  <a:pt x="317" y="201"/>
                </a:lnTo>
                <a:lnTo>
                  <a:pt x="318" y="198"/>
                </a:lnTo>
                <a:lnTo>
                  <a:pt x="319" y="196"/>
                </a:lnTo>
                <a:lnTo>
                  <a:pt x="319" y="196"/>
                </a:lnTo>
                <a:lnTo>
                  <a:pt x="319" y="187"/>
                </a:lnTo>
                <a:lnTo>
                  <a:pt x="318" y="179"/>
                </a:lnTo>
                <a:lnTo>
                  <a:pt x="318" y="173"/>
                </a:lnTo>
                <a:lnTo>
                  <a:pt x="319" y="168"/>
                </a:lnTo>
                <a:lnTo>
                  <a:pt x="319" y="168"/>
                </a:lnTo>
                <a:lnTo>
                  <a:pt x="323" y="155"/>
                </a:lnTo>
                <a:lnTo>
                  <a:pt x="326" y="140"/>
                </a:lnTo>
                <a:lnTo>
                  <a:pt x="326" y="140"/>
                </a:lnTo>
                <a:lnTo>
                  <a:pt x="326" y="132"/>
                </a:lnTo>
                <a:lnTo>
                  <a:pt x="326" y="126"/>
                </a:lnTo>
                <a:lnTo>
                  <a:pt x="324" y="119"/>
                </a:lnTo>
                <a:lnTo>
                  <a:pt x="324" y="119"/>
                </a:lnTo>
                <a:lnTo>
                  <a:pt x="324" y="110"/>
                </a:lnTo>
                <a:lnTo>
                  <a:pt x="324" y="110"/>
                </a:lnTo>
                <a:lnTo>
                  <a:pt x="324" y="101"/>
                </a:lnTo>
                <a:lnTo>
                  <a:pt x="324" y="101"/>
                </a:lnTo>
                <a:lnTo>
                  <a:pt x="324" y="69"/>
                </a:lnTo>
                <a:lnTo>
                  <a:pt x="324" y="69"/>
                </a:lnTo>
                <a:lnTo>
                  <a:pt x="326" y="56"/>
                </a:lnTo>
                <a:lnTo>
                  <a:pt x="329" y="38"/>
                </a:lnTo>
                <a:lnTo>
                  <a:pt x="329" y="38"/>
                </a:lnTo>
                <a:lnTo>
                  <a:pt x="329" y="36"/>
                </a:lnTo>
                <a:lnTo>
                  <a:pt x="329" y="32"/>
                </a:lnTo>
                <a:lnTo>
                  <a:pt x="324" y="27"/>
                </a:lnTo>
                <a:lnTo>
                  <a:pt x="318" y="22"/>
                </a:lnTo>
                <a:lnTo>
                  <a:pt x="309" y="18"/>
                </a:lnTo>
                <a:lnTo>
                  <a:pt x="309" y="18"/>
                </a:lnTo>
                <a:lnTo>
                  <a:pt x="293" y="9"/>
                </a:lnTo>
                <a:lnTo>
                  <a:pt x="285" y="7"/>
                </a:lnTo>
                <a:lnTo>
                  <a:pt x="273" y="4"/>
                </a:lnTo>
                <a:lnTo>
                  <a:pt x="273" y="4"/>
                </a:lnTo>
                <a:lnTo>
                  <a:pt x="261" y="4"/>
                </a:lnTo>
                <a:lnTo>
                  <a:pt x="250" y="3"/>
                </a:lnTo>
                <a:lnTo>
                  <a:pt x="240" y="3"/>
                </a:lnTo>
                <a:lnTo>
                  <a:pt x="232" y="2"/>
                </a:lnTo>
                <a:lnTo>
                  <a:pt x="232" y="2"/>
                </a:lnTo>
                <a:lnTo>
                  <a:pt x="218" y="0"/>
                </a:lnTo>
                <a:lnTo>
                  <a:pt x="210" y="0"/>
                </a:lnTo>
                <a:lnTo>
                  <a:pt x="202" y="0"/>
                </a:lnTo>
                <a:lnTo>
                  <a:pt x="202" y="0"/>
                </a:lnTo>
                <a:lnTo>
                  <a:pt x="193" y="2"/>
                </a:lnTo>
                <a:lnTo>
                  <a:pt x="184" y="6"/>
                </a:lnTo>
                <a:lnTo>
                  <a:pt x="176" y="10"/>
                </a:lnTo>
                <a:lnTo>
                  <a:pt x="171" y="15"/>
                </a:lnTo>
                <a:lnTo>
                  <a:pt x="171" y="15"/>
                </a:lnTo>
                <a:lnTo>
                  <a:pt x="165" y="26"/>
                </a:lnTo>
                <a:lnTo>
                  <a:pt x="161" y="31"/>
                </a:lnTo>
                <a:lnTo>
                  <a:pt x="158" y="33"/>
                </a:lnTo>
                <a:lnTo>
                  <a:pt x="158" y="33"/>
                </a:lnTo>
                <a:lnTo>
                  <a:pt x="155" y="33"/>
                </a:lnTo>
                <a:lnTo>
                  <a:pt x="155" y="33"/>
                </a:lnTo>
                <a:lnTo>
                  <a:pt x="151" y="38"/>
                </a:lnTo>
                <a:lnTo>
                  <a:pt x="151" y="38"/>
                </a:lnTo>
                <a:lnTo>
                  <a:pt x="146" y="44"/>
                </a:lnTo>
                <a:lnTo>
                  <a:pt x="143" y="53"/>
                </a:lnTo>
                <a:lnTo>
                  <a:pt x="143" y="53"/>
                </a:lnTo>
                <a:lnTo>
                  <a:pt x="141" y="64"/>
                </a:lnTo>
                <a:lnTo>
                  <a:pt x="140" y="71"/>
                </a:lnTo>
                <a:lnTo>
                  <a:pt x="140" y="71"/>
                </a:lnTo>
                <a:lnTo>
                  <a:pt x="140" y="77"/>
                </a:lnTo>
                <a:lnTo>
                  <a:pt x="141" y="83"/>
                </a:lnTo>
                <a:lnTo>
                  <a:pt x="141" y="91"/>
                </a:lnTo>
                <a:lnTo>
                  <a:pt x="140" y="99"/>
                </a:lnTo>
                <a:lnTo>
                  <a:pt x="140" y="99"/>
                </a:lnTo>
                <a:lnTo>
                  <a:pt x="137" y="106"/>
                </a:lnTo>
                <a:lnTo>
                  <a:pt x="135" y="110"/>
                </a:lnTo>
                <a:lnTo>
                  <a:pt x="135" y="111"/>
                </a:lnTo>
                <a:lnTo>
                  <a:pt x="135" y="112"/>
                </a:lnTo>
                <a:lnTo>
                  <a:pt x="137" y="119"/>
                </a:lnTo>
                <a:lnTo>
                  <a:pt x="137" y="119"/>
                </a:lnTo>
                <a:lnTo>
                  <a:pt x="141" y="126"/>
                </a:lnTo>
                <a:lnTo>
                  <a:pt x="143" y="131"/>
                </a:lnTo>
                <a:lnTo>
                  <a:pt x="143" y="134"/>
                </a:lnTo>
                <a:lnTo>
                  <a:pt x="146" y="135"/>
                </a:lnTo>
                <a:lnTo>
                  <a:pt x="146" y="135"/>
                </a:lnTo>
                <a:lnTo>
                  <a:pt x="153" y="141"/>
                </a:lnTo>
                <a:lnTo>
                  <a:pt x="158" y="144"/>
                </a:lnTo>
                <a:lnTo>
                  <a:pt x="160" y="150"/>
                </a:lnTo>
                <a:lnTo>
                  <a:pt x="160" y="150"/>
                </a:lnTo>
                <a:lnTo>
                  <a:pt x="166" y="162"/>
                </a:lnTo>
                <a:lnTo>
                  <a:pt x="169" y="171"/>
                </a:lnTo>
                <a:lnTo>
                  <a:pt x="169" y="171"/>
                </a:lnTo>
                <a:lnTo>
                  <a:pt x="173" y="175"/>
                </a:lnTo>
                <a:lnTo>
                  <a:pt x="173" y="175"/>
                </a:lnTo>
                <a:lnTo>
                  <a:pt x="173" y="187"/>
                </a:lnTo>
                <a:lnTo>
                  <a:pt x="172" y="195"/>
                </a:lnTo>
                <a:lnTo>
                  <a:pt x="171" y="198"/>
                </a:lnTo>
                <a:lnTo>
                  <a:pt x="171" y="198"/>
                </a:lnTo>
                <a:lnTo>
                  <a:pt x="169" y="198"/>
                </a:lnTo>
                <a:lnTo>
                  <a:pt x="165" y="199"/>
                </a:lnTo>
                <a:lnTo>
                  <a:pt x="158" y="203"/>
                </a:lnTo>
                <a:lnTo>
                  <a:pt x="158" y="203"/>
                </a:lnTo>
                <a:lnTo>
                  <a:pt x="149" y="209"/>
                </a:lnTo>
                <a:lnTo>
                  <a:pt x="141" y="216"/>
                </a:lnTo>
                <a:lnTo>
                  <a:pt x="134" y="223"/>
                </a:lnTo>
                <a:lnTo>
                  <a:pt x="130" y="229"/>
                </a:lnTo>
                <a:lnTo>
                  <a:pt x="130" y="229"/>
                </a:lnTo>
                <a:lnTo>
                  <a:pt x="114" y="253"/>
                </a:lnTo>
                <a:lnTo>
                  <a:pt x="104" y="268"/>
                </a:lnTo>
                <a:lnTo>
                  <a:pt x="97" y="280"/>
                </a:lnTo>
                <a:lnTo>
                  <a:pt x="97" y="280"/>
                </a:lnTo>
                <a:lnTo>
                  <a:pt x="93" y="294"/>
                </a:lnTo>
                <a:lnTo>
                  <a:pt x="90" y="315"/>
                </a:lnTo>
                <a:lnTo>
                  <a:pt x="84" y="369"/>
                </a:lnTo>
                <a:lnTo>
                  <a:pt x="84" y="369"/>
                </a:lnTo>
                <a:lnTo>
                  <a:pt x="84" y="384"/>
                </a:lnTo>
                <a:lnTo>
                  <a:pt x="84" y="402"/>
                </a:lnTo>
                <a:lnTo>
                  <a:pt x="84" y="442"/>
                </a:lnTo>
                <a:lnTo>
                  <a:pt x="87" y="506"/>
                </a:lnTo>
                <a:lnTo>
                  <a:pt x="87" y="506"/>
                </a:lnTo>
                <a:lnTo>
                  <a:pt x="88" y="523"/>
                </a:lnTo>
                <a:lnTo>
                  <a:pt x="92" y="541"/>
                </a:lnTo>
                <a:lnTo>
                  <a:pt x="97" y="562"/>
                </a:lnTo>
                <a:lnTo>
                  <a:pt x="97" y="56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AB4B205-B362-4605-8F94-045FA87902BE}"/>
              </a:ext>
            </a:extLst>
          </p:cNvPr>
          <p:cNvSpPr>
            <a:spLocks noEditPoints="1"/>
          </p:cNvSpPr>
          <p:nvPr/>
        </p:nvSpPr>
        <p:spPr bwMode="auto">
          <a:xfrm>
            <a:off x="6442869" y="4712059"/>
            <a:ext cx="795227" cy="1621499"/>
          </a:xfrm>
          <a:custGeom>
            <a:avLst/>
            <a:gdLst>
              <a:gd name="T0" fmla="*/ 377 w 666"/>
              <a:gd name="T1" fmla="*/ 203 h 1358"/>
              <a:gd name="T2" fmla="*/ 316 w 666"/>
              <a:gd name="T3" fmla="*/ 235 h 1358"/>
              <a:gd name="T4" fmla="*/ 256 w 666"/>
              <a:gd name="T5" fmla="*/ 325 h 1358"/>
              <a:gd name="T6" fmla="*/ 270 w 666"/>
              <a:gd name="T7" fmla="*/ 648 h 1358"/>
              <a:gd name="T8" fmla="*/ 225 w 666"/>
              <a:gd name="T9" fmla="*/ 686 h 1358"/>
              <a:gd name="T10" fmla="*/ 200 w 666"/>
              <a:gd name="T11" fmla="*/ 567 h 1358"/>
              <a:gd name="T12" fmla="*/ 206 w 666"/>
              <a:gd name="T13" fmla="*/ 500 h 1358"/>
              <a:gd name="T14" fmla="*/ 220 w 666"/>
              <a:gd name="T15" fmla="*/ 439 h 1358"/>
              <a:gd name="T16" fmla="*/ 210 w 666"/>
              <a:gd name="T17" fmla="*/ 399 h 1358"/>
              <a:gd name="T18" fmla="*/ 168 w 666"/>
              <a:gd name="T19" fmla="*/ 355 h 1358"/>
              <a:gd name="T20" fmla="*/ 102 w 666"/>
              <a:gd name="T21" fmla="*/ 372 h 1358"/>
              <a:gd name="T22" fmla="*/ 70 w 666"/>
              <a:gd name="T23" fmla="*/ 438 h 1358"/>
              <a:gd name="T24" fmla="*/ 84 w 666"/>
              <a:gd name="T25" fmla="*/ 476 h 1358"/>
              <a:gd name="T26" fmla="*/ 114 w 666"/>
              <a:gd name="T27" fmla="*/ 506 h 1358"/>
              <a:gd name="T28" fmla="*/ 76 w 666"/>
              <a:gd name="T29" fmla="*/ 557 h 1358"/>
              <a:gd name="T30" fmla="*/ 48 w 666"/>
              <a:gd name="T31" fmla="*/ 692 h 1358"/>
              <a:gd name="T32" fmla="*/ 93 w 666"/>
              <a:gd name="T33" fmla="*/ 1050 h 1358"/>
              <a:gd name="T34" fmla="*/ 40 w 666"/>
              <a:gd name="T35" fmla="*/ 1139 h 1358"/>
              <a:gd name="T36" fmla="*/ 0 w 666"/>
              <a:gd name="T37" fmla="*/ 1285 h 1358"/>
              <a:gd name="T38" fmla="*/ 51 w 666"/>
              <a:gd name="T39" fmla="*/ 1304 h 1358"/>
              <a:gd name="T40" fmla="*/ 132 w 666"/>
              <a:gd name="T41" fmla="*/ 1331 h 1358"/>
              <a:gd name="T42" fmla="*/ 276 w 666"/>
              <a:gd name="T43" fmla="*/ 1314 h 1358"/>
              <a:gd name="T44" fmla="*/ 216 w 666"/>
              <a:gd name="T45" fmla="*/ 1282 h 1358"/>
              <a:gd name="T46" fmla="*/ 209 w 666"/>
              <a:gd name="T47" fmla="*/ 1060 h 1358"/>
              <a:gd name="T48" fmla="*/ 284 w 666"/>
              <a:gd name="T49" fmla="*/ 758 h 1358"/>
              <a:gd name="T50" fmla="*/ 322 w 666"/>
              <a:gd name="T51" fmla="*/ 783 h 1358"/>
              <a:gd name="T52" fmla="*/ 298 w 666"/>
              <a:gd name="T53" fmla="*/ 1022 h 1358"/>
              <a:gd name="T54" fmla="*/ 356 w 666"/>
              <a:gd name="T55" fmla="*/ 1136 h 1358"/>
              <a:gd name="T56" fmla="*/ 379 w 666"/>
              <a:gd name="T57" fmla="*/ 1290 h 1358"/>
              <a:gd name="T58" fmla="*/ 357 w 666"/>
              <a:gd name="T59" fmla="*/ 1320 h 1358"/>
              <a:gd name="T60" fmla="*/ 385 w 666"/>
              <a:gd name="T61" fmla="*/ 1357 h 1358"/>
              <a:gd name="T62" fmla="*/ 436 w 666"/>
              <a:gd name="T63" fmla="*/ 1336 h 1358"/>
              <a:gd name="T64" fmla="*/ 449 w 666"/>
              <a:gd name="T65" fmla="*/ 1032 h 1358"/>
              <a:gd name="T66" fmla="*/ 537 w 666"/>
              <a:gd name="T67" fmla="*/ 1129 h 1358"/>
              <a:gd name="T68" fmla="*/ 528 w 666"/>
              <a:gd name="T69" fmla="*/ 1298 h 1358"/>
              <a:gd name="T70" fmla="*/ 537 w 666"/>
              <a:gd name="T71" fmla="*/ 1346 h 1358"/>
              <a:gd name="T72" fmla="*/ 603 w 666"/>
              <a:gd name="T73" fmla="*/ 1320 h 1358"/>
              <a:gd name="T74" fmla="*/ 585 w 666"/>
              <a:gd name="T75" fmla="*/ 1270 h 1358"/>
              <a:gd name="T76" fmla="*/ 596 w 666"/>
              <a:gd name="T77" fmla="*/ 1183 h 1358"/>
              <a:gd name="T78" fmla="*/ 657 w 666"/>
              <a:gd name="T79" fmla="*/ 996 h 1358"/>
              <a:gd name="T80" fmla="*/ 655 w 666"/>
              <a:gd name="T81" fmla="*/ 716 h 1358"/>
              <a:gd name="T82" fmla="*/ 662 w 666"/>
              <a:gd name="T83" fmla="*/ 706 h 1358"/>
              <a:gd name="T84" fmla="*/ 663 w 666"/>
              <a:gd name="T85" fmla="*/ 501 h 1358"/>
              <a:gd name="T86" fmla="*/ 619 w 666"/>
              <a:gd name="T87" fmla="*/ 287 h 1358"/>
              <a:gd name="T88" fmla="*/ 610 w 666"/>
              <a:gd name="T89" fmla="*/ 253 h 1358"/>
              <a:gd name="T90" fmla="*/ 508 w 666"/>
              <a:gd name="T91" fmla="*/ 207 h 1358"/>
              <a:gd name="T92" fmla="*/ 494 w 666"/>
              <a:gd name="T93" fmla="*/ 168 h 1358"/>
              <a:gd name="T94" fmla="*/ 502 w 666"/>
              <a:gd name="T95" fmla="*/ 89 h 1358"/>
              <a:gd name="T96" fmla="*/ 478 w 666"/>
              <a:gd name="T97" fmla="*/ 23 h 1358"/>
              <a:gd name="T98" fmla="*/ 417 w 666"/>
              <a:gd name="T99" fmla="*/ 1 h 1358"/>
              <a:gd name="T100" fmla="*/ 377 w 666"/>
              <a:gd name="T101" fmla="*/ 17 h 1358"/>
              <a:gd name="T102" fmla="*/ 348 w 666"/>
              <a:gd name="T103" fmla="*/ 64 h 1358"/>
              <a:gd name="T104" fmla="*/ 348 w 666"/>
              <a:gd name="T105" fmla="*/ 114 h 1358"/>
              <a:gd name="T106" fmla="*/ 133 w 666"/>
              <a:gd name="T107" fmla="*/ 1085 h 1358"/>
              <a:gd name="T108" fmla="*/ 136 w 666"/>
              <a:gd name="T109" fmla="*/ 1240 h 1358"/>
              <a:gd name="T110" fmla="*/ 124 w 666"/>
              <a:gd name="T111" fmla="*/ 1276 h 1358"/>
              <a:gd name="T112" fmla="*/ 70 w 666"/>
              <a:gd name="T113" fmla="*/ 1245 h 1358"/>
              <a:gd name="T114" fmla="*/ 323 w 666"/>
              <a:gd name="T115" fmla="*/ 440 h 1358"/>
              <a:gd name="T116" fmla="*/ 307 w 666"/>
              <a:gd name="T117" fmla="*/ 591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358">
                <a:moveTo>
                  <a:pt x="373" y="174"/>
                </a:moveTo>
                <a:lnTo>
                  <a:pt x="373" y="174"/>
                </a:lnTo>
                <a:lnTo>
                  <a:pt x="374" y="179"/>
                </a:lnTo>
                <a:lnTo>
                  <a:pt x="376" y="187"/>
                </a:lnTo>
                <a:lnTo>
                  <a:pt x="377" y="203"/>
                </a:lnTo>
                <a:lnTo>
                  <a:pt x="377" y="203"/>
                </a:lnTo>
                <a:lnTo>
                  <a:pt x="377" y="204"/>
                </a:lnTo>
                <a:lnTo>
                  <a:pt x="377" y="205"/>
                </a:lnTo>
                <a:lnTo>
                  <a:pt x="377" y="203"/>
                </a:lnTo>
                <a:lnTo>
                  <a:pt x="377" y="203"/>
                </a:lnTo>
                <a:lnTo>
                  <a:pt x="373" y="203"/>
                </a:lnTo>
                <a:lnTo>
                  <a:pt x="367" y="205"/>
                </a:lnTo>
                <a:lnTo>
                  <a:pt x="367" y="205"/>
                </a:lnTo>
                <a:lnTo>
                  <a:pt x="346" y="214"/>
                </a:lnTo>
                <a:lnTo>
                  <a:pt x="335" y="220"/>
                </a:lnTo>
                <a:lnTo>
                  <a:pt x="326" y="227"/>
                </a:lnTo>
                <a:lnTo>
                  <a:pt x="326" y="227"/>
                </a:lnTo>
                <a:lnTo>
                  <a:pt x="316" y="235"/>
                </a:lnTo>
                <a:lnTo>
                  <a:pt x="304" y="242"/>
                </a:lnTo>
                <a:lnTo>
                  <a:pt x="293" y="250"/>
                </a:lnTo>
                <a:lnTo>
                  <a:pt x="282" y="259"/>
                </a:lnTo>
                <a:lnTo>
                  <a:pt x="282" y="259"/>
                </a:lnTo>
                <a:lnTo>
                  <a:pt x="277" y="265"/>
                </a:lnTo>
                <a:lnTo>
                  <a:pt x="271" y="272"/>
                </a:lnTo>
                <a:lnTo>
                  <a:pt x="261" y="292"/>
                </a:lnTo>
                <a:lnTo>
                  <a:pt x="250" y="315"/>
                </a:lnTo>
                <a:lnTo>
                  <a:pt x="256" y="325"/>
                </a:lnTo>
                <a:lnTo>
                  <a:pt x="256" y="325"/>
                </a:lnTo>
                <a:lnTo>
                  <a:pt x="250" y="424"/>
                </a:lnTo>
                <a:lnTo>
                  <a:pt x="245" y="495"/>
                </a:lnTo>
                <a:lnTo>
                  <a:pt x="244" y="532"/>
                </a:lnTo>
                <a:lnTo>
                  <a:pt x="244" y="532"/>
                </a:lnTo>
                <a:lnTo>
                  <a:pt x="253" y="575"/>
                </a:lnTo>
                <a:lnTo>
                  <a:pt x="262" y="617"/>
                </a:lnTo>
                <a:lnTo>
                  <a:pt x="262" y="617"/>
                </a:lnTo>
                <a:lnTo>
                  <a:pt x="270" y="648"/>
                </a:lnTo>
                <a:lnTo>
                  <a:pt x="270" y="648"/>
                </a:lnTo>
                <a:lnTo>
                  <a:pt x="264" y="652"/>
                </a:lnTo>
                <a:lnTo>
                  <a:pt x="259" y="656"/>
                </a:lnTo>
                <a:lnTo>
                  <a:pt x="254" y="661"/>
                </a:lnTo>
                <a:lnTo>
                  <a:pt x="254" y="661"/>
                </a:lnTo>
                <a:lnTo>
                  <a:pt x="247" y="668"/>
                </a:lnTo>
                <a:lnTo>
                  <a:pt x="237" y="675"/>
                </a:lnTo>
                <a:lnTo>
                  <a:pt x="225" y="686"/>
                </a:lnTo>
                <a:lnTo>
                  <a:pt x="225" y="686"/>
                </a:lnTo>
                <a:lnTo>
                  <a:pt x="221" y="650"/>
                </a:lnTo>
                <a:lnTo>
                  <a:pt x="220" y="623"/>
                </a:lnTo>
                <a:lnTo>
                  <a:pt x="219" y="605"/>
                </a:lnTo>
                <a:lnTo>
                  <a:pt x="219" y="605"/>
                </a:lnTo>
                <a:lnTo>
                  <a:pt x="219" y="598"/>
                </a:lnTo>
                <a:lnTo>
                  <a:pt x="216" y="594"/>
                </a:lnTo>
                <a:lnTo>
                  <a:pt x="210" y="580"/>
                </a:lnTo>
                <a:lnTo>
                  <a:pt x="203" y="570"/>
                </a:lnTo>
                <a:lnTo>
                  <a:pt x="200" y="567"/>
                </a:lnTo>
                <a:lnTo>
                  <a:pt x="178" y="541"/>
                </a:lnTo>
                <a:lnTo>
                  <a:pt x="181" y="513"/>
                </a:lnTo>
                <a:lnTo>
                  <a:pt x="181" y="513"/>
                </a:lnTo>
                <a:lnTo>
                  <a:pt x="191" y="512"/>
                </a:lnTo>
                <a:lnTo>
                  <a:pt x="198" y="510"/>
                </a:lnTo>
                <a:lnTo>
                  <a:pt x="202" y="508"/>
                </a:lnTo>
                <a:lnTo>
                  <a:pt x="203" y="507"/>
                </a:lnTo>
                <a:lnTo>
                  <a:pt x="203" y="507"/>
                </a:lnTo>
                <a:lnTo>
                  <a:pt x="206" y="500"/>
                </a:lnTo>
                <a:lnTo>
                  <a:pt x="209" y="489"/>
                </a:lnTo>
                <a:lnTo>
                  <a:pt x="213" y="476"/>
                </a:lnTo>
                <a:lnTo>
                  <a:pt x="213" y="476"/>
                </a:lnTo>
                <a:lnTo>
                  <a:pt x="216" y="467"/>
                </a:lnTo>
                <a:lnTo>
                  <a:pt x="219" y="458"/>
                </a:lnTo>
                <a:lnTo>
                  <a:pt x="219" y="450"/>
                </a:lnTo>
                <a:lnTo>
                  <a:pt x="219" y="450"/>
                </a:lnTo>
                <a:lnTo>
                  <a:pt x="219" y="444"/>
                </a:lnTo>
                <a:lnTo>
                  <a:pt x="220" y="439"/>
                </a:lnTo>
                <a:lnTo>
                  <a:pt x="219" y="435"/>
                </a:lnTo>
                <a:lnTo>
                  <a:pt x="216" y="434"/>
                </a:lnTo>
                <a:lnTo>
                  <a:pt x="216" y="434"/>
                </a:lnTo>
                <a:lnTo>
                  <a:pt x="206" y="434"/>
                </a:lnTo>
                <a:lnTo>
                  <a:pt x="203" y="434"/>
                </a:lnTo>
                <a:lnTo>
                  <a:pt x="203" y="434"/>
                </a:lnTo>
                <a:lnTo>
                  <a:pt x="206" y="418"/>
                </a:lnTo>
                <a:lnTo>
                  <a:pt x="209" y="405"/>
                </a:lnTo>
                <a:lnTo>
                  <a:pt x="210" y="399"/>
                </a:lnTo>
                <a:lnTo>
                  <a:pt x="209" y="394"/>
                </a:lnTo>
                <a:lnTo>
                  <a:pt x="209" y="394"/>
                </a:lnTo>
                <a:lnTo>
                  <a:pt x="208" y="389"/>
                </a:lnTo>
                <a:lnTo>
                  <a:pt x="204" y="383"/>
                </a:lnTo>
                <a:lnTo>
                  <a:pt x="198" y="376"/>
                </a:lnTo>
                <a:lnTo>
                  <a:pt x="192" y="370"/>
                </a:lnTo>
                <a:lnTo>
                  <a:pt x="185" y="364"/>
                </a:lnTo>
                <a:lnTo>
                  <a:pt x="176" y="359"/>
                </a:lnTo>
                <a:lnTo>
                  <a:pt x="168" y="355"/>
                </a:lnTo>
                <a:lnTo>
                  <a:pt x="159" y="353"/>
                </a:lnTo>
                <a:lnTo>
                  <a:pt x="159" y="353"/>
                </a:lnTo>
                <a:lnTo>
                  <a:pt x="150" y="353"/>
                </a:lnTo>
                <a:lnTo>
                  <a:pt x="143" y="354"/>
                </a:lnTo>
                <a:lnTo>
                  <a:pt x="135" y="355"/>
                </a:lnTo>
                <a:lnTo>
                  <a:pt x="127" y="359"/>
                </a:lnTo>
                <a:lnTo>
                  <a:pt x="114" y="365"/>
                </a:lnTo>
                <a:lnTo>
                  <a:pt x="102" y="372"/>
                </a:lnTo>
                <a:lnTo>
                  <a:pt x="102" y="372"/>
                </a:lnTo>
                <a:lnTo>
                  <a:pt x="91" y="379"/>
                </a:lnTo>
                <a:lnTo>
                  <a:pt x="81" y="388"/>
                </a:lnTo>
                <a:lnTo>
                  <a:pt x="75" y="396"/>
                </a:lnTo>
                <a:lnTo>
                  <a:pt x="73" y="401"/>
                </a:lnTo>
                <a:lnTo>
                  <a:pt x="70" y="406"/>
                </a:lnTo>
                <a:lnTo>
                  <a:pt x="70" y="406"/>
                </a:lnTo>
                <a:lnTo>
                  <a:pt x="70" y="416"/>
                </a:lnTo>
                <a:lnTo>
                  <a:pt x="69" y="424"/>
                </a:lnTo>
                <a:lnTo>
                  <a:pt x="70" y="438"/>
                </a:lnTo>
                <a:lnTo>
                  <a:pt x="70" y="438"/>
                </a:lnTo>
                <a:lnTo>
                  <a:pt x="76" y="454"/>
                </a:lnTo>
                <a:lnTo>
                  <a:pt x="80" y="466"/>
                </a:lnTo>
                <a:lnTo>
                  <a:pt x="80" y="466"/>
                </a:lnTo>
                <a:lnTo>
                  <a:pt x="80" y="467"/>
                </a:lnTo>
                <a:lnTo>
                  <a:pt x="79" y="469"/>
                </a:lnTo>
                <a:lnTo>
                  <a:pt x="80" y="472"/>
                </a:lnTo>
                <a:lnTo>
                  <a:pt x="84" y="476"/>
                </a:lnTo>
                <a:lnTo>
                  <a:pt x="84" y="476"/>
                </a:lnTo>
                <a:lnTo>
                  <a:pt x="88" y="478"/>
                </a:lnTo>
                <a:lnTo>
                  <a:pt x="91" y="478"/>
                </a:lnTo>
                <a:lnTo>
                  <a:pt x="93" y="478"/>
                </a:lnTo>
                <a:lnTo>
                  <a:pt x="93" y="478"/>
                </a:lnTo>
                <a:lnTo>
                  <a:pt x="99" y="489"/>
                </a:lnTo>
                <a:lnTo>
                  <a:pt x="105" y="496"/>
                </a:lnTo>
                <a:lnTo>
                  <a:pt x="109" y="501"/>
                </a:lnTo>
                <a:lnTo>
                  <a:pt x="109" y="501"/>
                </a:lnTo>
                <a:lnTo>
                  <a:pt x="114" y="506"/>
                </a:lnTo>
                <a:lnTo>
                  <a:pt x="118" y="510"/>
                </a:lnTo>
                <a:lnTo>
                  <a:pt x="115" y="529"/>
                </a:lnTo>
                <a:lnTo>
                  <a:pt x="105" y="532"/>
                </a:lnTo>
                <a:lnTo>
                  <a:pt x="105" y="532"/>
                </a:lnTo>
                <a:lnTo>
                  <a:pt x="98" y="538"/>
                </a:lnTo>
                <a:lnTo>
                  <a:pt x="84" y="547"/>
                </a:lnTo>
                <a:lnTo>
                  <a:pt x="84" y="547"/>
                </a:lnTo>
                <a:lnTo>
                  <a:pt x="80" y="551"/>
                </a:lnTo>
                <a:lnTo>
                  <a:pt x="76" y="557"/>
                </a:lnTo>
                <a:lnTo>
                  <a:pt x="69" y="572"/>
                </a:lnTo>
                <a:lnTo>
                  <a:pt x="62" y="590"/>
                </a:lnTo>
                <a:lnTo>
                  <a:pt x="58" y="605"/>
                </a:lnTo>
                <a:lnTo>
                  <a:pt x="58" y="605"/>
                </a:lnTo>
                <a:lnTo>
                  <a:pt x="53" y="636"/>
                </a:lnTo>
                <a:lnTo>
                  <a:pt x="51" y="654"/>
                </a:lnTo>
                <a:lnTo>
                  <a:pt x="48" y="670"/>
                </a:lnTo>
                <a:lnTo>
                  <a:pt x="48" y="670"/>
                </a:lnTo>
                <a:lnTo>
                  <a:pt x="48" y="692"/>
                </a:lnTo>
                <a:lnTo>
                  <a:pt x="51" y="724"/>
                </a:lnTo>
                <a:lnTo>
                  <a:pt x="52" y="758"/>
                </a:lnTo>
                <a:lnTo>
                  <a:pt x="52" y="786"/>
                </a:lnTo>
                <a:lnTo>
                  <a:pt x="52" y="786"/>
                </a:lnTo>
                <a:lnTo>
                  <a:pt x="52" y="849"/>
                </a:lnTo>
                <a:lnTo>
                  <a:pt x="52" y="891"/>
                </a:lnTo>
                <a:lnTo>
                  <a:pt x="62" y="893"/>
                </a:lnTo>
                <a:lnTo>
                  <a:pt x="86" y="1047"/>
                </a:lnTo>
                <a:lnTo>
                  <a:pt x="93" y="1050"/>
                </a:lnTo>
                <a:lnTo>
                  <a:pt x="93" y="1050"/>
                </a:lnTo>
                <a:lnTo>
                  <a:pt x="85" y="1060"/>
                </a:lnTo>
                <a:lnTo>
                  <a:pt x="68" y="1082"/>
                </a:lnTo>
                <a:lnTo>
                  <a:pt x="58" y="1096"/>
                </a:lnTo>
                <a:lnTo>
                  <a:pt x="49" y="1111"/>
                </a:lnTo>
                <a:lnTo>
                  <a:pt x="43" y="1125"/>
                </a:lnTo>
                <a:lnTo>
                  <a:pt x="41" y="1131"/>
                </a:lnTo>
                <a:lnTo>
                  <a:pt x="40" y="1139"/>
                </a:lnTo>
                <a:lnTo>
                  <a:pt x="40" y="1139"/>
                </a:lnTo>
                <a:lnTo>
                  <a:pt x="32" y="1173"/>
                </a:lnTo>
                <a:lnTo>
                  <a:pt x="21" y="1217"/>
                </a:lnTo>
                <a:lnTo>
                  <a:pt x="8" y="1270"/>
                </a:lnTo>
                <a:lnTo>
                  <a:pt x="8" y="1270"/>
                </a:lnTo>
                <a:lnTo>
                  <a:pt x="6" y="1271"/>
                </a:lnTo>
                <a:lnTo>
                  <a:pt x="2" y="1276"/>
                </a:lnTo>
                <a:lnTo>
                  <a:pt x="1" y="1279"/>
                </a:lnTo>
                <a:lnTo>
                  <a:pt x="0" y="1282"/>
                </a:lnTo>
                <a:lnTo>
                  <a:pt x="0" y="1285"/>
                </a:lnTo>
                <a:lnTo>
                  <a:pt x="1" y="1290"/>
                </a:lnTo>
                <a:lnTo>
                  <a:pt x="1" y="1290"/>
                </a:lnTo>
                <a:lnTo>
                  <a:pt x="4" y="1293"/>
                </a:lnTo>
                <a:lnTo>
                  <a:pt x="9" y="1296"/>
                </a:lnTo>
                <a:lnTo>
                  <a:pt x="19" y="1301"/>
                </a:lnTo>
                <a:lnTo>
                  <a:pt x="30" y="1303"/>
                </a:lnTo>
                <a:lnTo>
                  <a:pt x="36" y="1304"/>
                </a:lnTo>
                <a:lnTo>
                  <a:pt x="36" y="1304"/>
                </a:lnTo>
                <a:lnTo>
                  <a:pt x="51" y="1304"/>
                </a:lnTo>
                <a:lnTo>
                  <a:pt x="80" y="1303"/>
                </a:lnTo>
                <a:lnTo>
                  <a:pt x="121" y="1302"/>
                </a:lnTo>
                <a:lnTo>
                  <a:pt x="121" y="1302"/>
                </a:lnTo>
                <a:lnTo>
                  <a:pt x="124" y="1315"/>
                </a:lnTo>
                <a:lnTo>
                  <a:pt x="125" y="1325"/>
                </a:lnTo>
                <a:lnTo>
                  <a:pt x="126" y="1329"/>
                </a:lnTo>
                <a:lnTo>
                  <a:pt x="127" y="1330"/>
                </a:lnTo>
                <a:lnTo>
                  <a:pt x="127" y="1330"/>
                </a:lnTo>
                <a:lnTo>
                  <a:pt x="132" y="1331"/>
                </a:lnTo>
                <a:lnTo>
                  <a:pt x="143" y="1330"/>
                </a:lnTo>
                <a:lnTo>
                  <a:pt x="175" y="1329"/>
                </a:lnTo>
                <a:lnTo>
                  <a:pt x="225" y="1327"/>
                </a:lnTo>
                <a:lnTo>
                  <a:pt x="225" y="1327"/>
                </a:lnTo>
                <a:lnTo>
                  <a:pt x="236" y="1326"/>
                </a:lnTo>
                <a:lnTo>
                  <a:pt x="253" y="1323"/>
                </a:lnTo>
                <a:lnTo>
                  <a:pt x="269" y="1319"/>
                </a:lnTo>
                <a:lnTo>
                  <a:pt x="273" y="1316"/>
                </a:lnTo>
                <a:lnTo>
                  <a:pt x="276" y="1314"/>
                </a:lnTo>
                <a:lnTo>
                  <a:pt x="276" y="1314"/>
                </a:lnTo>
                <a:lnTo>
                  <a:pt x="277" y="1310"/>
                </a:lnTo>
                <a:lnTo>
                  <a:pt x="277" y="1305"/>
                </a:lnTo>
                <a:lnTo>
                  <a:pt x="276" y="1304"/>
                </a:lnTo>
                <a:lnTo>
                  <a:pt x="273" y="1302"/>
                </a:lnTo>
                <a:lnTo>
                  <a:pt x="262" y="1298"/>
                </a:lnTo>
                <a:lnTo>
                  <a:pt x="262" y="1298"/>
                </a:lnTo>
                <a:lnTo>
                  <a:pt x="232" y="1288"/>
                </a:lnTo>
                <a:lnTo>
                  <a:pt x="216" y="1282"/>
                </a:lnTo>
                <a:lnTo>
                  <a:pt x="200" y="1274"/>
                </a:lnTo>
                <a:lnTo>
                  <a:pt x="187" y="1274"/>
                </a:lnTo>
                <a:lnTo>
                  <a:pt x="187" y="1274"/>
                </a:lnTo>
                <a:lnTo>
                  <a:pt x="188" y="1224"/>
                </a:lnTo>
                <a:lnTo>
                  <a:pt x="189" y="1186"/>
                </a:lnTo>
                <a:lnTo>
                  <a:pt x="191" y="1163"/>
                </a:lnTo>
                <a:lnTo>
                  <a:pt x="191" y="1163"/>
                </a:lnTo>
                <a:lnTo>
                  <a:pt x="200" y="1091"/>
                </a:lnTo>
                <a:lnTo>
                  <a:pt x="209" y="1060"/>
                </a:lnTo>
                <a:lnTo>
                  <a:pt x="241" y="1044"/>
                </a:lnTo>
                <a:lnTo>
                  <a:pt x="232" y="730"/>
                </a:lnTo>
                <a:lnTo>
                  <a:pt x="278" y="704"/>
                </a:lnTo>
                <a:lnTo>
                  <a:pt x="278" y="704"/>
                </a:lnTo>
                <a:lnTo>
                  <a:pt x="278" y="712"/>
                </a:lnTo>
                <a:lnTo>
                  <a:pt x="278" y="730"/>
                </a:lnTo>
                <a:lnTo>
                  <a:pt x="279" y="740"/>
                </a:lnTo>
                <a:lnTo>
                  <a:pt x="282" y="749"/>
                </a:lnTo>
                <a:lnTo>
                  <a:pt x="284" y="758"/>
                </a:lnTo>
                <a:lnTo>
                  <a:pt x="288" y="764"/>
                </a:lnTo>
                <a:lnTo>
                  <a:pt x="288" y="764"/>
                </a:lnTo>
                <a:lnTo>
                  <a:pt x="296" y="772"/>
                </a:lnTo>
                <a:lnTo>
                  <a:pt x="304" y="776"/>
                </a:lnTo>
                <a:lnTo>
                  <a:pt x="309" y="779"/>
                </a:lnTo>
                <a:lnTo>
                  <a:pt x="314" y="780"/>
                </a:lnTo>
                <a:lnTo>
                  <a:pt x="314" y="780"/>
                </a:lnTo>
                <a:lnTo>
                  <a:pt x="317" y="782"/>
                </a:lnTo>
                <a:lnTo>
                  <a:pt x="322" y="783"/>
                </a:lnTo>
                <a:lnTo>
                  <a:pt x="326" y="783"/>
                </a:lnTo>
                <a:lnTo>
                  <a:pt x="326" y="783"/>
                </a:lnTo>
                <a:lnTo>
                  <a:pt x="321" y="820"/>
                </a:lnTo>
                <a:lnTo>
                  <a:pt x="309" y="900"/>
                </a:lnTo>
                <a:lnTo>
                  <a:pt x="303" y="944"/>
                </a:lnTo>
                <a:lnTo>
                  <a:pt x="298" y="983"/>
                </a:lnTo>
                <a:lnTo>
                  <a:pt x="296" y="1010"/>
                </a:lnTo>
                <a:lnTo>
                  <a:pt x="296" y="1018"/>
                </a:lnTo>
                <a:lnTo>
                  <a:pt x="298" y="1022"/>
                </a:lnTo>
                <a:lnTo>
                  <a:pt x="298" y="1022"/>
                </a:lnTo>
                <a:lnTo>
                  <a:pt x="310" y="1027"/>
                </a:lnTo>
                <a:lnTo>
                  <a:pt x="327" y="1032"/>
                </a:lnTo>
                <a:lnTo>
                  <a:pt x="348" y="1038"/>
                </a:lnTo>
                <a:lnTo>
                  <a:pt x="348" y="1038"/>
                </a:lnTo>
                <a:lnTo>
                  <a:pt x="349" y="1052"/>
                </a:lnTo>
                <a:lnTo>
                  <a:pt x="351" y="1090"/>
                </a:lnTo>
                <a:lnTo>
                  <a:pt x="354" y="1112"/>
                </a:lnTo>
                <a:lnTo>
                  <a:pt x="356" y="1136"/>
                </a:lnTo>
                <a:lnTo>
                  <a:pt x="361" y="1158"/>
                </a:lnTo>
                <a:lnTo>
                  <a:pt x="367" y="1179"/>
                </a:lnTo>
                <a:lnTo>
                  <a:pt x="367" y="1179"/>
                </a:lnTo>
                <a:lnTo>
                  <a:pt x="373" y="1198"/>
                </a:lnTo>
                <a:lnTo>
                  <a:pt x="377" y="1218"/>
                </a:lnTo>
                <a:lnTo>
                  <a:pt x="379" y="1236"/>
                </a:lnTo>
                <a:lnTo>
                  <a:pt x="380" y="1253"/>
                </a:lnTo>
                <a:lnTo>
                  <a:pt x="380" y="1279"/>
                </a:lnTo>
                <a:lnTo>
                  <a:pt x="379" y="1290"/>
                </a:lnTo>
                <a:lnTo>
                  <a:pt x="379" y="1290"/>
                </a:lnTo>
                <a:lnTo>
                  <a:pt x="377" y="1291"/>
                </a:lnTo>
                <a:lnTo>
                  <a:pt x="370" y="1296"/>
                </a:lnTo>
                <a:lnTo>
                  <a:pt x="366" y="1299"/>
                </a:lnTo>
                <a:lnTo>
                  <a:pt x="362" y="1303"/>
                </a:lnTo>
                <a:lnTo>
                  <a:pt x="360" y="1308"/>
                </a:lnTo>
                <a:lnTo>
                  <a:pt x="357" y="1314"/>
                </a:lnTo>
                <a:lnTo>
                  <a:pt x="357" y="1314"/>
                </a:lnTo>
                <a:lnTo>
                  <a:pt x="357" y="1320"/>
                </a:lnTo>
                <a:lnTo>
                  <a:pt x="357" y="1327"/>
                </a:lnTo>
                <a:lnTo>
                  <a:pt x="360" y="1333"/>
                </a:lnTo>
                <a:lnTo>
                  <a:pt x="362" y="1340"/>
                </a:lnTo>
                <a:lnTo>
                  <a:pt x="366" y="1344"/>
                </a:lnTo>
                <a:lnTo>
                  <a:pt x="371" y="1349"/>
                </a:lnTo>
                <a:lnTo>
                  <a:pt x="374" y="1353"/>
                </a:lnTo>
                <a:lnTo>
                  <a:pt x="379" y="1355"/>
                </a:lnTo>
                <a:lnTo>
                  <a:pt x="379" y="1355"/>
                </a:lnTo>
                <a:lnTo>
                  <a:pt x="385" y="1357"/>
                </a:lnTo>
                <a:lnTo>
                  <a:pt x="391" y="1358"/>
                </a:lnTo>
                <a:lnTo>
                  <a:pt x="405" y="1358"/>
                </a:lnTo>
                <a:lnTo>
                  <a:pt x="417" y="1355"/>
                </a:lnTo>
                <a:lnTo>
                  <a:pt x="421" y="1354"/>
                </a:lnTo>
                <a:lnTo>
                  <a:pt x="424" y="1352"/>
                </a:lnTo>
                <a:lnTo>
                  <a:pt x="424" y="1352"/>
                </a:lnTo>
                <a:lnTo>
                  <a:pt x="432" y="1343"/>
                </a:lnTo>
                <a:lnTo>
                  <a:pt x="435" y="1340"/>
                </a:lnTo>
                <a:lnTo>
                  <a:pt x="436" y="1336"/>
                </a:lnTo>
                <a:lnTo>
                  <a:pt x="436" y="1336"/>
                </a:lnTo>
                <a:lnTo>
                  <a:pt x="433" y="1279"/>
                </a:lnTo>
                <a:lnTo>
                  <a:pt x="430" y="1234"/>
                </a:lnTo>
                <a:lnTo>
                  <a:pt x="429" y="1214"/>
                </a:lnTo>
                <a:lnTo>
                  <a:pt x="430" y="1198"/>
                </a:lnTo>
                <a:lnTo>
                  <a:pt x="430" y="1198"/>
                </a:lnTo>
                <a:lnTo>
                  <a:pt x="434" y="1157"/>
                </a:lnTo>
                <a:lnTo>
                  <a:pt x="440" y="1102"/>
                </a:lnTo>
                <a:lnTo>
                  <a:pt x="449" y="1032"/>
                </a:lnTo>
                <a:lnTo>
                  <a:pt x="462" y="1028"/>
                </a:lnTo>
                <a:lnTo>
                  <a:pt x="480" y="847"/>
                </a:lnTo>
                <a:lnTo>
                  <a:pt x="496" y="1034"/>
                </a:lnTo>
                <a:lnTo>
                  <a:pt x="524" y="1034"/>
                </a:lnTo>
                <a:lnTo>
                  <a:pt x="524" y="1034"/>
                </a:lnTo>
                <a:lnTo>
                  <a:pt x="530" y="1068"/>
                </a:lnTo>
                <a:lnTo>
                  <a:pt x="534" y="1099"/>
                </a:lnTo>
                <a:lnTo>
                  <a:pt x="537" y="1129"/>
                </a:lnTo>
                <a:lnTo>
                  <a:pt x="537" y="1129"/>
                </a:lnTo>
                <a:lnTo>
                  <a:pt x="539" y="1161"/>
                </a:lnTo>
                <a:lnTo>
                  <a:pt x="539" y="1197"/>
                </a:lnTo>
                <a:lnTo>
                  <a:pt x="537" y="1252"/>
                </a:lnTo>
                <a:lnTo>
                  <a:pt x="537" y="1252"/>
                </a:lnTo>
                <a:lnTo>
                  <a:pt x="536" y="1265"/>
                </a:lnTo>
                <a:lnTo>
                  <a:pt x="533" y="1279"/>
                </a:lnTo>
                <a:lnTo>
                  <a:pt x="530" y="1290"/>
                </a:lnTo>
                <a:lnTo>
                  <a:pt x="528" y="1298"/>
                </a:lnTo>
                <a:lnTo>
                  <a:pt x="528" y="1298"/>
                </a:lnTo>
                <a:lnTo>
                  <a:pt x="525" y="1314"/>
                </a:lnTo>
                <a:lnTo>
                  <a:pt x="524" y="1323"/>
                </a:lnTo>
                <a:lnTo>
                  <a:pt x="524" y="1330"/>
                </a:lnTo>
                <a:lnTo>
                  <a:pt x="524" y="1330"/>
                </a:lnTo>
                <a:lnTo>
                  <a:pt x="526" y="1336"/>
                </a:lnTo>
                <a:lnTo>
                  <a:pt x="529" y="1340"/>
                </a:lnTo>
                <a:lnTo>
                  <a:pt x="533" y="1343"/>
                </a:lnTo>
                <a:lnTo>
                  <a:pt x="537" y="1346"/>
                </a:lnTo>
                <a:lnTo>
                  <a:pt x="537" y="1346"/>
                </a:lnTo>
                <a:lnTo>
                  <a:pt x="541" y="1347"/>
                </a:lnTo>
                <a:lnTo>
                  <a:pt x="547" y="1347"/>
                </a:lnTo>
                <a:lnTo>
                  <a:pt x="564" y="1343"/>
                </a:lnTo>
                <a:lnTo>
                  <a:pt x="573" y="1341"/>
                </a:lnTo>
                <a:lnTo>
                  <a:pt x="581" y="1338"/>
                </a:lnTo>
                <a:lnTo>
                  <a:pt x="589" y="1335"/>
                </a:lnTo>
                <a:lnTo>
                  <a:pt x="593" y="1330"/>
                </a:lnTo>
                <a:lnTo>
                  <a:pt x="593" y="1330"/>
                </a:lnTo>
                <a:lnTo>
                  <a:pt x="603" y="1320"/>
                </a:lnTo>
                <a:lnTo>
                  <a:pt x="613" y="1309"/>
                </a:lnTo>
                <a:lnTo>
                  <a:pt x="617" y="1304"/>
                </a:lnTo>
                <a:lnTo>
                  <a:pt x="619" y="1299"/>
                </a:lnTo>
                <a:lnTo>
                  <a:pt x="620" y="1296"/>
                </a:lnTo>
                <a:lnTo>
                  <a:pt x="619" y="1292"/>
                </a:lnTo>
                <a:lnTo>
                  <a:pt x="619" y="1292"/>
                </a:lnTo>
                <a:lnTo>
                  <a:pt x="612" y="1285"/>
                </a:lnTo>
                <a:lnTo>
                  <a:pt x="603" y="1280"/>
                </a:lnTo>
                <a:lnTo>
                  <a:pt x="585" y="1270"/>
                </a:lnTo>
                <a:lnTo>
                  <a:pt x="585" y="1270"/>
                </a:lnTo>
                <a:lnTo>
                  <a:pt x="584" y="1264"/>
                </a:lnTo>
                <a:lnTo>
                  <a:pt x="582" y="1248"/>
                </a:lnTo>
                <a:lnTo>
                  <a:pt x="582" y="1239"/>
                </a:lnTo>
                <a:lnTo>
                  <a:pt x="582" y="1228"/>
                </a:lnTo>
                <a:lnTo>
                  <a:pt x="585" y="1218"/>
                </a:lnTo>
                <a:lnTo>
                  <a:pt x="587" y="1207"/>
                </a:lnTo>
                <a:lnTo>
                  <a:pt x="587" y="1207"/>
                </a:lnTo>
                <a:lnTo>
                  <a:pt x="596" y="1183"/>
                </a:lnTo>
                <a:lnTo>
                  <a:pt x="606" y="1151"/>
                </a:lnTo>
                <a:lnTo>
                  <a:pt x="613" y="1119"/>
                </a:lnTo>
                <a:lnTo>
                  <a:pt x="615" y="1106"/>
                </a:lnTo>
                <a:lnTo>
                  <a:pt x="617" y="1094"/>
                </a:lnTo>
                <a:lnTo>
                  <a:pt x="617" y="1094"/>
                </a:lnTo>
                <a:lnTo>
                  <a:pt x="619" y="1028"/>
                </a:lnTo>
                <a:lnTo>
                  <a:pt x="635" y="1012"/>
                </a:lnTo>
                <a:lnTo>
                  <a:pt x="635" y="1000"/>
                </a:lnTo>
                <a:lnTo>
                  <a:pt x="657" y="996"/>
                </a:lnTo>
                <a:lnTo>
                  <a:pt x="641" y="726"/>
                </a:lnTo>
                <a:lnTo>
                  <a:pt x="641" y="726"/>
                </a:lnTo>
                <a:lnTo>
                  <a:pt x="642" y="729"/>
                </a:lnTo>
                <a:lnTo>
                  <a:pt x="645" y="729"/>
                </a:lnTo>
                <a:lnTo>
                  <a:pt x="647" y="726"/>
                </a:lnTo>
                <a:lnTo>
                  <a:pt x="647" y="726"/>
                </a:lnTo>
                <a:lnTo>
                  <a:pt x="651" y="723"/>
                </a:lnTo>
                <a:lnTo>
                  <a:pt x="653" y="719"/>
                </a:lnTo>
                <a:lnTo>
                  <a:pt x="655" y="716"/>
                </a:lnTo>
                <a:lnTo>
                  <a:pt x="655" y="716"/>
                </a:lnTo>
                <a:lnTo>
                  <a:pt x="657" y="718"/>
                </a:lnTo>
                <a:lnTo>
                  <a:pt x="657" y="718"/>
                </a:lnTo>
                <a:lnTo>
                  <a:pt x="658" y="718"/>
                </a:lnTo>
                <a:lnTo>
                  <a:pt x="659" y="718"/>
                </a:lnTo>
                <a:lnTo>
                  <a:pt x="659" y="715"/>
                </a:lnTo>
                <a:lnTo>
                  <a:pt x="660" y="708"/>
                </a:lnTo>
                <a:lnTo>
                  <a:pt x="660" y="708"/>
                </a:lnTo>
                <a:lnTo>
                  <a:pt x="662" y="706"/>
                </a:lnTo>
                <a:lnTo>
                  <a:pt x="664" y="703"/>
                </a:lnTo>
                <a:lnTo>
                  <a:pt x="665" y="699"/>
                </a:lnTo>
                <a:lnTo>
                  <a:pt x="666" y="692"/>
                </a:lnTo>
                <a:lnTo>
                  <a:pt x="666" y="692"/>
                </a:lnTo>
                <a:lnTo>
                  <a:pt x="665" y="652"/>
                </a:lnTo>
                <a:lnTo>
                  <a:pt x="663" y="605"/>
                </a:lnTo>
                <a:lnTo>
                  <a:pt x="663" y="605"/>
                </a:lnTo>
                <a:lnTo>
                  <a:pt x="663" y="555"/>
                </a:lnTo>
                <a:lnTo>
                  <a:pt x="663" y="501"/>
                </a:lnTo>
                <a:lnTo>
                  <a:pt x="663" y="501"/>
                </a:lnTo>
                <a:lnTo>
                  <a:pt x="663" y="486"/>
                </a:lnTo>
                <a:lnTo>
                  <a:pt x="660" y="466"/>
                </a:lnTo>
                <a:lnTo>
                  <a:pt x="654" y="417"/>
                </a:lnTo>
                <a:lnTo>
                  <a:pt x="646" y="373"/>
                </a:lnTo>
                <a:lnTo>
                  <a:pt x="641" y="350"/>
                </a:lnTo>
                <a:lnTo>
                  <a:pt x="641" y="350"/>
                </a:lnTo>
                <a:lnTo>
                  <a:pt x="619" y="287"/>
                </a:lnTo>
                <a:lnTo>
                  <a:pt x="619" y="287"/>
                </a:lnTo>
                <a:lnTo>
                  <a:pt x="620" y="284"/>
                </a:lnTo>
                <a:lnTo>
                  <a:pt x="624" y="277"/>
                </a:lnTo>
                <a:lnTo>
                  <a:pt x="625" y="274"/>
                </a:lnTo>
                <a:lnTo>
                  <a:pt x="625" y="269"/>
                </a:lnTo>
                <a:lnTo>
                  <a:pt x="624" y="265"/>
                </a:lnTo>
                <a:lnTo>
                  <a:pt x="623" y="261"/>
                </a:lnTo>
                <a:lnTo>
                  <a:pt x="623" y="261"/>
                </a:lnTo>
                <a:lnTo>
                  <a:pt x="617" y="256"/>
                </a:lnTo>
                <a:lnTo>
                  <a:pt x="610" y="253"/>
                </a:lnTo>
                <a:lnTo>
                  <a:pt x="603" y="249"/>
                </a:lnTo>
                <a:lnTo>
                  <a:pt x="603" y="249"/>
                </a:lnTo>
                <a:lnTo>
                  <a:pt x="573" y="232"/>
                </a:lnTo>
                <a:lnTo>
                  <a:pt x="548" y="220"/>
                </a:lnTo>
                <a:lnTo>
                  <a:pt x="540" y="216"/>
                </a:lnTo>
                <a:lnTo>
                  <a:pt x="534" y="215"/>
                </a:lnTo>
                <a:lnTo>
                  <a:pt x="534" y="215"/>
                </a:lnTo>
                <a:lnTo>
                  <a:pt x="523" y="211"/>
                </a:lnTo>
                <a:lnTo>
                  <a:pt x="508" y="207"/>
                </a:lnTo>
                <a:lnTo>
                  <a:pt x="490" y="199"/>
                </a:lnTo>
                <a:lnTo>
                  <a:pt x="468" y="192"/>
                </a:lnTo>
                <a:lnTo>
                  <a:pt x="471" y="177"/>
                </a:lnTo>
                <a:lnTo>
                  <a:pt x="471" y="177"/>
                </a:lnTo>
                <a:lnTo>
                  <a:pt x="481" y="175"/>
                </a:lnTo>
                <a:lnTo>
                  <a:pt x="489" y="173"/>
                </a:lnTo>
                <a:lnTo>
                  <a:pt x="491" y="170"/>
                </a:lnTo>
                <a:lnTo>
                  <a:pt x="494" y="168"/>
                </a:lnTo>
                <a:lnTo>
                  <a:pt x="494" y="168"/>
                </a:lnTo>
                <a:lnTo>
                  <a:pt x="497" y="147"/>
                </a:lnTo>
                <a:lnTo>
                  <a:pt x="498" y="135"/>
                </a:lnTo>
                <a:lnTo>
                  <a:pt x="500" y="124"/>
                </a:lnTo>
                <a:lnTo>
                  <a:pt x="500" y="124"/>
                </a:lnTo>
                <a:lnTo>
                  <a:pt x="500" y="115"/>
                </a:lnTo>
                <a:lnTo>
                  <a:pt x="501" y="108"/>
                </a:lnTo>
                <a:lnTo>
                  <a:pt x="502" y="100"/>
                </a:lnTo>
                <a:lnTo>
                  <a:pt x="502" y="89"/>
                </a:lnTo>
                <a:lnTo>
                  <a:pt x="502" y="89"/>
                </a:lnTo>
                <a:lnTo>
                  <a:pt x="501" y="75"/>
                </a:lnTo>
                <a:lnTo>
                  <a:pt x="498" y="62"/>
                </a:lnTo>
                <a:lnTo>
                  <a:pt x="496" y="51"/>
                </a:lnTo>
                <a:lnTo>
                  <a:pt x="494" y="45"/>
                </a:lnTo>
                <a:lnTo>
                  <a:pt x="494" y="45"/>
                </a:lnTo>
                <a:lnTo>
                  <a:pt x="486" y="33"/>
                </a:lnTo>
                <a:lnTo>
                  <a:pt x="481" y="26"/>
                </a:lnTo>
                <a:lnTo>
                  <a:pt x="478" y="23"/>
                </a:lnTo>
                <a:lnTo>
                  <a:pt x="478" y="23"/>
                </a:lnTo>
                <a:lnTo>
                  <a:pt x="458" y="12"/>
                </a:lnTo>
                <a:lnTo>
                  <a:pt x="446" y="5"/>
                </a:lnTo>
                <a:lnTo>
                  <a:pt x="440" y="2"/>
                </a:lnTo>
                <a:lnTo>
                  <a:pt x="436" y="1"/>
                </a:lnTo>
                <a:lnTo>
                  <a:pt x="436" y="1"/>
                </a:lnTo>
                <a:lnTo>
                  <a:pt x="425" y="0"/>
                </a:lnTo>
                <a:lnTo>
                  <a:pt x="421" y="0"/>
                </a:lnTo>
                <a:lnTo>
                  <a:pt x="417" y="1"/>
                </a:lnTo>
                <a:lnTo>
                  <a:pt x="417" y="1"/>
                </a:lnTo>
                <a:lnTo>
                  <a:pt x="407" y="5"/>
                </a:lnTo>
                <a:lnTo>
                  <a:pt x="395" y="7"/>
                </a:lnTo>
                <a:lnTo>
                  <a:pt x="395" y="7"/>
                </a:lnTo>
                <a:lnTo>
                  <a:pt x="390" y="8"/>
                </a:lnTo>
                <a:lnTo>
                  <a:pt x="384" y="9"/>
                </a:lnTo>
                <a:lnTo>
                  <a:pt x="379" y="12"/>
                </a:lnTo>
                <a:lnTo>
                  <a:pt x="378" y="14"/>
                </a:lnTo>
                <a:lnTo>
                  <a:pt x="377" y="17"/>
                </a:lnTo>
                <a:lnTo>
                  <a:pt x="377" y="17"/>
                </a:lnTo>
                <a:lnTo>
                  <a:pt x="372" y="28"/>
                </a:lnTo>
                <a:lnTo>
                  <a:pt x="370" y="33"/>
                </a:lnTo>
                <a:lnTo>
                  <a:pt x="367" y="35"/>
                </a:lnTo>
                <a:lnTo>
                  <a:pt x="367" y="35"/>
                </a:lnTo>
                <a:lnTo>
                  <a:pt x="361" y="42"/>
                </a:lnTo>
                <a:lnTo>
                  <a:pt x="355" y="51"/>
                </a:lnTo>
                <a:lnTo>
                  <a:pt x="355" y="51"/>
                </a:lnTo>
                <a:lnTo>
                  <a:pt x="351" y="57"/>
                </a:lnTo>
                <a:lnTo>
                  <a:pt x="348" y="64"/>
                </a:lnTo>
                <a:lnTo>
                  <a:pt x="348" y="64"/>
                </a:lnTo>
                <a:lnTo>
                  <a:pt x="344" y="72"/>
                </a:lnTo>
                <a:lnTo>
                  <a:pt x="343" y="75"/>
                </a:lnTo>
                <a:lnTo>
                  <a:pt x="342" y="82"/>
                </a:lnTo>
                <a:lnTo>
                  <a:pt x="342" y="82"/>
                </a:lnTo>
                <a:lnTo>
                  <a:pt x="343" y="93"/>
                </a:lnTo>
                <a:lnTo>
                  <a:pt x="344" y="103"/>
                </a:lnTo>
                <a:lnTo>
                  <a:pt x="348" y="114"/>
                </a:lnTo>
                <a:lnTo>
                  <a:pt x="348" y="114"/>
                </a:lnTo>
                <a:lnTo>
                  <a:pt x="351" y="121"/>
                </a:lnTo>
                <a:lnTo>
                  <a:pt x="354" y="127"/>
                </a:lnTo>
                <a:lnTo>
                  <a:pt x="355" y="132"/>
                </a:lnTo>
                <a:lnTo>
                  <a:pt x="355" y="132"/>
                </a:lnTo>
                <a:lnTo>
                  <a:pt x="354" y="141"/>
                </a:lnTo>
                <a:lnTo>
                  <a:pt x="355" y="146"/>
                </a:lnTo>
                <a:lnTo>
                  <a:pt x="367" y="168"/>
                </a:lnTo>
                <a:lnTo>
                  <a:pt x="373" y="174"/>
                </a:lnTo>
                <a:close/>
                <a:moveTo>
                  <a:pt x="133" y="1085"/>
                </a:moveTo>
                <a:lnTo>
                  <a:pt x="133" y="1085"/>
                </a:lnTo>
                <a:lnTo>
                  <a:pt x="130" y="1131"/>
                </a:lnTo>
                <a:lnTo>
                  <a:pt x="127" y="1168"/>
                </a:lnTo>
                <a:lnTo>
                  <a:pt x="127" y="1184"/>
                </a:lnTo>
                <a:lnTo>
                  <a:pt x="127" y="1195"/>
                </a:lnTo>
                <a:lnTo>
                  <a:pt x="127" y="1195"/>
                </a:lnTo>
                <a:lnTo>
                  <a:pt x="130" y="1212"/>
                </a:lnTo>
                <a:lnTo>
                  <a:pt x="133" y="1226"/>
                </a:lnTo>
                <a:lnTo>
                  <a:pt x="136" y="1240"/>
                </a:lnTo>
                <a:lnTo>
                  <a:pt x="137" y="1252"/>
                </a:lnTo>
                <a:lnTo>
                  <a:pt x="137" y="1252"/>
                </a:lnTo>
                <a:lnTo>
                  <a:pt x="136" y="1262"/>
                </a:lnTo>
                <a:lnTo>
                  <a:pt x="136" y="1270"/>
                </a:lnTo>
                <a:lnTo>
                  <a:pt x="133" y="1276"/>
                </a:lnTo>
                <a:lnTo>
                  <a:pt x="133" y="1276"/>
                </a:lnTo>
                <a:lnTo>
                  <a:pt x="133" y="1277"/>
                </a:lnTo>
                <a:lnTo>
                  <a:pt x="130" y="1277"/>
                </a:lnTo>
                <a:lnTo>
                  <a:pt x="124" y="1276"/>
                </a:lnTo>
                <a:lnTo>
                  <a:pt x="112" y="1274"/>
                </a:lnTo>
                <a:lnTo>
                  <a:pt x="112" y="1274"/>
                </a:lnTo>
                <a:lnTo>
                  <a:pt x="104" y="1270"/>
                </a:lnTo>
                <a:lnTo>
                  <a:pt x="99" y="1267"/>
                </a:lnTo>
                <a:lnTo>
                  <a:pt x="94" y="1263"/>
                </a:lnTo>
                <a:lnTo>
                  <a:pt x="90" y="1258"/>
                </a:lnTo>
                <a:lnTo>
                  <a:pt x="85" y="1251"/>
                </a:lnTo>
                <a:lnTo>
                  <a:pt x="84" y="1248"/>
                </a:lnTo>
                <a:lnTo>
                  <a:pt x="70" y="1245"/>
                </a:lnTo>
                <a:lnTo>
                  <a:pt x="70" y="1245"/>
                </a:lnTo>
                <a:lnTo>
                  <a:pt x="84" y="1192"/>
                </a:lnTo>
                <a:lnTo>
                  <a:pt x="84" y="1192"/>
                </a:lnTo>
                <a:lnTo>
                  <a:pt x="87" y="1180"/>
                </a:lnTo>
                <a:lnTo>
                  <a:pt x="93" y="1164"/>
                </a:lnTo>
                <a:lnTo>
                  <a:pt x="110" y="1129"/>
                </a:lnTo>
                <a:lnTo>
                  <a:pt x="133" y="1085"/>
                </a:lnTo>
                <a:lnTo>
                  <a:pt x="133" y="1085"/>
                </a:lnTo>
                <a:close/>
                <a:moveTo>
                  <a:pt x="323" y="440"/>
                </a:moveTo>
                <a:lnTo>
                  <a:pt x="323" y="440"/>
                </a:lnTo>
                <a:lnTo>
                  <a:pt x="332" y="535"/>
                </a:lnTo>
                <a:lnTo>
                  <a:pt x="332" y="535"/>
                </a:lnTo>
                <a:lnTo>
                  <a:pt x="331" y="539"/>
                </a:lnTo>
                <a:lnTo>
                  <a:pt x="328" y="544"/>
                </a:lnTo>
                <a:lnTo>
                  <a:pt x="324" y="551"/>
                </a:lnTo>
                <a:lnTo>
                  <a:pt x="320" y="561"/>
                </a:lnTo>
                <a:lnTo>
                  <a:pt x="320" y="561"/>
                </a:lnTo>
                <a:lnTo>
                  <a:pt x="307" y="591"/>
                </a:lnTo>
                <a:lnTo>
                  <a:pt x="307" y="591"/>
                </a:lnTo>
                <a:lnTo>
                  <a:pt x="310" y="510"/>
                </a:lnTo>
                <a:lnTo>
                  <a:pt x="310" y="510"/>
                </a:lnTo>
                <a:lnTo>
                  <a:pt x="312" y="488"/>
                </a:lnTo>
                <a:lnTo>
                  <a:pt x="317" y="466"/>
                </a:lnTo>
                <a:lnTo>
                  <a:pt x="323" y="440"/>
                </a:lnTo>
                <a:lnTo>
                  <a:pt x="323" y="4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59D8BFD3-1B43-42E6-B49D-BE4A4285505E}"/>
              </a:ext>
            </a:extLst>
          </p:cNvPr>
          <p:cNvSpPr>
            <a:spLocks noEditPoints="1"/>
          </p:cNvSpPr>
          <p:nvPr/>
        </p:nvSpPr>
        <p:spPr bwMode="auto">
          <a:xfrm>
            <a:off x="8260554" y="4659521"/>
            <a:ext cx="895526" cy="1674037"/>
          </a:xfrm>
          <a:custGeom>
            <a:avLst/>
            <a:gdLst>
              <a:gd name="T0" fmla="*/ 725 w 750"/>
              <a:gd name="T1" fmla="*/ 562 h 1402"/>
              <a:gd name="T2" fmla="*/ 647 w 750"/>
              <a:gd name="T3" fmla="*/ 442 h 1402"/>
              <a:gd name="T4" fmla="*/ 628 w 750"/>
              <a:gd name="T5" fmla="*/ 381 h 1402"/>
              <a:gd name="T6" fmla="*/ 593 w 750"/>
              <a:gd name="T7" fmla="*/ 296 h 1402"/>
              <a:gd name="T8" fmla="*/ 488 w 750"/>
              <a:gd name="T9" fmla="*/ 248 h 1402"/>
              <a:gd name="T10" fmla="*/ 436 w 750"/>
              <a:gd name="T11" fmla="*/ 79 h 1402"/>
              <a:gd name="T12" fmla="*/ 359 w 750"/>
              <a:gd name="T13" fmla="*/ 0 h 1402"/>
              <a:gd name="T14" fmla="*/ 302 w 750"/>
              <a:gd name="T15" fmla="*/ 21 h 1402"/>
              <a:gd name="T16" fmla="*/ 252 w 750"/>
              <a:gd name="T17" fmla="*/ 38 h 1402"/>
              <a:gd name="T18" fmla="*/ 198 w 750"/>
              <a:gd name="T19" fmla="*/ 98 h 1402"/>
              <a:gd name="T20" fmla="*/ 103 w 750"/>
              <a:gd name="T21" fmla="*/ 224 h 1402"/>
              <a:gd name="T22" fmla="*/ 164 w 750"/>
              <a:gd name="T23" fmla="*/ 333 h 1402"/>
              <a:gd name="T24" fmla="*/ 7 w 750"/>
              <a:gd name="T25" fmla="*/ 651 h 1402"/>
              <a:gd name="T26" fmla="*/ 57 w 750"/>
              <a:gd name="T27" fmla="*/ 711 h 1402"/>
              <a:gd name="T28" fmla="*/ 91 w 750"/>
              <a:gd name="T29" fmla="*/ 747 h 1402"/>
              <a:gd name="T30" fmla="*/ 156 w 750"/>
              <a:gd name="T31" fmla="*/ 936 h 1402"/>
              <a:gd name="T32" fmla="*/ 147 w 750"/>
              <a:gd name="T33" fmla="*/ 1253 h 1402"/>
              <a:gd name="T34" fmla="*/ 164 w 750"/>
              <a:gd name="T35" fmla="*/ 1280 h 1402"/>
              <a:gd name="T36" fmla="*/ 153 w 750"/>
              <a:gd name="T37" fmla="*/ 1353 h 1402"/>
              <a:gd name="T38" fmla="*/ 194 w 750"/>
              <a:gd name="T39" fmla="*/ 1402 h 1402"/>
              <a:gd name="T40" fmla="*/ 240 w 750"/>
              <a:gd name="T41" fmla="*/ 1364 h 1402"/>
              <a:gd name="T42" fmla="*/ 239 w 750"/>
              <a:gd name="T43" fmla="*/ 1290 h 1402"/>
              <a:gd name="T44" fmla="*/ 225 w 750"/>
              <a:gd name="T45" fmla="*/ 1177 h 1402"/>
              <a:gd name="T46" fmla="*/ 254 w 750"/>
              <a:gd name="T47" fmla="*/ 909 h 1402"/>
              <a:gd name="T48" fmla="*/ 308 w 750"/>
              <a:gd name="T49" fmla="*/ 866 h 1402"/>
              <a:gd name="T50" fmla="*/ 337 w 750"/>
              <a:gd name="T51" fmla="*/ 1012 h 1402"/>
              <a:gd name="T52" fmla="*/ 350 w 750"/>
              <a:gd name="T53" fmla="*/ 1259 h 1402"/>
              <a:gd name="T54" fmla="*/ 313 w 750"/>
              <a:gd name="T55" fmla="*/ 1301 h 1402"/>
              <a:gd name="T56" fmla="*/ 344 w 750"/>
              <a:gd name="T57" fmla="*/ 1359 h 1402"/>
              <a:gd name="T58" fmla="*/ 408 w 750"/>
              <a:gd name="T59" fmla="*/ 1367 h 1402"/>
              <a:gd name="T60" fmla="*/ 410 w 750"/>
              <a:gd name="T61" fmla="*/ 1328 h 1402"/>
              <a:gd name="T62" fmla="*/ 421 w 750"/>
              <a:gd name="T63" fmla="*/ 1266 h 1402"/>
              <a:gd name="T64" fmla="*/ 421 w 750"/>
              <a:gd name="T65" fmla="*/ 982 h 1402"/>
              <a:gd name="T66" fmla="*/ 451 w 750"/>
              <a:gd name="T67" fmla="*/ 700 h 1402"/>
              <a:gd name="T68" fmla="*/ 537 w 750"/>
              <a:gd name="T69" fmla="*/ 726 h 1402"/>
              <a:gd name="T70" fmla="*/ 550 w 750"/>
              <a:gd name="T71" fmla="*/ 831 h 1402"/>
              <a:gd name="T72" fmla="*/ 571 w 750"/>
              <a:gd name="T73" fmla="*/ 1016 h 1402"/>
              <a:gd name="T74" fmla="*/ 551 w 750"/>
              <a:gd name="T75" fmla="*/ 1163 h 1402"/>
              <a:gd name="T76" fmla="*/ 499 w 750"/>
              <a:gd name="T77" fmla="*/ 1223 h 1402"/>
              <a:gd name="T78" fmla="*/ 445 w 750"/>
              <a:gd name="T79" fmla="*/ 1261 h 1402"/>
              <a:gd name="T80" fmla="*/ 532 w 750"/>
              <a:gd name="T81" fmla="*/ 1273 h 1402"/>
              <a:gd name="T82" fmla="*/ 612 w 750"/>
              <a:gd name="T83" fmla="*/ 1245 h 1402"/>
              <a:gd name="T84" fmla="*/ 630 w 750"/>
              <a:gd name="T85" fmla="*/ 1201 h 1402"/>
              <a:gd name="T86" fmla="*/ 641 w 750"/>
              <a:gd name="T87" fmla="*/ 1266 h 1402"/>
              <a:gd name="T88" fmla="*/ 651 w 750"/>
              <a:gd name="T89" fmla="*/ 1315 h 1402"/>
              <a:gd name="T90" fmla="*/ 702 w 750"/>
              <a:gd name="T91" fmla="*/ 1304 h 1402"/>
              <a:gd name="T92" fmla="*/ 699 w 750"/>
              <a:gd name="T93" fmla="*/ 1257 h 1402"/>
              <a:gd name="T94" fmla="*/ 677 w 750"/>
              <a:gd name="T95" fmla="*/ 1160 h 1402"/>
              <a:gd name="T96" fmla="*/ 689 w 750"/>
              <a:gd name="T97" fmla="*/ 1043 h 1402"/>
              <a:gd name="T98" fmla="*/ 729 w 750"/>
              <a:gd name="T99" fmla="*/ 877 h 1402"/>
              <a:gd name="T100" fmla="*/ 736 w 750"/>
              <a:gd name="T101" fmla="*/ 767 h 1402"/>
              <a:gd name="T102" fmla="*/ 747 w 750"/>
              <a:gd name="T103" fmla="*/ 634 h 1402"/>
              <a:gd name="T104" fmla="*/ 246 w 750"/>
              <a:gd name="T105" fmla="*/ 168 h 1402"/>
              <a:gd name="T106" fmla="*/ 223 w 750"/>
              <a:gd name="T107" fmla="*/ 120 h 1402"/>
              <a:gd name="T108" fmla="*/ 260 w 750"/>
              <a:gd name="T109" fmla="*/ 103 h 1402"/>
              <a:gd name="T110" fmla="*/ 546 w 750"/>
              <a:gd name="T111" fmla="*/ 462 h 1402"/>
              <a:gd name="T112" fmla="*/ 426 w 750"/>
              <a:gd name="T113" fmla="*/ 649 h 1402"/>
              <a:gd name="T114" fmla="*/ 441 w 750"/>
              <a:gd name="T115" fmla="*/ 576 h 1402"/>
              <a:gd name="T116" fmla="*/ 520 w 750"/>
              <a:gd name="T117" fmla="*/ 429 h 1402"/>
              <a:gd name="T118" fmla="*/ 441 w 750"/>
              <a:gd name="T119" fmla="*/ 48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0" h="1402">
                <a:moveTo>
                  <a:pt x="729" y="567"/>
                </a:moveTo>
                <a:lnTo>
                  <a:pt x="729" y="568"/>
                </a:lnTo>
                <a:lnTo>
                  <a:pt x="729" y="568"/>
                </a:lnTo>
                <a:lnTo>
                  <a:pt x="729" y="568"/>
                </a:lnTo>
                <a:lnTo>
                  <a:pt x="729" y="568"/>
                </a:lnTo>
                <a:lnTo>
                  <a:pt x="729" y="567"/>
                </a:lnTo>
                <a:lnTo>
                  <a:pt x="729" y="567"/>
                </a:lnTo>
                <a:close/>
                <a:moveTo>
                  <a:pt x="720" y="576"/>
                </a:moveTo>
                <a:lnTo>
                  <a:pt x="729" y="568"/>
                </a:lnTo>
                <a:lnTo>
                  <a:pt x="729" y="568"/>
                </a:lnTo>
                <a:lnTo>
                  <a:pt x="725" y="562"/>
                </a:lnTo>
                <a:lnTo>
                  <a:pt x="718" y="544"/>
                </a:lnTo>
                <a:lnTo>
                  <a:pt x="718" y="544"/>
                </a:lnTo>
                <a:lnTo>
                  <a:pt x="712" y="530"/>
                </a:lnTo>
                <a:lnTo>
                  <a:pt x="703" y="517"/>
                </a:lnTo>
                <a:lnTo>
                  <a:pt x="684" y="490"/>
                </a:lnTo>
                <a:lnTo>
                  <a:pt x="660" y="459"/>
                </a:lnTo>
                <a:lnTo>
                  <a:pt x="660" y="459"/>
                </a:lnTo>
                <a:lnTo>
                  <a:pt x="656" y="450"/>
                </a:lnTo>
                <a:lnTo>
                  <a:pt x="653" y="445"/>
                </a:lnTo>
                <a:lnTo>
                  <a:pt x="647" y="442"/>
                </a:lnTo>
                <a:lnTo>
                  <a:pt x="647" y="442"/>
                </a:lnTo>
                <a:lnTo>
                  <a:pt x="616" y="425"/>
                </a:lnTo>
                <a:lnTo>
                  <a:pt x="616" y="425"/>
                </a:lnTo>
                <a:lnTo>
                  <a:pt x="617" y="422"/>
                </a:lnTo>
                <a:lnTo>
                  <a:pt x="621" y="419"/>
                </a:lnTo>
                <a:lnTo>
                  <a:pt x="624" y="411"/>
                </a:lnTo>
                <a:lnTo>
                  <a:pt x="624" y="408"/>
                </a:lnTo>
                <a:lnTo>
                  <a:pt x="624" y="404"/>
                </a:lnTo>
                <a:lnTo>
                  <a:pt x="624" y="404"/>
                </a:lnTo>
                <a:lnTo>
                  <a:pt x="622" y="386"/>
                </a:lnTo>
                <a:lnTo>
                  <a:pt x="628" y="381"/>
                </a:lnTo>
                <a:lnTo>
                  <a:pt x="628" y="381"/>
                </a:lnTo>
                <a:lnTo>
                  <a:pt x="626" y="360"/>
                </a:lnTo>
                <a:lnTo>
                  <a:pt x="623" y="342"/>
                </a:lnTo>
                <a:lnTo>
                  <a:pt x="621" y="333"/>
                </a:lnTo>
                <a:lnTo>
                  <a:pt x="618" y="325"/>
                </a:lnTo>
                <a:lnTo>
                  <a:pt x="618" y="325"/>
                </a:lnTo>
                <a:lnTo>
                  <a:pt x="616" y="318"/>
                </a:lnTo>
                <a:lnTo>
                  <a:pt x="612" y="313"/>
                </a:lnTo>
                <a:lnTo>
                  <a:pt x="605" y="304"/>
                </a:lnTo>
                <a:lnTo>
                  <a:pt x="598" y="298"/>
                </a:lnTo>
                <a:lnTo>
                  <a:pt x="593" y="296"/>
                </a:lnTo>
                <a:lnTo>
                  <a:pt x="593" y="296"/>
                </a:lnTo>
                <a:lnTo>
                  <a:pt x="571" y="286"/>
                </a:lnTo>
                <a:lnTo>
                  <a:pt x="557" y="280"/>
                </a:lnTo>
                <a:lnTo>
                  <a:pt x="551" y="279"/>
                </a:lnTo>
                <a:lnTo>
                  <a:pt x="549" y="279"/>
                </a:lnTo>
                <a:lnTo>
                  <a:pt x="549" y="279"/>
                </a:lnTo>
                <a:lnTo>
                  <a:pt x="511" y="290"/>
                </a:lnTo>
                <a:lnTo>
                  <a:pt x="511" y="290"/>
                </a:lnTo>
                <a:lnTo>
                  <a:pt x="505" y="279"/>
                </a:lnTo>
                <a:lnTo>
                  <a:pt x="493" y="254"/>
                </a:lnTo>
                <a:lnTo>
                  <a:pt x="493" y="254"/>
                </a:lnTo>
                <a:lnTo>
                  <a:pt x="488" y="248"/>
                </a:lnTo>
                <a:lnTo>
                  <a:pt x="479" y="240"/>
                </a:lnTo>
                <a:lnTo>
                  <a:pt x="458" y="223"/>
                </a:lnTo>
                <a:lnTo>
                  <a:pt x="438" y="208"/>
                </a:lnTo>
                <a:lnTo>
                  <a:pt x="430" y="202"/>
                </a:lnTo>
                <a:lnTo>
                  <a:pt x="430" y="181"/>
                </a:lnTo>
                <a:lnTo>
                  <a:pt x="432" y="170"/>
                </a:lnTo>
                <a:lnTo>
                  <a:pt x="432" y="170"/>
                </a:lnTo>
                <a:lnTo>
                  <a:pt x="436" y="134"/>
                </a:lnTo>
                <a:lnTo>
                  <a:pt x="437" y="105"/>
                </a:lnTo>
                <a:lnTo>
                  <a:pt x="437" y="91"/>
                </a:lnTo>
                <a:lnTo>
                  <a:pt x="436" y="79"/>
                </a:lnTo>
                <a:lnTo>
                  <a:pt x="436" y="79"/>
                </a:lnTo>
                <a:lnTo>
                  <a:pt x="432" y="69"/>
                </a:lnTo>
                <a:lnTo>
                  <a:pt x="428" y="61"/>
                </a:lnTo>
                <a:lnTo>
                  <a:pt x="422" y="51"/>
                </a:lnTo>
                <a:lnTo>
                  <a:pt x="416" y="43"/>
                </a:lnTo>
                <a:lnTo>
                  <a:pt x="403" y="28"/>
                </a:lnTo>
                <a:lnTo>
                  <a:pt x="388" y="16"/>
                </a:lnTo>
                <a:lnTo>
                  <a:pt x="388" y="16"/>
                </a:lnTo>
                <a:lnTo>
                  <a:pt x="376" y="7"/>
                </a:lnTo>
                <a:lnTo>
                  <a:pt x="366" y="2"/>
                </a:lnTo>
                <a:lnTo>
                  <a:pt x="359" y="0"/>
                </a:lnTo>
                <a:lnTo>
                  <a:pt x="354" y="1"/>
                </a:lnTo>
                <a:lnTo>
                  <a:pt x="354" y="1"/>
                </a:lnTo>
                <a:lnTo>
                  <a:pt x="346" y="2"/>
                </a:lnTo>
                <a:lnTo>
                  <a:pt x="331" y="4"/>
                </a:lnTo>
                <a:lnTo>
                  <a:pt x="331" y="4"/>
                </a:lnTo>
                <a:lnTo>
                  <a:pt x="325" y="5"/>
                </a:lnTo>
                <a:lnTo>
                  <a:pt x="320" y="6"/>
                </a:lnTo>
                <a:lnTo>
                  <a:pt x="312" y="10"/>
                </a:lnTo>
                <a:lnTo>
                  <a:pt x="305" y="13"/>
                </a:lnTo>
                <a:lnTo>
                  <a:pt x="304" y="16"/>
                </a:lnTo>
                <a:lnTo>
                  <a:pt x="302" y="21"/>
                </a:lnTo>
                <a:lnTo>
                  <a:pt x="292" y="18"/>
                </a:lnTo>
                <a:lnTo>
                  <a:pt x="292" y="18"/>
                </a:lnTo>
                <a:lnTo>
                  <a:pt x="287" y="13"/>
                </a:lnTo>
                <a:lnTo>
                  <a:pt x="284" y="10"/>
                </a:lnTo>
                <a:lnTo>
                  <a:pt x="281" y="10"/>
                </a:lnTo>
                <a:lnTo>
                  <a:pt x="277" y="10"/>
                </a:lnTo>
                <a:lnTo>
                  <a:pt x="277" y="10"/>
                </a:lnTo>
                <a:lnTo>
                  <a:pt x="275" y="11"/>
                </a:lnTo>
                <a:lnTo>
                  <a:pt x="271" y="15"/>
                </a:lnTo>
                <a:lnTo>
                  <a:pt x="262" y="25"/>
                </a:lnTo>
                <a:lnTo>
                  <a:pt x="252" y="38"/>
                </a:lnTo>
                <a:lnTo>
                  <a:pt x="243" y="47"/>
                </a:lnTo>
                <a:lnTo>
                  <a:pt x="243" y="47"/>
                </a:lnTo>
                <a:lnTo>
                  <a:pt x="240" y="51"/>
                </a:lnTo>
                <a:lnTo>
                  <a:pt x="236" y="56"/>
                </a:lnTo>
                <a:lnTo>
                  <a:pt x="229" y="68"/>
                </a:lnTo>
                <a:lnTo>
                  <a:pt x="225" y="74"/>
                </a:lnTo>
                <a:lnTo>
                  <a:pt x="220" y="80"/>
                </a:lnTo>
                <a:lnTo>
                  <a:pt x="214" y="86"/>
                </a:lnTo>
                <a:lnTo>
                  <a:pt x="208" y="91"/>
                </a:lnTo>
                <a:lnTo>
                  <a:pt x="208" y="91"/>
                </a:lnTo>
                <a:lnTo>
                  <a:pt x="198" y="98"/>
                </a:lnTo>
                <a:lnTo>
                  <a:pt x="184" y="109"/>
                </a:lnTo>
                <a:lnTo>
                  <a:pt x="150" y="141"/>
                </a:lnTo>
                <a:lnTo>
                  <a:pt x="117" y="173"/>
                </a:lnTo>
                <a:lnTo>
                  <a:pt x="106" y="185"/>
                </a:lnTo>
                <a:lnTo>
                  <a:pt x="101" y="193"/>
                </a:lnTo>
                <a:lnTo>
                  <a:pt x="101" y="193"/>
                </a:lnTo>
                <a:lnTo>
                  <a:pt x="99" y="199"/>
                </a:lnTo>
                <a:lnTo>
                  <a:pt x="97" y="206"/>
                </a:lnTo>
                <a:lnTo>
                  <a:pt x="99" y="212"/>
                </a:lnTo>
                <a:lnTo>
                  <a:pt x="100" y="218"/>
                </a:lnTo>
                <a:lnTo>
                  <a:pt x="103" y="224"/>
                </a:lnTo>
                <a:lnTo>
                  <a:pt x="107" y="230"/>
                </a:lnTo>
                <a:lnTo>
                  <a:pt x="112" y="235"/>
                </a:lnTo>
                <a:lnTo>
                  <a:pt x="118" y="240"/>
                </a:lnTo>
                <a:lnTo>
                  <a:pt x="118" y="240"/>
                </a:lnTo>
                <a:lnTo>
                  <a:pt x="139" y="253"/>
                </a:lnTo>
                <a:lnTo>
                  <a:pt x="147" y="258"/>
                </a:lnTo>
                <a:lnTo>
                  <a:pt x="153" y="290"/>
                </a:lnTo>
                <a:lnTo>
                  <a:pt x="181" y="293"/>
                </a:lnTo>
                <a:lnTo>
                  <a:pt x="181" y="293"/>
                </a:lnTo>
                <a:lnTo>
                  <a:pt x="164" y="333"/>
                </a:lnTo>
                <a:lnTo>
                  <a:pt x="164" y="333"/>
                </a:lnTo>
                <a:lnTo>
                  <a:pt x="157" y="352"/>
                </a:lnTo>
                <a:lnTo>
                  <a:pt x="147" y="369"/>
                </a:lnTo>
                <a:lnTo>
                  <a:pt x="147" y="369"/>
                </a:lnTo>
                <a:lnTo>
                  <a:pt x="134" y="392"/>
                </a:lnTo>
                <a:lnTo>
                  <a:pt x="124" y="410"/>
                </a:lnTo>
                <a:lnTo>
                  <a:pt x="124" y="410"/>
                </a:lnTo>
                <a:lnTo>
                  <a:pt x="74" y="517"/>
                </a:lnTo>
                <a:lnTo>
                  <a:pt x="37" y="594"/>
                </a:lnTo>
                <a:lnTo>
                  <a:pt x="16" y="638"/>
                </a:lnTo>
                <a:lnTo>
                  <a:pt x="16" y="638"/>
                </a:lnTo>
                <a:lnTo>
                  <a:pt x="7" y="651"/>
                </a:lnTo>
                <a:lnTo>
                  <a:pt x="4" y="659"/>
                </a:lnTo>
                <a:lnTo>
                  <a:pt x="1" y="667"/>
                </a:lnTo>
                <a:lnTo>
                  <a:pt x="0" y="674"/>
                </a:lnTo>
                <a:lnTo>
                  <a:pt x="1" y="680"/>
                </a:lnTo>
                <a:lnTo>
                  <a:pt x="2" y="683"/>
                </a:lnTo>
                <a:lnTo>
                  <a:pt x="4" y="685"/>
                </a:lnTo>
                <a:lnTo>
                  <a:pt x="6" y="687"/>
                </a:lnTo>
                <a:lnTo>
                  <a:pt x="10" y="690"/>
                </a:lnTo>
                <a:lnTo>
                  <a:pt x="10" y="690"/>
                </a:lnTo>
                <a:lnTo>
                  <a:pt x="43" y="703"/>
                </a:lnTo>
                <a:lnTo>
                  <a:pt x="57" y="711"/>
                </a:lnTo>
                <a:lnTo>
                  <a:pt x="68" y="717"/>
                </a:lnTo>
                <a:lnTo>
                  <a:pt x="68" y="717"/>
                </a:lnTo>
                <a:lnTo>
                  <a:pt x="72" y="719"/>
                </a:lnTo>
                <a:lnTo>
                  <a:pt x="72" y="723"/>
                </a:lnTo>
                <a:lnTo>
                  <a:pt x="72" y="730"/>
                </a:lnTo>
                <a:lnTo>
                  <a:pt x="72" y="734"/>
                </a:lnTo>
                <a:lnTo>
                  <a:pt x="73" y="739"/>
                </a:lnTo>
                <a:lnTo>
                  <a:pt x="77" y="742"/>
                </a:lnTo>
                <a:lnTo>
                  <a:pt x="83" y="746"/>
                </a:lnTo>
                <a:lnTo>
                  <a:pt x="83" y="746"/>
                </a:lnTo>
                <a:lnTo>
                  <a:pt x="91" y="747"/>
                </a:lnTo>
                <a:lnTo>
                  <a:pt x="102" y="748"/>
                </a:lnTo>
                <a:lnTo>
                  <a:pt x="113" y="747"/>
                </a:lnTo>
                <a:lnTo>
                  <a:pt x="124" y="745"/>
                </a:lnTo>
                <a:lnTo>
                  <a:pt x="141" y="740"/>
                </a:lnTo>
                <a:lnTo>
                  <a:pt x="150" y="736"/>
                </a:lnTo>
                <a:lnTo>
                  <a:pt x="150" y="736"/>
                </a:lnTo>
                <a:lnTo>
                  <a:pt x="152" y="764"/>
                </a:lnTo>
                <a:lnTo>
                  <a:pt x="153" y="827"/>
                </a:lnTo>
                <a:lnTo>
                  <a:pt x="156" y="896"/>
                </a:lnTo>
                <a:lnTo>
                  <a:pt x="156" y="936"/>
                </a:lnTo>
                <a:lnTo>
                  <a:pt x="156" y="936"/>
                </a:lnTo>
                <a:lnTo>
                  <a:pt x="152" y="966"/>
                </a:lnTo>
                <a:lnTo>
                  <a:pt x="147" y="1017"/>
                </a:lnTo>
                <a:lnTo>
                  <a:pt x="145" y="1045"/>
                </a:lnTo>
                <a:lnTo>
                  <a:pt x="142" y="1074"/>
                </a:lnTo>
                <a:lnTo>
                  <a:pt x="142" y="1100"/>
                </a:lnTo>
                <a:lnTo>
                  <a:pt x="144" y="1122"/>
                </a:lnTo>
                <a:lnTo>
                  <a:pt x="144" y="1122"/>
                </a:lnTo>
                <a:lnTo>
                  <a:pt x="146" y="1143"/>
                </a:lnTo>
                <a:lnTo>
                  <a:pt x="147" y="1164"/>
                </a:lnTo>
                <a:lnTo>
                  <a:pt x="148" y="1207"/>
                </a:lnTo>
                <a:lnTo>
                  <a:pt x="147" y="1253"/>
                </a:lnTo>
                <a:lnTo>
                  <a:pt x="147" y="1253"/>
                </a:lnTo>
                <a:lnTo>
                  <a:pt x="147" y="1262"/>
                </a:lnTo>
                <a:lnTo>
                  <a:pt x="147" y="1268"/>
                </a:lnTo>
                <a:lnTo>
                  <a:pt x="147" y="1268"/>
                </a:lnTo>
                <a:lnTo>
                  <a:pt x="150" y="1267"/>
                </a:lnTo>
                <a:lnTo>
                  <a:pt x="155" y="1266"/>
                </a:lnTo>
                <a:lnTo>
                  <a:pt x="162" y="1266"/>
                </a:lnTo>
                <a:lnTo>
                  <a:pt x="162" y="1266"/>
                </a:lnTo>
                <a:lnTo>
                  <a:pt x="163" y="1272"/>
                </a:lnTo>
                <a:lnTo>
                  <a:pt x="164" y="1276"/>
                </a:lnTo>
                <a:lnTo>
                  <a:pt x="164" y="1280"/>
                </a:lnTo>
                <a:lnTo>
                  <a:pt x="164" y="1280"/>
                </a:lnTo>
                <a:lnTo>
                  <a:pt x="158" y="1332"/>
                </a:lnTo>
                <a:lnTo>
                  <a:pt x="158" y="1341"/>
                </a:lnTo>
                <a:lnTo>
                  <a:pt x="158" y="1341"/>
                </a:lnTo>
                <a:lnTo>
                  <a:pt x="161" y="1347"/>
                </a:lnTo>
                <a:lnTo>
                  <a:pt x="162" y="1349"/>
                </a:lnTo>
                <a:lnTo>
                  <a:pt x="162" y="1349"/>
                </a:lnTo>
                <a:lnTo>
                  <a:pt x="158" y="1351"/>
                </a:lnTo>
                <a:lnTo>
                  <a:pt x="155" y="1351"/>
                </a:lnTo>
                <a:lnTo>
                  <a:pt x="153" y="1353"/>
                </a:lnTo>
                <a:lnTo>
                  <a:pt x="153" y="1353"/>
                </a:lnTo>
                <a:lnTo>
                  <a:pt x="152" y="1359"/>
                </a:lnTo>
                <a:lnTo>
                  <a:pt x="152" y="1373"/>
                </a:lnTo>
                <a:lnTo>
                  <a:pt x="153" y="1380"/>
                </a:lnTo>
                <a:lnTo>
                  <a:pt x="156" y="1387"/>
                </a:lnTo>
                <a:lnTo>
                  <a:pt x="159" y="1392"/>
                </a:lnTo>
                <a:lnTo>
                  <a:pt x="164" y="1397"/>
                </a:lnTo>
                <a:lnTo>
                  <a:pt x="164" y="1397"/>
                </a:lnTo>
                <a:lnTo>
                  <a:pt x="172" y="1399"/>
                </a:lnTo>
                <a:lnTo>
                  <a:pt x="179" y="1401"/>
                </a:lnTo>
                <a:lnTo>
                  <a:pt x="186" y="1402"/>
                </a:lnTo>
                <a:lnTo>
                  <a:pt x="194" y="1402"/>
                </a:lnTo>
                <a:lnTo>
                  <a:pt x="201" y="1401"/>
                </a:lnTo>
                <a:lnTo>
                  <a:pt x="207" y="1399"/>
                </a:lnTo>
                <a:lnTo>
                  <a:pt x="212" y="1397"/>
                </a:lnTo>
                <a:lnTo>
                  <a:pt x="214" y="1393"/>
                </a:lnTo>
                <a:lnTo>
                  <a:pt x="214" y="1393"/>
                </a:lnTo>
                <a:lnTo>
                  <a:pt x="219" y="1384"/>
                </a:lnTo>
                <a:lnTo>
                  <a:pt x="225" y="1376"/>
                </a:lnTo>
                <a:lnTo>
                  <a:pt x="225" y="1376"/>
                </a:lnTo>
                <a:lnTo>
                  <a:pt x="230" y="1373"/>
                </a:lnTo>
                <a:lnTo>
                  <a:pt x="236" y="1368"/>
                </a:lnTo>
                <a:lnTo>
                  <a:pt x="240" y="1364"/>
                </a:lnTo>
                <a:lnTo>
                  <a:pt x="242" y="1360"/>
                </a:lnTo>
                <a:lnTo>
                  <a:pt x="245" y="1356"/>
                </a:lnTo>
                <a:lnTo>
                  <a:pt x="246" y="1349"/>
                </a:lnTo>
                <a:lnTo>
                  <a:pt x="246" y="1349"/>
                </a:lnTo>
                <a:lnTo>
                  <a:pt x="247" y="1335"/>
                </a:lnTo>
                <a:lnTo>
                  <a:pt x="247" y="1318"/>
                </a:lnTo>
                <a:lnTo>
                  <a:pt x="246" y="1303"/>
                </a:lnTo>
                <a:lnTo>
                  <a:pt x="243" y="1295"/>
                </a:lnTo>
                <a:lnTo>
                  <a:pt x="243" y="1295"/>
                </a:lnTo>
                <a:lnTo>
                  <a:pt x="241" y="1292"/>
                </a:lnTo>
                <a:lnTo>
                  <a:pt x="239" y="1290"/>
                </a:lnTo>
                <a:lnTo>
                  <a:pt x="231" y="1286"/>
                </a:lnTo>
                <a:lnTo>
                  <a:pt x="223" y="1283"/>
                </a:lnTo>
                <a:lnTo>
                  <a:pt x="223" y="1274"/>
                </a:lnTo>
                <a:lnTo>
                  <a:pt x="235" y="1262"/>
                </a:lnTo>
                <a:lnTo>
                  <a:pt x="235" y="1262"/>
                </a:lnTo>
                <a:lnTo>
                  <a:pt x="229" y="1252"/>
                </a:lnTo>
                <a:lnTo>
                  <a:pt x="225" y="1244"/>
                </a:lnTo>
                <a:lnTo>
                  <a:pt x="223" y="1233"/>
                </a:lnTo>
                <a:lnTo>
                  <a:pt x="223" y="1233"/>
                </a:lnTo>
                <a:lnTo>
                  <a:pt x="223" y="1212"/>
                </a:lnTo>
                <a:lnTo>
                  <a:pt x="225" y="1177"/>
                </a:lnTo>
                <a:lnTo>
                  <a:pt x="229" y="1135"/>
                </a:lnTo>
                <a:lnTo>
                  <a:pt x="231" y="1096"/>
                </a:lnTo>
                <a:lnTo>
                  <a:pt x="231" y="1096"/>
                </a:lnTo>
                <a:lnTo>
                  <a:pt x="234" y="1046"/>
                </a:lnTo>
                <a:lnTo>
                  <a:pt x="234" y="1034"/>
                </a:lnTo>
                <a:lnTo>
                  <a:pt x="235" y="1028"/>
                </a:lnTo>
                <a:lnTo>
                  <a:pt x="235" y="1028"/>
                </a:lnTo>
                <a:lnTo>
                  <a:pt x="243" y="984"/>
                </a:lnTo>
                <a:lnTo>
                  <a:pt x="249" y="947"/>
                </a:lnTo>
                <a:lnTo>
                  <a:pt x="254" y="909"/>
                </a:lnTo>
                <a:lnTo>
                  <a:pt x="254" y="909"/>
                </a:lnTo>
                <a:lnTo>
                  <a:pt x="262" y="863"/>
                </a:lnTo>
                <a:lnTo>
                  <a:pt x="270" y="807"/>
                </a:lnTo>
                <a:lnTo>
                  <a:pt x="281" y="740"/>
                </a:lnTo>
                <a:lnTo>
                  <a:pt x="281" y="740"/>
                </a:lnTo>
                <a:lnTo>
                  <a:pt x="285" y="751"/>
                </a:lnTo>
                <a:lnTo>
                  <a:pt x="293" y="779"/>
                </a:lnTo>
                <a:lnTo>
                  <a:pt x="303" y="813"/>
                </a:lnTo>
                <a:lnTo>
                  <a:pt x="305" y="829"/>
                </a:lnTo>
                <a:lnTo>
                  <a:pt x="307" y="842"/>
                </a:lnTo>
                <a:lnTo>
                  <a:pt x="307" y="842"/>
                </a:lnTo>
                <a:lnTo>
                  <a:pt x="308" y="866"/>
                </a:lnTo>
                <a:lnTo>
                  <a:pt x="309" y="896"/>
                </a:lnTo>
                <a:lnTo>
                  <a:pt x="310" y="910"/>
                </a:lnTo>
                <a:lnTo>
                  <a:pt x="313" y="924"/>
                </a:lnTo>
                <a:lnTo>
                  <a:pt x="316" y="937"/>
                </a:lnTo>
                <a:lnTo>
                  <a:pt x="321" y="950"/>
                </a:lnTo>
                <a:lnTo>
                  <a:pt x="321" y="950"/>
                </a:lnTo>
                <a:lnTo>
                  <a:pt x="326" y="961"/>
                </a:lnTo>
                <a:lnTo>
                  <a:pt x="331" y="972"/>
                </a:lnTo>
                <a:lnTo>
                  <a:pt x="333" y="982"/>
                </a:lnTo>
                <a:lnTo>
                  <a:pt x="335" y="993"/>
                </a:lnTo>
                <a:lnTo>
                  <a:pt x="337" y="1012"/>
                </a:lnTo>
                <a:lnTo>
                  <a:pt x="336" y="1032"/>
                </a:lnTo>
                <a:lnTo>
                  <a:pt x="336" y="1032"/>
                </a:lnTo>
                <a:lnTo>
                  <a:pt x="337" y="1057"/>
                </a:lnTo>
                <a:lnTo>
                  <a:pt x="338" y="1090"/>
                </a:lnTo>
                <a:lnTo>
                  <a:pt x="341" y="1121"/>
                </a:lnTo>
                <a:lnTo>
                  <a:pt x="342" y="1137"/>
                </a:lnTo>
                <a:lnTo>
                  <a:pt x="342" y="1137"/>
                </a:lnTo>
                <a:lnTo>
                  <a:pt x="343" y="1157"/>
                </a:lnTo>
                <a:lnTo>
                  <a:pt x="346" y="1194"/>
                </a:lnTo>
                <a:lnTo>
                  <a:pt x="350" y="1245"/>
                </a:lnTo>
                <a:lnTo>
                  <a:pt x="350" y="1259"/>
                </a:lnTo>
                <a:lnTo>
                  <a:pt x="350" y="1259"/>
                </a:lnTo>
                <a:lnTo>
                  <a:pt x="346" y="1261"/>
                </a:lnTo>
                <a:lnTo>
                  <a:pt x="340" y="1263"/>
                </a:lnTo>
                <a:lnTo>
                  <a:pt x="331" y="1268"/>
                </a:lnTo>
                <a:lnTo>
                  <a:pt x="331" y="1268"/>
                </a:lnTo>
                <a:lnTo>
                  <a:pt x="326" y="1272"/>
                </a:lnTo>
                <a:lnTo>
                  <a:pt x="321" y="1276"/>
                </a:lnTo>
                <a:lnTo>
                  <a:pt x="315" y="1285"/>
                </a:lnTo>
                <a:lnTo>
                  <a:pt x="313" y="1293"/>
                </a:lnTo>
                <a:lnTo>
                  <a:pt x="313" y="1297"/>
                </a:lnTo>
                <a:lnTo>
                  <a:pt x="313" y="1301"/>
                </a:lnTo>
                <a:lnTo>
                  <a:pt x="313" y="1301"/>
                </a:lnTo>
                <a:lnTo>
                  <a:pt x="314" y="1303"/>
                </a:lnTo>
                <a:lnTo>
                  <a:pt x="314" y="1306"/>
                </a:lnTo>
                <a:lnTo>
                  <a:pt x="313" y="1306"/>
                </a:lnTo>
                <a:lnTo>
                  <a:pt x="316" y="1339"/>
                </a:lnTo>
                <a:lnTo>
                  <a:pt x="316" y="1339"/>
                </a:lnTo>
                <a:lnTo>
                  <a:pt x="320" y="1340"/>
                </a:lnTo>
                <a:lnTo>
                  <a:pt x="329" y="1343"/>
                </a:lnTo>
                <a:lnTo>
                  <a:pt x="338" y="1349"/>
                </a:lnTo>
                <a:lnTo>
                  <a:pt x="342" y="1354"/>
                </a:lnTo>
                <a:lnTo>
                  <a:pt x="344" y="1359"/>
                </a:lnTo>
                <a:lnTo>
                  <a:pt x="344" y="1359"/>
                </a:lnTo>
                <a:lnTo>
                  <a:pt x="348" y="1365"/>
                </a:lnTo>
                <a:lnTo>
                  <a:pt x="349" y="1368"/>
                </a:lnTo>
                <a:lnTo>
                  <a:pt x="352" y="1369"/>
                </a:lnTo>
                <a:lnTo>
                  <a:pt x="360" y="1371"/>
                </a:lnTo>
                <a:lnTo>
                  <a:pt x="377" y="1374"/>
                </a:lnTo>
                <a:lnTo>
                  <a:pt x="377" y="1374"/>
                </a:lnTo>
                <a:lnTo>
                  <a:pt x="387" y="1374"/>
                </a:lnTo>
                <a:lnTo>
                  <a:pt x="396" y="1373"/>
                </a:lnTo>
                <a:lnTo>
                  <a:pt x="403" y="1370"/>
                </a:lnTo>
                <a:lnTo>
                  <a:pt x="408" y="1367"/>
                </a:lnTo>
                <a:lnTo>
                  <a:pt x="410" y="1363"/>
                </a:lnTo>
                <a:lnTo>
                  <a:pt x="413" y="1358"/>
                </a:lnTo>
                <a:lnTo>
                  <a:pt x="414" y="1354"/>
                </a:lnTo>
                <a:lnTo>
                  <a:pt x="415" y="1349"/>
                </a:lnTo>
                <a:lnTo>
                  <a:pt x="415" y="1349"/>
                </a:lnTo>
                <a:lnTo>
                  <a:pt x="415" y="1343"/>
                </a:lnTo>
                <a:lnTo>
                  <a:pt x="414" y="1339"/>
                </a:lnTo>
                <a:lnTo>
                  <a:pt x="413" y="1336"/>
                </a:lnTo>
                <a:lnTo>
                  <a:pt x="411" y="1335"/>
                </a:lnTo>
                <a:lnTo>
                  <a:pt x="411" y="1335"/>
                </a:lnTo>
                <a:lnTo>
                  <a:pt x="410" y="1328"/>
                </a:lnTo>
                <a:lnTo>
                  <a:pt x="409" y="1311"/>
                </a:lnTo>
                <a:lnTo>
                  <a:pt x="409" y="1291"/>
                </a:lnTo>
                <a:lnTo>
                  <a:pt x="409" y="1280"/>
                </a:lnTo>
                <a:lnTo>
                  <a:pt x="409" y="1280"/>
                </a:lnTo>
                <a:lnTo>
                  <a:pt x="411" y="1274"/>
                </a:lnTo>
                <a:lnTo>
                  <a:pt x="411" y="1274"/>
                </a:lnTo>
                <a:lnTo>
                  <a:pt x="411" y="1274"/>
                </a:lnTo>
                <a:lnTo>
                  <a:pt x="417" y="1270"/>
                </a:lnTo>
                <a:lnTo>
                  <a:pt x="420" y="1267"/>
                </a:lnTo>
                <a:lnTo>
                  <a:pt x="421" y="1266"/>
                </a:lnTo>
                <a:lnTo>
                  <a:pt x="421" y="1266"/>
                </a:lnTo>
                <a:lnTo>
                  <a:pt x="424" y="1235"/>
                </a:lnTo>
                <a:lnTo>
                  <a:pt x="430" y="1164"/>
                </a:lnTo>
                <a:lnTo>
                  <a:pt x="432" y="1126"/>
                </a:lnTo>
                <a:lnTo>
                  <a:pt x="433" y="1088"/>
                </a:lnTo>
                <a:lnTo>
                  <a:pt x="432" y="1056"/>
                </a:lnTo>
                <a:lnTo>
                  <a:pt x="431" y="1044"/>
                </a:lnTo>
                <a:lnTo>
                  <a:pt x="430" y="1034"/>
                </a:lnTo>
                <a:lnTo>
                  <a:pt x="430" y="1034"/>
                </a:lnTo>
                <a:lnTo>
                  <a:pt x="426" y="1018"/>
                </a:lnTo>
                <a:lnTo>
                  <a:pt x="422" y="1000"/>
                </a:lnTo>
                <a:lnTo>
                  <a:pt x="421" y="982"/>
                </a:lnTo>
                <a:lnTo>
                  <a:pt x="419" y="964"/>
                </a:lnTo>
                <a:lnTo>
                  <a:pt x="419" y="931"/>
                </a:lnTo>
                <a:lnTo>
                  <a:pt x="417" y="907"/>
                </a:lnTo>
                <a:lnTo>
                  <a:pt x="417" y="907"/>
                </a:lnTo>
                <a:lnTo>
                  <a:pt x="419" y="881"/>
                </a:lnTo>
                <a:lnTo>
                  <a:pt x="421" y="847"/>
                </a:lnTo>
                <a:lnTo>
                  <a:pt x="426" y="795"/>
                </a:lnTo>
                <a:lnTo>
                  <a:pt x="426" y="795"/>
                </a:lnTo>
                <a:lnTo>
                  <a:pt x="432" y="698"/>
                </a:lnTo>
                <a:lnTo>
                  <a:pt x="432" y="698"/>
                </a:lnTo>
                <a:lnTo>
                  <a:pt x="451" y="700"/>
                </a:lnTo>
                <a:lnTo>
                  <a:pt x="466" y="700"/>
                </a:lnTo>
                <a:lnTo>
                  <a:pt x="472" y="700"/>
                </a:lnTo>
                <a:lnTo>
                  <a:pt x="476" y="698"/>
                </a:lnTo>
                <a:lnTo>
                  <a:pt x="476" y="698"/>
                </a:lnTo>
                <a:lnTo>
                  <a:pt x="483" y="692"/>
                </a:lnTo>
                <a:lnTo>
                  <a:pt x="494" y="681"/>
                </a:lnTo>
                <a:lnTo>
                  <a:pt x="507" y="667"/>
                </a:lnTo>
                <a:lnTo>
                  <a:pt x="537" y="667"/>
                </a:lnTo>
                <a:lnTo>
                  <a:pt x="537" y="667"/>
                </a:lnTo>
                <a:lnTo>
                  <a:pt x="537" y="701"/>
                </a:lnTo>
                <a:lnTo>
                  <a:pt x="537" y="726"/>
                </a:lnTo>
                <a:lnTo>
                  <a:pt x="537" y="740"/>
                </a:lnTo>
                <a:lnTo>
                  <a:pt x="537" y="740"/>
                </a:lnTo>
                <a:lnTo>
                  <a:pt x="546" y="754"/>
                </a:lnTo>
                <a:lnTo>
                  <a:pt x="555" y="765"/>
                </a:lnTo>
                <a:lnTo>
                  <a:pt x="555" y="765"/>
                </a:lnTo>
                <a:lnTo>
                  <a:pt x="554" y="771"/>
                </a:lnTo>
                <a:lnTo>
                  <a:pt x="550" y="782"/>
                </a:lnTo>
                <a:lnTo>
                  <a:pt x="548" y="795"/>
                </a:lnTo>
                <a:lnTo>
                  <a:pt x="546" y="804"/>
                </a:lnTo>
                <a:lnTo>
                  <a:pt x="546" y="804"/>
                </a:lnTo>
                <a:lnTo>
                  <a:pt x="550" y="831"/>
                </a:lnTo>
                <a:lnTo>
                  <a:pt x="551" y="847"/>
                </a:lnTo>
                <a:lnTo>
                  <a:pt x="551" y="853"/>
                </a:lnTo>
                <a:lnTo>
                  <a:pt x="551" y="853"/>
                </a:lnTo>
                <a:lnTo>
                  <a:pt x="551" y="866"/>
                </a:lnTo>
                <a:lnTo>
                  <a:pt x="552" y="898"/>
                </a:lnTo>
                <a:lnTo>
                  <a:pt x="556" y="933"/>
                </a:lnTo>
                <a:lnTo>
                  <a:pt x="559" y="949"/>
                </a:lnTo>
                <a:lnTo>
                  <a:pt x="560" y="961"/>
                </a:lnTo>
                <a:lnTo>
                  <a:pt x="560" y="961"/>
                </a:lnTo>
                <a:lnTo>
                  <a:pt x="566" y="987"/>
                </a:lnTo>
                <a:lnTo>
                  <a:pt x="571" y="1016"/>
                </a:lnTo>
                <a:lnTo>
                  <a:pt x="574" y="1040"/>
                </a:lnTo>
                <a:lnTo>
                  <a:pt x="574" y="1053"/>
                </a:lnTo>
                <a:lnTo>
                  <a:pt x="574" y="1053"/>
                </a:lnTo>
                <a:lnTo>
                  <a:pt x="574" y="1057"/>
                </a:lnTo>
                <a:lnTo>
                  <a:pt x="574" y="1066"/>
                </a:lnTo>
                <a:lnTo>
                  <a:pt x="574" y="1078"/>
                </a:lnTo>
                <a:lnTo>
                  <a:pt x="574" y="1078"/>
                </a:lnTo>
                <a:lnTo>
                  <a:pt x="567" y="1110"/>
                </a:lnTo>
                <a:lnTo>
                  <a:pt x="560" y="1138"/>
                </a:lnTo>
                <a:lnTo>
                  <a:pt x="551" y="1163"/>
                </a:lnTo>
                <a:lnTo>
                  <a:pt x="551" y="1163"/>
                </a:lnTo>
                <a:lnTo>
                  <a:pt x="543" y="1183"/>
                </a:lnTo>
                <a:lnTo>
                  <a:pt x="534" y="1200"/>
                </a:lnTo>
                <a:lnTo>
                  <a:pt x="527" y="1211"/>
                </a:lnTo>
                <a:lnTo>
                  <a:pt x="525" y="1214"/>
                </a:lnTo>
                <a:lnTo>
                  <a:pt x="522" y="1216"/>
                </a:lnTo>
                <a:lnTo>
                  <a:pt x="522" y="1216"/>
                </a:lnTo>
                <a:lnTo>
                  <a:pt x="515" y="1214"/>
                </a:lnTo>
                <a:lnTo>
                  <a:pt x="510" y="1214"/>
                </a:lnTo>
                <a:lnTo>
                  <a:pt x="507" y="1216"/>
                </a:lnTo>
                <a:lnTo>
                  <a:pt x="507" y="1216"/>
                </a:lnTo>
                <a:lnTo>
                  <a:pt x="499" y="1223"/>
                </a:lnTo>
                <a:lnTo>
                  <a:pt x="484" y="1233"/>
                </a:lnTo>
                <a:lnTo>
                  <a:pt x="484" y="1233"/>
                </a:lnTo>
                <a:lnTo>
                  <a:pt x="476" y="1239"/>
                </a:lnTo>
                <a:lnTo>
                  <a:pt x="465" y="1245"/>
                </a:lnTo>
                <a:lnTo>
                  <a:pt x="465" y="1245"/>
                </a:lnTo>
                <a:lnTo>
                  <a:pt x="458" y="1248"/>
                </a:lnTo>
                <a:lnTo>
                  <a:pt x="453" y="1252"/>
                </a:lnTo>
                <a:lnTo>
                  <a:pt x="451" y="1255"/>
                </a:lnTo>
                <a:lnTo>
                  <a:pt x="450" y="1257"/>
                </a:lnTo>
                <a:lnTo>
                  <a:pt x="450" y="1257"/>
                </a:lnTo>
                <a:lnTo>
                  <a:pt x="445" y="1261"/>
                </a:lnTo>
                <a:lnTo>
                  <a:pt x="444" y="1264"/>
                </a:lnTo>
                <a:lnTo>
                  <a:pt x="444" y="1268"/>
                </a:lnTo>
                <a:lnTo>
                  <a:pt x="444" y="1268"/>
                </a:lnTo>
                <a:lnTo>
                  <a:pt x="445" y="1270"/>
                </a:lnTo>
                <a:lnTo>
                  <a:pt x="448" y="1272"/>
                </a:lnTo>
                <a:lnTo>
                  <a:pt x="458" y="1275"/>
                </a:lnTo>
                <a:lnTo>
                  <a:pt x="471" y="1276"/>
                </a:lnTo>
                <a:lnTo>
                  <a:pt x="484" y="1276"/>
                </a:lnTo>
                <a:lnTo>
                  <a:pt x="484" y="1276"/>
                </a:lnTo>
                <a:lnTo>
                  <a:pt x="505" y="1276"/>
                </a:lnTo>
                <a:lnTo>
                  <a:pt x="532" y="1273"/>
                </a:lnTo>
                <a:lnTo>
                  <a:pt x="587" y="1266"/>
                </a:lnTo>
                <a:lnTo>
                  <a:pt x="587" y="1266"/>
                </a:lnTo>
                <a:lnTo>
                  <a:pt x="606" y="1261"/>
                </a:lnTo>
                <a:lnTo>
                  <a:pt x="621" y="1256"/>
                </a:lnTo>
                <a:lnTo>
                  <a:pt x="630" y="1251"/>
                </a:lnTo>
                <a:lnTo>
                  <a:pt x="633" y="1250"/>
                </a:lnTo>
                <a:lnTo>
                  <a:pt x="633" y="1247"/>
                </a:lnTo>
                <a:lnTo>
                  <a:pt x="633" y="1247"/>
                </a:lnTo>
                <a:lnTo>
                  <a:pt x="630" y="1246"/>
                </a:lnTo>
                <a:lnTo>
                  <a:pt x="626" y="1246"/>
                </a:lnTo>
                <a:lnTo>
                  <a:pt x="612" y="1245"/>
                </a:lnTo>
                <a:lnTo>
                  <a:pt x="593" y="1245"/>
                </a:lnTo>
                <a:lnTo>
                  <a:pt x="593" y="1245"/>
                </a:lnTo>
                <a:lnTo>
                  <a:pt x="595" y="1219"/>
                </a:lnTo>
                <a:lnTo>
                  <a:pt x="599" y="1192"/>
                </a:lnTo>
                <a:lnTo>
                  <a:pt x="599" y="1192"/>
                </a:lnTo>
                <a:lnTo>
                  <a:pt x="601" y="1184"/>
                </a:lnTo>
                <a:lnTo>
                  <a:pt x="608" y="1167"/>
                </a:lnTo>
                <a:lnTo>
                  <a:pt x="618" y="1143"/>
                </a:lnTo>
                <a:lnTo>
                  <a:pt x="618" y="1143"/>
                </a:lnTo>
                <a:lnTo>
                  <a:pt x="630" y="1201"/>
                </a:lnTo>
                <a:lnTo>
                  <a:pt x="630" y="1201"/>
                </a:lnTo>
                <a:lnTo>
                  <a:pt x="633" y="1207"/>
                </a:lnTo>
                <a:lnTo>
                  <a:pt x="636" y="1214"/>
                </a:lnTo>
                <a:lnTo>
                  <a:pt x="640" y="1222"/>
                </a:lnTo>
                <a:lnTo>
                  <a:pt x="641" y="1225"/>
                </a:lnTo>
                <a:lnTo>
                  <a:pt x="641" y="1230"/>
                </a:lnTo>
                <a:lnTo>
                  <a:pt x="641" y="1230"/>
                </a:lnTo>
                <a:lnTo>
                  <a:pt x="643" y="1241"/>
                </a:lnTo>
                <a:lnTo>
                  <a:pt x="644" y="1251"/>
                </a:lnTo>
                <a:lnTo>
                  <a:pt x="644" y="1259"/>
                </a:lnTo>
                <a:lnTo>
                  <a:pt x="643" y="1263"/>
                </a:lnTo>
                <a:lnTo>
                  <a:pt x="641" y="1266"/>
                </a:lnTo>
                <a:lnTo>
                  <a:pt x="641" y="1266"/>
                </a:lnTo>
                <a:lnTo>
                  <a:pt x="636" y="1270"/>
                </a:lnTo>
                <a:lnTo>
                  <a:pt x="634" y="1274"/>
                </a:lnTo>
                <a:lnTo>
                  <a:pt x="633" y="1280"/>
                </a:lnTo>
                <a:lnTo>
                  <a:pt x="633" y="1280"/>
                </a:lnTo>
                <a:lnTo>
                  <a:pt x="634" y="1289"/>
                </a:lnTo>
                <a:lnTo>
                  <a:pt x="638" y="1300"/>
                </a:lnTo>
                <a:lnTo>
                  <a:pt x="640" y="1304"/>
                </a:lnTo>
                <a:lnTo>
                  <a:pt x="644" y="1309"/>
                </a:lnTo>
                <a:lnTo>
                  <a:pt x="646" y="1313"/>
                </a:lnTo>
                <a:lnTo>
                  <a:pt x="651" y="1315"/>
                </a:lnTo>
                <a:lnTo>
                  <a:pt x="651" y="1315"/>
                </a:lnTo>
                <a:lnTo>
                  <a:pt x="656" y="1318"/>
                </a:lnTo>
                <a:lnTo>
                  <a:pt x="660" y="1319"/>
                </a:lnTo>
                <a:lnTo>
                  <a:pt x="666" y="1320"/>
                </a:lnTo>
                <a:lnTo>
                  <a:pt x="677" y="1318"/>
                </a:lnTo>
                <a:lnTo>
                  <a:pt x="677" y="1318"/>
                </a:lnTo>
                <a:lnTo>
                  <a:pt x="684" y="1315"/>
                </a:lnTo>
                <a:lnTo>
                  <a:pt x="690" y="1313"/>
                </a:lnTo>
                <a:lnTo>
                  <a:pt x="696" y="1311"/>
                </a:lnTo>
                <a:lnTo>
                  <a:pt x="700" y="1308"/>
                </a:lnTo>
                <a:lnTo>
                  <a:pt x="702" y="1304"/>
                </a:lnTo>
                <a:lnTo>
                  <a:pt x="705" y="1300"/>
                </a:lnTo>
                <a:lnTo>
                  <a:pt x="706" y="1296"/>
                </a:lnTo>
                <a:lnTo>
                  <a:pt x="706" y="1291"/>
                </a:lnTo>
                <a:lnTo>
                  <a:pt x="706" y="1291"/>
                </a:lnTo>
                <a:lnTo>
                  <a:pt x="705" y="1284"/>
                </a:lnTo>
                <a:lnTo>
                  <a:pt x="703" y="1279"/>
                </a:lnTo>
                <a:lnTo>
                  <a:pt x="701" y="1278"/>
                </a:lnTo>
                <a:lnTo>
                  <a:pt x="700" y="1276"/>
                </a:lnTo>
                <a:lnTo>
                  <a:pt x="700" y="1276"/>
                </a:lnTo>
                <a:lnTo>
                  <a:pt x="700" y="1267"/>
                </a:lnTo>
                <a:lnTo>
                  <a:pt x="699" y="1257"/>
                </a:lnTo>
                <a:lnTo>
                  <a:pt x="697" y="1251"/>
                </a:lnTo>
                <a:lnTo>
                  <a:pt x="697" y="1251"/>
                </a:lnTo>
                <a:lnTo>
                  <a:pt x="694" y="1244"/>
                </a:lnTo>
                <a:lnTo>
                  <a:pt x="688" y="1235"/>
                </a:lnTo>
                <a:lnTo>
                  <a:pt x="681" y="1224"/>
                </a:lnTo>
                <a:lnTo>
                  <a:pt x="679" y="1218"/>
                </a:lnTo>
                <a:lnTo>
                  <a:pt x="677" y="1213"/>
                </a:lnTo>
                <a:lnTo>
                  <a:pt x="677" y="1213"/>
                </a:lnTo>
                <a:lnTo>
                  <a:pt x="675" y="1205"/>
                </a:lnTo>
                <a:lnTo>
                  <a:pt x="675" y="1191"/>
                </a:lnTo>
                <a:lnTo>
                  <a:pt x="677" y="1160"/>
                </a:lnTo>
                <a:lnTo>
                  <a:pt x="677" y="1128"/>
                </a:lnTo>
                <a:lnTo>
                  <a:pt x="675" y="1116"/>
                </a:lnTo>
                <a:lnTo>
                  <a:pt x="674" y="1107"/>
                </a:lnTo>
                <a:lnTo>
                  <a:pt x="674" y="1107"/>
                </a:lnTo>
                <a:lnTo>
                  <a:pt x="672" y="1101"/>
                </a:lnTo>
                <a:lnTo>
                  <a:pt x="671" y="1094"/>
                </a:lnTo>
                <a:lnTo>
                  <a:pt x="668" y="1078"/>
                </a:lnTo>
                <a:lnTo>
                  <a:pt x="668" y="1061"/>
                </a:lnTo>
                <a:lnTo>
                  <a:pt x="674" y="1055"/>
                </a:lnTo>
                <a:lnTo>
                  <a:pt x="674" y="1043"/>
                </a:lnTo>
                <a:lnTo>
                  <a:pt x="689" y="1043"/>
                </a:lnTo>
                <a:lnTo>
                  <a:pt x="689" y="1043"/>
                </a:lnTo>
                <a:lnTo>
                  <a:pt x="686" y="1032"/>
                </a:lnTo>
                <a:lnTo>
                  <a:pt x="685" y="1021"/>
                </a:lnTo>
                <a:lnTo>
                  <a:pt x="685" y="1011"/>
                </a:lnTo>
                <a:lnTo>
                  <a:pt x="685" y="1011"/>
                </a:lnTo>
                <a:lnTo>
                  <a:pt x="691" y="990"/>
                </a:lnTo>
                <a:lnTo>
                  <a:pt x="702" y="954"/>
                </a:lnTo>
                <a:lnTo>
                  <a:pt x="714" y="917"/>
                </a:lnTo>
                <a:lnTo>
                  <a:pt x="723" y="892"/>
                </a:lnTo>
                <a:lnTo>
                  <a:pt x="723" y="892"/>
                </a:lnTo>
                <a:lnTo>
                  <a:pt x="729" y="877"/>
                </a:lnTo>
                <a:lnTo>
                  <a:pt x="733" y="868"/>
                </a:lnTo>
                <a:lnTo>
                  <a:pt x="734" y="858"/>
                </a:lnTo>
                <a:lnTo>
                  <a:pt x="735" y="848"/>
                </a:lnTo>
                <a:lnTo>
                  <a:pt x="735" y="848"/>
                </a:lnTo>
                <a:lnTo>
                  <a:pt x="735" y="835"/>
                </a:lnTo>
                <a:lnTo>
                  <a:pt x="734" y="821"/>
                </a:lnTo>
                <a:lnTo>
                  <a:pt x="733" y="807"/>
                </a:lnTo>
                <a:lnTo>
                  <a:pt x="750" y="807"/>
                </a:lnTo>
                <a:lnTo>
                  <a:pt x="750" y="807"/>
                </a:lnTo>
                <a:lnTo>
                  <a:pt x="742" y="785"/>
                </a:lnTo>
                <a:lnTo>
                  <a:pt x="736" y="767"/>
                </a:lnTo>
                <a:lnTo>
                  <a:pt x="729" y="748"/>
                </a:lnTo>
                <a:lnTo>
                  <a:pt x="729" y="748"/>
                </a:lnTo>
                <a:lnTo>
                  <a:pt x="724" y="734"/>
                </a:lnTo>
                <a:lnTo>
                  <a:pt x="722" y="723"/>
                </a:lnTo>
                <a:lnTo>
                  <a:pt x="720" y="713"/>
                </a:lnTo>
                <a:lnTo>
                  <a:pt x="720" y="713"/>
                </a:lnTo>
                <a:lnTo>
                  <a:pt x="735" y="677"/>
                </a:lnTo>
                <a:lnTo>
                  <a:pt x="744" y="650"/>
                </a:lnTo>
                <a:lnTo>
                  <a:pt x="746" y="640"/>
                </a:lnTo>
                <a:lnTo>
                  <a:pt x="747" y="634"/>
                </a:lnTo>
                <a:lnTo>
                  <a:pt x="747" y="634"/>
                </a:lnTo>
                <a:lnTo>
                  <a:pt x="733" y="602"/>
                </a:lnTo>
                <a:lnTo>
                  <a:pt x="720" y="576"/>
                </a:lnTo>
                <a:lnTo>
                  <a:pt x="720" y="576"/>
                </a:lnTo>
                <a:close/>
                <a:moveTo>
                  <a:pt x="260" y="103"/>
                </a:moveTo>
                <a:lnTo>
                  <a:pt x="260" y="103"/>
                </a:lnTo>
                <a:lnTo>
                  <a:pt x="258" y="117"/>
                </a:lnTo>
                <a:lnTo>
                  <a:pt x="254" y="141"/>
                </a:lnTo>
                <a:lnTo>
                  <a:pt x="254" y="141"/>
                </a:lnTo>
                <a:lnTo>
                  <a:pt x="252" y="151"/>
                </a:lnTo>
                <a:lnTo>
                  <a:pt x="249" y="161"/>
                </a:lnTo>
                <a:lnTo>
                  <a:pt x="246" y="168"/>
                </a:lnTo>
                <a:lnTo>
                  <a:pt x="243" y="170"/>
                </a:lnTo>
                <a:lnTo>
                  <a:pt x="243" y="170"/>
                </a:lnTo>
                <a:lnTo>
                  <a:pt x="236" y="169"/>
                </a:lnTo>
                <a:lnTo>
                  <a:pt x="223" y="170"/>
                </a:lnTo>
                <a:lnTo>
                  <a:pt x="223" y="170"/>
                </a:lnTo>
                <a:lnTo>
                  <a:pt x="194" y="176"/>
                </a:lnTo>
                <a:lnTo>
                  <a:pt x="173" y="181"/>
                </a:lnTo>
                <a:lnTo>
                  <a:pt x="173" y="181"/>
                </a:lnTo>
                <a:lnTo>
                  <a:pt x="196" y="152"/>
                </a:lnTo>
                <a:lnTo>
                  <a:pt x="213" y="131"/>
                </a:lnTo>
                <a:lnTo>
                  <a:pt x="223" y="120"/>
                </a:lnTo>
                <a:lnTo>
                  <a:pt x="223" y="120"/>
                </a:lnTo>
                <a:lnTo>
                  <a:pt x="228" y="116"/>
                </a:lnTo>
                <a:lnTo>
                  <a:pt x="229" y="114"/>
                </a:lnTo>
                <a:lnTo>
                  <a:pt x="229" y="114"/>
                </a:lnTo>
                <a:lnTo>
                  <a:pt x="232" y="112"/>
                </a:lnTo>
                <a:lnTo>
                  <a:pt x="243" y="106"/>
                </a:lnTo>
                <a:lnTo>
                  <a:pt x="243" y="106"/>
                </a:lnTo>
                <a:lnTo>
                  <a:pt x="249" y="103"/>
                </a:lnTo>
                <a:lnTo>
                  <a:pt x="254" y="102"/>
                </a:lnTo>
                <a:lnTo>
                  <a:pt x="260" y="103"/>
                </a:lnTo>
                <a:lnTo>
                  <a:pt x="260" y="103"/>
                </a:lnTo>
                <a:close/>
                <a:moveTo>
                  <a:pt x="520" y="429"/>
                </a:moveTo>
                <a:lnTo>
                  <a:pt x="520" y="429"/>
                </a:lnTo>
                <a:lnTo>
                  <a:pt x="521" y="433"/>
                </a:lnTo>
                <a:lnTo>
                  <a:pt x="526" y="444"/>
                </a:lnTo>
                <a:lnTo>
                  <a:pt x="526" y="444"/>
                </a:lnTo>
                <a:lnTo>
                  <a:pt x="528" y="448"/>
                </a:lnTo>
                <a:lnTo>
                  <a:pt x="532" y="451"/>
                </a:lnTo>
                <a:lnTo>
                  <a:pt x="538" y="457"/>
                </a:lnTo>
                <a:lnTo>
                  <a:pt x="544" y="460"/>
                </a:lnTo>
                <a:lnTo>
                  <a:pt x="546" y="462"/>
                </a:lnTo>
                <a:lnTo>
                  <a:pt x="546" y="462"/>
                </a:lnTo>
                <a:lnTo>
                  <a:pt x="539" y="471"/>
                </a:lnTo>
                <a:lnTo>
                  <a:pt x="535" y="478"/>
                </a:lnTo>
                <a:lnTo>
                  <a:pt x="532" y="483"/>
                </a:lnTo>
                <a:lnTo>
                  <a:pt x="532" y="483"/>
                </a:lnTo>
                <a:lnTo>
                  <a:pt x="526" y="489"/>
                </a:lnTo>
                <a:lnTo>
                  <a:pt x="518" y="500"/>
                </a:lnTo>
                <a:lnTo>
                  <a:pt x="507" y="515"/>
                </a:lnTo>
                <a:lnTo>
                  <a:pt x="484" y="585"/>
                </a:lnTo>
                <a:lnTo>
                  <a:pt x="476" y="617"/>
                </a:lnTo>
                <a:lnTo>
                  <a:pt x="465" y="646"/>
                </a:lnTo>
                <a:lnTo>
                  <a:pt x="426" y="649"/>
                </a:lnTo>
                <a:lnTo>
                  <a:pt x="426" y="649"/>
                </a:lnTo>
                <a:lnTo>
                  <a:pt x="431" y="644"/>
                </a:lnTo>
                <a:lnTo>
                  <a:pt x="433" y="639"/>
                </a:lnTo>
                <a:lnTo>
                  <a:pt x="436" y="634"/>
                </a:lnTo>
                <a:lnTo>
                  <a:pt x="436" y="634"/>
                </a:lnTo>
                <a:lnTo>
                  <a:pt x="439" y="624"/>
                </a:lnTo>
                <a:lnTo>
                  <a:pt x="441" y="618"/>
                </a:lnTo>
                <a:lnTo>
                  <a:pt x="441" y="611"/>
                </a:lnTo>
                <a:lnTo>
                  <a:pt x="441" y="611"/>
                </a:lnTo>
                <a:lnTo>
                  <a:pt x="441" y="590"/>
                </a:lnTo>
                <a:lnTo>
                  <a:pt x="441" y="576"/>
                </a:lnTo>
                <a:lnTo>
                  <a:pt x="441" y="576"/>
                </a:lnTo>
                <a:lnTo>
                  <a:pt x="469" y="551"/>
                </a:lnTo>
                <a:lnTo>
                  <a:pt x="488" y="533"/>
                </a:lnTo>
                <a:lnTo>
                  <a:pt x="497" y="523"/>
                </a:lnTo>
                <a:lnTo>
                  <a:pt x="497" y="523"/>
                </a:lnTo>
                <a:lnTo>
                  <a:pt x="503" y="510"/>
                </a:lnTo>
                <a:lnTo>
                  <a:pt x="506" y="501"/>
                </a:lnTo>
                <a:lnTo>
                  <a:pt x="507" y="494"/>
                </a:lnTo>
                <a:lnTo>
                  <a:pt x="507" y="494"/>
                </a:lnTo>
                <a:lnTo>
                  <a:pt x="514" y="427"/>
                </a:lnTo>
                <a:lnTo>
                  <a:pt x="520" y="429"/>
                </a:lnTo>
                <a:close/>
                <a:moveTo>
                  <a:pt x="455" y="442"/>
                </a:moveTo>
                <a:lnTo>
                  <a:pt x="455" y="442"/>
                </a:lnTo>
                <a:lnTo>
                  <a:pt x="455" y="462"/>
                </a:lnTo>
                <a:lnTo>
                  <a:pt x="454" y="478"/>
                </a:lnTo>
                <a:lnTo>
                  <a:pt x="453" y="488"/>
                </a:lnTo>
                <a:lnTo>
                  <a:pt x="453" y="488"/>
                </a:lnTo>
                <a:lnTo>
                  <a:pt x="444" y="506"/>
                </a:lnTo>
                <a:lnTo>
                  <a:pt x="438" y="517"/>
                </a:lnTo>
                <a:lnTo>
                  <a:pt x="438" y="517"/>
                </a:lnTo>
                <a:lnTo>
                  <a:pt x="441" y="488"/>
                </a:lnTo>
                <a:lnTo>
                  <a:pt x="441" y="488"/>
                </a:lnTo>
                <a:lnTo>
                  <a:pt x="443" y="485"/>
                </a:lnTo>
                <a:lnTo>
                  <a:pt x="447" y="477"/>
                </a:lnTo>
                <a:lnTo>
                  <a:pt x="447" y="477"/>
                </a:lnTo>
                <a:lnTo>
                  <a:pt x="450" y="467"/>
                </a:lnTo>
                <a:lnTo>
                  <a:pt x="453" y="455"/>
                </a:lnTo>
                <a:lnTo>
                  <a:pt x="455" y="442"/>
                </a:lnTo>
                <a:lnTo>
                  <a:pt x="455" y="44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7">
            <a:extLst>
              <a:ext uri="{FF2B5EF4-FFF2-40B4-BE49-F238E27FC236}">
                <a16:creationId xmlns:a16="http://schemas.microsoft.com/office/drawing/2014/main" id="{4EE97949-404A-4F60-945C-D036A9BFAC13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832191"/>
            <a:ext cx="488950" cy="1563688"/>
          </a:xfrm>
          <a:custGeom>
            <a:avLst/>
            <a:gdLst>
              <a:gd name="T0" fmla="*/ 98 w 308"/>
              <a:gd name="T1" fmla="*/ 165 h 985"/>
              <a:gd name="T2" fmla="*/ 56 w 308"/>
              <a:gd name="T3" fmla="*/ 163 h 985"/>
              <a:gd name="T4" fmla="*/ 37 w 308"/>
              <a:gd name="T5" fmla="*/ 164 h 985"/>
              <a:gd name="T6" fmla="*/ 24 w 308"/>
              <a:gd name="T7" fmla="*/ 194 h 985"/>
              <a:gd name="T8" fmla="*/ 34 w 308"/>
              <a:gd name="T9" fmla="*/ 227 h 985"/>
              <a:gd name="T10" fmla="*/ 34 w 308"/>
              <a:gd name="T11" fmla="*/ 245 h 985"/>
              <a:gd name="T12" fmla="*/ 16 w 308"/>
              <a:gd name="T13" fmla="*/ 255 h 985"/>
              <a:gd name="T14" fmla="*/ 11 w 308"/>
              <a:gd name="T15" fmla="*/ 305 h 985"/>
              <a:gd name="T16" fmla="*/ 7 w 308"/>
              <a:gd name="T17" fmla="*/ 399 h 985"/>
              <a:gd name="T18" fmla="*/ 9 w 308"/>
              <a:gd name="T19" fmla="*/ 443 h 985"/>
              <a:gd name="T20" fmla="*/ 20 w 308"/>
              <a:gd name="T21" fmla="*/ 495 h 985"/>
              <a:gd name="T22" fmla="*/ 25 w 308"/>
              <a:gd name="T23" fmla="*/ 467 h 985"/>
              <a:gd name="T24" fmla="*/ 21 w 308"/>
              <a:gd name="T25" fmla="*/ 429 h 985"/>
              <a:gd name="T26" fmla="*/ 20 w 308"/>
              <a:gd name="T27" fmla="*/ 412 h 985"/>
              <a:gd name="T28" fmla="*/ 42 w 308"/>
              <a:gd name="T29" fmla="*/ 422 h 985"/>
              <a:gd name="T30" fmla="*/ 50 w 308"/>
              <a:gd name="T31" fmla="*/ 469 h 985"/>
              <a:gd name="T32" fmla="*/ 59 w 308"/>
              <a:gd name="T33" fmla="*/ 493 h 985"/>
              <a:gd name="T34" fmla="*/ 58 w 308"/>
              <a:gd name="T35" fmla="*/ 506 h 985"/>
              <a:gd name="T36" fmla="*/ 63 w 308"/>
              <a:gd name="T37" fmla="*/ 506 h 985"/>
              <a:gd name="T38" fmla="*/ 72 w 308"/>
              <a:gd name="T39" fmla="*/ 536 h 985"/>
              <a:gd name="T40" fmla="*/ 77 w 308"/>
              <a:gd name="T41" fmla="*/ 581 h 985"/>
              <a:gd name="T42" fmla="*/ 93 w 308"/>
              <a:gd name="T43" fmla="*/ 592 h 985"/>
              <a:gd name="T44" fmla="*/ 121 w 308"/>
              <a:gd name="T45" fmla="*/ 710 h 985"/>
              <a:gd name="T46" fmla="*/ 133 w 308"/>
              <a:gd name="T47" fmla="*/ 775 h 985"/>
              <a:gd name="T48" fmla="*/ 153 w 308"/>
              <a:gd name="T49" fmla="*/ 882 h 985"/>
              <a:gd name="T50" fmla="*/ 104 w 308"/>
              <a:gd name="T51" fmla="*/ 906 h 985"/>
              <a:gd name="T52" fmla="*/ 101 w 308"/>
              <a:gd name="T53" fmla="*/ 923 h 985"/>
              <a:gd name="T54" fmla="*/ 119 w 308"/>
              <a:gd name="T55" fmla="*/ 948 h 985"/>
              <a:gd name="T56" fmla="*/ 102 w 308"/>
              <a:gd name="T57" fmla="*/ 953 h 985"/>
              <a:gd name="T58" fmla="*/ 85 w 308"/>
              <a:gd name="T59" fmla="*/ 963 h 985"/>
              <a:gd name="T60" fmla="*/ 102 w 308"/>
              <a:gd name="T61" fmla="*/ 983 h 985"/>
              <a:gd name="T62" fmla="*/ 207 w 308"/>
              <a:gd name="T63" fmla="*/ 984 h 985"/>
              <a:gd name="T64" fmla="*/ 220 w 308"/>
              <a:gd name="T65" fmla="*/ 970 h 985"/>
              <a:gd name="T66" fmla="*/ 237 w 308"/>
              <a:gd name="T67" fmla="*/ 923 h 985"/>
              <a:gd name="T68" fmla="*/ 230 w 308"/>
              <a:gd name="T69" fmla="*/ 894 h 985"/>
              <a:gd name="T70" fmla="*/ 230 w 308"/>
              <a:gd name="T71" fmla="*/ 850 h 985"/>
              <a:gd name="T72" fmla="*/ 224 w 308"/>
              <a:gd name="T73" fmla="*/ 702 h 985"/>
              <a:gd name="T74" fmla="*/ 220 w 308"/>
              <a:gd name="T75" fmla="*/ 601 h 985"/>
              <a:gd name="T76" fmla="*/ 245 w 308"/>
              <a:gd name="T77" fmla="*/ 533 h 985"/>
              <a:gd name="T78" fmla="*/ 257 w 308"/>
              <a:gd name="T79" fmla="*/ 489 h 985"/>
              <a:gd name="T80" fmla="*/ 257 w 308"/>
              <a:gd name="T81" fmla="*/ 425 h 985"/>
              <a:gd name="T82" fmla="*/ 276 w 308"/>
              <a:gd name="T83" fmla="*/ 365 h 985"/>
              <a:gd name="T84" fmla="*/ 305 w 308"/>
              <a:gd name="T85" fmla="*/ 331 h 985"/>
              <a:gd name="T86" fmla="*/ 304 w 308"/>
              <a:gd name="T87" fmla="*/ 294 h 985"/>
              <a:gd name="T88" fmla="*/ 284 w 308"/>
              <a:gd name="T89" fmla="*/ 190 h 985"/>
              <a:gd name="T90" fmla="*/ 270 w 308"/>
              <a:gd name="T91" fmla="*/ 150 h 985"/>
              <a:gd name="T92" fmla="*/ 218 w 308"/>
              <a:gd name="T93" fmla="*/ 137 h 985"/>
              <a:gd name="T94" fmla="*/ 230 w 308"/>
              <a:gd name="T95" fmla="*/ 91 h 985"/>
              <a:gd name="T96" fmla="*/ 189 w 308"/>
              <a:gd name="T97" fmla="*/ 10 h 985"/>
              <a:gd name="T98" fmla="*/ 142 w 308"/>
              <a:gd name="T99" fmla="*/ 0 h 985"/>
              <a:gd name="T100" fmla="*/ 110 w 308"/>
              <a:gd name="T101" fmla="*/ 17 h 985"/>
              <a:gd name="T102" fmla="*/ 84 w 308"/>
              <a:gd name="T103" fmla="*/ 85 h 985"/>
              <a:gd name="T104" fmla="*/ 104 w 308"/>
              <a:gd name="T105" fmla="*/ 142 h 985"/>
              <a:gd name="T106" fmla="*/ 150 w 308"/>
              <a:gd name="T107" fmla="*/ 158 h 985"/>
              <a:gd name="T108" fmla="*/ 128 w 308"/>
              <a:gd name="T109" fmla="*/ 176 h 985"/>
              <a:gd name="T110" fmla="*/ 76 w 308"/>
              <a:gd name="T111" fmla="*/ 453 h 985"/>
              <a:gd name="T112" fmla="*/ 73 w 308"/>
              <a:gd name="T113" fmla="*/ 476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08" h="985">
                <a:moveTo>
                  <a:pt x="112" y="188"/>
                </a:moveTo>
                <a:lnTo>
                  <a:pt x="112" y="188"/>
                </a:lnTo>
                <a:lnTo>
                  <a:pt x="110" y="184"/>
                </a:lnTo>
                <a:lnTo>
                  <a:pt x="106" y="175"/>
                </a:lnTo>
                <a:lnTo>
                  <a:pt x="102" y="169"/>
                </a:lnTo>
                <a:lnTo>
                  <a:pt x="98" y="165"/>
                </a:lnTo>
                <a:lnTo>
                  <a:pt x="93" y="161"/>
                </a:lnTo>
                <a:lnTo>
                  <a:pt x="86" y="160"/>
                </a:lnTo>
                <a:lnTo>
                  <a:pt x="86" y="160"/>
                </a:lnTo>
                <a:lnTo>
                  <a:pt x="76" y="159"/>
                </a:lnTo>
                <a:lnTo>
                  <a:pt x="65" y="160"/>
                </a:lnTo>
                <a:lnTo>
                  <a:pt x="56" y="163"/>
                </a:lnTo>
                <a:lnTo>
                  <a:pt x="56" y="163"/>
                </a:lnTo>
                <a:lnTo>
                  <a:pt x="54" y="161"/>
                </a:lnTo>
                <a:lnTo>
                  <a:pt x="50" y="160"/>
                </a:lnTo>
                <a:lnTo>
                  <a:pt x="46" y="160"/>
                </a:lnTo>
                <a:lnTo>
                  <a:pt x="42" y="161"/>
                </a:lnTo>
                <a:lnTo>
                  <a:pt x="37" y="164"/>
                </a:lnTo>
                <a:lnTo>
                  <a:pt x="33" y="167"/>
                </a:lnTo>
                <a:lnTo>
                  <a:pt x="33" y="167"/>
                </a:lnTo>
                <a:lnTo>
                  <a:pt x="28" y="172"/>
                </a:lnTo>
                <a:lnTo>
                  <a:pt x="25" y="178"/>
                </a:lnTo>
                <a:lnTo>
                  <a:pt x="24" y="186"/>
                </a:lnTo>
                <a:lnTo>
                  <a:pt x="24" y="194"/>
                </a:lnTo>
                <a:lnTo>
                  <a:pt x="24" y="201"/>
                </a:lnTo>
                <a:lnTo>
                  <a:pt x="25" y="208"/>
                </a:lnTo>
                <a:lnTo>
                  <a:pt x="26" y="214"/>
                </a:lnTo>
                <a:lnTo>
                  <a:pt x="28" y="218"/>
                </a:lnTo>
                <a:lnTo>
                  <a:pt x="28" y="218"/>
                </a:lnTo>
                <a:lnTo>
                  <a:pt x="34" y="227"/>
                </a:lnTo>
                <a:lnTo>
                  <a:pt x="35" y="231"/>
                </a:lnTo>
                <a:lnTo>
                  <a:pt x="35" y="231"/>
                </a:lnTo>
                <a:lnTo>
                  <a:pt x="34" y="233"/>
                </a:lnTo>
                <a:lnTo>
                  <a:pt x="33" y="238"/>
                </a:lnTo>
                <a:lnTo>
                  <a:pt x="33" y="238"/>
                </a:lnTo>
                <a:lnTo>
                  <a:pt x="34" y="245"/>
                </a:lnTo>
                <a:lnTo>
                  <a:pt x="35" y="249"/>
                </a:lnTo>
                <a:lnTo>
                  <a:pt x="35" y="249"/>
                </a:lnTo>
                <a:lnTo>
                  <a:pt x="28" y="250"/>
                </a:lnTo>
                <a:lnTo>
                  <a:pt x="21" y="253"/>
                </a:lnTo>
                <a:lnTo>
                  <a:pt x="16" y="255"/>
                </a:lnTo>
                <a:lnTo>
                  <a:pt x="16" y="255"/>
                </a:lnTo>
                <a:lnTo>
                  <a:pt x="15" y="257"/>
                </a:lnTo>
                <a:lnTo>
                  <a:pt x="15" y="261"/>
                </a:lnTo>
                <a:lnTo>
                  <a:pt x="17" y="268"/>
                </a:lnTo>
                <a:lnTo>
                  <a:pt x="21" y="280"/>
                </a:lnTo>
                <a:lnTo>
                  <a:pt x="21" y="280"/>
                </a:lnTo>
                <a:lnTo>
                  <a:pt x="11" y="305"/>
                </a:lnTo>
                <a:lnTo>
                  <a:pt x="4" y="324"/>
                </a:lnTo>
                <a:lnTo>
                  <a:pt x="0" y="337"/>
                </a:lnTo>
                <a:lnTo>
                  <a:pt x="0" y="337"/>
                </a:lnTo>
                <a:lnTo>
                  <a:pt x="2" y="352"/>
                </a:lnTo>
                <a:lnTo>
                  <a:pt x="3" y="373"/>
                </a:lnTo>
                <a:lnTo>
                  <a:pt x="7" y="399"/>
                </a:lnTo>
                <a:lnTo>
                  <a:pt x="7" y="399"/>
                </a:lnTo>
                <a:lnTo>
                  <a:pt x="7" y="403"/>
                </a:lnTo>
                <a:lnTo>
                  <a:pt x="5" y="416"/>
                </a:lnTo>
                <a:lnTo>
                  <a:pt x="5" y="416"/>
                </a:lnTo>
                <a:lnTo>
                  <a:pt x="7" y="434"/>
                </a:lnTo>
                <a:lnTo>
                  <a:pt x="9" y="443"/>
                </a:lnTo>
                <a:lnTo>
                  <a:pt x="13" y="452"/>
                </a:lnTo>
                <a:lnTo>
                  <a:pt x="13" y="452"/>
                </a:lnTo>
                <a:lnTo>
                  <a:pt x="15" y="459"/>
                </a:lnTo>
                <a:lnTo>
                  <a:pt x="17" y="465"/>
                </a:lnTo>
                <a:lnTo>
                  <a:pt x="18" y="478"/>
                </a:lnTo>
                <a:lnTo>
                  <a:pt x="20" y="495"/>
                </a:lnTo>
                <a:lnTo>
                  <a:pt x="34" y="489"/>
                </a:lnTo>
                <a:lnTo>
                  <a:pt x="34" y="489"/>
                </a:lnTo>
                <a:lnTo>
                  <a:pt x="29" y="480"/>
                </a:lnTo>
                <a:lnTo>
                  <a:pt x="26" y="473"/>
                </a:lnTo>
                <a:lnTo>
                  <a:pt x="25" y="469"/>
                </a:lnTo>
                <a:lnTo>
                  <a:pt x="25" y="467"/>
                </a:lnTo>
                <a:lnTo>
                  <a:pt x="25" y="467"/>
                </a:lnTo>
                <a:lnTo>
                  <a:pt x="26" y="457"/>
                </a:lnTo>
                <a:lnTo>
                  <a:pt x="24" y="447"/>
                </a:lnTo>
                <a:lnTo>
                  <a:pt x="24" y="447"/>
                </a:lnTo>
                <a:lnTo>
                  <a:pt x="21" y="435"/>
                </a:lnTo>
                <a:lnTo>
                  <a:pt x="21" y="429"/>
                </a:lnTo>
                <a:lnTo>
                  <a:pt x="21" y="429"/>
                </a:lnTo>
                <a:lnTo>
                  <a:pt x="24" y="425"/>
                </a:lnTo>
                <a:lnTo>
                  <a:pt x="24" y="422"/>
                </a:lnTo>
                <a:lnTo>
                  <a:pt x="22" y="418"/>
                </a:lnTo>
                <a:lnTo>
                  <a:pt x="22" y="418"/>
                </a:lnTo>
                <a:lnTo>
                  <a:pt x="20" y="412"/>
                </a:lnTo>
                <a:lnTo>
                  <a:pt x="18" y="408"/>
                </a:lnTo>
                <a:lnTo>
                  <a:pt x="18" y="408"/>
                </a:lnTo>
                <a:lnTo>
                  <a:pt x="21" y="404"/>
                </a:lnTo>
                <a:lnTo>
                  <a:pt x="22" y="400"/>
                </a:lnTo>
                <a:lnTo>
                  <a:pt x="37" y="407"/>
                </a:lnTo>
                <a:lnTo>
                  <a:pt x="42" y="422"/>
                </a:lnTo>
                <a:lnTo>
                  <a:pt x="42" y="422"/>
                </a:lnTo>
                <a:lnTo>
                  <a:pt x="42" y="430"/>
                </a:lnTo>
                <a:lnTo>
                  <a:pt x="42" y="446"/>
                </a:lnTo>
                <a:lnTo>
                  <a:pt x="42" y="446"/>
                </a:lnTo>
                <a:lnTo>
                  <a:pt x="45" y="456"/>
                </a:lnTo>
                <a:lnTo>
                  <a:pt x="50" y="469"/>
                </a:lnTo>
                <a:lnTo>
                  <a:pt x="56" y="483"/>
                </a:lnTo>
                <a:lnTo>
                  <a:pt x="56" y="483"/>
                </a:lnTo>
                <a:lnTo>
                  <a:pt x="58" y="486"/>
                </a:lnTo>
                <a:lnTo>
                  <a:pt x="59" y="490"/>
                </a:lnTo>
                <a:lnTo>
                  <a:pt x="59" y="493"/>
                </a:lnTo>
                <a:lnTo>
                  <a:pt x="59" y="493"/>
                </a:lnTo>
                <a:lnTo>
                  <a:pt x="55" y="500"/>
                </a:lnTo>
                <a:lnTo>
                  <a:pt x="54" y="504"/>
                </a:lnTo>
                <a:lnTo>
                  <a:pt x="55" y="507"/>
                </a:lnTo>
                <a:lnTo>
                  <a:pt x="55" y="507"/>
                </a:lnTo>
                <a:lnTo>
                  <a:pt x="56" y="507"/>
                </a:lnTo>
                <a:lnTo>
                  <a:pt x="58" y="506"/>
                </a:lnTo>
                <a:lnTo>
                  <a:pt x="60" y="503"/>
                </a:lnTo>
                <a:lnTo>
                  <a:pt x="60" y="503"/>
                </a:lnTo>
                <a:lnTo>
                  <a:pt x="60" y="504"/>
                </a:lnTo>
                <a:lnTo>
                  <a:pt x="61" y="506"/>
                </a:lnTo>
                <a:lnTo>
                  <a:pt x="63" y="506"/>
                </a:lnTo>
                <a:lnTo>
                  <a:pt x="63" y="506"/>
                </a:lnTo>
                <a:lnTo>
                  <a:pt x="65" y="504"/>
                </a:lnTo>
                <a:lnTo>
                  <a:pt x="68" y="503"/>
                </a:lnTo>
                <a:lnTo>
                  <a:pt x="71" y="500"/>
                </a:lnTo>
                <a:lnTo>
                  <a:pt x="74" y="500"/>
                </a:lnTo>
                <a:lnTo>
                  <a:pt x="72" y="536"/>
                </a:lnTo>
                <a:lnTo>
                  <a:pt x="72" y="536"/>
                </a:lnTo>
                <a:lnTo>
                  <a:pt x="71" y="542"/>
                </a:lnTo>
                <a:lnTo>
                  <a:pt x="68" y="555"/>
                </a:lnTo>
                <a:lnTo>
                  <a:pt x="68" y="555"/>
                </a:lnTo>
                <a:lnTo>
                  <a:pt x="69" y="562"/>
                </a:lnTo>
                <a:lnTo>
                  <a:pt x="72" y="569"/>
                </a:lnTo>
                <a:lnTo>
                  <a:pt x="77" y="581"/>
                </a:lnTo>
                <a:lnTo>
                  <a:pt x="77" y="581"/>
                </a:lnTo>
                <a:lnTo>
                  <a:pt x="82" y="588"/>
                </a:lnTo>
                <a:lnTo>
                  <a:pt x="86" y="590"/>
                </a:lnTo>
                <a:lnTo>
                  <a:pt x="91" y="590"/>
                </a:lnTo>
                <a:lnTo>
                  <a:pt x="91" y="590"/>
                </a:lnTo>
                <a:lnTo>
                  <a:pt x="93" y="592"/>
                </a:lnTo>
                <a:lnTo>
                  <a:pt x="94" y="596"/>
                </a:lnTo>
                <a:lnTo>
                  <a:pt x="98" y="607"/>
                </a:lnTo>
                <a:lnTo>
                  <a:pt x="108" y="648"/>
                </a:lnTo>
                <a:lnTo>
                  <a:pt x="117" y="688"/>
                </a:lnTo>
                <a:lnTo>
                  <a:pt x="121" y="710"/>
                </a:lnTo>
                <a:lnTo>
                  <a:pt x="121" y="710"/>
                </a:lnTo>
                <a:lnTo>
                  <a:pt x="124" y="719"/>
                </a:lnTo>
                <a:lnTo>
                  <a:pt x="127" y="731"/>
                </a:lnTo>
                <a:lnTo>
                  <a:pt x="130" y="743"/>
                </a:lnTo>
                <a:lnTo>
                  <a:pt x="132" y="755"/>
                </a:lnTo>
                <a:lnTo>
                  <a:pt x="132" y="755"/>
                </a:lnTo>
                <a:lnTo>
                  <a:pt x="133" y="775"/>
                </a:lnTo>
                <a:lnTo>
                  <a:pt x="138" y="808"/>
                </a:lnTo>
                <a:lnTo>
                  <a:pt x="144" y="842"/>
                </a:lnTo>
                <a:lnTo>
                  <a:pt x="149" y="863"/>
                </a:lnTo>
                <a:lnTo>
                  <a:pt x="149" y="863"/>
                </a:lnTo>
                <a:lnTo>
                  <a:pt x="151" y="873"/>
                </a:lnTo>
                <a:lnTo>
                  <a:pt x="153" y="882"/>
                </a:lnTo>
                <a:lnTo>
                  <a:pt x="154" y="893"/>
                </a:lnTo>
                <a:lnTo>
                  <a:pt x="154" y="893"/>
                </a:lnTo>
                <a:lnTo>
                  <a:pt x="130" y="898"/>
                </a:lnTo>
                <a:lnTo>
                  <a:pt x="130" y="898"/>
                </a:lnTo>
                <a:lnTo>
                  <a:pt x="115" y="902"/>
                </a:lnTo>
                <a:lnTo>
                  <a:pt x="104" y="906"/>
                </a:lnTo>
                <a:lnTo>
                  <a:pt x="102" y="908"/>
                </a:lnTo>
                <a:lnTo>
                  <a:pt x="99" y="911"/>
                </a:lnTo>
                <a:lnTo>
                  <a:pt x="99" y="911"/>
                </a:lnTo>
                <a:lnTo>
                  <a:pt x="98" y="915"/>
                </a:lnTo>
                <a:lnTo>
                  <a:pt x="98" y="919"/>
                </a:lnTo>
                <a:lnTo>
                  <a:pt x="101" y="923"/>
                </a:lnTo>
                <a:lnTo>
                  <a:pt x="104" y="925"/>
                </a:lnTo>
                <a:lnTo>
                  <a:pt x="104" y="925"/>
                </a:lnTo>
                <a:lnTo>
                  <a:pt x="116" y="929"/>
                </a:lnTo>
                <a:lnTo>
                  <a:pt x="133" y="931"/>
                </a:lnTo>
                <a:lnTo>
                  <a:pt x="154" y="933"/>
                </a:lnTo>
                <a:lnTo>
                  <a:pt x="119" y="948"/>
                </a:lnTo>
                <a:lnTo>
                  <a:pt x="119" y="948"/>
                </a:lnTo>
                <a:lnTo>
                  <a:pt x="111" y="948"/>
                </a:lnTo>
                <a:lnTo>
                  <a:pt x="111" y="948"/>
                </a:lnTo>
                <a:lnTo>
                  <a:pt x="107" y="949"/>
                </a:lnTo>
                <a:lnTo>
                  <a:pt x="106" y="950"/>
                </a:lnTo>
                <a:lnTo>
                  <a:pt x="102" y="953"/>
                </a:lnTo>
                <a:lnTo>
                  <a:pt x="102" y="953"/>
                </a:lnTo>
                <a:lnTo>
                  <a:pt x="94" y="954"/>
                </a:lnTo>
                <a:lnTo>
                  <a:pt x="89" y="957"/>
                </a:lnTo>
                <a:lnTo>
                  <a:pt x="85" y="961"/>
                </a:lnTo>
                <a:lnTo>
                  <a:pt x="85" y="961"/>
                </a:lnTo>
                <a:lnTo>
                  <a:pt x="85" y="963"/>
                </a:lnTo>
                <a:lnTo>
                  <a:pt x="85" y="967"/>
                </a:lnTo>
                <a:lnTo>
                  <a:pt x="87" y="971"/>
                </a:lnTo>
                <a:lnTo>
                  <a:pt x="90" y="974"/>
                </a:lnTo>
                <a:lnTo>
                  <a:pt x="93" y="978"/>
                </a:lnTo>
                <a:lnTo>
                  <a:pt x="97" y="980"/>
                </a:lnTo>
                <a:lnTo>
                  <a:pt x="102" y="983"/>
                </a:lnTo>
                <a:lnTo>
                  <a:pt x="106" y="984"/>
                </a:lnTo>
                <a:lnTo>
                  <a:pt x="106" y="984"/>
                </a:lnTo>
                <a:lnTo>
                  <a:pt x="151" y="985"/>
                </a:lnTo>
                <a:lnTo>
                  <a:pt x="192" y="985"/>
                </a:lnTo>
                <a:lnTo>
                  <a:pt x="192" y="985"/>
                </a:lnTo>
                <a:lnTo>
                  <a:pt x="207" y="984"/>
                </a:lnTo>
                <a:lnTo>
                  <a:pt x="215" y="984"/>
                </a:lnTo>
                <a:lnTo>
                  <a:pt x="218" y="983"/>
                </a:lnTo>
                <a:lnTo>
                  <a:pt x="219" y="981"/>
                </a:lnTo>
                <a:lnTo>
                  <a:pt x="219" y="981"/>
                </a:lnTo>
                <a:lnTo>
                  <a:pt x="220" y="975"/>
                </a:lnTo>
                <a:lnTo>
                  <a:pt x="220" y="970"/>
                </a:lnTo>
                <a:lnTo>
                  <a:pt x="220" y="964"/>
                </a:lnTo>
                <a:lnTo>
                  <a:pt x="220" y="964"/>
                </a:lnTo>
                <a:lnTo>
                  <a:pt x="216" y="937"/>
                </a:lnTo>
                <a:lnTo>
                  <a:pt x="235" y="933"/>
                </a:lnTo>
                <a:lnTo>
                  <a:pt x="235" y="933"/>
                </a:lnTo>
                <a:lnTo>
                  <a:pt x="237" y="923"/>
                </a:lnTo>
                <a:lnTo>
                  <a:pt x="239" y="915"/>
                </a:lnTo>
                <a:lnTo>
                  <a:pt x="239" y="911"/>
                </a:lnTo>
                <a:lnTo>
                  <a:pt x="237" y="907"/>
                </a:lnTo>
                <a:lnTo>
                  <a:pt x="237" y="907"/>
                </a:lnTo>
                <a:lnTo>
                  <a:pt x="233" y="901"/>
                </a:lnTo>
                <a:lnTo>
                  <a:pt x="230" y="894"/>
                </a:lnTo>
                <a:lnTo>
                  <a:pt x="227" y="891"/>
                </a:lnTo>
                <a:lnTo>
                  <a:pt x="226" y="886"/>
                </a:lnTo>
                <a:lnTo>
                  <a:pt x="226" y="881"/>
                </a:lnTo>
                <a:lnTo>
                  <a:pt x="226" y="875"/>
                </a:lnTo>
                <a:lnTo>
                  <a:pt x="226" y="875"/>
                </a:lnTo>
                <a:lnTo>
                  <a:pt x="230" y="850"/>
                </a:lnTo>
                <a:lnTo>
                  <a:pt x="233" y="812"/>
                </a:lnTo>
                <a:lnTo>
                  <a:pt x="235" y="775"/>
                </a:lnTo>
                <a:lnTo>
                  <a:pt x="235" y="760"/>
                </a:lnTo>
                <a:lnTo>
                  <a:pt x="235" y="751"/>
                </a:lnTo>
                <a:lnTo>
                  <a:pt x="235" y="751"/>
                </a:lnTo>
                <a:lnTo>
                  <a:pt x="224" y="702"/>
                </a:lnTo>
                <a:lnTo>
                  <a:pt x="219" y="672"/>
                </a:lnTo>
                <a:lnTo>
                  <a:pt x="218" y="659"/>
                </a:lnTo>
                <a:lnTo>
                  <a:pt x="218" y="650"/>
                </a:lnTo>
                <a:lnTo>
                  <a:pt x="218" y="650"/>
                </a:lnTo>
                <a:lnTo>
                  <a:pt x="219" y="628"/>
                </a:lnTo>
                <a:lnTo>
                  <a:pt x="220" y="601"/>
                </a:lnTo>
                <a:lnTo>
                  <a:pt x="224" y="576"/>
                </a:lnTo>
                <a:lnTo>
                  <a:pt x="227" y="567"/>
                </a:lnTo>
                <a:lnTo>
                  <a:pt x="230" y="560"/>
                </a:lnTo>
                <a:lnTo>
                  <a:pt x="230" y="560"/>
                </a:lnTo>
                <a:lnTo>
                  <a:pt x="245" y="533"/>
                </a:lnTo>
                <a:lnTo>
                  <a:pt x="245" y="533"/>
                </a:lnTo>
                <a:lnTo>
                  <a:pt x="248" y="529"/>
                </a:lnTo>
                <a:lnTo>
                  <a:pt x="252" y="519"/>
                </a:lnTo>
                <a:lnTo>
                  <a:pt x="256" y="504"/>
                </a:lnTo>
                <a:lnTo>
                  <a:pt x="257" y="496"/>
                </a:lnTo>
                <a:lnTo>
                  <a:pt x="257" y="489"/>
                </a:lnTo>
                <a:lnTo>
                  <a:pt x="257" y="489"/>
                </a:lnTo>
                <a:lnTo>
                  <a:pt x="256" y="474"/>
                </a:lnTo>
                <a:lnTo>
                  <a:pt x="254" y="463"/>
                </a:lnTo>
                <a:lnTo>
                  <a:pt x="253" y="452"/>
                </a:lnTo>
                <a:lnTo>
                  <a:pt x="254" y="427"/>
                </a:lnTo>
                <a:lnTo>
                  <a:pt x="254" y="427"/>
                </a:lnTo>
                <a:lnTo>
                  <a:pt x="257" y="425"/>
                </a:lnTo>
                <a:lnTo>
                  <a:pt x="262" y="418"/>
                </a:lnTo>
                <a:lnTo>
                  <a:pt x="269" y="408"/>
                </a:lnTo>
                <a:lnTo>
                  <a:pt x="271" y="401"/>
                </a:lnTo>
                <a:lnTo>
                  <a:pt x="273" y="395"/>
                </a:lnTo>
                <a:lnTo>
                  <a:pt x="273" y="395"/>
                </a:lnTo>
                <a:lnTo>
                  <a:pt x="276" y="365"/>
                </a:lnTo>
                <a:lnTo>
                  <a:pt x="279" y="350"/>
                </a:lnTo>
                <a:lnTo>
                  <a:pt x="284" y="336"/>
                </a:lnTo>
                <a:lnTo>
                  <a:pt x="284" y="336"/>
                </a:lnTo>
                <a:lnTo>
                  <a:pt x="295" y="335"/>
                </a:lnTo>
                <a:lnTo>
                  <a:pt x="302" y="332"/>
                </a:lnTo>
                <a:lnTo>
                  <a:pt x="305" y="331"/>
                </a:lnTo>
                <a:lnTo>
                  <a:pt x="308" y="328"/>
                </a:lnTo>
                <a:lnTo>
                  <a:pt x="308" y="328"/>
                </a:lnTo>
                <a:lnTo>
                  <a:pt x="308" y="321"/>
                </a:lnTo>
                <a:lnTo>
                  <a:pt x="306" y="310"/>
                </a:lnTo>
                <a:lnTo>
                  <a:pt x="304" y="294"/>
                </a:lnTo>
                <a:lnTo>
                  <a:pt x="304" y="294"/>
                </a:lnTo>
                <a:lnTo>
                  <a:pt x="299" y="254"/>
                </a:lnTo>
                <a:lnTo>
                  <a:pt x="299" y="254"/>
                </a:lnTo>
                <a:lnTo>
                  <a:pt x="296" y="238"/>
                </a:lnTo>
                <a:lnTo>
                  <a:pt x="291" y="218"/>
                </a:lnTo>
                <a:lnTo>
                  <a:pt x="284" y="190"/>
                </a:lnTo>
                <a:lnTo>
                  <a:pt x="284" y="190"/>
                </a:lnTo>
                <a:lnTo>
                  <a:pt x="283" y="181"/>
                </a:lnTo>
                <a:lnTo>
                  <a:pt x="280" y="173"/>
                </a:lnTo>
                <a:lnTo>
                  <a:pt x="275" y="163"/>
                </a:lnTo>
                <a:lnTo>
                  <a:pt x="275" y="163"/>
                </a:lnTo>
                <a:lnTo>
                  <a:pt x="271" y="154"/>
                </a:lnTo>
                <a:lnTo>
                  <a:pt x="270" y="150"/>
                </a:lnTo>
                <a:lnTo>
                  <a:pt x="269" y="147"/>
                </a:lnTo>
                <a:lnTo>
                  <a:pt x="263" y="145"/>
                </a:lnTo>
                <a:lnTo>
                  <a:pt x="263" y="145"/>
                </a:lnTo>
                <a:lnTo>
                  <a:pt x="237" y="139"/>
                </a:lnTo>
                <a:lnTo>
                  <a:pt x="218" y="137"/>
                </a:lnTo>
                <a:lnTo>
                  <a:pt x="218" y="137"/>
                </a:lnTo>
                <a:lnTo>
                  <a:pt x="224" y="122"/>
                </a:lnTo>
                <a:lnTo>
                  <a:pt x="228" y="109"/>
                </a:lnTo>
                <a:lnTo>
                  <a:pt x="230" y="103"/>
                </a:lnTo>
                <a:lnTo>
                  <a:pt x="231" y="98"/>
                </a:lnTo>
                <a:lnTo>
                  <a:pt x="231" y="98"/>
                </a:lnTo>
                <a:lnTo>
                  <a:pt x="230" y="91"/>
                </a:lnTo>
                <a:lnTo>
                  <a:pt x="226" y="81"/>
                </a:lnTo>
                <a:lnTo>
                  <a:pt x="215" y="55"/>
                </a:lnTo>
                <a:lnTo>
                  <a:pt x="202" y="30"/>
                </a:lnTo>
                <a:lnTo>
                  <a:pt x="193" y="14"/>
                </a:lnTo>
                <a:lnTo>
                  <a:pt x="193" y="14"/>
                </a:lnTo>
                <a:lnTo>
                  <a:pt x="189" y="10"/>
                </a:lnTo>
                <a:lnTo>
                  <a:pt x="183" y="6"/>
                </a:lnTo>
                <a:lnTo>
                  <a:pt x="168" y="2"/>
                </a:lnTo>
                <a:lnTo>
                  <a:pt x="155" y="0"/>
                </a:lnTo>
                <a:lnTo>
                  <a:pt x="149" y="0"/>
                </a:lnTo>
                <a:lnTo>
                  <a:pt x="149" y="0"/>
                </a:lnTo>
                <a:lnTo>
                  <a:pt x="142" y="0"/>
                </a:lnTo>
                <a:lnTo>
                  <a:pt x="132" y="1"/>
                </a:lnTo>
                <a:lnTo>
                  <a:pt x="125" y="4"/>
                </a:lnTo>
                <a:lnTo>
                  <a:pt x="120" y="6"/>
                </a:lnTo>
                <a:lnTo>
                  <a:pt x="114" y="10"/>
                </a:lnTo>
                <a:lnTo>
                  <a:pt x="110" y="17"/>
                </a:lnTo>
                <a:lnTo>
                  <a:pt x="110" y="17"/>
                </a:lnTo>
                <a:lnTo>
                  <a:pt x="101" y="31"/>
                </a:lnTo>
                <a:lnTo>
                  <a:pt x="93" y="48"/>
                </a:lnTo>
                <a:lnTo>
                  <a:pt x="86" y="65"/>
                </a:lnTo>
                <a:lnTo>
                  <a:pt x="84" y="78"/>
                </a:lnTo>
                <a:lnTo>
                  <a:pt x="84" y="78"/>
                </a:lnTo>
                <a:lnTo>
                  <a:pt x="84" y="85"/>
                </a:lnTo>
                <a:lnTo>
                  <a:pt x="85" y="92"/>
                </a:lnTo>
                <a:lnTo>
                  <a:pt x="89" y="111"/>
                </a:lnTo>
                <a:lnTo>
                  <a:pt x="97" y="129"/>
                </a:lnTo>
                <a:lnTo>
                  <a:pt x="101" y="135"/>
                </a:lnTo>
                <a:lnTo>
                  <a:pt x="104" y="142"/>
                </a:lnTo>
                <a:lnTo>
                  <a:pt x="104" y="142"/>
                </a:lnTo>
                <a:lnTo>
                  <a:pt x="111" y="147"/>
                </a:lnTo>
                <a:lnTo>
                  <a:pt x="117" y="150"/>
                </a:lnTo>
                <a:lnTo>
                  <a:pt x="124" y="152"/>
                </a:lnTo>
                <a:lnTo>
                  <a:pt x="132" y="155"/>
                </a:lnTo>
                <a:lnTo>
                  <a:pt x="145" y="156"/>
                </a:lnTo>
                <a:lnTo>
                  <a:pt x="150" y="158"/>
                </a:lnTo>
                <a:lnTo>
                  <a:pt x="150" y="158"/>
                </a:lnTo>
                <a:lnTo>
                  <a:pt x="145" y="160"/>
                </a:lnTo>
                <a:lnTo>
                  <a:pt x="140" y="164"/>
                </a:lnTo>
                <a:lnTo>
                  <a:pt x="134" y="169"/>
                </a:lnTo>
                <a:lnTo>
                  <a:pt x="134" y="169"/>
                </a:lnTo>
                <a:lnTo>
                  <a:pt x="128" y="176"/>
                </a:lnTo>
                <a:lnTo>
                  <a:pt x="120" y="182"/>
                </a:lnTo>
                <a:lnTo>
                  <a:pt x="112" y="188"/>
                </a:lnTo>
                <a:lnTo>
                  <a:pt x="112" y="188"/>
                </a:lnTo>
                <a:close/>
                <a:moveTo>
                  <a:pt x="67" y="450"/>
                </a:moveTo>
                <a:lnTo>
                  <a:pt x="72" y="450"/>
                </a:lnTo>
                <a:lnTo>
                  <a:pt x="76" y="453"/>
                </a:lnTo>
                <a:lnTo>
                  <a:pt x="76" y="460"/>
                </a:lnTo>
                <a:lnTo>
                  <a:pt x="81" y="461"/>
                </a:lnTo>
                <a:lnTo>
                  <a:pt x="77" y="483"/>
                </a:lnTo>
                <a:lnTo>
                  <a:pt x="77" y="483"/>
                </a:lnTo>
                <a:lnTo>
                  <a:pt x="73" y="476"/>
                </a:lnTo>
                <a:lnTo>
                  <a:pt x="73" y="476"/>
                </a:lnTo>
                <a:lnTo>
                  <a:pt x="67" y="450"/>
                </a:lnTo>
                <a:lnTo>
                  <a:pt x="67" y="4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2DE31195-C40A-49A9-8144-F8FDE6BB75C1}"/>
              </a:ext>
            </a:extLst>
          </p:cNvPr>
          <p:cNvSpPr>
            <a:spLocks/>
          </p:cNvSpPr>
          <p:nvPr/>
        </p:nvSpPr>
        <p:spPr bwMode="auto">
          <a:xfrm>
            <a:off x="2567735" y="883363"/>
            <a:ext cx="945105" cy="1512516"/>
          </a:xfrm>
          <a:custGeom>
            <a:avLst/>
            <a:gdLst>
              <a:gd name="T0" fmla="*/ 121 w 543"/>
              <a:gd name="T1" fmla="*/ 35 h 869"/>
              <a:gd name="T2" fmla="*/ 115 w 543"/>
              <a:gd name="T3" fmla="*/ 119 h 869"/>
              <a:gd name="T4" fmla="*/ 96 w 543"/>
              <a:gd name="T5" fmla="*/ 145 h 869"/>
              <a:gd name="T6" fmla="*/ 19 w 543"/>
              <a:gd name="T7" fmla="*/ 270 h 869"/>
              <a:gd name="T8" fmla="*/ 3 w 543"/>
              <a:gd name="T9" fmla="*/ 458 h 869"/>
              <a:gd name="T10" fmla="*/ 27 w 543"/>
              <a:gd name="T11" fmla="*/ 496 h 869"/>
              <a:gd name="T12" fmla="*/ 38 w 543"/>
              <a:gd name="T13" fmla="*/ 471 h 869"/>
              <a:gd name="T14" fmla="*/ 42 w 543"/>
              <a:gd name="T15" fmla="*/ 414 h 869"/>
              <a:gd name="T16" fmla="*/ 56 w 543"/>
              <a:gd name="T17" fmla="*/ 398 h 869"/>
              <a:gd name="T18" fmla="*/ 82 w 543"/>
              <a:gd name="T19" fmla="*/ 566 h 869"/>
              <a:gd name="T20" fmla="*/ 125 w 543"/>
              <a:gd name="T21" fmla="*/ 818 h 869"/>
              <a:gd name="T22" fmla="*/ 159 w 543"/>
              <a:gd name="T23" fmla="*/ 866 h 869"/>
              <a:gd name="T24" fmla="*/ 187 w 543"/>
              <a:gd name="T25" fmla="*/ 785 h 869"/>
              <a:gd name="T26" fmla="*/ 156 w 543"/>
              <a:gd name="T27" fmla="*/ 633 h 869"/>
              <a:gd name="T28" fmla="*/ 153 w 543"/>
              <a:gd name="T29" fmla="*/ 546 h 869"/>
              <a:gd name="T30" fmla="*/ 168 w 543"/>
              <a:gd name="T31" fmla="*/ 479 h 869"/>
              <a:gd name="T32" fmla="*/ 208 w 543"/>
              <a:gd name="T33" fmla="*/ 694 h 869"/>
              <a:gd name="T34" fmla="*/ 212 w 543"/>
              <a:gd name="T35" fmla="*/ 813 h 869"/>
              <a:gd name="T36" fmla="*/ 224 w 543"/>
              <a:gd name="T37" fmla="*/ 866 h 869"/>
              <a:gd name="T38" fmla="*/ 263 w 543"/>
              <a:gd name="T39" fmla="*/ 839 h 869"/>
              <a:gd name="T40" fmla="*/ 266 w 543"/>
              <a:gd name="T41" fmla="*/ 732 h 869"/>
              <a:gd name="T42" fmla="*/ 259 w 543"/>
              <a:gd name="T43" fmla="*/ 429 h 869"/>
              <a:gd name="T44" fmla="*/ 269 w 543"/>
              <a:gd name="T45" fmla="*/ 391 h 869"/>
              <a:gd name="T46" fmla="*/ 272 w 543"/>
              <a:gd name="T47" fmla="*/ 316 h 869"/>
              <a:gd name="T48" fmla="*/ 340 w 543"/>
              <a:gd name="T49" fmla="*/ 380 h 869"/>
              <a:gd name="T50" fmla="*/ 340 w 543"/>
              <a:gd name="T51" fmla="*/ 390 h 869"/>
              <a:gd name="T52" fmla="*/ 344 w 543"/>
              <a:gd name="T53" fmla="*/ 422 h 869"/>
              <a:gd name="T54" fmla="*/ 388 w 543"/>
              <a:gd name="T55" fmla="*/ 504 h 869"/>
              <a:gd name="T56" fmla="*/ 353 w 543"/>
              <a:gd name="T57" fmla="*/ 663 h 869"/>
              <a:gd name="T58" fmla="*/ 414 w 543"/>
              <a:gd name="T59" fmla="*/ 686 h 869"/>
              <a:gd name="T60" fmla="*/ 417 w 543"/>
              <a:gd name="T61" fmla="*/ 782 h 869"/>
              <a:gd name="T62" fmla="*/ 413 w 543"/>
              <a:gd name="T63" fmla="*/ 845 h 869"/>
              <a:gd name="T64" fmla="*/ 454 w 543"/>
              <a:gd name="T65" fmla="*/ 839 h 869"/>
              <a:gd name="T66" fmla="*/ 456 w 543"/>
              <a:gd name="T67" fmla="*/ 809 h 869"/>
              <a:gd name="T68" fmla="*/ 459 w 543"/>
              <a:gd name="T69" fmla="*/ 765 h 869"/>
              <a:gd name="T70" fmla="*/ 486 w 543"/>
              <a:gd name="T71" fmla="*/ 743 h 869"/>
              <a:gd name="T72" fmla="*/ 498 w 543"/>
              <a:gd name="T73" fmla="*/ 793 h 869"/>
              <a:gd name="T74" fmla="*/ 507 w 543"/>
              <a:gd name="T75" fmla="*/ 860 h 869"/>
              <a:gd name="T76" fmla="*/ 536 w 543"/>
              <a:gd name="T77" fmla="*/ 822 h 869"/>
              <a:gd name="T78" fmla="*/ 538 w 543"/>
              <a:gd name="T79" fmla="*/ 781 h 869"/>
              <a:gd name="T80" fmla="*/ 531 w 543"/>
              <a:gd name="T81" fmla="*/ 694 h 869"/>
              <a:gd name="T82" fmla="*/ 528 w 543"/>
              <a:gd name="T83" fmla="*/ 638 h 869"/>
              <a:gd name="T84" fmla="*/ 538 w 543"/>
              <a:gd name="T85" fmla="*/ 568 h 869"/>
              <a:gd name="T86" fmla="*/ 502 w 543"/>
              <a:gd name="T87" fmla="*/ 485 h 869"/>
              <a:gd name="T88" fmla="*/ 483 w 543"/>
              <a:gd name="T89" fmla="*/ 459 h 869"/>
              <a:gd name="T90" fmla="*/ 500 w 543"/>
              <a:gd name="T91" fmla="*/ 475 h 869"/>
              <a:gd name="T92" fmla="*/ 513 w 543"/>
              <a:gd name="T93" fmla="*/ 474 h 869"/>
              <a:gd name="T94" fmla="*/ 469 w 543"/>
              <a:gd name="T95" fmla="*/ 373 h 869"/>
              <a:gd name="T96" fmla="*/ 405 w 543"/>
              <a:gd name="T97" fmla="*/ 421 h 869"/>
              <a:gd name="T98" fmla="*/ 397 w 543"/>
              <a:gd name="T99" fmla="*/ 458 h 869"/>
              <a:gd name="T100" fmla="*/ 372 w 543"/>
              <a:gd name="T101" fmla="*/ 407 h 869"/>
              <a:gd name="T102" fmla="*/ 378 w 543"/>
              <a:gd name="T103" fmla="*/ 366 h 869"/>
              <a:gd name="T104" fmla="*/ 357 w 543"/>
              <a:gd name="T105" fmla="*/ 335 h 869"/>
              <a:gd name="T106" fmla="*/ 287 w 543"/>
              <a:gd name="T107" fmla="*/ 221 h 869"/>
              <a:gd name="T108" fmla="*/ 215 w 543"/>
              <a:gd name="T109" fmla="*/ 146 h 869"/>
              <a:gd name="T110" fmla="*/ 213 w 543"/>
              <a:gd name="T111" fmla="*/ 98 h 869"/>
              <a:gd name="T112" fmla="*/ 231 w 543"/>
              <a:gd name="T113" fmla="*/ 91 h 869"/>
              <a:gd name="T114" fmla="*/ 194 w 543"/>
              <a:gd name="T115" fmla="*/ 5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3" h="869">
                <a:moveTo>
                  <a:pt x="187" y="8"/>
                </a:moveTo>
                <a:lnTo>
                  <a:pt x="187" y="8"/>
                </a:lnTo>
                <a:lnTo>
                  <a:pt x="181" y="2"/>
                </a:lnTo>
                <a:lnTo>
                  <a:pt x="174" y="0"/>
                </a:lnTo>
                <a:lnTo>
                  <a:pt x="170" y="0"/>
                </a:lnTo>
                <a:lnTo>
                  <a:pt x="166" y="0"/>
                </a:lnTo>
                <a:lnTo>
                  <a:pt x="166" y="0"/>
                </a:lnTo>
                <a:lnTo>
                  <a:pt x="160" y="2"/>
                </a:lnTo>
                <a:lnTo>
                  <a:pt x="153" y="6"/>
                </a:lnTo>
                <a:lnTo>
                  <a:pt x="137" y="20"/>
                </a:lnTo>
                <a:lnTo>
                  <a:pt x="121" y="35"/>
                </a:lnTo>
                <a:lnTo>
                  <a:pt x="115" y="42"/>
                </a:lnTo>
                <a:lnTo>
                  <a:pt x="111" y="49"/>
                </a:lnTo>
                <a:lnTo>
                  <a:pt x="111" y="49"/>
                </a:lnTo>
                <a:lnTo>
                  <a:pt x="110" y="54"/>
                </a:lnTo>
                <a:lnTo>
                  <a:pt x="109" y="61"/>
                </a:lnTo>
                <a:lnTo>
                  <a:pt x="106" y="78"/>
                </a:lnTo>
                <a:lnTo>
                  <a:pt x="107" y="93"/>
                </a:lnTo>
                <a:lnTo>
                  <a:pt x="109" y="106"/>
                </a:lnTo>
                <a:lnTo>
                  <a:pt x="109" y="106"/>
                </a:lnTo>
                <a:lnTo>
                  <a:pt x="114" y="118"/>
                </a:lnTo>
                <a:lnTo>
                  <a:pt x="115" y="119"/>
                </a:lnTo>
                <a:lnTo>
                  <a:pt x="117" y="112"/>
                </a:lnTo>
                <a:lnTo>
                  <a:pt x="121" y="119"/>
                </a:lnTo>
                <a:lnTo>
                  <a:pt x="124" y="117"/>
                </a:lnTo>
                <a:lnTo>
                  <a:pt x="124" y="122"/>
                </a:lnTo>
                <a:lnTo>
                  <a:pt x="124" y="122"/>
                </a:lnTo>
                <a:lnTo>
                  <a:pt x="120" y="127"/>
                </a:lnTo>
                <a:lnTo>
                  <a:pt x="115" y="131"/>
                </a:lnTo>
                <a:lnTo>
                  <a:pt x="111" y="136"/>
                </a:lnTo>
                <a:lnTo>
                  <a:pt x="111" y="136"/>
                </a:lnTo>
                <a:lnTo>
                  <a:pt x="96" y="145"/>
                </a:lnTo>
                <a:lnTo>
                  <a:pt x="96" y="145"/>
                </a:lnTo>
                <a:lnTo>
                  <a:pt x="91" y="146"/>
                </a:lnTo>
                <a:lnTo>
                  <a:pt x="77" y="149"/>
                </a:lnTo>
                <a:lnTo>
                  <a:pt x="63" y="156"/>
                </a:lnTo>
                <a:lnTo>
                  <a:pt x="56" y="160"/>
                </a:lnTo>
                <a:lnTo>
                  <a:pt x="52" y="165"/>
                </a:lnTo>
                <a:lnTo>
                  <a:pt x="52" y="165"/>
                </a:lnTo>
                <a:lnTo>
                  <a:pt x="48" y="174"/>
                </a:lnTo>
                <a:lnTo>
                  <a:pt x="44" y="184"/>
                </a:lnTo>
                <a:lnTo>
                  <a:pt x="34" y="214"/>
                </a:lnTo>
                <a:lnTo>
                  <a:pt x="19" y="270"/>
                </a:lnTo>
                <a:lnTo>
                  <a:pt x="19" y="270"/>
                </a:lnTo>
                <a:lnTo>
                  <a:pt x="15" y="294"/>
                </a:lnTo>
                <a:lnTo>
                  <a:pt x="8" y="330"/>
                </a:lnTo>
                <a:lnTo>
                  <a:pt x="0" y="384"/>
                </a:lnTo>
                <a:lnTo>
                  <a:pt x="0" y="384"/>
                </a:lnTo>
                <a:lnTo>
                  <a:pt x="0" y="398"/>
                </a:lnTo>
                <a:lnTo>
                  <a:pt x="0" y="417"/>
                </a:lnTo>
                <a:lnTo>
                  <a:pt x="1" y="443"/>
                </a:lnTo>
                <a:lnTo>
                  <a:pt x="1" y="443"/>
                </a:lnTo>
                <a:lnTo>
                  <a:pt x="1" y="451"/>
                </a:lnTo>
                <a:lnTo>
                  <a:pt x="1" y="455"/>
                </a:lnTo>
                <a:lnTo>
                  <a:pt x="3" y="458"/>
                </a:lnTo>
                <a:lnTo>
                  <a:pt x="3" y="458"/>
                </a:lnTo>
                <a:lnTo>
                  <a:pt x="4" y="463"/>
                </a:lnTo>
                <a:lnTo>
                  <a:pt x="4" y="472"/>
                </a:lnTo>
                <a:lnTo>
                  <a:pt x="5" y="481"/>
                </a:lnTo>
                <a:lnTo>
                  <a:pt x="5" y="483"/>
                </a:lnTo>
                <a:lnTo>
                  <a:pt x="7" y="486"/>
                </a:lnTo>
                <a:lnTo>
                  <a:pt x="7" y="486"/>
                </a:lnTo>
                <a:lnTo>
                  <a:pt x="16" y="491"/>
                </a:lnTo>
                <a:lnTo>
                  <a:pt x="22" y="494"/>
                </a:lnTo>
                <a:lnTo>
                  <a:pt x="27" y="496"/>
                </a:lnTo>
                <a:lnTo>
                  <a:pt x="27" y="496"/>
                </a:lnTo>
                <a:lnTo>
                  <a:pt x="38" y="496"/>
                </a:lnTo>
                <a:lnTo>
                  <a:pt x="42" y="494"/>
                </a:lnTo>
                <a:lnTo>
                  <a:pt x="44" y="494"/>
                </a:lnTo>
                <a:lnTo>
                  <a:pt x="44" y="494"/>
                </a:lnTo>
                <a:lnTo>
                  <a:pt x="42" y="491"/>
                </a:lnTo>
                <a:lnTo>
                  <a:pt x="39" y="490"/>
                </a:lnTo>
                <a:lnTo>
                  <a:pt x="37" y="487"/>
                </a:lnTo>
                <a:lnTo>
                  <a:pt x="37" y="487"/>
                </a:lnTo>
                <a:lnTo>
                  <a:pt x="38" y="482"/>
                </a:lnTo>
                <a:lnTo>
                  <a:pt x="38" y="477"/>
                </a:lnTo>
                <a:lnTo>
                  <a:pt x="38" y="471"/>
                </a:lnTo>
                <a:lnTo>
                  <a:pt x="38" y="471"/>
                </a:lnTo>
                <a:lnTo>
                  <a:pt x="35" y="456"/>
                </a:lnTo>
                <a:lnTo>
                  <a:pt x="31" y="448"/>
                </a:lnTo>
                <a:lnTo>
                  <a:pt x="31" y="448"/>
                </a:lnTo>
                <a:lnTo>
                  <a:pt x="33" y="444"/>
                </a:lnTo>
                <a:lnTo>
                  <a:pt x="34" y="437"/>
                </a:lnTo>
                <a:lnTo>
                  <a:pt x="34" y="437"/>
                </a:lnTo>
                <a:lnTo>
                  <a:pt x="35" y="432"/>
                </a:lnTo>
                <a:lnTo>
                  <a:pt x="37" y="429"/>
                </a:lnTo>
                <a:lnTo>
                  <a:pt x="37" y="429"/>
                </a:lnTo>
                <a:lnTo>
                  <a:pt x="42" y="414"/>
                </a:lnTo>
                <a:lnTo>
                  <a:pt x="42" y="414"/>
                </a:lnTo>
                <a:lnTo>
                  <a:pt x="50" y="373"/>
                </a:lnTo>
                <a:lnTo>
                  <a:pt x="58" y="335"/>
                </a:lnTo>
                <a:lnTo>
                  <a:pt x="58" y="335"/>
                </a:lnTo>
                <a:lnTo>
                  <a:pt x="65" y="318"/>
                </a:lnTo>
                <a:lnTo>
                  <a:pt x="65" y="318"/>
                </a:lnTo>
                <a:lnTo>
                  <a:pt x="64" y="349"/>
                </a:lnTo>
                <a:lnTo>
                  <a:pt x="61" y="373"/>
                </a:lnTo>
                <a:lnTo>
                  <a:pt x="58" y="388"/>
                </a:lnTo>
                <a:lnTo>
                  <a:pt x="58" y="388"/>
                </a:lnTo>
                <a:lnTo>
                  <a:pt x="56" y="398"/>
                </a:lnTo>
                <a:lnTo>
                  <a:pt x="54" y="407"/>
                </a:lnTo>
                <a:lnTo>
                  <a:pt x="54" y="407"/>
                </a:lnTo>
                <a:lnTo>
                  <a:pt x="56" y="415"/>
                </a:lnTo>
                <a:lnTo>
                  <a:pt x="57" y="421"/>
                </a:lnTo>
                <a:lnTo>
                  <a:pt x="57" y="421"/>
                </a:lnTo>
                <a:lnTo>
                  <a:pt x="67" y="462"/>
                </a:lnTo>
                <a:lnTo>
                  <a:pt x="75" y="505"/>
                </a:lnTo>
                <a:lnTo>
                  <a:pt x="75" y="505"/>
                </a:lnTo>
                <a:lnTo>
                  <a:pt x="77" y="535"/>
                </a:lnTo>
                <a:lnTo>
                  <a:pt x="80" y="554"/>
                </a:lnTo>
                <a:lnTo>
                  <a:pt x="82" y="566"/>
                </a:lnTo>
                <a:lnTo>
                  <a:pt x="82" y="566"/>
                </a:lnTo>
                <a:lnTo>
                  <a:pt x="88" y="592"/>
                </a:lnTo>
                <a:lnTo>
                  <a:pt x="92" y="612"/>
                </a:lnTo>
                <a:lnTo>
                  <a:pt x="92" y="612"/>
                </a:lnTo>
                <a:lnTo>
                  <a:pt x="94" y="634"/>
                </a:lnTo>
                <a:lnTo>
                  <a:pt x="96" y="669"/>
                </a:lnTo>
                <a:lnTo>
                  <a:pt x="96" y="669"/>
                </a:lnTo>
                <a:lnTo>
                  <a:pt x="110" y="797"/>
                </a:lnTo>
                <a:lnTo>
                  <a:pt x="128" y="800"/>
                </a:lnTo>
                <a:lnTo>
                  <a:pt x="128" y="800"/>
                </a:lnTo>
                <a:lnTo>
                  <a:pt x="125" y="818"/>
                </a:lnTo>
                <a:lnTo>
                  <a:pt x="122" y="845"/>
                </a:lnTo>
                <a:lnTo>
                  <a:pt x="122" y="845"/>
                </a:lnTo>
                <a:lnTo>
                  <a:pt x="121" y="858"/>
                </a:lnTo>
                <a:lnTo>
                  <a:pt x="122" y="864"/>
                </a:lnTo>
                <a:lnTo>
                  <a:pt x="124" y="865"/>
                </a:lnTo>
                <a:lnTo>
                  <a:pt x="125" y="866"/>
                </a:lnTo>
                <a:lnTo>
                  <a:pt x="125" y="866"/>
                </a:lnTo>
                <a:lnTo>
                  <a:pt x="133" y="869"/>
                </a:lnTo>
                <a:lnTo>
                  <a:pt x="147" y="869"/>
                </a:lnTo>
                <a:lnTo>
                  <a:pt x="152" y="868"/>
                </a:lnTo>
                <a:lnTo>
                  <a:pt x="159" y="866"/>
                </a:lnTo>
                <a:lnTo>
                  <a:pt x="164" y="865"/>
                </a:lnTo>
                <a:lnTo>
                  <a:pt x="167" y="861"/>
                </a:lnTo>
                <a:lnTo>
                  <a:pt x="167" y="861"/>
                </a:lnTo>
                <a:lnTo>
                  <a:pt x="168" y="857"/>
                </a:lnTo>
                <a:lnTo>
                  <a:pt x="170" y="851"/>
                </a:lnTo>
                <a:lnTo>
                  <a:pt x="171" y="839"/>
                </a:lnTo>
                <a:lnTo>
                  <a:pt x="170" y="823"/>
                </a:lnTo>
                <a:lnTo>
                  <a:pt x="170" y="823"/>
                </a:lnTo>
                <a:lnTo>
                  <a:pt x="167" y="798"/>
                </a:lnTo>
                <a:lnTo>
                  <a:pt x="187" y="785"/>
                </a:lnTo>
                <a:lnTo>
                  <a:pt x="187" y="785"/>
                </a:lnTo>
                <a:lnTo>
                  <a:pt x="178" y="748"/>
                </a:lnTo>
                <a:lnTo>
                  <a:pt x="171" y="717"/>
                </a:lnTo>
                <a:lnTo>
                  <a:pt x="170" y="702"/>
                </a:lnTo>
                <a:lnTo>
                  <a:pt x="168" y="691"/>
                </a:lnTo>
                <a:lnTo>
                  <a:pt x="168" y="691"/>
                </a:lnTo>
                <a:lnTo>
                  <a:pt x="167" y="682"/>
                </a:lnTo>
                <a:lnTo>
                  <a:pt x="166" y="672"/>
                </a:lnTo>
                <a:lnTo>
                  <a:pt x="162" y="654"/>
                </a:lnTo>
                <a:lnTo>
                  <a:pt x="155" y="635"/>
                </a:lnTo>
                <a:lnTo>
                  <a:pt x="155" y="635"/>
                </a:lnTo>
                <a:lnTo>
                  <a:pt x="156" y="633"/>
                </a:lnTo>
                <a:lnTo>
                  <a:pt x="159" y="625"/>
                </a:lnTo>
                <a:lnTo>
                  <a:pt x="162" y="615"/>
                </a:lnTo>
                <a:lnTo>
                  <a:pt x="160" y="610"/>
                </a:lnTo>
                <a:lnTo>
                  <a:pt x="159" y="604"/>
                </a:lnTo>
                <a:lnTo>
                  <a:pt x="159" y="604"/>
                </a:lnTo>
                <a:lnTo>
                  <a:pt x="155" y="592"/>
                </a:lnTo>
                <a:lnTo>
                  <a:pt x="153" y="578"/>
                </a:lnTo>
                <a:lnTo>
                  <a:pt x="152" y="563"/>
                </a:lnTo>
                <a:lnTo>
                  <a:pt x="152" y="563"/>
                </a:lnTo>
                <a:lnTo>
                  <a:pt x="153" y="555"/>
                </a:lnTo>
                <a:lnTo>
                  <a:pt x="153" y="546"/>
                </a:lnTo>
                <a:lnTo>
                  <a:pt x="153" y="535"/>
                </a:lnTo>
                <a:lnTo>
                  <a:pt x="153" y="535"/>
                </a:lnTo>
                <a:lnTo>
                  <a:pt x="153" y="501"/>
                </a:lnTo>
                <a:lnTo>
                  <a:pt x="153" y="481"/>
                </a:lnTo>
                <a:lnTo>
                  <a:pt x="153" y="481"/>
                </a:lnTo>
                <a:lnTo>
                  <a:pt x="158" y="472"/>
                </a:lnTo>
                <a:lnTo>
                  <a:pt x="160" y="468"/>
                </a:lnTo>
                <a:lnTo>
                  <a:pt x="162" y="468"/>
                </a:lnTo>
                <a:lnTo>
                  <a:pt x="164" y="470"/>
                </a:lnTo>
                <a:lnTo>
                  <a:pt x="164" y="470"/>
                </a:lnTo>
                <a:lnTo>
                  <a:pt x="168" y="479"/>
                </a:lnTo>
                <a:lnTo>
                  <a:pt x="174" y="493"/>
                </a:lnTo>
                <a:lnTo>
                  <a:pt x="179" y="508"/>
                </a:lnTo>
                <a:lnTo>
                  <a:pt x="181" y="519"/>
                </a:lnTo>
                <a:lnTo>
                  <a:pt x="181" y="519"/>
                </a:lnTo>
                <a:lnTo>
                  <a:pt x="190" y="566"/>
                </a:lnTo>
                <a:lnTo>
                  <a:pt x="200" y="618"/>
                </a:lnTo>
                <a:lnTo>
                  <a:pt x="200" y="618"/>
                </a:lnTo>
                <a:lnTo>
                  <a:pt x="204" y="657"/>
                </a:lnTo>
                <a:lnTo>
                  <a:pt x="206" y="680"/>
                </a:lnTo>
                <a:lnTo>
                  <a:pt x="208" y="694"/>
                </a:lnTo>
                <a:lnTo>
                  <a:pt x="208" y="694"/>
                </a:lnTo>
                <a:lnTo>
                  <a:pt x="208" y="720"/>
                </a:lnTo>
                <a:lnTo>
                  <a:pt x="209" y="736"/>
                </a:lnTo>
                <a:lnTo>
                  <a:pt x="206" y="751"/>
                </a:lnTo>
                <a:lnTo>
                  <a:pt x="206" y="751"/>
                </a:lnTo>
                <a:lnTo>
                  <a:pt x="201" y="784"/>
                </a:lnTo>
                <a:lnTo>
                  <a:pt x="200" y="798"/>
                </a:lnTo>
                <a:lnTo>
                  <a:pt x="200" y="804"/>
                </a:lnTo>
                <a:lnTo>
                  <a:pt x="201" y="805"/>
                </a:lnTo>
                <a:lnTo>
                  <a:pt x="201" y="805"/>
                </a:lnTo>
                <a:lnTo>
                  <a:pt x="212" y="813"/>
                </a:lnTo>
                <a:lnTo>
                  <a:pt x="212" y="813"/>
                </a:lnTo>
                <a:lnTo>
                  <a:pt x="212" y="830"/>
                </a:lnTo>
                <a:lnTo>
                  <a:pt x="213" y="841"/>
                </a:lnTo>
                <a:lnTo>
                  <a:pt x="215" y="850"/>
                </a:lnTo>
                <a:lnTo>
                  <a:pt x="215" y="850"/>
                </a:lnTo>
                <a:lnTo>
                  <a:pt x="217" y="857"/>
                </a:lnTo>
                <a:lnTo>
                  <a:pt x="217" y="860"/>
                </a:lnTo>
                <a:lnTo>
                  <a:pt x="217" y="860"/>
                </a:lnTo>
                <a:lnTo>
                  <a:pt x="219" y="862"/>
                </a:lnTo>
                <a:lnTo>
                  <a:pt x="220" y="864"/>
                </a:lnTo>
                <a:lnTo>
                  <a:pt x="224" y="866"/>
                </a:lnTo>
                <a:lnTo>
                  <a:pt x="224" y="866"/>
                </a:lnTo>
                <a:lnTo>
                  <a:pt x="228" y="868"/>
                </a:lnTo>
                <a:lnTo>
                  <a:pt x="234" y="868"/>
                </a:lnTo>
                <a:lnTo>
                  <a:pt x="244" y="868"/>
                </a:lnTo>
                <a:lnTo>
                  <a:pt x="257" y="865"/>
                </a:lnTo>
                <a:lnTo>
                  <a:pt x="259" y="864"/>
                </a:lnTo>
                <a:lnTo>
                  <a:pt x="262" y="862"/>
                </a:lnTo>
                <a:lnTo>
                  <a:pt x="262" y="862"/>
                </a:lnTo>
                <a:lnTo>
                  <a:pt x="263" y="857"/>
                </a:lnTo>
                <a:lnTo>
                  <a:pt x="263" y="851"/>
                </a:lnTo>
                <a:lnTo>
                  <a:pt x="263" y="839"/>
                </a:lnTo>
                <a:lnTo>
                  <a:pt x="263" y="839"/>
                </a:lnTo>
                <a:lnTo>
                  <a:pt x="262" y="832"/>
                </a:lnTo>
                <a:lnTo>
                  <a:pt x="258" y="826"/>
                </a:lnTo>
                <a:lnTo>
                  <a:pt x="253" y="816"/>
                </a:lnTo>
                <a:lnTo>
                  <a:pt x="253" y="816"/>
                </a:lnTo>
                <a:lnTo>
                  <a:pt x="261" y="812"/>
                </a:lnTo>
                <a:lnTo>
                  <a:pt x="265" y="808"/>
                </a:lnTo>
                <a:lnTo>
                  <a:pt x="266" y="805"/>
                </a:lnTo>
                <a:lnTo>
                  <a:pt x="268" y="804"/>
                </a:lnTo>
                <a:lnTo>
                  <a:pt x="268" y="804"/>
                </a:lnTo>
                <a:lnTo>
                  <a:pt x="266" y="774"/>
                </a:lnTo>
                <a:lnTo>
                  <a:pt x="266" y="732"/>
                </a:lnTo>
                <a:lnTo>
                  <a:pt x="266" y="732"/>
                </a:lnTo>
                <a:lnTo>
                  <a:pt x="266" y="679"/>
                </a:lnTo>
                <a:lnTo>
                  <a:pt x="266" y="638"/>
                </a:lnTo>
                <a:lnTo>
                  <a:pt x="266" y="638"/>
                </a:lnTo>
                <a:lnTo>
                  <a:pt x="268" y="611"/>
                </a:lnTo>
                <a:lnTo>
                  <a:pt x="268" y="578"/>
                </a:lnTo>
                <a:lnTo>
                  <a:pt x="268" y="578"/>
                </a:lnTo>
                <a:lnTo>
                  <a:pt x="262" y="501"/>
                </a:lnTo>
                <a:lnTo>
                  <a:pt x="255" y="432"/>
                </a:lnTo>
                <a:lnTo>
                  <a:pt x="255" y="432"/>
                </a:lnTo>
                <a:lnTo>
                  <a:pt x="259" y="429"/>
                </a:lnTo>
                <a:lnTo>
                  <a:pt x="262" y="426"/>
                </a:lnTo>
                <a:lnTo>
                  <a:pt x="262" y="424"/>
                </a:lnTo>
                <a:lnTo>
                  <a:pt x="262" y="424"/>
                </a:lnTo>
                <a:lnTo>
                  <a:pt x="259" y="410"/>
                </a:lnTo>
                <a:lnTo>
                  <a:pt x="259" y="410"/>
                </a:lnTo>
                <a:lnTo>
                  <a:pt x="266" y="406"/>
                </a:lnTo>
                <a:lnTo>
                  <a:pt x="269" y="402"/>
                </a:lnTo>
                <a:lnTo>
                  <a:pt x="272" y="398"/>
                </a:lnTo>
                <a:lnTo>
                  <a:pt x="272" y="398"/>
                </a:lnTo>
                <a:lnTo>
                  <a:pt x="272" y="395"/>
                </a:lnTo>
                <a:lnTo>
                  <a:pt x="269" y="391"/>
                </a:lnTo>
                <a:lnTo>
                  <a:pt x="263" y="383"/>
                </a:lnTo>
                <a:lnTo>
                  <a:pt x="255" y="368"/>
                </a:lnTo>
                <a:lnTo>
                  <a:pt x="253" y="360"/>
                </a:lnTo>
                <a:lnTo>
                  <a:pt x="250" y="347"/>
                </a:lnTo>
                <a:lnTo>
                  <a:pt x="250" y="347"/>
                </a:lnTo>
                <a:lnTo>
                  <a:pt x="246" y="322"/>
                </a:lnTo>
                <a:lnTo>
                  <a:pt x="243" y="294"/>
                </a:lnTo>
                <a:lnTo>
                  <a:pt x="240" y="265"/>
                </a:lnTo>
                <a:lnTo>
                  <a:pt x="240" y="265"/>
                </a:lnTo>
                <a:lnTo>
                  <a:pt x="258" y="294"/>
                </a:lnTo>
                <a:lnTo>
                  <a:pt x="272" y="316"/>
                </a:lnTo>
                <a:lnTo>
                  <a:pt x="277" y="324"/>
                </a:lnTo>
                <a:lnTo>
                  <a:pt x="282" y="330"/>
                </a:lnTo>
                <a:lnTo>
                  <a:pt x="282" y="330"/>
                </a:lnTo>
                <a:lnTo>
                  <a:pt x="321" y="358"/>
                </a:lnTo>
                <a:lnTo>
                  <a:pt x="321" y="358"/>
                </a:lnTo>
                <a:lnTo>
                  <a:pt x="330" y="366"/>
                </a:lnTo>
                <a:lnTo>
                  <a:pt x="333" y="371"/>
                </a:lnTo>
                <a:lnTo>
                  <a:pt x="333" y="371"/>
                </a:lnTo>
                <a:lnTo>
                  <a:pt x="335" y="376"/>
                </a:lnTo>
                <a:lnTo>
                  <a:pt x="337" y="379"/>
                </a:lnTo>
                <a:lnTo>
                  <a:pt x="340" y="380"/>
                </a:lnTo>
                <a:lnTo>
                  <a:pt x="340" y="380"/>
                </a:lnTo>
                <a:lnTo>
                  <a:pt x="342" y="380"/>
                </a:lnTo>
                <a:lnTo>
                  <a:pt x="345" y="379"/>
                </a:lnTo>
                <a:lnTo>
                  <a:pt x="348" y="377"/>
                </a:lnTo>
                <a:lnTo>
                  <a:pt x="348" y="377"/>
                </a:lnTo>
                <a:lnTo>
                  <a:pt x="342" y="384"/>
                </a:lnTo>
                <a:lnTo>
                  <a:pt x="342" y="384"/>
                </a:lnTo>
                <a:lnTo>
                  <a:pt x="338" y="384"/>
                </a:lnTo>
                <a:lnTo>
                  <a:pt x="338" y="386"/>
                </a:lnTo>
                <a:lnTo>
                  <a:pt x="340" y="390"/>
                </a:lnTo>
                <a:lnTo>
                  <a:pt x="340" y="390"/>
                </a:lnTo>
                <a:lnTo>
                  <a:pt x="345" y="399"/>
                </a:lnTo>
                <a:lnTo>
                  <a:pt x="346" y="402"/>
                </a:lnTo>
                <a:lnTo>
                  <a:pt x="346" y="402"/>
                </a:lnTo>
                <a:lnTo>
                  <a:pt x="342" y="403"/>
                </a:lnTo>
                <a:lnTo>
                  <a:pt x="338" y="406"/>
                </a:lnTo>
                <a:lnTo>
                  <a:pt x="337" y="407"/>
                </a:lnTo>
                <a:lnTo>
                  <a:pt x="337" y="407"/>
                </a:lnTo>
                <a:lnTo>
                  <a:pt x="341" y="414"/>
                </a:lnTo>
                <a:lnTo>
                  <a:pt x="344" y="419"/>
                </a:lnTo>
                <a:lnTo>
                  <a:pt x="344" y="419"/>
                </a:lnTo>
                <a:lnTo>
                  <a:pt x="344" y="422"/>
                </a:lnTo>
                <a:lnTo>
                  <a:pt x="344" y="430"/>
                </a:lnTo>
                <a:lnTo>
                  <a:pt x="345" y="443"/>
                </a:lnTo>
                <a:lnTo>
                  <a:pt x="348" y="449"/>
                </a:lnTo>
                <a:lnTo>
                  <a:pt x="350" y="456"/>
                </a:lnTo>
                <a:lnTo>
                  <a:pt x="350" y="456"/>
                </a:lnTo>
                <a:lnTo>
                  <a:pt x="354" y="463"/>
                </a:lnTo>
                <a:lnTo>
                  <a:pt x="361" y="470"/>
                </a:lnTo>
                <a:lnTo>
                  <a:pt x="373" y="483"/>
                </a:lnTo>
                <a:lnTo>
                  <a:pt x="384" y="496"/>
                </a:lnTo>
                <a:lnTo>
                  <a:pt x="387" y="500"/>
                </a:lnTo>
                <a:lnTo>
                  <a:pt x="388" y="504"/>
                </a:lnTo>
                <a:lnTo>
                  <a:pt x="388" y="504"/>
                </a:lnTo>
                <a:lnTo>
                  <a:pt x="387" y="535"/>
                </a:lnTo>
                <a:lnTo>
                  <a:pt x="386" y="554"/>
                </a:lnTo>
                <a:lnTo>
                  <a:pt x="383" y="565"/>
                </a:lnTo>
                <a:lnTo>
                  <a:pt x="383" y="565"/>
                </a:lnTo>
                <a:lnTo>
                  <a:pt x="375" y="577"/>
                </a:lnTo>
                <a:lnTo>
                  <a:pt x="369" y="585"/>
                </a:lnTo>
                <a:lnTo>
                  <a:pt x="369" y="585"/>
                </a:lnTo>
                <a:lnTo>
                  <a:pt x="369" y="588"/>
                </a:lnTo>
                <a:lnTo>
                  <a:pt x="353" y="663"/>
                </a:lnTo>
                <a:lnTo>
                  <a:pt x="353" y="663"/>
                </a:lnTo>
                <a:lnTo>
                  <a:pt x="360" y="663"/>
                </a:lnTo>
                <a:lnTo>
                  <a:pt x="365" y="664"/>
                </a:lnTo>
                <a:lnTo>
                  <a:pt x="368" y="665"/>
                </a:lnTo>
                <a:lnTo>
                  <a:pt x="368" y="665"/>
                </a:lnTo>
                <a:lnTo>
                  <a:pt x="368" y="667"/>
                </a:lnTo>
                <a:lnTo>
                  <a:pt x="369" y="668"/>
                </a:lnTo>
                <a:lnTo>
                  <a:pt x="378" y="674"/>
                </a:lnTo>
                <a:lnTo>
                  <a:pt x="378" y="674"/>
                </a:lnTo>
                <a:lnTo>
                  <a:pt x="386" y="678"/>
                </a:lnTo>
                <a:lnTo>
                  <a:pt x="398" y="682"/>
                </a:lnTo>
                <a:lnTo>
                  <a:pt x="414" y="686"/>
                </a:lnTo>
                <a:lnTo>
                  <a:pt x="414" y="686"/>
                </a:lnTo>
                <a:lnTo>
                  <a:pt x="424" y="687"/>
                </a:lnTo>
                <a:lnTo>
                  <a:pt x="424" y="687"/>
                </a:lnTo>
                <a:lnTo>
                  <a:pt x="421" y="706"/>
                </a:lnTo>
                <a:lnTo>
                  <a:pt x="418" y="721"/>
                </a:lnTo>
                <a:lnTo>
                  <a:pt x="418" y="735"/>
                </a:lnTo>
                <a:lnTo>
                  <a:pt x="418" y="735"/>
                </a:lnTo>
                <a:lnTo>
                  <a:pt x="418" y="760"/>
                </a:lnTo>
                <a:lnTo>
                  <a:pt x="418" y="774"/>
                </a:lnTo>
                <a:lnTo>
                  <a:pt x="417" y="782"/>
                </a:lnTo>
                <a:lnTo>
                  <a:pt x="417" y="782"/>
                </a:lnTo>
                <a:lnTo>
                  <a:pt x="414" y="793"/>
                </a:lnTo>
                <a:lnTo>
                  <a:pt x="411" y="798"/>
                </a:lnTo>
                <a:lnTo>
                  <a:pt x="411" y="804"/>
                </a:lnTo>
                <a:lnTo>
                  <a:pt x="411" y="804"/>
                </a:lnTo>
                <a:lnTo>
                  <a:pt x="413" y="808"/>
                </a:lnTo>
                <a:lnTo>
                  <a:pt x="416" y="812"/>
                </a:lnTo>
                <a:lnTo>
                  <a:pt x="418" y="816"/>
                </a:lnTo>
                <a:lnTo>
                  <a:pt x="418" y="816"/>
                </a:lnTo>
                <a:lnTo>
                  <a:pt x="414" y="830"/>
                </a:lnTo>
                <a:lnTo>
                  <a:pt x="413" y="841"/>
                </a:lnTo>
                <a:lnTo>
                  <a:pt x="413" y="845"/>
                </a:lnTo>
                <a:lnTo>
                  <a:pt x="416" y="849"/>
                </a:lnTo>
                <a:lnTo>
                  <a:pt x="416" y="849"/>
                </a:lnTo>
                <a:lnTo>
                  <a:pt x="418" y="850"/>
                </a:lnTo>
                <a:lnTo>
                  <a:pt x="421" y="851"/>
                </a:lnTo>
                <a:lnTo>
                  <a:pt x="429" y="853"/>
                </a:lnTo>
                <a:lnTo>
                  <a:pt x="437" y="850"/>
                </a:lnTo>
                <a:lnTo>
                  <a:pt x="444" y="849"/>
                </a:lnTo>
                <a:lnTo>
                  <a:pt x="444" y="849"/>
                </a:lnTo>
                <a:lnTo>
                  <a:pt x="450" y="846"/>
                </a:lnTo>
                <a:lnTo>
                  <a:pt x="452" y="843"/>
                </a:lnTo>
                <a:lnTo>
                  <a:pt x="454" y="839"/>
                </a:lnTo>
                <a:lnTo>
                  <a:pt x="454" y="834"/>
                </a:lnTo>
                <a:lnTo>
                  <a:pt x="454" y="834"/>
                </a:lnTo>
                <a:lnTo>
                  <a:pt x="454" y="823"/>
                </a:lnTo>
                <a:lnTo>
                  <a:pt x="454" y="820"/>
                </a:lnTo>
                <a:lnTo>
                  <a:pt x="455" y="819"/>
                </a:lnTo>
                <a:lnTo>
                  <a:pt x="455" y="819"/>
                </a:lnTo>
                <a:lnTo>
                  <a:pt x="459" y="820"/>
                </a:lnTo>
                <a:lnTo>
                  <a:pt x="460" y="820"/>
                </a:lnTo>
                <a:lnTo>
                  <a:pt x="460" y="819"/>
                </a:lnTo>
                <a:lnTo>
                  <a:pt x="460" y="819"/>
                </a:lnTo>
                <a:lnTo>
                  <a:pt x="456" y="809"/>
                </a:lnTo>
                <a:lnTo>
                  <a:pt x="455" y="804"/>
                </a:lnTo>
                <a:lnTo>
                  <a:pt x="455" y="804"/>
                </a:lnTo>
                <a:lnTo>
                  <a:pt x="456" y="801"/>
                </a:lnTo>
                <a:lnTo>
                  <a:pt x="456" y="798"/>
                </a:lnTo>
                <a:lnTo>
                  <a:pt x="456" y="793"/>
                </a:lnTo>
                <a:lnTo>
                  <a:pt x="456" y="793"/>
                </a:lnTo>
                <a:lnTo>
                  <a:pt x="455" y="774"/>
                </a:lnTo>
                <a:lnTo>
                  <a:pt x="455" y="774"/>
                </a:lnTo>
                <a:lnTo>
                  <a:pt x="458" y="771"/>
                </a:lnTo>
                <a:lnTo>
                  <a:pt x="458" y="769"/>
                </a:lnTo>
                <a:lnTo>
                  <a:pt x="459" y="765"/>
                </a:lnTo>
                <a:lnTo>
                  <a:pt x="459" y="765"/>
                </a:lnTo>
                <a:lnTo>
                  <a:pt x="462" y="740"/>
                </a:lnTo>
                <a:lnTo>
                  <a:pt x="462" y="740"/>
                </a:lnTo>
                <a:lnTo>
                  <a:pt x="463" y="724"/>
                </a:lnTo>
                <a:lnTo>
                  <a:pt x="463" y="724"/>
                </a:lnTo>
                <a:lnTo>
                  <a:pt x="464" y="709"/>
                </a:lnTo>
                <a:lnTo>
                  <a:pt x="464" y="697"/>
                </a:lnTo>
                <a:lnTo>
                  <a:pt x="478" y="703"/>
                </a:lnTo>
                <a:lnTo>
                  <a:pt x="478" y="703"/>
                </a:lnTo>
                <a:lnTo>
                  <a:pt x="486" y="743"/>
                </a:lnTo>
                <a:lnTo>
                  <a:pt x="486" y="743"/>
                </a:lnTo>
                <a:lnTo>
                  <a:pt x="490" y="752"/>
                </a:lnTo>
                <a:lnTo>
                  <a:pt x="492" y="759"/>
                </a:lnTo>
                <a:lnTo>
                  <a:pt x="492" y="759"/>
                </a:lnTo>
                <a:lnTo>
                  <a:pt x="490" y="765"/>
                </a:lnTo>
                <a:lnTo>
                  <a:pt x="490" y="769"/>
                </a:lnTo>
                <a:lnTo>
                  <a:pt x="493" y="775"/>
                </a:lnTo>
                <a:lnTo>
                  <a:pt x="493" y="775"/>
                </a:lnTo>
                <a:lnTo>
                  <a:pt x="497" y="786"/>
                </a:lnTo>
                <a:lnTo>
                  <a:pt x="498" y="789"/>
                </a:lnTo>
                <a:lnTo>
                  <a:pt x="498" y="793"/>
                </a:lnTo>
                <a:lnTo>
                  <a:pt x="498" y="793"/>
                </a:lnTo>
                <a:lnTo>
                  <a:pt x="498" y="807"/>
                </a:lnTo>
                <a:lnTo>
                  <a:pt x="501" y="816"/>
                </a:lnTo>
                <a:lnTo>
                  <a:pt x="501" y="816"/>
                </a:lnTo>
                <a:lnTo>
                  <a:pt x="502" y="827"/>
                </a:lnTo>
                <a:lnTo>
                  <a:pt x="502" y="827"/>
                </a:lnTo>
                <a:lnTo>
                  <a:pt x="502" y="839"/>
                </a:lnTo>
                <a:lnTo>
                  <a:pt x="502" y="849"/>
                </a:lnTo>
                <a:lnTo>
                  <a:pt x="504" y="856"/>
                </a:lnTo>
                <a:lnTo>
                  <a:pt x="504" y="856"/>
                </a:lnTo>
                <a:lnTo>
                  <a:pt x="505" y="858"/>
                </a:lnTo>
                <a:lnTo>
                  <a:pt x="507" y="860"/>
                </a:lnTo>
                <a:lnTo>
                  <a:pt x="513" y="862"/>
                </a:lnTo>
                <a:lnTo>
                  <a:pt x="521" y="862"/>
                </a:lnTo>
                <a:lnTo>
                  <a:pt x="530" y="861"/>
                </a:lnTo>
                <a:lnTo>
                  <a:pt x="530" y="861"/>
                </a:lnTo>
                <a:lnTo>
                  <a:pt x="538" y="860"/>
                </a:lnTo>
                <a:lnTo>
                  <a:pt x="542" y="858"/>
                </a:lnTo>
                <a:lnTo>
                  <a:pt x="543" y="856"/>
                </a:lnTo>
                <a:lnTo>
                  <a:pt x="543" y="851"/>
                </a:lnTo>
                <a:lnTo>
                  <a:pt x="543" y="851"/>
                </a:lnTo>
                <a:lnTo>
                  <a:pt x="539" y="832"/>
                </a:lnTo>
                <a:lnTo>
                  <a:pt x="536" y="822"/>
                </a:lnTo>
                <a:lnTo>
                  <a:pt x="536" y="822"/>
                </a:lnTo>
                <a:lnTo>
                  <a:pt x="536" y="820"/>
                </a:lnTo>
                <a:lnTo>
                  <a:pt x="538" y="819"/>
                </a:lnTo>
                <a:lnTo>
                  <a:pt x="538" y="813"/>
                </a:lnTo>
                <a:lnTo>
                  <a:pt x="538" y="813"/>
                </a:lnTo>
                <a:lnTo>
                  <a:pt x="536" y="807"/>
                </a:lnTo>
                <a:lnTo>
                  <a:pt x="536" y="804"/>
                </a:lnTo>
                <a:lnTo>
                  <a:pt x="538" y="800"/>
                </a:lnTo>
                <a:lnTo>
                  <a:pt x="538" y="800"/>
                </a:lnTo>
                <a:lnTo>
                  <a:pt x="539" y="790"/>
                </a:lnTo>
                <a:lnTo>
                  <a:pt x="538" y="781"/>
                </a:lnTo>
                <a:lnTo>
                  <a:pt x="538" y="781"/>
                </a:lnTo>
                <a:lnTo>
                  <a:pt x="534" y="769"/>
                </a:lnTo>
                <a:lnTo>
                  <a:pt x="534" y="762"/>
                </a:lnTo>
                <a:lnTo>
                  <a:pt x="534" y="762"/>
                </a:lnTo>
                <a:lnTo>
                  <a:pt x="532" y="751"/>
                </a:lnTo>
                <a:lnTo>
                  <a:pt x="532" y="746"/>
                </a:lnTo>
                <a:lnTo>
                  <a:pt x="528" y="699"/>
                </a:lnTo>
                <a:lnTo>
                  <a:pt x="528" y="699"/>
                </a:lnTo>
                <a:lnTo>
                  <a:pt x="530" y="699"/>
                </a:lnTo>
                <a:lnTo>
                  <a:pt x="531" y="694"/>
                </a:lnTo>
                <a:lnTo>
                  <a:pt x="531" y="694"/>
                </a:lnTo>
                <a:lnTo>
                  <a:pt x="534" y="687"/>
                </a:lnTo>
                <a:lnTo>
                  <a:pt x="534" y="683"/>
                </a:lnTo>
                <a:lnTo>
                  <a:pt x="534" y="683"/>
                </a:lnTo>
                <a:lnTo>
                  <a:pt x="534" y="680"/>
                </a:lnTo>
                <a:lnTo>
                  <a:pt x="534" y="668"/>
                </a:lnTo>
                <a:lnTo>
                  <a:pt x="534" y="668"/>
                </a:lnTo>
                <a:lnTo>
                  <a:pt x="534" y="659"/>
                </a:lnTo>
                <a:lnTo>
                  <a:pt x="532" y="650"/>
                </a:lnTo>
                <a:lnTo>
                  <a:pt x="531" y="644"/>
                </a:lnTo>
                <a:lnTo>
                  <a:pt x="528" y="638"/>
                </a:lnTo>
                <a:lnTo>
                  <a:pt x="528" y="638"/>
                </a:lnTo>
                <a:lnTo>
                  <a:pt x="524" y="629"/>
                </a:lnTo>
                <a:lnTo>
                  <a:pt x="523" y="626"/>
                </a:lnTo>
                <a:lnTo>
                  <a:pt x="521" y="616"/>
                </a:lnTo>
                <a:lnTo>
                  <a:pt x="521" y="616"/>
                </a:lnTo>
                <a:lnTo>
                  <a:pt x="526" y="614"/>
                </a:lnTo>
                <a:lnTo>
                  <a:pt x="528" y="608"/>
                </a:lnTo>
                <a:lnTo>
                  <a:pt x="532" y="600"/>
                </a:lnTo>
                <a:lnTo>
                  <a:pt x="532" y="600"/>
                </a:lnTo>
                <a:lnTo>
                  <a:pt x="536" y="581"/>
                </a:lnTo>
                <a:lnTo>
                  <a:pt x="538" y="568"/>
                </a:lnTo>
                <a:lnTo>
                  <a:pt x="538" y="568"/>
                </a:lnTo>
                <a:lnTo>
                  <a:pt x="535" y="563"/>
                </a:lnTo>
                <a:lnTo>
                  <a:pt x="532" y="558"/>
                </a:lnTo>
                <a:lnTo>
                  <a:pt x="528" y="549"/>
                </a:lnTo>
                <a:lnTo>
                  <a:pt x="528" y="549"/>
                </a:lnTo>
                <a:lnTo>
                  <a:pt x="530" y="535"/>
                </a:lnTo>
                <a:lnTo>
                  <a:pt x="531" y="517"/>
                </a:lnTo>
                <a:lnTo>
                  <a:pt x="531" y="517"/>
                </a:lnTo>
                <a:lnTo>
                  <a:pt x="527" y="510"/>
                </a:lnTo>
                <a:lnTo>
                  <a:pt x="517" y="500"/>
                </a:lnTo>
                <a:lnTo>
                  <a:pt x="502" y="485"/>
                </a:lnTo>
                <a:lnTo>
                  <a:pt x="502" y="485"/>
                </a:lnTo>
                <a:lnTo>
                  <a:pt x="497" y="482"/>
                </a:lnTo>
                <a:lnTo>
                  <a:pt x="494" y="481"/>
                </a:lnTo>
                <a:lnTo>
                  <a:pt x="494" y="481"/>
                </a:lnTo>
                <a:lnTo>
                  <a:pt x="492" y="481"/>
                </a:lnTo>
                <a:lnTo>
                  <a:pt x="488" y="481"/>
                </a:lnTo>
                <a:lnTo>
                  <a:pt x="488" y="481"/>
                </a:lnTo>
                <a:lnTo>
                  <a:pt x="485" y="481"/>
                </a:lnTo>
                <a:lnTo>
                  <a:pt x="482" y="481"/>
                </a:lnTo>
                <a:lnTo>
                  <a:pt x="478" y="475"/>
                </a:lnTo>
                <a:lnTo>
                  <a:pt x="483" y="459"/>
                </a:lnTo>
                <a:lnTo>
                  <a:pt x="483" y="459"/>
                </a:lnTo>
                <a:lnTo>
                  <a:pt x="485" y="464"/>
                </a:lnTo>
                <a:lnTo>
                  <a:pt x="486" y="468"/>
                </a:lnTo>
                <a:lnTo>
                  <a:pt x="488" y="474"/>
                </a:lnTo>
                <a:lnTo>
                  <a:pt x="488" y="474"/>
                </a:lnTo>
                <a:lnTo>
                  <a:pt x="490" y="477"/>
                </a:lnTo>
                <a:lnTo>
                  <a:pt x="493" y="478"/>
                </a:lnTo>
                <a:lnTo>
                  <a:pt x="496" y="478"/>
                </a:lnTo>
                <a:lnTo>
                  <a:pt x="496" y="474"/>
                </a:lnTo>
                <a:lnTo>
                  <a:pt x="496" y="474"/>
                </a:lnTo>
                <a:lnTo>
                  <a:pt x="498" y="475"/>
                </a:lnTo>
                <a:lnTo>
                  <a:pt x="500" y="475"/>
                </a:lnTo>
                <a:lnTo>
                  <a:pt x="500" y="477"/>
                </a:lnTo>
                <a:lnTo>
                  <a:pt x="500" y="477"/>
                </a:lnTo>
                <a:lnTo>
                  <a:pt x="500" y="479"/>
                </a:lnTo>
                <a:lnTo>
                  <a:pt x="501" y="479"/>
                </a:lnTo>
                <a:lnTo>
                  <a:pt x="504" y="474"/>
                </a:lnTo>
                <a:lnTo>
                  <a:pt x="509" y="479"/>
                </a:lnTo>
                <a:lnTo>
                  <a:pt x="509" y="479"/>
                </a:lnTo>
                <a:lnTo>
                  <a:pt x="511" y="478"/>
                </a:lnTo>
                <a:lnTo>
                  <a:pt x="512" y="475"/>
                </a:lnTo>
                <a:lnTo>
                  <a:pt x="513" y="474"/>
                </a:lnTo>
                <a:lnTo>
                  <a:pt x="513" y="474"/>
                </a:lnTo>
                <a:lnTo>
                  <a:pt x="513" y="453"/>
                </a:lnTo>
                <a:lnTo>
                  <a:pt x="513" y="437"/>
                </a:lnTo>
                <a:lnTo>
                  <a:pt x="511" y="425"/>
                </a:lnTo>
                <a:lnTo>
                  <a:pt x="511" y="425"/>
                </a:lnTo>
                <a:lnTo>
                  <a:pt x="505" y="413"/>
                </a:lnTo>
                <a:lnTo>
                  <a:pt x="497" y="398"/>
                </a:lnTo>
                <a:lnTo>
                  <a:pt x="486" y="384"/>
                </a:lnTo>
                <a:lnTo>
                  <a:pt x="481" y="379"/>
                </a:lnTo>
                <a:lnTo>
                  <a:pt x="475" y="375"/>
                </a:lnTo>
                <a:lnTo>
                  <a:pt x="475" y="375"/>
                </a:lnTo>
                <a:lnTo>
                  <a:pt x="469" y="373"/>
                </a:lnTo>
                <a:lnTo>
                  <a:pt x="463" y="372"/>
                </a:lnTo>
                <a:lnTo>
                  <a:pt x="456" y="372"/>
                </a:lnTo>
                <a:lnTo>
                  <a:pt x="451" y="372"/>
                </a:lnTo>
                <a:lnTo>
                  <a:pt x="440" y="376"/>
                </a:lnTo>
                <a:lnTo>
                  <a:pt x="432" y="380"/>
                </a:lnTo>
                <a:lnTo>
                  <a:pt x="432" y="380"/>
                </a:lnTo>
                <a:lnTo>
                  <a:pt x="428" y="383"/>
                </a:lnTo>
                <a:lnTo>
                  <a:pt x="424" y="387"/>
                </a:lnTo>
                <a:lnTo>
                  <a:pt x="414" y="399"/>
                </a:lnTo>
                <a:lnTo>
                  <a:pt x="407" y="414"/>
                </a:lnTo>
                <a:lnTo>
                  <a:pt x="405" y="421"/>
                </a:lnTo>
                <a:lnTo>
                  <a:pt x="403" y="428"/>
                </a:lnTo>
                <a:lnTo>
                  <a:pt x="403" y="428"/>
                </a:lnTo>
                <a:lnTo>
                  <a:pt x="403" y="434"/>
                </a:lnTo>
                <a:lnTo>
                  <a:pt x="405" y="441"/>
                </a:lnTo>
                <a:lnTo>
                  <a:pt x="410" y="453"/>
                </a:lnTo>
                <a:lnTo>
                  <a:pt x="416" y="463"/>
                </a:lnTo>
                <a:lnTo>
                  <a:pt x="418" y="467"/>
                </a:lnTo>
                <a:lnTo>
                  <a:pt x="418" y="467"/>
                </a:lnTo>
                <a:lnTo>
                  <a:pt x="406" y="463"/>
                </a:lnTo>
                <a:lnTo>
                  <a:pt x="406" y="463"/>
                </a:lnTo>
                <a:lnTo>
                  <a:pt x="397" y="458"/>
                </a:lnTo>
                <a:lnTo>
                  <a:pt x="397" y="458"/>
                </a:lnTo>
                <a:lnTo>
                  <a:pt x="392" y="456"/>
                </a:lnTo>
                <a:lnTo>
                  <a:pt x="388" y="455"/>
                </a:lnTo>
                <a:lnTo>
                  <a:pt x="388" y="455"/>
                </a:lnTo>
                <a:lnTo>
                  <a:pt x="386" y="440"/>
                </a:lnTo>
                <a:lnTo>
                  <a:pt x="386" y="440"/>
                </a:lnTo>
                <a:lnTo>
                  <a:pt x="382" y="429"/>
                </a:lnTo>
                <a:lnTo>
                  <a:pt x="379" y="419"/>
                </a:lnTo>
                <a:lnTo>
                  <a:pt x="379" y="419"/>
                </a:lnTo>
                <a:lnTo>
                  <a:pt x="372" y="407"/>
                </a:lnTo>
                <a:lnTo>
                  <a:pt x="372" y="407"/>
                </a:lnTo>
                <a:lnTo>
                  <a:pt x="376" y="405"/>
                </a:lnTo>
                <a:lnTo>
                  <a:pt x="379" y="400"/>
                </a:lnTo>
                <a:lnTo>
                  <a:pt x="380" y="398"/>
                </a:lnTo>
                <a:lnTo>
                  <a:pt x="380" y="398"/>
                </a:lnTo>
                <a:lnTo>
                  <a:pt x="380" y="395"/>
                </a:lnTo>
                <a:lnTo>
                  <a:pt x="379" y="391"/>
                </a:lnTo>
                <a:lnTo>
                  <a:pt x="376" y="386"/>
                </a:lnTo>
                <a:lnTo>
                  <a:pt x="376" y="386"/>
                </a:lnTo>
                <a:lnTo>
                  <a:pt x="379" y="373"/>
                </a:lnTo>
                <a:lnTo>
                  <a:pt x="379" y="373"/>
                </a:lnTo>
                <a:lnTo>
                  <a:pt x="378" y="366"/>
                </a:lnTo>
                <a:lnTo>
                  <a:pt x="376" y="362"/>
                </a:lnTo>
                <a:lnTo>
                  <a:pt x="369" y="360"/>
                </a:lnTo>
                <a:lnTo>
                  <a:pt x="369" y="360"/>
                </a:lnTo>
                <a:lnTo>
                  <a:pt x="371" y="352"/>
                </a:lnTo>
                <a:lnTo>
                  <a:pt x="369" y="345"/>
                </a:lnTo>
                <a:lnTo>
                  <a:pt x="368" y="341"/>
                </a:lnTo>
                <a:lnTo>
                  <a:pt x="368" y="341"/>
                </a:lnTo>
                <a:lnTo>
                  <a:pt x="365" y="338"/>
                </a:lnTo>
                <a:lnTo>
                  <a:pt x="361" y="337"/>
                </a:lnTo>
                <a:lnTo>
                  <a:pt x="357" y="335"/>
                </a:lnTo>
                <a:lnTo>
                  <a:pt x="357" y="335"/>
                </a:lnTo>
                <a:lnTo>
                  <a:pt x="349" y="326"/>
                </a:lnTo>
                <a:lnTo>
                  <a:pt x="335" y="308"/>
                </a:lnTo>
                <a:lnTo>
                  <a:pt x="335" y="308"/>
                </a:lnTo>
                <a:lnTo>
                  <a:pt x="321" y="282"/>
                </a:lnTo>
                <a:lnTo>
                  <a:pt x="321" y="282"/>
                </a:lnTo>
                <a:lnTo>
                  <a:pt x="321" y="280"/>
                </a:lnTo>
                <a:lnTo>
                  <a:pt x="318" y="274"/>
                </a:lnTo>
                <a:lnTo>
                  <a:pt x="314" y="266"/>
                </a:lnTo>
                <a:lnTo>
                  <a:pt x="314" y="266"/>
                </a:lnTo>
                <a:lnTo>
                  <a:pt x="299" y="240"/>
                </a:lnTo>
                <a:lnTo>
                  <a:pt x="287" y="221"/>
                </a:lnTo>
                <a:lnTo>
                  <a:pt x="287" y="221"/>
                </a:lnTo>
                <a:lnTo>
                  <a:pt x="263" y="190"/>
                </a:lnTo>
                <a:lnTo>
                  <a:pt x="263" y="190"/>
                </a:lnTo>
                <a:lnTo>
                  <a:pt x="255" y="175"/>
                </a:lnTo>
                <a:lnTo>
                  <a:pt x="246" y="164"/>
                </a:lnTo>
                <a:lnTo>
                  <a:pt x="242" y="159"/>
                </a:lnTo>
                <a:lnTo>
                  <a:pt x="236" y="156"/>
                </a:lnTo>
                <a:lnTo>
                  <a:pt x="236" y="156"/>
                </a:lnTo>
                <a:lnTo>
                  <a:pt x="228" y="152"/>
                </a:lnTo>
                <a:lnTo>
                  <a:pt x="221" y="149"/>
                </a:lnTo>
                <a:lnTo>
                  <a:pt x="215" y="146"/>
                </a:lnTo>
                <a:lnTo>
                  <a:pt x="215" y="146"/>
                </a:lnTo>
                <a:lnTo>
                  <a:pt x="209" y="144"/>
                </a:lnTo>
                <a:lnTo>
                  <a:pt x="205" y="142"/>
                </a:lnTo>
                <a:lnTo>
                  <a:pt x="205" y="142"/>
                </a:lnTo>
                <a:lnTo>
                  <a:pt x="187" y="136"/>
                </a:lnTo>
                <a:lnTo>
                  <a:pt x="187" y="136"/>
                </a:lnTo>
                <a:lnTo>
                  <a:pt x="194" y="130"/>
                </a:lnTo>
                <a:lnTo>
                  <a:pt x="198" y="126"/>
                </a:lnTo>
                <a:lnTo>
                  <a:pt x="202" y="122"/>
                </a:lnTo>
                <a:lnTo>
                  <a:pt x="202" y="122"/>
                </a:lnTo>
                <a:lnTo>
                  <a:pt x="213" y="98"/>
                </a:lnTo>
                <a:lnTo>
                  <a:pt x="211" y="111"/>
                </a:lnTo>
                <a:lnTo>
                  <a:pt x="216" y="102"/>
                </a:lnTo>
                <a:lnTo>
                  <a:pt x="213" y="114"/>
                </a:lnTo>
                <a:lnTo>
                  <a:pt x="217" y="104"/>
                </a:lnTo>
                <a:lnTo>
                  <a:pt x="216" y="115"/>
                </a:lnTo>
                <a:lnTo>
                  <a:pt x="216" y="115"/>
                </a:lnTo>
                <a:lnTo>
                  <a:pt x="217" y="112"/>
                </a:lnTo>
                <a:lnTo>
                  <a:pt x="224" y="107"/>
                </a:lnTo>
                <a:lnTo>
                  <a:pt x="227" y="103"/>
                </a:lnTo>
                <a:lnTo>
                  <a:pt x="228" y="98"/>
                </a:lnTo>
                <a:lnTo>
                  <a:pt x="231" y="91"/>
                </a:lnTo>
                <a:lnTo>
                  <a:pt x="231" y="81"/>
                </a:lnTo>
                <a:lnTo>
                  <a:pt x="231" y="81"/>
                </a:lnTo>
                <a:lnTo>
                  <a:pt x="228" y="64"/>
                </a:lnTo>
                <a:lnTo>
                  <a:pt x="224" y="49"/>
                </a:lnTo>
                <a:lnTo>
                  <a:pt x="217" y="34"/>
                </a:lnTo>
                <a:lnTo>
                  <a:pt x="211" y="21"/>
                </a:lnTo>
                <a:lnTo>
                  <a:pt x="211" y="21"/>
                </a:lnTo>
                <a:lnTo>
                  <a:pt x="200" y="8"/>
                </a:lnTo>
                <a:lnTo>
                  <a:pt x="197" y="6"/>
                </a:lnTo>
                <a:lnTo>
                  <a:pt x="194" y="5"/>
                </a:lnTo>
                <a:lnTo>
                  <a:pt x="194" y="5"/>
                </a:lnTo>
                <a:lnTo>
                  <a:pt x="189" y="6"/>
                </a:lnTo>
                <a:lnTo>
                  <a:pt x="187" y="8"/>
                </a:lnTo>
                <a:lnTo>
                  <a:pt x="187" y="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3D221AF2-2545-4FE4-9070-DBE0B190FCA5}"/>
              </a:ext>
            </a:extLst>
          </p:cNvPr>
          <p:cNvSpPr>
            <a:spLocks noEditPoints="1"/>
          </p:cNvSpPr>
          <p:nvPr/>
        </p:nvSpPr>
        <p:spPr bwMode="auto">
          <a:xfrm>
            <a:off x="8239292" y="839275"/>
            <a:ext cx="754413" cy="1600692"/>
          </a:xfrm>
          <a:custGeom>
            <a:avLst/>
            <a:gdLst>
              <a:gd name="T0" fmla="*/ 241 w 542"/>
              <a:gd name="T1" fmla="*/ 208 h 1150"/>
              <a:gd name="T2" fmla="*/ 195 w 542"/>
              <a:gd name="T3" fmla="*/ 237 h 1150"/>
              <a:gd name="T4" fmla="*/ 182 w 542"/>
              <a:gd name="T5" fmla="*/ 279 h 1150"/>
              <a:gd name="T6" fmla="*/ 162 w 542"/>
              <a:gd name="T7" fmla="*/ 291 h 1150"/>
              <a:gd name="T8" fmla="*/ 135 w 542"/>
              <a:gd name="T9" fmla="*/ 350 h 1150"/>
              <a:gd name="T10" fmla="*/ 133 w 542"/>
              <a:gd name="T11" fmla="*/ 415 h 1150"/>
              <a:gd name="T12" fmla="*/ 123 w 542"/>
              <a:gd name="T13" fmla="*/ 479 h 1150"/>
              <a:gd name="T14" fmla="*/ 141 w 542"/>
              <a:gd name="T15" fmla="*/ 567 h 1150"/>
              <a:gd name="T16" fmla="*/ 112 w 542"/>
              <a:gd name="T17" fmla="*/ 621 h 1150"/>
              <a:gd name="T18" fmla="*/ 126 w 542"/>
              <a:gd name="T19" fmla="*/ 756 h 1150"/>
              <a:gd name="T20" fmla="*/ 153 w 542"/>
              <a:gd name="T21" fmla="*/ 874 h 1150"/>
              <a:gd name="T22" fmla="*/ 123 w 542"/>
              <a:gd name="T23" fmla="*/ 913 h 1150"/>
              <a:gd name="T24" fmla="*/ 26 w 542"/>
              <a:gd name="T25" fmla="*/ 999 h 1150"/>
              <a:gd name="T26" fmla="*/ 0 w 542"/>
              <a:gd name="T27" fmla="*/ 1023 h 1150"/>
              <a:gd name="T28" fmla="*/ 39 w 542"/>
              <a:gd name="T29" fmla="*/ 1086 h 1150"/>
              <a:gd name="T30" fmla="*/ 100 w 542"/>
              <a:gd name="T31" fmla="*/ 1130 h 1150"/>
              <a:gd name="T32" fmla="*/ 99 w 542"/>
              <a:gd name="T33" fmla="*/ 1094 h 1150"/>
              <a:gd name="T34" fmla="*/ 85 w 542"/>
              <a:gd name="T35" fmla="*/ 1037 h 1150"/>
              <a:gd name="T36" fmla="*/ 120 w 542"/>
              <a:gd name="T37" fmla="*/ 998 h 1150"/>
              <a:gd name="T38" fmla="*/ 141 w 542"/>
              <a:gd name="T39" fmla="*/ 1099 h 1150"/>
              <a:gd name="T40" fmla="*/ 167 w 542"/>
              <a:gd name="T41" fmla="*/ 1122 h 1150"/>
              <a:gd name="T42" fmla="*/ 179 w 542"/>
              <a:gd name="T43" fmla="*/ 1144 h 1150"/>
              <a:gd name="T44" fmla="*/ 310 w 542"/>
              <a:gd name="T45" fmla="*/ 1136 h 1150"/>
              <a:gd name="T46" fmla="*/ 318 w 542"/>
              <a:gd name="T47" fmla="*/ 1115 h 1150"/>
              <a:gd name="T48" fmla="*/ 239 w 542"/>
              <a:gd name="T49" fmla="*/ 1093 h 1150"/>
              <a:gd name="T50" fmla="*/ 221 w 542"/>
              <a:gd name="T51" fmla="*/ 988 h 1150"/>
              <a:gd name="T52" fmla="*/ 247 w 542"/>
              <a:gd name="T53" fmla="*/ 974 h 1150"/>
              <a:gd name="T54" fmla="*/ 278 w 542"/>
              <a:gd name="T55" fmla="*/ 986 h 1150"/>
              <a:gd name="T56" fmla="*/ 383 w 542"/>
              <a:gd name="T57" fmla="*/ 1000 h 1150"/>
              <a:gd name="T58" fmla="*/ 405 w 542"/>
              <a:gd name="T59" fmla="*/ 1035 h 1150"/>
              <a:gd name="T60" fmla="*/ 400 w 542"/>
              <a:gd name="T61" fmla="*/ 1112 h 1150"/>
              <a:gd name="T62" fmla="*/ 399 w 542"/>
              <a:gd name="T63" fmla="*/ 1146 h 1150"/>
              <a:gd name="T64" fmla="*/ 492 w 542"/>
              <a:gd name="T65" fmla="*/ 1146 h 1150"/>
              <a:gd name="T66" fmla="*/ 542 w 542"/>
              <a:gd name="T67" fmla="*/ 1138 h 1150"/>
              <a:gd name="T68" fmla="*/ 500 w 542"/>
              <a:gd name="T69" fmla="*/ 1104 h 1150"/>
              <a:gd name="T70" fmla="*/ 458 w 542"/>
              <a:gd name="T71" fmla="*/ 1069 h 1150"/>
              <a:gd name="T72" fmla="*/ 469 w 542"/>
              <a:gd name="T73" fmla="*/ 1029 h 1150"/>
              <a:gd name="T74" fmla="*/ 484 w 542"/>
              <a:gd name="T75" fmla="*/ 943 h 1150"/>
              <a:gd name="T76" fmla="*/ 498 w 542"/>
              <a:gd name="T77" fmla="*/ 880 h 1150"/>
              <a:gd name="T78" fmla="*/ 498 w 542"/>
              <a:gd name="T79" fmla="*/ 763 h 1150"/>
              <a:gd name="T80" fmla="*/ 482 w 542"/>
              <a:gd name="T81" fmla="*/ 645 h 1150"/>
              <a:gd name="T82" fmla="*/ 513 w 542"/>
              <a:gd name="T83" fmla="*/ 460 h 1150"/>
              <a:gd name="T84" fmla="*/ 465 w 542"/>
              <a:gd name="T85" fmla="*/ 281 h 1150"/>
              <a:gd name="T86" fmla="*/ 439 w 542"/>
              <a:gd name="T87" fmla="*/ 174 h 1150"/>
              <a:gd name="T88" fmla="*/ 471 w 542"/>
              <a:gd name="T89" fmla="*/ 121 h 1150"/>
              <a:gd name="T90" fmla="*/ 463 w 542"/>
              <a:gd name="T91" fmla="*/ 54 h 1150"/>
              <a:gd name="T92" fmla="*/ 446 w 542"/>
              <a:gd name="T93" fmla="*/ 11 h 1150"/>
              <a:gd name="T94" fmla="*/ 405 w 542"/>
              <a:gd name="T95" fmla="*/ 1 h 1150"/>
              <a:gd name="T96" fmla="*/ 353 w 542"/>
              <a:gd name="T97" fmla="*/ 11 h 1150"/>
              <a:gd name="T98" fmla="*/ 323 w 542"/>
              <a:gd name="T99" fmla="*/ 44 h 1150"/>
              <a:gd name="T100" fmla="*/ 299 w 542"/>
              <a:gd name="T101" fmla="*/ 103 h 1150"/>
              <a:gd name="T102" fmla="*/ 310 w 542"/>
              <a:gd name="T103" fmla="*/ 153 h 1150"/>
              <a:gd name="T104" fmla="*/ 283 w 542"/>
              <a:gd name="T105" fmla="*/ 697 h 1150"/>
              <a:gd name="T106" fmla="*/ 328 w 542"/>
              <a:gd name="T107" fmla="*/ 809 h 1150"/>
              <a:gd name="T108" fmla="*/ 286 w 542"/>
              <a:gd name="T109" fmla="*/ 864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2" h="1150">
                <a:moveTo>
                  <a:pt x="294" y="223"/>
                </a:moveTo>
                <a:lnTo>
                  <a:pt x="294" y="223"/>
                </a:lnTo>
                <a:lnTo>
                  <a:pt x="288" y="219"/>
                </a:lnTo>
                <a:lnTo>
                  <a:pt x="274" y="213"/>
                </a:lnTo>
                <a:lnTo>
                  <a:pt x="263" y="210"/>
                </a:lnTo>
                <a:lnTo>
                  <a:pt x="253" y="208"/>
                </a:lnTo>
                <a:lnTo>
                  <a:pt x="241" y="208"/>
                </a:lnTo>
                <a:lnTo>
                  <a:pt x="230" y="210"/>
                </a:lnTo>
                <a:lnTo>
                  <a:pt x="230" y="210"/>
                </a:lnTo>
                <a:lnTo>
                  <a:pt x="221" y="214"/>
                </a:lnTo>
                <a:lnTo>
                  <a:pt x="213" y="219"/>
                </a:lnTo>
                <a:lnTo>
                  <a:pt x="206" y="224"/>
                </a:lnTo>
                <a:lnTo>
                  <a:pt x="200" y="231"/>
                </a:lnTo>
                <a:lnTo>
                  <a:pt x="195" y="237"/>
                </a:lnTo>
                <a:lnTo>
                  <a:pt x="192" y="243"/>
                </a:lnTo>
                <a:lnTo>
                  <a:pt x="186" y="255"/>
                </a:lnTo>
                <a:lnTo>
                  <a:pt x="186" y="255"/>
                </a:lnTo>
                <a:lnTo>
                  <a:pt x="183" y="260"/>
                </a:lnTo>
                <a:lnTo>
                  <a:pt x="182" y="265"/>
                </a:lnTo>
                <a:lnTo>
                  <a:pt x="182" y="273"/>
                </a:lnTo>
                <a:lnTo>
                  <a:pt x="182" y="279"/>
                </a:lnTo>
                <a:lnTo>
                  <a:pt x="181" y="284"/>
                </a:lnTo>
                <a:lnTo>
                  <a:pt x="181" y="284"/>
                </a:lnTo>
                <a:lnTo>
                  <a:pt x="179" y="287"/>
                </a:lnTo>
                <a:lnTo>
                  <a:pt x="176" y="289"/>
                </a:lnTo>
                <a:lnTo>
                  <a:pt x="171" y="290"/>
                </a:lnTo>
                <a:lnTo>
                  <a:pt x="162" y="291"/>
                </a:lnTo>
                <a:lnTo>
                  <a:pt x="162" y="291"/>
                </a:lnTo>
                <a:lnTo>
                  <a:pt x="159" y="293"/>
                </a:lnTo>
                <a:lnTo>
                  <a:pt x="157" y="295"/>
                </a:lnTo>
                <a:lnTo>
                  <a:pt x="151" y="302"/>
                </a:lnTo>
                <a:lnTo>
                  <a:pt x="146" y="312"/>
                </a:lnTo>
                <a:lnTo>
                  <a:pt x="142" y="325"/>
                </a:lnTo>
                <a:lnTo>
                  <a:pt x="138" y="337"/>
                </a:lnTo>
                <a:lnTo>
                  <a:pt x="135" y="350"/>
                </a:lnTo>
                <a:lnTo>
                  <a:pt x="134" y="360"/>
                </a:lnTo>
                <a:lnTo>
                  <a:pt x="133" y="369"/>
                </a:lnTo>
                <a:lnTo>
                  <a:pt x="133" y="369"/>
                </a:lnTo>
                <a:lnTo>
                  <a:pt x="135" y="394"/>
                </a:lnTo>
                <a:lnTo>
                  <a:pt x="136" y="406"/>
                </a:lnTo>
                <a:lnTo>
                  <a:pt x="135" y="411"/>
                </a:lnTo>
                <a:lnTo>
                  <a:pt x="133" y="415"/>
                </a:lnTo>
                <a:lnTo>
                  <a:pt x="133" y="415"/>
                </a:lnTo>
                <a:lnTo>
                  <a:pt x="128" y="429"/>
                </a:lnTo>
                <a:lnTo>
                  <a:pt x="124" y="448"/>
                </a:lnTo>
                <a:lnTo>
                  <a:pt x="121" y="466"/>
                </a:lnTo>
                <a:lnTo>
                  <a:pt x="122" y="473"/>
                </a:lnTo>
                <a:lnTo>
                  <a:pt x="123" y="479"/>
                </a:lnTo>
                <a:lnTo>
                  <a:pt x="123" y="479"/>
                </a:lnTo>
                <a:lnTo>
                  <a:pt x="132" y="500"/>
                </a:lnTo>
                <a:lnTo>
                  <a:pt x="136" y="513"/>
                </a:lnTo>
                <a:lnTo>
                  <a:pt x="146" y="506"/>
                </a:lnTo>
                <a:lnTo>
                  <a:pt x="152" y="513"/>
                </a:lnTo>
                <a:lnTo>
                  <a:pt x="152" y="513"/>
                </a:lnTo>
                <a:lnTo>
                  <a:pt x="146" y="545"/>
                </a:lnTo>
                <a:lnTo>
                  <a:pt x="141" y="567"/>
                </a:lnTo>
                <a:lnTo>
                  <a:pt x="139" y="577"/>
                </a:lnTo>
                <a:lnTo>
                  <a:pt x="139" y="577"/>
                </a:lnTo>
                <a:lnTo>
                  <a:pt x="135" y="579"/>
                </a:lnTo>
                <a:lnTo>
                  <a:pt x="128" y="589"/>
                </a:lnTo>
                <a:lnTo>
                  <a:pt x="120" y="603"/>
                </a:lnTo>
                <a:lnTo>
                  <a:pt x="116" y="612"/>
                </a:lnTo>
                <a:lnTo>
                  <a:pt x="112" y="621"/>
                </a:lnTo>
                <a:lnTo>
                  <a:pt x="112" y="621"/>
                </a:lnTo>
                <a:lnTo>
                  <a:pt x="110" y="633"/>
                </a:lnTo>
                <a:lnTo>
                  <a:pt x="110" y="650"/>
                </a:lnTo>
                <a:lnTo>
                  <a:pt x="111" y="668"/>
                </a:lnTo>
                <a:lnTo>
                  <a:pt x="114" y="689"/>
                </a:lnTo>
                <a:lnTo>
                  <a:pt x="120" y="727"/>
                </a:lnTo>
                <a:lnTo>
                  <a:pt x="126" y="756"/>
                </a:lnTo>
                <a:lnTo>
                  <a:pt x="126" y="756"/>
                </a:lnTo>
                <a:lnTo>
                  <a:pt x="133" y="785"/>
                </a:lnTo>
                <a:lnTo>
                  <a:pt x="144" y="823"/>
                </a:lnTo>
                <a:lnTo>
                  <a:pt x="148" y="842"/>
                </a:lnTo>
                <a:lnTo>
                  <a:pt x="152" y="857"/>
                </a:lnTo>
                <a:lnTo>
                  <a:pt x="153" y="870"/>
                </a:lnTo>
                <a:lnTo>
                  <a:pt x="153" y="874"/>
                </a:lnTo>
                <a:lnTo>
                  <a:pt x="152" y="878"/>
                </a:lnTo>
                <a:lnTo>
                  <a:pt x="152" y="878"/>
                </a:lnTo>
                <a:lnTo>
                  <a:pt x="135" y="896"/>
                </a:lnTo>
                <a:lnTo>
                  <a:pt x="127" y="904"/>
                </a:lnTo>
                <a:lnTo>
                  <a:pt x="123" y="909"/>
                </a:lnTo>
                <a:lnTo>
                  <a:pt x="123" y="909"/>
                </a:lnTo>
                <a:lnTo>
                  <a:pt x="123" y="913"/>
                </a:lnTo>
                <a:lnTo>
                  <a:pt x="123" y="920"/>
                </a:lnTo>
                <a:lnTo>
                  <a:pt x="126" y="927"/>
                </a:lnTo>
                <a:lnTo>
                  <a:pt x="44" y="996"/>
                </a:lnTo>
                <a:lnTo>
                  <a:pt x="44" y="996"/>
                </a:lnTo>
                <a:lnTo>
                  <a:pt x="35" y="996"/>
                </a:lnTo>
                <a:lnTo>
                  <a:pt x="29" y="997"/>
                </a:lnTo>
                <a:lnTo>
                  <a:pt x="26" y="999"/>
                </a:lnTo>
                <a:lnTo>
                  <a:pt x="22" y="1002"/>
                </a:lnTo>
                <a:lnTo>
                  <a:pt x="22" y="1002"/>
                </a:lnTo>
                <a:lnTo>
                  <a:pt x="15" y="1006"/>
                </a:lnTo>
                <a:lnTo>
                  <a:pt x="8" y="1012"/>
                </a:lnTo>
                <a:lnTo>
                  <a:pt x="4" y="1015"/>
                </a:lnTo>
                <a:lnTo>
                  <a:pt x="2" y="1018"/>
                </a:lnTo>
                <a:lnTo>
                  <a:pt x="0" y="1023"/>
                </a:lnTo>
                <a:lnTo>
                  <a:pt x="2" y="1027"/>
                </a:lnTo>
                <a:lnTo>
                  <a:pt x="2" y="1027"/>
                </a:lnTo>
                <a:lnTo>
                  <a:pt x="9" y="1040"/>
                </a:lnTo>
                <a:lnTo>
                  <a:pt x="20" y="1056"/>
                </a:lnTo>
                <a:lnTo>
                  <a:pt x="31" y="1071"/>
                </a:lnTo>
                <a:lnTo>
                  <a:pt x="39" y="1086"/>
                </a:lnTo>
                <a:lnTo>
                  <a:pt x="39" y="1086"/>
                </a:lnTo>
                <a:lnTo>
                  <a:pt x="44" y="1092"/>
                </a:lnTo>
                <a:lnTo>
                  <a:pt x="51" y="1100"/>
                </a:lnTo>
                <a:lnTo>
                  <a:pt x="62" y="1109"/>
                </a:lnTo>
                <a:lnTo>
                  <a:pt x="73" y="1116"/>
                </a:lnTo>
                <a:lnTo>
                  <a:pt x="83" y="1123"/>
                </a:lnTo>
                <a:lnTo>
                  <a:pt x="93" y="1128"/>
                </a:lnTo>
                <a:lnTo>
                  <a:pt x="100" y="1130"/>
                </a:lnTo>
                <a:lnTo>
                  <a:pt x="103" y="1130"/>
                </a:lnTo>
                <a:lnTo>
                  <a:pt x="104" y="1130"/>
                </a:lnTo>
                <a:lnTo>
                  <a:pt x="104" y="1130"/>
                </a:lnTo>
                <a:lnTo>
                  <a:pt x="105" y="1127"/>
                </a:lnTo>
                <a:lnTo>
                  <a:pt x="105" y="1122"/>
                </a:lnTo>
                <a:lnTo>
                  <a:pt x="104" y="1109"/>
                </a:lnTo>
                <a:lnTo>
                  <a:pt x="99" y="1094"/>
                </a:lnTo>
                <a:lnTo>
                  <a:pt x="94" y="1080"/>
                </a:lnTo>
                <a:lnTo>
                  <a:pt x="94" y="1080"/>
                </a:lnTo>
                <a:lnTo>
                  <a:pt x="88" y="1067"/>
                </a:lnTo>
                <a:lnTo>
                  <a:pt x="86" y="1055"/>
                </a:lnTo>
                <a:lnTo>
                  <a:pt x="83" y="1040"/>
                </a:lnTo>
                <a:lnTo>
                  <a:pt x="83" y="1040"/>
                </a:lnTo>
                <a:lnTo>
                  <a:pt x="85" y="1037"/>
                </a:lnTo>
                <a:lnTo>
                  <a:pt x="87" y="1028"/>
                </a:lnTo>
                <a:lnTo>
                  <a:pt x="93" y="1017"/>
                </a:lnTo>
                <a:lnTo>
                  <a:pt x="97" y="1012"/>
                </a:lnTo>
                <a:lnTo>
                  <a:pt x="102" y="1009"/>
                </a:lnTo>
                <a:lnTo>
                  <a:pt x="102" y="1009"/>
                </a:lnTo>
                <a:lnTo>
                  <a:pt x="116" y="1000"/>
                </a:lnTo>
                <a:lnTo>
                  <a:pt x="120" y="998"/>
                </a:lnTo>
                <a:lnTo>
                  <a:pt x="120" y="998"/>
                </a:lnTo>
                <a:lnTo>
                  <a:pt x="122" y="1010"/>
                </a:lnTo>
                <a:lnTo>
                  <a:pt x="126" y="1039"/>
                </a:lnTo>
                <a:lnTo>
                  <a:pt x="133" y="1071"/>
                </a:lnTo>
                <a:lnTo>
                  <a:pt x="136" y="1087"/>
                </a:lnTo>
                <a:lnTo>
                  <a:pt x="141" y="1099"/>
                </a:lnTo>
                <a:lnTo>
                  <a:pt x="141" y="1099"/>
                </a:lnTo>
                <a:lnTo>
                  <a:pt x="153" y="1126"/>
                </a:lnTo>
                <a:lnTo>
                  <a:pt x="157" y="1130"/>
                </a:lnTo>
                <a:lnTo>
                  <a:pt x="158" y="1130"/>
                </a:lnTo>
                <a:lnTo>
                  <a:pt x="159" y="1130"/>
                </a:lnTo>
                <a:lnTo>
                  <a:pt x="159" y="1130"/>
                </a:lnTo>
                <a:lnTo>
                  <a:pt x="163" y="1127"/>
                </a:lnTo>
                <a:lnTo>
                  <a:pt x="167" y="1122"/>
                </a:lnTo>
                <a:lnTo>
                  <a:pt x="170" y="1117"/>
                </a:lnTo>
                <a:lnTo>
                  <a:pt x="170" y="1117"/>
                </a:lnTo>
                <a:lnTo>
                  <a:pt x="170" y="1121"/>
                </a:lnTo>
                <a:lnTo>
                  <a:pt x="171" y="1130"/>
                </a:lnTo>
                <a:lnTo>
                  <a:pt x="174" y="1139"/>
                </a:lnTo>
                <a:lnTo>
                  <a:pt x="175" y="1142"/>
                </a:lnTo>
                <a:lnTo>
                  <a:pt x="179" y="1144"/>
                </a:lnTo>
                <a:lnTo>
                  <a:pt x="179" y="1144"/>
                </a:lnTo>
                <a:lnTo>
                  <a:pt x="236" y="1140"/>
                </a:lnTo>
                <a:lnTo>
                  <a:pt x="275" y="1139"/>
                </a:lnTo>
                <a:lnTo>
                  <a:pt x="299" y="1138"/>
                </a:lnTo>
                <a:lnTo>
                  <a:pt x="299" y="1138"/>
                </a:lnTo>
                <a:lnTo>
                  <a:pt x="305" y="1138"/>
                </a:lnTo>
                <a:lnTo>
                  <a:pt x="310" y="1136"/>
                </a:lnTo>
                <a:lnTo>
                  <a:pt x="315" y="1133"/>
                </a:lnTo>
                <a:lnTo>
                  <a:pt x="319" y="1130"/>
                </a:lnTo>
                <a:lnTo>
                  <a:pt x="322" y="1126"/>
                </a:lnTo>
                <a:lnTo>
                  <a:pt x="323" y="1122"/>
                </a:lnTo>
                <a:lnTo>
                  <a:pt x="322" y="1118"/>
                </a:lnTo>
                <a:lnTo>
                  <a:pt x="318" y="1115"/>
                </a:lnTo>
                <a:lnTo>
                  <a:pt x="318" y="1115"/>
                </a:lnTo>
                <a:lnTo>
                  <a:pt x="309" y="1109"/>
                </a:lnTo>
                <a:lnTo>
                  <a:pt x="299" y="1106"/>
                </a:lnTo>
                <a:lnTo>
                  <a:pt x="272" y="1101"/>
                </a:lnTo>
                <a:lnTo>
                  <a:pt x="272" y="1101"/>
                </a:lnTo>
                <a:lnTo>
                  <a:pt x="247" y="1095"/>
                </a:lnTo>
                <a:lnTo>
                  <a:pt x="239" y="1093"/>
                </a:lnTo>
                <a:lnTo>
                  <a:pt x="239" y="1093"/>
                </a:lnTo>
                <a:lnTo>
                  <a:pt x="234" y="1074"/>
                </a:lnTo>
                <a:lnTo>
                  <a:pt x="226" y="1040"/>
                </a:lnTo>
                <a:lnTo>
                  <a:pt x="226" y="1040"/>
                </a:lnTo>
                <a:lnTo>
                  <a:pt x="223" y="1033"/>
                </a:lnTo>
                <a:lnTo>
                  <a:pt x="222" y="1024"/>
                </a:lnTo>
                <a:lnTo>
                  <a:pt x="221" y="1008"/>
                </a:lnTo>
                <a:lnTo>
                  <a:pt x="221" y="988"/>
                </a:lnTo>
                <a:lnTo>
                  <a:pt x="221" y="988"/>
                </a:lnTo>
                <a:lnTo>
                  <a:pt x="232" y="978"/>
                </a:lnTo>
                <a:lnTo>
                  <a:pt x="240" y="972"/>
                </a:lnTo>
                <a:lnTo>
                  <a:pt x="242" y="969"/>
                </a:lnTo>
                <a:lnTo>
                  <a:pt x="244" y="969"/>
                </a:lnTo>
                <a:lnTo>
                  <a:pt x="244" y="969"/>
                </a:lnTo>
                <a:lnTo>
                  <a:pt x="247" y="974"/>
                </a:lnTo>
                <a:lnTo>
                  <a:pt x="253" y="982"/>
                </a:lnTo>
                <a:lnTo>
                  <a:pt x="258" y="986"/>
                </a:lnTo>
                <a:lnTo>
                  <a:pt x="262" y="990"/>
                </a:lnTo>
                <a:lnTo>
                  <a:pt x="266" y="991"/>
                </a:lnTo>
                <a:lnTo>
                  <a:pt x="270" y="991"/>
                </a:lnTo>
                <a:lnTo>
                  <a:pt x="270" y="991"/>
                </a:lnTo>
                <a:lnTo>
                  <a:pt x="278" y="986"/>
                </a:lnTo>
                <a:lnTo>
                  <a:pt x="293" y="975"/>
                </a:lnTo>
                <a:lnTo>
                  <a:pt x="333" y="945"/>
                </a:lnTo>
                <a:lnTo>
                  <a:pt x="387" y="903"/>
                </a:lnTo>
                <a:lnTo>
                  <a:pt x="387" y="903"/>
                </a:lnTo>
                <a:lnTo>
                  <a:pt x="383" y="951"/>
                </a:lnTo>
                <a:lnTo>
                  <a:pt x="383" y="986"/>
                </a:lnTo>
                <a:lnTo>
                  <a:pt x="383" y="1000"/>
                </a:lnTo>
                <a:lnTo>
                  <a:pt x="383" y="1009"/>
                </a:lnTo>
                <a:lnTo>
                  <a:pt x="383" y="1009"/>
                </a:lnTo>
                <a:lnTo>
                  <a:pt x="387" y="1018"/>
                </a:lnTo>
                <a:lnTo>
                  <a:pt x="392" y="1027"/>
                </a:lnTo>
                <a:lnTo>
                  <a:pt x="396" y="1033"/>
                </a:lnTo>
                <a:lnTo>
                  <a:pt x="405" y="1035"/>
                </a:lnTo>
                <a:lnTo>
                  <a:pt x="405" y="1035"/>
                </a:lnTo>
                <a:lnTo>
                  <a:pt x="408" y="1061"/>
                </a:lnTo>
                <a:lnTo>
                  <a:pt x="411" y="1079"/>
                </a:lnTo>
                <a:lnTo>
                  <a:pt x="411" y="1086"/>
                </a:lnTo>
                <a:lnTo>
                  <a:pt x="410" y="1091"/>
                </a:lnTo>
                <a:lnTo>
                  <a:pt x="410" y="1091"/>
                </a:lnTo>
                <a:lnTo>
                  <a:pt x="405" y="1101"/>
                </a:lnTo>
                <a:lnTo>
                  <a:pt x="400" y="1112"/>
                </a:lnTo>
                <a:lnTo>
                  <a:pt x="400" y="1112"/>
                </a:lnTo>
                <a:lnTo>
                  <a:pt x="395" y="1118"/>
                </a:lnTo>
                <a:lnTo>
                  <a:pt x="394" y="1128"/>
                </a:lnTo>
                <a:lnTo>
                  <a:pt x="394" y="1128"/>
                </a:lnTo>
                <a:lnTo>
                  <a:pt x="394" y="1134"/>
                </a:lnTo>
                <a:lnTo>
                  <a:pt x="396" y="1140"/>
                </a:lnTo>
                <a:lnTo>
                  <a:pt x="399" y="1146"/>
                </a:lnTo>
                <a:lnTo>
                  <a:pt x="402" y="1148"/>
                </a:lnTo>
                <a:lnTo>
                  <a:pt x="402" y="1148"/>
                </a:lnTo>
                <a:lnTo>
                  <a:pt x="406" y="1150"/>
                </a:lnTo>
                <a:lnTo>
                  <a:pt x="416" y="1150"/>
                </a:lnTo>
                <a:lnTo>
                  <a:pt x="442" y="1148"/>
                </a:lnTo>
                <a:lnTo>
                  <a:pt x="492" y="1146"/>
                </a:lnTo>
                <a:lnTo>
                  <a:pt x="492" y="1146"/>
                </a:lnTo>
                <a:lnTo>
                  <a:pt x="524" y="1145"/>
                </a:lnTo>
                <a:lnTo>
                  <a:pt x="532" y="1144"/>
                </a:lnTo>
                <a:lnTo>
                  <a:pt x="538" y="1142"/>
                </a:lnTo>
                <a:lnTo>
                  <a:pt x="542" y="1141"/>
                </a:lnTo>
                <a:lnTo>
                  <a:pt x="542" y="1140"/>
                </a:lnTo>
                <a:lnTo>
                  <a:pt x="542" y="1138"/>
                </a:lnTo>
                <a:lnTo>
                  <a:pt x="542" y="1138"/>
                </a:lnTo>
                <a:lnTo>
                  <a:pt x="537" y="1132"/>
                </a:lnTo>
                <a:lnTo>
                  <a:pt x="531" y="1123"/>
                </a:lnTo>
                <a:lnTo>
                  <a:pt x="523" y="1116"/>
                </a:lnTo>
                <a:lnTo>
                  <a:pt x="513" y="1109"/>
                </a:lnTo>
                <a:lnTo>
                  <a:pt x="513" y="1109"/>
                </a:lnTo>
                <a:lnTo>
                  <a:pt x="507" y="1106"/>
                </a:lnTo>
                <a:lnTo>
                  <a:pt x="500" y="1104"/>
                </a:lnTo>
                <a:lnTo>
                  <a:pt x="486" y="1100"/>
                </a:lnTo>
                <a:lnTo>
                  <a:pt x="471" y="1099"/>
                </a:lnTo>
                <a:lnTo>
                  <a:pt x="471" y="1099"/>
                </a:lnTo>
                <a:lnTo>
                  <a:pt x="465" y="1088"/>
                </a:lnTo>
                <a:lnTo>
                  <a:pt x="460" y="1080"/>
                </a:lnTo>
                <a:lnTo>
                  <a:pt x="459" y="1075"/>
                </a:lnTo>
                <a:lnTo>
                  <a:pt x="458" y="1069"/>
                </a:lnTo>
                <a:lnTo>
                  <a:pt x="458" y="1069"/>
                </a:lnTo>
                <a:lnTo>
                  <a:pt x="457" y="1059"/>
                </a:lnTo>
                <a:lnTo>
                  <a:pt x="457" y="1047"/>
                </a:lnTo>
                <a:lnTo>
                  <a:pt x="458" y="1035"/>
                </a:lnTo>
                <a:lnTo>
                  <a:pt x="458" y="1035"/>
                </a:lnTo>
                <a:lnTo>
                  <a:pt x="464" y="1033"/>
                </a:lnTo>
                <a:lnTo>
                  <a:pt x="469" y="1029"/>
                </a:lnTo>
                <a:lnTo>
                  <a:pt x="470" y="1028"/>
                </a:lnTo>
                <a:lnTo>
                  <a:pt x="471" y="1027"/>
                </a:lnTo>
                <a:lnTo>
                  <a:pt x="471" y="1027"/>
                </a:lnTo>
                <a:lnTo>
                  <a:pt x="472" y="1014"/>
                </a:lnTo>
                <a:lnTo>
                  <a:pt x="476" y="986"/>
                </a:lnTo>
                <a:lnTo>
                  <a:pt x="481" y="956"/>
                </a:lnTo>
                <a:lnTo>
                  <a:pt x="484" y="943"/>
                </a:lnTo>
                <a:lnTo>
                  <a:pt x="487" y="935"/>
                </a:lnTo>
                <a:lnTo>
                  <a:pt x="487" y="935"/>
                </a:lnTo>
                <a:lnTo>
                  <a:pt x="492" y="922"/>
                </a:lnTo>
                <a:lnTo>
                  <a:pt x="496" y="908"/>
                </a:lnTo>
                <a:lnTo>
                  <a:pt x="498" y="892"/>
                </a:lnTo>
                <a:lnTo>
                  <a:pt x="498" y="886"/>
                </a:lnTo>
                <a:lnTo>
                  <a:pt x="498" y="880"/>
                </a:lnTo>
                <a:lnTo>
                  <a:pt x="498" y="880"/>
                </a:lnTo>
                <a:lnTo>
                  <a:pt x="496" y="872"/>
                </a:lnTo>
                <a:lnTo>
                  <a:pt x="496" y="858"/>
                </a:lnTo>
                <a:lnTo>
                  <a:pt x="499" y="821"/>
                </a:lnTo>
                <a:lnTo>
                  <a:pt x="500" y="801"/>
                </a:lnTo>
                <a:lnTo>
                  <a:pt x="499" y="781"/>
                </a:lnTo>
                <a:lnTo>
                  <a:pt x="498" y="763"/>
                </a:lnTo>
                <a:lnTo>
                  <a:pt x="496" y="755"/>
                </a:lnTo>
                <a:lnTo>
                  <a:pt x="494" y="748"/>
                </a:lnTo>
                <a:lnTo>
                  <a:pt x="494" y="748"/>
                </a:lnTo>
                <a:lnTo>
                  <a:pt x="490" y="730"/>
                </a:lnTo>
                <a:lnTo>
                  <a:pt x="487" y="706"/>
                </a:lnTo>
                <a:lnTo>
                  <a:pt x="484" y="675"/>
                </a:lnTo>
                <a:lnTo>
                  <a:pt x="482" y="645"/>
                </a:lnTo>
                <a:lnTo>
                  <a:pt x="479" y="591"/>
                </a:lnTo>
                <a:lnTo>
                  <a:pt x="478" y="568"/>
                </a:lnTo>
                <a:lnTo>
                  <a:pt x="478" y="568"/>
                </a:lnTo>
                <a:lnTo>
                  <a:pt x="496" y="520"/>
                </a:lnTo>
                <a:lnTo>
                  <a:pt x="508" y="484"/>
                </a:lnTo>
                <a:lnTo>
                  <a:pt x="512" y="470"/>
                </a:lnTo>
                <a:lnTo>
                  <a:pt x="513" y="460"/>
                </a:lnTo>
                <a:lnTo>
                  <a:pt x="513" y="460"/>
                </a:lnTo>
                <a:lnTo>
                  <a:pt x="511" y="449"/>
                </a:lnTo>
                <a:lnTo>
                  <a:pt x="506" y="430"/>
                </a:lnTo>
                <a:lnTo>
                  <a:pt x="493" y="376"/>
                </a:lnTo>
                <a:lnTo>
                  <a:pt x="477" y="319"/>
                </a:lnTo>
                <a:lnTo>
                  <a:pt x="465" y="281"/>
                </a:lnTo>
                <a:lnTo>
                  <a:pt x="465" y="281"/>
                </a:lnTo>
                <a:lnTo>
                  <a:pt x="454" y="255"/>
                </a:lnTo>
                <a:lnTo>
                  <a:pt x="442" y="228"/>
                </a:lnTo>
                <a:lnTo>
                  <a:pt x="425" y="196"/>
                </a:lnTo>
                <a:lnTo>
                  <a:pt x="425" y="196"/>
                </a:lnTo>
                <a:lnTo>
                  <a:pt x="433" y="186"/>
                </a:lnTo>
                <a:lnTo>
                  <a:pt x="437" y="178"/>
                </a:lnTo>
                <a:lnTo>
                  <a:pt x="439" y="174"/>
                </a:lnTo>
                <a:lnTo>
                  <a:pt x="439" y="174"/>
                </a:lnTo>
                <a:lnTo>
                  <a:pt x="443" y="169"/>
                </a:lnTo>
                <a:lnTo>
                  <a:pt x="452" y="158"/>
                </a:lnTo>
                <a:lnTo>
                  <a:pt x="458" y="151"/>
                </a:lnTo>
                <a:lnTo>
                  <a:pt x="463" y="142"/>
                </a:lnTo>
                <a:lnTo>
                  <a:pt x="467" y="133"/>
                </a:lnTo>
                <a:lnTo>
                  <a:pt x="471" y="121"/>
                </a:lnTo>
                <a:lnTo>
                  <a:pt x="471" y="121"/>
                </a:lnTo>
                <a:lnTo>
                  <a:pt x="472" y="109"/>
                </a:lnTo>
                <a:lnTo>
                  <a:pt x="472" y="97"/>
                </a:lnTo>
                <a:lnTo>
                  <a:pt x="471" y="84"/>
                </a:lnTo>
                <a:lnTo>
                  <a:pt x="469" y="75"/>
                </a:lnTo>
                <a:lnTo>
                  <a:pt x="465" y="60"/>
                </a:lnTo>
                <a:lnTo>
                  <a:pt x="463" y="54"/>
                </a:lnTo>
                <a:lnTo>
                  <a:pt x="463" y="54"/>
                </a:lnTo>
                <a:lnTo>
                  <a:pt x="459" y="39"/>
                </a:lnTo>
                <a:lnTo>
                  <a:pt x="455" y="25"/>
                </a:lnTo>
                <a:lnTo>
                  <a:pt x="453" y="19"/>
                </a:lnTo>
                <a:lnTo>
                  <a:pt x="449" y="15"/>
                </a:lnTo>
                <a:lnTo>
                  <a:pt x="449" y="15"/>
                </a:lnTo>
                <a:lnTo>
                  <a:pt x="446" y="11"/>
                </a:lnTo>
                <a:lnTo>
                  <a:pt x="441" y="9"/>
                </a:lnTo>
                <a:lnTo>
                  <a:pt x="430" y="4"/>
                </a:lnTo>
                <a:lnTo>
                  <a:pt x="424" y="1"/>
                </a:lnTo>
                <a:lnTo>
                  <a:pt x="417" y="1"/>
                </a:lnTo>
                <a:lnTo>
                  <a:pt x="411" y="0"/>
                </a:lnTo>
                <a:lnTo>
                  <a:pt x="405" y="1"/>
                </a:lnTo>
                <a:lnTo>
                  <a:pt x="405" y="1"/>
                </a:lnTo>
                <a:lnTo>
                  <a:pt x="394" y="5"/>
                </a:lnTo>
                <a:lnTo>
                  <a:pt x="386" y="7"/>
                </a:lnTo>
                <a:lnTo>
                  <a:pt x="378" y="10"/>
                </a:lnTo>
                <a:lnTo>
                  <a:pt x="370" y="10"/>
                </a:lnTo>
                <a:lnTo>
                  <a:pt x="370" y="10"/>
                </a:lnTo>
                <a:lnTo>
                  <a:pt x="362" y="10"/>
                </a:lnTo>
                <a:lnTo>
                  <a:pt x="353" y="11"/>
                </a:lnTo>
                <a:lnTo>
                  <a:pt x="346" y="12"/>
                </a:lnTo>
                <a:lnTo>
                  <a:pt x="341" y="15"/>
                </a:lnTo>
                <a:lnTo>
                  <a:pt x="341" y="15"/>
                </a:lnTo>
                <a:lnTo>
                  <a:pt x="337" y="19"/>
                </a:lnTo>
                <a:lnTo>
                  <a:pt x="333" y="28"/>
                </a:lnTo>
                <a:lnTo>
                  <a:pt x="323" y="44"/>
                </a:lnTo>
                <a:lnTo>
                  <a:pt x="323" y="44"/>
                </a:lnTo>
                <a:lnTo>
                  <a:pt x="311" y="66"/>
                </a:lnTo>
                <a:lnTo>
                  <a:pt x="303" y="86"/>
                </a:lnTo>
                <a:lnTo>
                  <a:pt x="303" y="86"/>
                </a:lnTo>
                <a:lnTo>
                  <a:pt x="301" y="88"/>
                </a:lnTo>
                <a:lnTo>
                  <a:pt x="301" y="88"/>
                </a:lnTo>
                <a:lnTo>
                  <a:pt x="299" y="103"/>
                </a:lnTo>
                <a:lnTo>
                  <a:pt x="299" y="103"/>
                </a:lnTo>
                <a:lnTo>
                  <a:pt x="299" y="109"/>
                </a:lnTo>
                <a:lnTo>
                  <a:pt x="299" y="116"/>
                </a:lnTo>
                <a:lnTo>
                  <a:pt x="303" y="129"/>
                </a:lnTo>
                <a:lnTo>
                  <a:pt x="306" y="141"/>
                </a:lnTo>
                <a:lnTo>
                  <a:pt x="307" y="147"/>
                </a:lnTo>
                <a:lnTo>
                  <a:pt x="307" y="147"/>
                </a:lnTo>
                <a:lnTo>
                  <a:pt x="310" y="153"/>
                </a:lnTo>
                <a:lnTo>
                  <a:pt x="313" y="161"/>
                </a:lnTo>
                <a:lnTo>
                  <a:pt x="321" y="174"/>
                </a:lnTo>
                <a:lnTo>
                  <a:pt x="331" y="192"/>
                </a:lnTo>
                <a:lnTo>
                  <a:pt x="294" y="223"/>
                </a:lnTo>
                <a:close/>
                <a:moveTo>
                  <a:pt x="276" y="679"/>
                </a:moveTo>
                <a:lnTo>
                  <a:pt x="276" y="679"/>
                </a:lnTo>
                <a:lnTo>
                  <a:pt x="283" y="697"/>
                </a:lnTo>
                <a:lnTo>
                  <a:pt x="303" y="736"/>
                </a:lnTo>
                <a:lnTo>
                  <a:pt x="312" y="758"/>
                </a:lnTo>
                <a:lnTo>
                  <a:pt x="321" y="779"/>
                </a:lnTo>
                <a:lnTo>
                  <a:pt x="327" y="797"/>
                </a:lnTo>
                <a:lnTo>
                  <a:pt x="328" y="804"/>
                </a:lnTo>
                <a:lnTo>
                  <a:pt x="328" y="809"/>
                </a:lnTo>
                <a:lnTo>
                  <a:pt x="328" y="809"/>
                </a:lnTo>
                <a:lnTo>
                  <a:pt x="327" y="816"/>
                </a:lnTo>
                <a:lnTo>
                  <a:pt x="323" y="826"/>
                </a:lnTo>
                <a:lnTo>
                  <a:pt x="317" y="834"/>
                </a:lnTo>
                <a:lnTo>
                  <a:pt x="310" y="843"/>
                </a:lnTo>
                <a:lnTo>
                  <a:pt x="297" y="856"/>
                </a:lnTo>
                <a:lnTo>
                  <a:pt x="286" y="864"/>
                </a:lnTo>
                <a:lnTo>
                  <a:pt x="286" y="864"/>
                </a:lnTo>
                <a:lnTo>
                  <a:pt x="247" y="887"/>
                </a:lnTo>
                <a:lnTo>
                  <a:pt x="247" y="887"/>
                </a:lnTo>
                <a:lnTo>
                  <a:pt x="257" y="772"/>
                </a:lnTo>
                <a:lnTo>
                  <a:pt x="257" y="772"/>
                </a:lnTo>
                <a:lnTo>
                  <a:pt x="268" y="690"/>
                </a:lnTo>
                <a:lnTo>
                  <a:pt x="276" y="6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4DE1FF1A-BBC7-4BE1-A5DC-B8BEE5DD715C}"/>
              </a:ext>
            </a:extLst>
          </p:cNvPr>
          <p:cNvSpPr>
            <a:spLocks noEditPoints="1"/>
          </p:cNvSpPr>
          <p:nvPr/>
        </p:nvSpPr>
        <p:spPr bwMode="auto">
          <a:xfrm>
            <a:off x="4413713" y="835551"/>
            <a:ext cx="1078728" cy="1560328"/>
          </a:xfrm>
          <a:custGeom>
            <a:avLst/>
            <a:gdLst>
              <a:gd name="T0" fmla="*/ 448 w 775"/>
              <a:gd name="T1" fmla="*/ 1 h 1121"/>
              <a:gd name="T2" fmla="*/ 390 w 775"/>
              <a:gd name="T3" fmla="*/ 66 h 1121"/>
              <a:gd name="T4" fmla="*/ 403 w 775"/>
              <a:gd name="T5" fmla="*/ 151 h 1121"/>
              <a:gd name="T6" fmla="*/ 358 w 775"/>
              <a:gd name="T7" fmla="*/ 225 h 1121"/>
              <a:gd name="T8" fmla="*/ 300 w 775"/>
              <a:gd name="T9" fmla="*/ 228 h 1121"/>
              <a:gd name="T10" fmla="*/ 266 w 775"/>
              <a:gd name="T11" fmla="*/ 270 h 1121"/>
              <a:gd name="T12" fmla="*/ 222 w 775"/>
              <a:gd name="T13" fmla="*/ 368 h 1121"/>
              <a:gd name="T14" fmla="*/ 178 w 775"/>
              <a:gd name="T15" fmla="*/ 412 h 1121"/>
              <a:gd name="T16" fmla="*/ 84 w 775"/>
              <a:gd name="T17" fmla="*/ 541 h 1121"/>
              <a:gd name="T18" fmla="*/ 6 w 775"/>
              <a:gd name="T19" fmla="*/ 600 h 1121"/>
              <a:gd name="T20" fmla="*/ 5 w 775"/>
              <a:gd name="T21" fmla="*/ 644 h 1121"/>
              <a:gd name="T22" fmla="*/ 33 w 775"/>
              <a:gd name="T23" fmla="*/ 644 h 1121"/>
              <a:gd name="T24" fmla="*/ 66 w 775"/>
              <a:gd name="T25" fmla="*/ 601 h 1121"/>
              <a:gd name="T26" fmla="*/ 131 w 775"/>
              <a:gd name="T27" fmla="*/ 536 h 1121"/>
              <a:gd name="T28" fmla="*/ 198 w 775"/>
              <a:gd name="T29" fmla="*/ 606 h 1121"/>
              <a:gd name="T30" fmla="*/ 175 w 775"/>
              <a:gd name="T31" fmla="*/ 740 h 1121"/>
              <a:gd name="T32" fmla="*/ 105 w 775"/>
              <a:gd name="T33" fmla="*/ 934 h 1121"/>
              <a:gd name="T34" fmla="*/ 58 w 775"/>
              <a:gd name="T35" fmla="*/ 1029 h 1121"/>
              <a:gd name="T36" fmla="*/ 42 w 775"/>
              <a:gd name="T37" fmla="*/ 1087 h 1121"/>
              <a:gd name="T38" fmla="*/ 89 w 775"/>
              <a:gd name="T39" fmla="*/ 1100 h 1121"/>
              <a:gd name="T40" fmla="*/ 164 w 775"/>
              <a:gd name="T41" fmla="*/ 1106 h 1121"/>
              <a:gd name="T42" fmla="*/ 148 w 775"/>
              <a:gd name="T43" fmla="*/ 1076 h 1121"/>
              <a:gd name="T44" fmla="*/ 122 w 775"/>
              <a:gd name="T45" fmla="*/ 1033 h 1121"/>
              <a:gd name="T46" fmla="*/ 180 w 775"/>
              <a:gd name="T47" fmla="*/ 921 h 1121"/>
              <a:gd name="T48" fmla="*/ 300 w 775"/>
              <a:gd name="T49" fmla="*/ 894 h 1121"/>
              <a:gd name="T50" fmla="*/ 260 w 775"/>
              <a:gd name="T51" fmla="*/ 1065 h 1121"/>
              <a:gd name="T52" fmla="*/ 246 w 775"/>
              <a:gd name="T53" fmla="*/ 1099 h 1121"/>
              <a:gd name="T54" fmla="*/ 302 w 775"/>
              <a:gd name="T55" fmla="*/ 1116 h 1121"/>
              <a:gd name="T56" fmla="*/ 393 w 775"/>
              <a:gd name="T57" fmla="*/ 1115 h 1121"/>
              <a:gd name="T58" fmla="*/ 459 w 775"/>
              <a:gd name="T59" fmla="*/ 1093 h 1121"/>
              <a:gd name="T60" fmla="*/ 505 w 775"/>
              <a:gd name="T61" fmla="*/ 1065 h 1121"/>
              <a:gd name="T62" fmla="*/ 461 w 775"/>
              <a:gd name="T63" fmla="*/ 1052 h 1121"/>
              <a:gd name="T64" fmla="*/ 387 w 775"/>
              <a:gd name="T65" fmla="*/ 955 h 1121"/>
              <a:gd name="T66" fmla="*/ 453 w 775"/>
              <a:gd name="T67" fmla="*/ 838 h 1121"/>
              <a:gd name="T68" fmla="*/ 545 w 775"/>
              <a:gd name="T69" fmla="*/ 993 h 1121"/>
              <a:gd name="T70" fmla="*/ 582 w 775"/>
              <a:gd name="T71" fmla="*/ 1017 h 1121"/>
              <a:gd name="T72" fmla="*/ 612 w 775"/>
              <a:gd name="T73" fmla="*/ 1097 h 1121"/>
              <a:gd name="T74" fmla="*/ 648 w 775"/>
              <a:gd name="T75" fmla="*/ 1110 h 1121"/>
              <a:gd name="T76" fmla="*/ 713 w 775"/>
              <a:gd name="T77" fmla="*/ 1064 h 1121"/>
              <a:gd name="T78" fmla="*/ 714 w 775"/>
              <a:gd name="T79" fmla="*/ 1034 h 1121"/>
              <a:gd name="T80" fmla="*/ 648 w 775"/>
              <a:gd name="T81" fmla="*/ 1032 h 1121"/>
              <a:gd name="T82" fmla="*/ 604 w 775"/>
              <a:gd name="T83" fmla="*/ 868 h 1121"/>
              <a:gd name="T84" fmla="*/ 614 w 775"/>
              <a:gd name="T85" fmla="*/ 708 h 1121"/>
              <a:gd name="T86" fmla="*/ 610 w 775"/>
              <a:gd name="T87" fmla="*/ 587 h 1121"/>
              <a:gd name="T88" fmla="*/ 647 w 775"/>
              <a:gd name="T89" fmla="*/ 501 h 1121"/>
              <a:gd name="T90" fmla="*/ 727 w 775"/>
              <a:gd name="T91" fmla="*/ 572 h 1121"/>
              <a:gd name="T92" fmla="*/ 748 w 775"/>
              <a:gd name="T93" fmla="*/ 583 h 1121"/>
              <a:gd name="T94" fmla="*/ 772 w 775"/>
              <a:gd name="T95" fmla="*/ 560 h 1121"/>
              <a:gd name="T96" fmla="*/ 746 w 775"/>
              <a:gd name="T97" fmla="*/ 516 h 1121"/>
              <a:gd name="T98" fmla="*/ 619 w 775"/>
              <a:gd name="T99" fmla="*/ 370 h 1121"/>
              <a:gd name="T100" fmla="*/ 629 w 775"/>
              <a:gd name="T101" fmla="*/ 325 h 1121"/>
              <a:gd name="T102" fmla="*/ 582 w 775"/>
              <a:gd name="T103" fmla="*/ 241 h 1121"/>
              <a:gd name="T104" fmla="*/ 518 w 775"/>
              <a:gd name="T105" fmla="*/ 146 h 1121"/>
              <a:gd name="T106" fmla="*/ 544 w 775"/>
              <a:gd name="T107" fmla="*/ 120 h 1121"/>
              <a:gd name="T108" fmla="*/ 556 w 775"/>
              <a:gd name="T109" fmla="*/ 37 h 1121"/>
              <a:gd name="T110" fmla="*/ 543 w 775"/>
              <a:gd name="T111" fmla="*/ 9 h 1121"/>
              <a:gd name="T112" fmla="*/ 353 w 775"/>
              <a:gd name="T113" fmla="*/ 781 h 1121"/>
              <a:gd name="T114" fmla="*/ 316 w 775"/>
              <a:gd name="T115" fmla="*/ 728 h 1121"/>
              <a:gd name="T116" fmla="*/ 316 w 775"/>
              <a:gd name="T117" fmla="*/ 644 h 1121"/>
              <a:gd name="T118" fmla="*/ 373 w 775"/>
              <a:gd name="T119" fmla="*/ 1016 h 1121"/>
              <a:gd name="T120" fmla="*/ 387 w 775"/>
              <a:gd name="T121" fmla="*/ 1068 h 1121"/>
              <a:gd name="T122" fmla="*/ 336 w 775"/>
              <a:gd name="T123" fmla="*/ 1080 h 1121"/>
              <a:gd name="T124" fmla="*/ 344 w 775"/>
              <a:gd name="T125" fmla="*/ 1010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5" h="1121">
                <a:moveTo>
                  <a:pt x="524" y="6"/>
                </a:moveTo>
                <a:lnTo>
                  <a:pt x="524" y="6"/>
                </a:lnTo>
                <a:lnTo>
                  <a:pt x="499" y="3"/>
                </a:lnTo>
                <a:lnTo>
                  <a:pt x="476" y="0"/>
                </a:lnTo>
                <a:lnTo>
                  <a:pt x="464" y="0"/>
                </a:lnTo>
                <a:lnTo>
                  <a:pt x="453" y="0"/>
                </a:lnTo>
                <a:lnTo>
                  <a:pt x="453" y="0"/>
                </a:lnTo>
                <a:lnTo>
                  <a:pt x="448" y="1"/>
                </a:lnTo>
                <a:lnTo>
                  <a:pt x="443" y="3"/>
                </a:lnTo>
                <a:lnTo>
                  <a:pt x="432" y="9"/>
                </a:lnTo>
                <a:lnTo>
                  <a:pt x="423" y="16"/>
                </a:lnTo>
                <a:lnTo>
                  <a:pt x="414" y="24"/>
                </a:lnTo>
                <a:lnTo>
                  <a:pt x="407" y="35"/>
                </a:lnTo>
                <a:lnTo>
                  <a:pt x="400" y="45"/>
                </a:lnTo>
                <a:lnTo>
                  <a:pt x="394" y="56"/>
                </a:lnTo>
                <a:lnTo>
                  <a:pt x="390" y="66"/>
                </a:lnTo>
                <a:lnTo>
                  <a:pt x="390" y="66"/>
                </a:lnTo>
                <a:lnTo>
                  <a:pt x="388" y="77"/>
                </a:lnTo>
                <a:lnTo>
                  <a:pt x="387" y="88"/>
                </a:lnTo>
                <a:lnTo>
                  <a:pt x="387" y="100"/>
                </a:lnTo>
                <a:lnTo>
                  <a:pt x="388" y="112"/>
                </a:lnTo>
                <a:lnTo>
                  <a:pt x="390" y="130"/>
                </a:lnTo>
                <a:lnTo>
                  <a:pt x="393" y="137"/>
                </a:lnTo>
                <a:lnTo>
                  <a:pt x="403" y="151"/>
                </a:lnTo>
                <a:lnTo>
                  <a:pt x="406" y="177"/>
                </a:lnTo>
                <a:lnTo>
                  <a:pt x="406" y="177"/>
                </a:lnTo>
                <a:lnTo>
                  <a:pt x="390" y="187"/>
                </a:lnTo>
                <a:lnTo>
                  <a:pt x="378" y="196"/>
                </a:lnTo>
                <a:lnTo>
                  <a:pt x="372" y="201"/>
                </a:lnTo>
                <a:lnTo>
                  <a:pt x="369" y="206"/>
                </a:lnTo>
                <a:lnTo>
                  <a:pt x="369" y="206"/>
                </a:lnTo>
                <a:lnTo>
                  <a:pt x="358" y="225"/>
                </a:lnTo>
                <a:lnTo>
                  <a:pt x="353" y="235"/>
                </a:lnTo>
                <a:lnTo>
                  <a:pt x="353" y="235"/>
                </a:lnTo>
                <a:lnTo>
                  <a:pt x="348" y="232"/>
                </a:lnTo>
                <a:lnTo>
                  <a:pt x="335" y="228"/>
                </a:lnTo>
                <a:lnTo>
                  <a:pt x="326" y="225"/>
                </a:lnTo>
                <a:lnTo>
                  <a:pt x="318" y="224"/>
                </a:lnTo>
                <a:lnTo>
                  <a:pt x="308" y="225"/>
                </a:lnTo>
                <a:lnTo>
                  <a:pt x="300" y="228"/>
                </a:lnTo>
                <a:lnTo>
                  <a:pt x="300" y="228"/>
                </a:lnTo>
                <a:lnTo>
                  <a:pt x="293" y="231"/>
                </a:lnTo>
                <a:lnTo>
                  <a:pt x="285" y="236"/>
                </a:lnTo>
                <a:lnTo>
                  <a:pt x="279" y="243"/>
                </a:lnTo>
                <a:lnTo>
                  <a:pt x="275" y="249"/>
                </a:lnTo>
                <a:lnTo>
                  <a:pt x="269" y="261"/>
                </a:lnTo>
                <a:lnTo>
                  <a:pt x="266" y="270"/>
                </a:lnTo>
                <a:lnTo>
                  <a:pt x="266" y="270"/>
                </a:lnTo>
                <a:lnTo>
                  <a:pt x="261" y="278"/>
                </a:lnTo>
                <a:lnTo>
                  <a:pt x="253" y="294"/>
                </a:lnTo>
                <a:lnTo>
                  <a:pt x="242" y="311"/>
                </a:lnTo>
                <a:lnTo>
                  <a:pt x="234" y="328"/>
                </a:lnTo>
                <a:lnTo>
                  <a:pt x="234" y="328"/>
                </a:lnTo>
                <a:lnTo>
                  <a:pt x="229" y="343"/>
                </a:lnTo>
                <a:lnTo>
                  <a:pt x="225" y="361"/>
                </a:lnTo>
                <a:lnTo>
                  <a:pt x="222" y="368"/>
                </a:lnTo>
                <a:lnTo>
                  <a:pt x="219" y="376"/>
                </a:lnTo>
                <a:lnTo>
                  <a:pt x="214" y="382"/>
                </a:lnTo>
                <a:lnTo>
                  <a:pt x="208" y="385"/>
                </a:lnTo>
                <a:lnTo>
                  <a:pt x="208" y="385"/>
                </a:lnTo>
                <a:lnTo>
                  <a:pt x="184" y="395"/>
                </a:lnTo>
                <a:lnTo>
                  <a:pt x="174" y="399"/>
                </a:lnTo>
                <a:lnTo>
                  <a:pt x="195" y="406"/>
                </a:lnTo>
                <a:lnTo>
                  <a:pt x="178" y="412"/>
                </a:lnTo>
                <a:lnTo>
                  <a:pt x="182" y="423"/>
                </a:lnTo>
                <a:lnTo>
                  <a:pt x="178" y="451"/>
                </a:lnTo>
                <a:lnTo>
                  <a:pt x="178" y="451"/>
                </a:lnTo>
                <a:lnTo>
                  <a:pt x="151" y="480"/>
                </a:lnTo>
                <a:lnTo>
                  <a:pt x="125" y="504"/>
                </a:lnTo>
                <a:lnTo>
                  <a:pt x="102" y="525"/>
                </a:lnTo>
                <a:lnTo>
                  <a:pt x="102" y="525"/>
                </a:lnTo>
                <a:lnTo>
                  <a:pt x="84" y="541"/>
                </a:lnTo>
                <a:lnTo>
                  <a:pt x="71" y="555"/>
                </a:lnTo>
                <a:lnTo>
                  <a:pt x="60" y="566"/>
                </a:lnTo>
                <a:lnTo>
                  <a:pt x="56" y="572"/>
                </a:lnTo>
                <a:lnTo>
                  <a:pt x="56" y="572"/>
                </a:lnTo>
                <a:lnTo>
                  <a:pt x="45" y="578"/>
                </a:lnTo>
                <a:lnTo>
                  <a:pt x="29" y="585"/>
                </a:lnTo>
                <a:lnTo>
                  <a:pt x="12" y="595"/>
                </a:lnTo>
                <a:lnTo>
                  <a:pt x="6" y="600"/>
                </a:lnTo>
                <a:lnTo>
                  <a:pt x="3" y="604"/>
                </a:lnTo>
                <a:lnTo>
                  <a:pt x="3" y="604"/>
                </a:lnTo>
                <a:lnTo>
                  <a:pt x="0" y="609"/>
                </a:lnTo>
                <a:lnTo>
                  <a:pt x="0" y="615"/>
                </a:lnTo>
                <a:lnTo>
                  <a:pt x="0" y="627"/>
                </a:lnTo>
                <a:lnTo>
                  <a:pt x="3" y="638"/>
                </a:lnTo>
                <a:lnTo>
                  <a:pt x="4" y="642"/>
                </a:lnTo>
                <a:lnTo>
                  <a:pt x="5" y="644"/>
                </a:lnTo>
                <a:lnTo>
                  <a:pt x="5" y="644"/>
                </a:lnTo>
                <a:lnTo>
                  <a:pt x="6" y="644"/>
                </a:lnTo>
                <a:lnTo>
                  <a:pt x="9" y="643"/>
                </a:lnTo>
                <a:lnTo>
                  <a:pt x="13" y="639"/>
                </a:lnTo>
                <a:lnTo>
                  <a:pt x="18" y="633"/>
                </a:lnTo>
                <a:lnTo>
                  <a:pt x="31" y="644"/>
                </a:lnTo>
                <a:lnTo>
                  <a:pt x="31" y="644"/>
                </a:lnTo>
                <a:lnTo>
                  <a:pt x="33" y="644"/>
                </a:lnTo>
                <a:lnTo>
                  <a:pt x="35" y="645"/>
                </a:lnTo>
                <a:lnTo>
                  <a:pt x="40" y="644"/>
                </a:lnTo>
                <a:lnTo>
                  <a:pt x="47" y="640"/>
                </a:lnTo>
                <a:lnTo>
                  <a:pt x="47" y="640"/>
                </a:lnTo>
                <a:lnTo>
                  <a:pt x="51" y="637"/>
                </a:lnTo>
                <a:lnTo>
                  <a:pt x="54" y="631"/>
                </a:lnTo>
                <a:lnTo>
                  <a:pt x="62" y="615"/>
                </a:lnTo>
                <a:lnTo>
                  <a:pt x="66" y="601"/>
                </a:lnTo>
                <a:lnTo>
                  <a:pt x="68" y="594"/>
                </a:lnTo>
                <a:lnTo>
                  <a:pt x="68" y="594"/>
                </a:lnTo>
                <a:lnTo>
                  <a:pt x="76" y="585"/>
                </a:lnTo>
                <a:lnTo>
                  <a:pt x="93" y="567"/>
                </a:lnTo>
                <a:lnTo>
                  <a:pt x="115" y="549"/>
                </a:lnTo>
                <a:lnTo>
                  <a:pt x="124" y="541"/>
                </a:lnTo>
                <a:lnTo>
                  <a:pt x="131" y="536"/>
                </a:lnTo>
                <a:lnTo>
                  <a:pt x="131" y="536"/>
                </a:lnTo>
                <a:lnTo>
                  <a:pt x="147" y="524"/>
                </a:lnTo>
                <a:lnTo>
                  <a:pt x="165" y="509"/>
                </a:lnTo>
                <a:lnTo>
                  <a:pt x="187" y="491"/>
                </a:lnTo>
                <a:lnTo>
                  <a:pt x="192" y="560"/>
                </a:lnTo>
                <a:lnTo>
                  <a:pt x="200" y="572"/>
                </a:lnTo>
                <a:lnTo>
                  <a:pt x="200" y="572"/>
                </a:lnTo>
                <a:lnTo>
                  <a:pt x="199" y="581"/>
                </a:lnTo>
                <a:lnTo>
                  <a:pt x="198" y="606"/>
                </a:lnTo>
                <a:lnTo>
                  <a:pt x="193" y="634"/>
                </a:lnTo>
                <a:lnTo>
                  <a:pt x="190" y="649"/>
                </a:lnTo>
                <a:lnTo>
                  <a:pt x="187" y="662"/>
                </a:lnTo>
                <a:lnTo>
                  <a:pt x="187" y="662"/>
                </a:lnTo>
                <a:lnTo>
                  <a:pt x="183" y="675"/>
                </a:lnTo>
                <a:lnTo>
                  <a:pt x="181" y="690"/>
                </a:lnTo>
                <a:lnTo>
                  <a:pt x="177" y="723"/>
                </a:lnTo>
                <a:lnTo>
                  <a:pt x="175" y="740"/>
                </a:lnTo>
                <a:lnTo>
                  <a:pt x="172" y="757"/>
                </a:lnTo>
                <a:lnTo>
                  <a:pt x="169" y="774"/>
                </a:lnTo>
                <a:lnTo>
                  <a:pt x="163" y="788"/>
                </a:lnTo>
                <a:lnTo>
                  <a:pt x="107" y="917"/>
                </a:lnTo>
                <a:lnTo>
                  <a:pt x="107" y="917"/>
                </a:lnTo>
                <a:lnTo>
                  <a:pt x="106" y="924"/>
                </a:lnTo>
                <a:lnTo>
                  <a:pt x="105" y="929"/>
                </a:lnTo>
                <a:lnTo>
                  <a:pt x="105" y="934"/>
                </a:lnTo>
                <a:lnTo>
                  <a:pt x="105" y="934"/>
                </a:lnTo>
                <a:lnTo>
                  <a:pt x="92" y="970"/>
                </a:lnTo>
                <a:lnTo>
                  <a:pt x="80" y="997"/>
                </a:lnTo>
                <a:lnTo>
                  <a:pt x="75" y="1006"/>
                </a:lnTo>
                <a:lnTo>
                  <a:pt x="71" y="1012"/>
                </a:lnTo>
                <a:lnTo>
                  <a:pt x="71" y="1012"/>
                </a:lnTo>
                <a:lnTo>
                  <a:pt x="64" y="1021"/>
                </a:lnTo>
                <a:lnTo>
                  <a:pt x="58" y="1029"/>
                </a:lnTo>
                <a:lnTo>
                  <a:pt x="50" y="1045"/>
                </a:lnTo>
                <a:lnTo>
                  <a:pt x="50" y="1045"/>
                </a:lnTo>
                <a:lnTo>
                  <a:pt x="46" y="1053"/>
                </a:lnTo>
                <a:lnTo>
                  <a:pt x="41" y="1065"/>
                </a:lnTo>
                <a:lnTo>
                  <a:pt x="40" y="1071"/>
                </a:lnTo>
                <a:lnTo>
                  <a:pt x="39" y="1077"/>
                </a:lnTo>
                <a:lnTo>
                  <a:pt x="40" y="1083"/>
                </a:lnTo>
                <a:lnTo>
                  <a:pt x="42" y="1087"/>
                </a:lnTo>
                <a:lnTo>
                  <a:pt x="42" y="1087"/>
                </a:lnTo>
                <a:lnTo>
                  <a:pt x="46" y="1089"/>
                </a:lnTo>
                <a:lnTo>
                  <a:pt x="52" y="1092"/>
                </a:lnTo>
                <a:lnTo>
                  <a:pt x="65" y="1094"/>
                </a:lnTo>
                <a:lnTo>
                  <a:pt x="80" y="1097"/>
                </a:lnTo>
                <a:lnTo>
                  <a:pt x="86" y="1098"/>
                </a:lnTo>
                <a:lnTo>
                  <a:pt x="89" y="1100"/>
                </a:lnTo>
                <a:lnTo>
                  <a:pt x="89" y="1100"/>
                </a:lnTo>
                <a:lnTo>
                  <a:pt x="99" y="1104"/>
                </a:lnTo>
                <a:lnTo>
                  <a:pt x="112" y="1109"/>
                </a:lnTo>
                <a:lnTo>
                  <a:pt x="125" y="1112"/>
                </a:lnTo>
                <a:lnTo>
                  <a:pt x="134" y="1113"/>
                </a:lnTo>
                <a:lnTo>
                  <a:pt x="134" y="1113"/>
                </a:lnTo>
                <a:lnTo>
                  <a:pt x="143" y="1111"/>
                </a:lnTo>
                <a:lnTo>
                  <a:pt x="158" y="1107"/>
                </a:lnTo>
                <a:lnTo>
                  <a:pt x="164" y="1106"/>
                </a:lnTo>
                <a:lnTo>
                  <a:pt x="170" y="1104"/>
                </a:lnTo>
                <a:lnTo>
                  <a:pt x="174" y="1100"/>
                </a:lnTo>
                <a:lnTo>
                  <a:pt x="174" y="1099"/>
                </a:lnTo>
                <a:lnTo>
                  <a:pt x="174" y="1097"/>
                </a:lnTo>
                <a:lnTo>
                  <a:pt x="174" y="1097"/>
                </a:lnTo>
                <a:lnTo>
                  <a:pt x="170" y="1093"/>
                </a:lnTo>
                <a:lnTo>
                  <a:pt x="165" y="1088"/>
                </a:lnTo>
                <a:lnTo>
                  <a:pt x="148" y="1076"/>
                </a:lnTo>
                <a:lnTo>
                  <a:pt x="133" y="1065"/>
                </a:lnTo>
                <a:lnTo>
                  <a:pt x="127" y="1060"/>
                </a:lnTo>
                <a:lnTo>
                  <a:pt x="123" y="1058"/>
                </a:lnTo>
                <a:lnTo>
                  <a:pt x="123" y="1058"/>
                </a:lnTo>
                <a:lnTo>
                  <a:pt x="122" y="1054"/>
                </a:lnTo>
                <a:lnTo>
                  <a:pt x="122" y="1051"/>
                </a:lnTo>
                <a:lnTo>
                  <a:pt x="121" y="1041"/>
                </a:lnTo>
                <a:lnTo>
                  <a:pt x="122" y="1033"/>
                </a:lnTo>
                <a:lnTo>
                  <a:pt x="123" y="1028"/>
                </a:lnTo>
                <a:lnTo>
                  <a:pt x="123" y="1028"/>
                </a:lnTo>
                <a:lnTo>
                  <a:pt x="131" y="1012"/>
                </a:lnTo>
                <a:lnTo>
                  <a:pt x="145" y="977"/>
                </a:lnTo>
                <a:lnTo>
                  <a:pt x="158" y="944"/>
                </a:lnTo>
                <a:lnTo>
                  <a:pt x="166" y="928"/>
                </a:lnTo>
                <a:lnTo>
                  <a:pt x="166" y="928"/>
                </a:lnTo>
                <a:lnTo>
                  <a:pt x="180" y="921"/>
                </a:lnTo>
                <a:lnTo>
                  <a:pt x="189" y="915"/>
                </a:lnTo>
                <a:lnTo>
                  <a:pt x="198" y="910"/>
                </a:lnTo>
                <a:lnTo>
                  <a:pt x="198" y="910"/>
                </a:lnTo>
                <a:lnTo>
                  <a:pt x="202" y="904"/>
                </a:lnTo>
                <a:lnTo>
                  <a:pt x="211" y="893"/>
                </a:lnTo>
                <a:lnTo>
                  <a:pt x="234" y="862"/>
                </a:lnTo>
                <a:lnTo>
                  <a:pt x="264" y="817"/>
                </a:lnTo>
                <a:lnTo>
                  <a:pt x="300" y="894"/>
                </a:lnTo>
                <a:lnTo>
                  <a:pt x="266" y="970"/>
                </a:lnTo>
                <a:lnTo>
                  <a:pt x="279" y="983"/>
                </a:lnTo>
                <a:lnTo>
                  <a:pt x="279" y="983"/>
                </a:lnTo>
                <a:lnTo>
                  <a:pt x="272" y="1018"/>
                </a:lnTo>
                <a:lnTo>
                  <a:pt x="264" y="1060"/>
                </a:lnTo>
                <a:lnTo>
                  <a:pt x="264" y="1060"/>
                </a:lnTo>
                <a:lnTo>
                  <a:pt x="263" y="1063"/>
                </a:lnTo>
                <a:lnTo>
                  <a:pt x="260" y="1065"/>
                </a:lnTo>
                <a:lnTo>
                  <a:pt x="257" y="1068"/>
                </a:lnTo>
                <a:lnTo>
                  <a:pt x="253" y="1070"/>
                </a:lnTo>
                <a:lnTo>
                  <a:pt x="252" y="1073"/>
                </a:lnTo>
                <a:lnTo>
                  <a:pt x="251" y="1076"/>
                </a:lnTo>
                <a:lnTo>
                  <a:pt x="251" y="1076"/>
                </a:lnTo>
                <a:lnTo>
                  <a:pt x="247" y="1085"/>
                </a:lnTo>
                <a:lnTo>
                  <a:pt x="246" y="1094"/>
                </a:lnTo>
                <a:lnTo>
                  <a:pt x="246" y="1099"/>
                </a:lnTo>
                <a:lnTo>
                  <a:pt x="246" y="1103"/>
                </a:lnTo>
                <a:lnTo>
                  <a:pt x="247" y="1105"/>
                </a:lnTo>
                <a:lnTo>
                  <a:pt x="251" y="1107"/>
                </a:lnTo>
                <a:lnTo>
                  <a:pt x="251" y="1107"/>
                </a:lnTo>
                <a:lnTo>
                  <a:pt x="260" y="1111"/>
                </a:lnTo>
                <a:lnTo>
                  <a:pt x="275" y="1113"/>
                </a:lnTo>
                <a:lnTo>
                  <a:pt x="290" y="1115"/>
                </a:lnTo>
                <a:lnTo>
                  <a:pt x="302" y="1116"/>
                </a:lnTo>
                <a:lnTo>
                  <a:pt x="302" y="1116"/>
                </a:lnTo>
                <a:lnTo>
                  <a:pt x="346" y="1118"/>
                </a:lnTo>
                <a:lnTo>
                  <a:pt x="370" y="1121"/>
                </a:lnTo>
                <a:lnTo>
                  <a:pt x="384" y="1121"/>
                </a:lnTo>
                <a:lnTo>
                  <a:pt x="384" y="1121"/>
                </a:lnTo>
                <a:lnTo>
                  <a:pt x="388" y="1119"/>
                </a:lnTo>
                <a:lnTo>
                  <a:pt x="389" y="1118"/>
                </a:lnTo>
                <a:lnTo>
                  <a:pt x="393" y="1115"/>
                </a:lnTo>
                <a:lnTo>
                  <a:pt x="395" y="1110"/>
                </a:lnTo>
                <a:lnTo>
                  <a:pt x="395" y="1110"/>
                </a:lnTo>
                <a:lnTo>
                  <a:pt x="415" y="1103"/>
                </a:lnTo>
                <a:lnTo>
                  <a:pt x="434" y="1098"/>
                </a:lnTo>
                <a:lnTo>
                  <a:pt x="443" y="1095"/>
                </a:lnTo>
                <a:lnTo>
                  <a:pt x="450" y="1094"/>
                </a:lnTo>
                <a:lnTo>
                  <a:pt x="450" y="1094"/>
                </a:lnTo>
                <a:lnTo>
                  <a:pt x="459" y="1093"/>
                </a:lnTo>
                <a:lnTo>
                  <a:pt x="468" y="1091"/>
                </a:lnTo>
                <a:lnTo>
                  <a:pt x="478" y="1087"/>
                </a:lnTo>
                <a:lnTo>
                  <a:pt x="489" y="1082"/>
                </a:lnTo>
                <a:lnTo>
                  <a:pt x="497" y="1077"/>
                </a:lnTo>
                <a:lnTo>
                  <a:pt x="502" y="1073"/>
                </a:lnTo>
                <a:lnTo>
                  <a:pt x="505" y="1070"/>
                </a:lnTo>
                <a:lnTo>
                  <a:pt x="506" y="1068"/>
                </a:lnTo>
                <a:lnTo>
                  <a:pt x="505" y="1065"/>
                </a:lnTo>
                <a:lnTo>
                  <a:pt x="503" y="1063"/>
                </a:lnTo>
                <a:lnTo>
                  <a:pt x="503" y="1063"/>
                </a:lnTo>
                <a:lnTo>
                  <a:pt x="499" y="1059"/>
                </a:lnTo>
                <a:lnTo>
                  <a:pt x="494" y="1057"/>
                </a:lnTo>
                <a:lnTo>
                  <a:pt x="484" y="1053"/>
                </a:lnTo>
                <a:lnTo>
                  <a:pt x="473" y="1052"/>
                </a:lnTo>
                <a:lnTo>
                  <a:pt x="461" y="1052"/>
                </a:lnTo>
                <a:lnTo>
                  <a:pt x="461" y="1052"/>
                </a:lnTo>
                <a:lnTo>
                  <a:pt x="447" y="1052"/>
                </a:lnTo>
                <a:lnTo>
                  <a:pt x="435" y="1050"/>
                </a:lnTo>
                <a:lnTo>
                  <a:pt x="421" y="1047"/>
                </a:lnTo>
                <a:lnTo>
                  <a:pt x="421" y="1047"/>
                </a:lnTo>
                <a:lnTo>
                  <a:pt x="393" y="973"/>
                </a:lnTo>
                <a:lnTo>
                  <a:pt x="393" y="973"/>
                </a:lnTo>
                <a:lnTo>
                  <a:pt x="387" y="955"/>
                </a:lnTo>
                <a:lnTo>
                  <a:pt x="387" y="955"/>
                </a:lnTo>
                <a:lnTo>
                  <a:pt x="413" y="917"/>
                </a:lnTo>
                <a:lnTo>
                  <a:pt x="431" y="891"/>
                </a:lnTo>
                <a:lnTo>
                  <a:pt x="437" y="880"/>
                </a:lnTo>
                <a:lnTo>
                  <a:pt x="440" y="873"/>
                </a:lnTo>
                <a:lnTo>
                  <a:pt x="440" y="873"/>
                </a:lnTo>
                <a:lnTo>
                  <a:pt x="441" y="867"/>
                </a:lnTo>
                <a:lnTo>
                  <a:pt x="444" y="858"/>
                </a:lnTo>
                <a:lnTo>
                  <a:pt x="453" y="838"/>
                </a:lnTo>
                <a:lnTo>
                  <a:pt x="466" y="810"/>
                </a:lnTo>
                <a:lnTo>
                  <a:pt x="466" y="810"/>
                </a:lnTo>
                <a:lnTo>
                  <a:pt x="490" y="868"/>
                </a:lnTo>
                <a:lnTo>
                  <a:pt x="507" y="911"/>
                </a:lnTo>
                <a:lnTo>
                  <a:pt x="517" y="934"/>
                </a:lnTo>
                <a:lnTo>
                  <a:pt x="517" y="934"/>
                </a:lnTo>
                <a:lnTo>
                  <a:pt x="535" y="971"/>
                </a:lnTo>
                <a:lnTo>
                  <a:pt x="545" y="993"/>
                </a:lnTo>
                <a:lnTo>
                  <a:pt x="549" y="1000"/>
                </a:lnTo>
                <a:lnTo>
                  <a:pt x="550" y="1003"/>
                </a:lnTo>
                <a:lnTo>
                  <a:pt x="550" y="1003"/>
                </a:lnTo>
                <a:lnTo>
                  <a:pt x="555" y="1002"/>
                </a:lnTo>
                <a:lnTo>
                  <a:pt x="562" y="1000"/>
                </a:lnTo>
                <a:lnTo>
                  <a:pt x="572" y="999"/>
                </a:lnTo>
                <a:lnTo>
                  <a:pt x="572" y="999"/>
                </a:lnTo>
                <a:lnTo>
                  <a:pt x="582" y="1017"/>
                </a:lnTo>
                <a:lnTo>
                  <a:pt x="590" y="1036"/>
                </a:lnTo>
                <a:lnTo>
                  <a:pt x="598" y="1058"/>
                </a:lnTo>
                <a:lnTo>
                  <a:pt x="598" y="1058"/>
                </a:lnTo>
                <a:lnTo>
                  <a:pt x="603" y="1075"/>
                </a:lnTo>
                <a:lnTo>
                  <a:pt x="606" y="1086"/>
                </a:lnTo>
                <a:lnTo>
                  <a:pt x="608" y="1093"/>
                </a:lnTo>
                <a:lnTo>
                  <a:pt x="612" y="1097"/>
                </a:lnTo>
                <a:lnTo>
                  <a:pt x="612" y="1097"/>
                </a:lnTo>
                <a:lnTo>
                  <a:pt x="619" y="1105"/>
                </a:lnTo>
                <a:lnTo>
                  <a:pt x="622" y="1107"/>
                </a:lnTo>
                <a:lnTo>
                  <a:pt x="627" y="1110"/>
                </a:lnTo>
                <a:lnTo>
                  <a:pt x="627" y="1110"/>
                </a:lnTo>
                <a:lnTo>
                  <a:pt x="631" y="1112"/>
                </a:lnTo>
                <a:lnTo>
                  <a:pt x="635" y="1115"/>
                </a:lnTo>
                <a:lnTo>
                  <a:pt x="639" y="1115"/>
                </a:lnTo>
                <a:lnTo>
                  <a:pt x="648" y="1110"/>
                </a:lnTo>
                <a:lnTo>
                  <a:pt x="648" y="1110"/>
                </a:lnTo>
                <a:lnTo>
                  <a:pt x="659" y="1104"/>
                </a:lnTo>
                <a:lnTo>
                  <a:pt x="668" y="1097"/>
                </a:lnTo>
                <a:lnTo>
                  <a:pt x="678" y="1091"/>
                </a:lnTo>
                <a:lnTo>
                  <a:pt x="687" y="1083"/>
                </a:lnTo>
                <a:lnTo>
                  <a:pt x="687" y="1083"/>
                </a:lnTo>
                <a:lnTo>
                  <a:pt x="700" y="1076"/>
                </a:lnTo>
                <a:lnTo>
                  <a:pt x="713" y="1064"/>
                </a:lnTo>
                <a:lnTo>
                  <a:pt x="724" y="1053"/>
                </a:lnTo>
                <a:lnTo>
                  <a:pt x="726" y="1048"/>
                </a:lnTo>
                <a:lnTo>
                  <a:pt x="727" y="1045"/>
                </a:lnTo>
                <a:lnTo>
                  <a:pt x="727" y="1045"/>
                </a:lnTo>
                <a:lnTo>
                  <a:pt x="725" y="1039"/>
                </a:lnTo>
                <a:lnTo>
                  <a:pt x="724" y="1038"/>
                </a:lnTo>
                <a:lnTo>
                  <a:pt x="721" y="1035"/>
                </a:lnTo>
                <a:lnTo>
                  <a:pt x="714" y="1034"/>
                </a:lnTo>
                <a:lnTo>
                  <a:pt x="703" y="1034"/>
                </a:lnTo>
                <a:lnTo>
                  <a:pt x="703" y="1034"/>
                </a:lnTo>
                <a:lnTo>
                  <a:pt x="681" y="1035"/>
                </a:lnTo>
                <a:lnTo>
                  <a:pt x="672" y="1036"/>
                </a:lnTo>
                <a:lnTo>
                  <a:pt x="672" y="1036"/>
                </a:lnTo>
                <a:lnTo>
                  <a:pt x="663" y="1035"/>
                </a:lnTo>
                <a:lnTo>
                  <a:pt x="655" y="1034"/>
                </a:lnTo>
                <a:lnTo>
                  <a:pt x="648" y="1032"/>
                </a:lnTo>
                <a:lnTo>
                  <a:pt x="648" y="1032"/>
                </a:lnTo>
                <a:lnTo>
                  <a:pt x="645" y="1028"/>
                </a:lnTo>
                <a:lnTo>
                  <a:pt x="641" y="1022"/>
                </a:lnTo>
                <a:lnTo>
                  <a:pt x="633" y="1006"/>
                </a:lnTo>
                <a:lnTo>
                  <a:pt x="625" y="986"/>
                </a:lnTo>
                <a:lnTo>
                  <a:pt x="632" y="979"/>
                </a:lnTo>
                <a:lnTo>
                  <a:pt x="632" y="979"/>
                </a:lnTo>
                <a:lnTo>
                  <a:pt x="604" y="868"/>
                </a:lnTo>
                <a:lnTo>
                  <a:pt x="585" y="790"/>
                </a:lnTo>
                <a:lnTo>
                  <a:pt x="577" y="751"/>
                </a:lnTo>
                <a:lnTo>
                  <a:pt x="577" y="736"/>
                </a:lnTo>
                <a:lnTo>
                  <a:pt x="577" y="736"/>
                </a:lnTo>
                <a:lnTo>
                  <a:pt x="583" y="732"/>
                </a:lnTo>
                <a:lnTo>
                  <a:pt x="598" y="722"/>
                </a:lnTo>
                <a:lnTo>
                  <a:pt x="606" y="715"/>
                </a:lnTo>
                <a:lnTo>
                  <a:pt x="614" y="708"/>
                </a:lnTo>
                <a:lnTo>
                  <a:pt x="620" y="701"/>
                </a:lnTo>
                <a:lnTo>
                  <a:pt x="625" y="693"/>
                </a:lnTo>
                <a:lnTo>
                  <a:pt x="625" y="693"/>
                </a:lnTo>
                <a:lnTo>
                  <a:pt x="625" y="689"/>
                </a:lnTo>
                <a:lnTo>
                  <a:pt x="625" y="680"/>
                </a:lnTo>
                <a:lnTo>
                  <a:pt x="622" y="655"/>
                </a:lnTo>
                <a:lnTo>
                  <a:pt x="616" y="624"/>
                </a:lnTo>
                <a:lnTo>
                  <a:pt x="610" y="587"/>
                </a:lnTo>
                <a:lnTo>
                  <a:pt x="596" y="524"/>
                </a:lnTo>
                <a:lnTo>
                  <a:pt x="590" y="496"/>
                </a:lnTo>
                <a:lnTo>
                  <a:pt x="579" y="427"/>
                </a:lnTo>
                <a:lnTo>
                  <a:pt x="579" y="427"/>
                </a:lnTo>
                <a:lnTo>
                  <a:pt x="602" y="453"/>
                </a:lnTo>
                <a:lnTo>
                  <a:pt x="637" y="494"/>
                </a:lnTo>
                <a:lnTo>
                  <a:pt x="637" y="494"/>
                </a:lnTo>
                <a:lnTo>
                  <a:pt x="647" y="501"/>
                </a:lnTo>
                <a:lnTo>
                  <a:pt x="657" y="510"/>
                </a:lnTo>
                <a:lnTo>
                  <a:pt x="685" y="530"/>
                </a:lnTo>
                <a:lnTo>
                  <a:pt x="719" y="554"/>
                </a:lnTo>
                <a:lnTo>
                  <a:pt x="719" y="554"/>
                </a:lnTo>
                <a:lnTo>
                  <a:pt x="720" y="556"/>
                </a:lnTo>
                <a:lnTo>
                  <a:pt x="721" y="561"/>
                </a:lnTo>
                <a:lnTo>
                  <a:pt x="724" y="567"/>
                </a:lnTo>
                <a:lnTo>
                  <a:pt x="727" y="572"/>
                </a:lnTo>
                <a:lnTo>
                  <a:pt x="727" y="572"/>
                </a:lnTo>
                <a:lnTo>
                  <a:pt x="730" y="574"/>
                </a:lnTo>
                <a:lnTo>
                  <a:pt x="732" y="575"/>
                </a:lnTo>
                <a:lnTo>
                  <a:pt x="738" y="577"/>
                </a:lnTo>
                <a:lnTo>
                  <a:pt x="744" y="578"/>
                </a:lnTo>
                <a:lnTo>
                  <a:pt x="746" y="580"/>
                </a:lnTo>
                <a:lnTo>
                  <a:pt x="748" y="583"/>
                </a:lnTo>
                <a:lnTo>
                  <a:pt x="748" y="583"/>
                </a:lnTo>
                <a:lnTo>
                  <a:pt x="750" y="585"/>
                </a:lnTo>
                <a:lnTo>
                  <a:pt x="754" y="585"/>
                </a:lnTo>
                <a:lnTo>
                  <a:pt x="757" y="584"/>
                </a:lnTo>
                <a:lnTo>
                  <a:pt x="761" y="580"/>
                </a:lnTo>
                <a:lnTo>
                  <a:pt x="768" y="569"/>
                </a:lnTo>
                <a:lnTo>
                  <a:pt x="771" y="565"/>
                </a:lnTo>
                <a:lnTo>
                  <a:pt x="772" y="560"/>
                </a:lnTo>
                <a:lnTo>
                  <a:pt x="772" y="560"/>
                </a:lnTo>
                <a:lnTo>
                  <a:pt x="774" y="551"/>
                </a:lnTo>
                <a:lnTo>
                  <a:pt x="775" y="544"/>
                </a:lnTo>
                <a:lnTo>
                  <a:pt x="774" y="542"/>
                </a:lnTo>
                <a:lnTo>
                  <a:pt x="774" y="539"/>
                </a:lnTo>
                <a:lnTo>
                  <a:pt x="769" y="533"/>
                </a:lnTo>
                <a:lnTo>
                  <a:pt x="769" y="533"/>
                </a:lnTo>
                <a:lnTo>
                  <a:pt x="760" y="525"/>
                </a:lnTo>
                <a:lnTo>
                  <a:pt x="746" y="516"/>
                </a:lnTo>
                <a:lnTo>
                  <a:pt x="725" y="504"/>
                </a:lnTo>
                <a:lnTo>
                  <a:pt x="725" y="504"/>
                </a:lnTo>
                <a:lnTo>
                  <a:pt x="718" y="497"/>
                </a:lnTo>
                <a:lnTo>
                  <a:pt x="707" y="485"/>
                </a:lnTo>
                <a:lnTo>
                  <a:pt x="675" y="448"/>
                </a:lnTo>
                <a:lnTo>
                  <a:pt x="632" y="394"/>
                </a:lnTo>
                <a:lnTo>
                  <a:pt x="632" y="394"/>
                </a:lnTo>
                <a:lnTo>
                  <a:pt x="619" y="370"/>
                </a:lnTo>
                <a:lnTo>
                  <a:pt x="619" y="370"/>
                </a:lnTo>
                <a:lnTo>
                  <a:pt x="622" y="366"/>
                </a:lnTo>
                <a:lnTo>
                  <a:pt x="626" y="360"/>
                </a:lnTo>
                <a:lnTo>
                  <a:pt x="630" y="350"/>
                </a:lnTo>
                <a:lnTo>
                  <a:pt x="630" y="350"/>
                </a:lnTo>
                <a:lnTo>
                  <a:pt x="631" y="344"/>
                </a:lnTo>
                <a:lnTo>
                  <a:pt x="630" y="336"/>
                </a:lnTo>
                <a:lnTo>
                  <a:pt x="629" y="325"/>
                </a:lnTo>
                <a:lnTo>
                  <a:pt x="626" y="313"/>
                </a:lnTo>
                <a:lnTo>
                  <a:pt x="621" y="300"/>
                </a:lnTo>
                <a:lnTo>
                  <a:pt x="616" y="288"/>
                </a:lnTo>
                <a:lnTo>
                  <a:pt x="610" y="276"/>
                </a:lnTo>
                <a:lnTo>
                  <a:pt x="603" y="264"/>
                </a:lnTo>
                <a:lnTo>
                  <a:pt x="603" y="264"/>
                </a:lnTo>
                <a:lnTo>
                  <a:pt x="594" y="253"/>
                </a:lnTo>
                <a:lnTo>
                  <a:pt x="582" y="241"/>
                </a:lnTo>
                <a:lnTo>
                  <a:pt x="556" y="219"/>
                </a:lnTo>
                <a:lnTo>
                  <a:pt x="533" y="202"/>
                </a:lnTo>
                <a:lnTo>
                  <a:pt x="524" y="195"/>
                </a:lnTo>
                <a:lnTo>
                  <a:pt x="506" y="169"/>
                </a:lnTo>
                <a:lnTo>
                  <a:pt x="506" y="169"/>
                </a:lnTo>
                <a:lnTo>
                  <a:pt x="508" y="164"/>
                </a:lnTo>
                <a:lnTo>
                  <a:pt x="514" y="152"/>
                </a:lnTo>
                <a:lnTo>
                  <a:pt x="518" y="146"/>
                </a:lnTo>
                <a:lnTo>
                  <a:pt x="523" y="140"/>
                </a:lnTo>
                <a:lnTo>
                  <a:pt x="527" y="135"/>
                </a:lnTo>
                <a:lnTo>
                  <a:pt x="532" y="133"/>
                </a:lnTo>
                <a:lnTo>
                  <a:pt x="532" y="133"/>
                </a:lnTo>
                <a:lnTo>
                  <a:pt x="539" y="130"/>
                </a:lnTo>
                <a:lnTo>
                  <a:pt x="541" y="129"/>
                </a:lnTo>
                <a:lnTo>
                  <a:pt x="543" y="127"/>
                </a:lnTo>
                <a:lnTo>
                  <a:pt x="544" y="120"/>
                </a:lnTo>
                <a:lnTo>
                  <a:pt x="545" y="108"/>
                </a:lnTo>
                <a:lnTo>
                  <a:pt x="545" y="108"/>
                </a:lnTo>
                <a:lnTo>
                  <a:pt x="545" y="92"/>
                </a:lnTo>
                <a:lnTo>
                  <a:pt x="545" y="77"/>
                </a:lnTo>
                <a:lnTo>
                  <a:pt x="545" y="62"/>
                </a:lnTo>
                <a:lnTo>
                  <a:pt x="545" y="62"/>
                </a:lnTo>
                <a:lnTo>
                  <a:pt x="553" y="47"/>
                </a:lnTo>
                <a:lnTo>
                  <a:pt x="556" y="37"/>
                </a:lnTo>
                <a:lnTo>
                  <a:pt x="559" y="31"/>
                </a:lnTo>
                <a:lnTo>
                  <a:pt x="559" y="31"/>
                </a:lnTo>
                <a:lnTo>
                  <a:pt x="556" y="22"/>
                </a:lnTo>
                <a:lnTo>
                  <a:pt x="555" y="16"/>
                </a:lnTo>
                <a:lnTo>
                  <a:pt x="553" y="12"/>
                </a:lnTo>
                <a:lnTo>
                  <a:pt x="550" y="11"/>
                </a:lnTo>
                <a:lnTo>
                  <a:pt x="550" y="11"/>
                </a:lnTo>
                <a:lnTo>
                  <a:pt x="543" y="9"/>
                </a:lnTo>
                <a:lnTo>
                  <a:pt x="535" y="7"/>
                </a:lnTo>
                <a:lnTo>
                  <a:pt x="524" y="6"/>
                </a:lnTo>
                <a:lnTo>
                  <a:pt x="524" y="6"/>
                </a:lnTo>
                <a:close/>
                <a:moveTo>
                  <a:pt x="322" y="596"/>
                </a:moveTo>
                <a:lnTo>
                  <a:pt x="329" y="636"/>
                </a:lnTo>
                <a:lnTo>
                  <a:pt x="390" y="649"/>
                </a:lnTo>
                <a:lnTo>
                  <a:pt x="390" y="649"/>
                </a:lnTo>
                <a:lnTo>
                  <a:pt x="353" y="781"/>
                </a:lnTo>
                <a:lnTo>
                  <a:pt x="353" y="781"/>
                </a:lnTo>
                <a:lnTo>
                  <a:pt x="352" y="781"/>
                </a:lnTo>
                <a:lnTo>
                  <a:pt x="350" y="780"/>
                </a:lnTo>
                <a:lnTo>
                  <a:pt x="347" y="776"/>
                </a:lnTo>
                <a:lnTo>
                  <a:pt x="336" y="761"/>
                </a:lnTo>
                <a:lnTo>
                  <a:pt x="324" y="742"/>
                </a:lnTo>
                <a:lnTo>
                  <a:pt x="316" y="728"/>
                </a:lnTo>
                <a:lnTo>
                  <a:pt x="316" y="728"/>
                </a:lnTo>
                <a:lnTo>
                  <a:pt x="314" y="723"/>
                </a:lnTo>
                <a:lnTo>
                  <a:pt x="312" y="716"/>
                </a:lnTo>
                <a:lnTo>
                  <a:pt x="310" y="702"/>
                </a:lnTo>
                <a:lnTo>
                  <a:pt x="308" y="684"/>
                </a:lnTo>
                <a:lnTo>
                  <a:pt x="308" y="684"/>
                </a:lnTo>
                <a:lnTo>
                  <a:pt x="308" y="678"/>
                </a:lnTo>
                <a:lnTo>
                  <a:pt x="311" y="667"/>
                </a:lnTo>
                <a:lnTo>
                  <a:pt x="316" y="644"/>
                </a:lnTo>
                <a:lnTo>
                  <a:pt x="316" y="644"/>
                </a:lnTo>
                <a:lnTo>
                  <a:pt x="319" y="616"/>
                </a:lnTo>
                <a:lnTo>
                  <a:pt x="322" y="596"/>
                </a:lnTo>
                <a:lnTo>
                  <a:pt x="322" y="596"/>
                </a:lnTo>
                <a:close/>
                <a:moveTo>
                  <a:pt x="355" y="981"/>
                </a:moveTo>
                <a:lnTo>
                  <a:pt x="366" y="994"/>
                </a:lnTo>
                <a:lnTo>
                  <a:pt x="366" y="994"/>
                </a:lnTo>
                <a:lnTo>
                  <a:pt x="373" y="1016"/>
                </a:lnTo>
                <a:lnTo>
                  <a:pt x="377" y="1030"/>
                </a:lnTo>
                <a:lnTo>
                  <a:pt x="379" y="1039"/>
                </a:lnTo>
                <a:lnTo>
                  <a:pt x="379" y="1039"/>
                </a:lnTo>
                <a:lnTo>
                  <a:pt x="381" y="1044"/>
                </a:lnTo>
                <a:lnTo>
                  <a:pt x="383" y="1050"/>
                </a:lnTo>
                <a:lnTo>
                  <a:pt x="387" y="1060"/>
                </a:lnTo>
                <a:lnTo>
                  <a:pt x="387" y="1060"/>
                </a:lnTo>
                <a:lnTo>
                  <a:pt x="387" y="1068"/>
                </a:lnTo>
                <a:lnTo>
                  <a:pt x="387" y="1080"/>
                </a:lnTo>
                <a:lnTo>
                  <a:pt x="384" y="1097"/>
                </a:lnTo>
                <a:lnTo>
                  <a:pt x="384" y="1097"/>
                </a:lnTo>
                <a:lnTo>
                  <a:pt x="377" y="1094"/>
                </a:lnTo>
                <a:lnTo>
                  <a:pt x="361" y="1087"/>
                </a:lnTo>
                <a:lnTo>
                  <a:pt x="361" y="1087"/>
                </a:lnTo>
                <a:lnTo>
                  <a:pt x="349" y="1082"/>
                </a:lnTo>
                <a:lnTo>
                  <a:pt x="336" y="1080"/>
                </a:lnTo>
                <a:lnTo>
                  <a:pt x="322" y="1079"/>
                </a:lnTo>
                <a:lnTo>
                  <a:pt x="322" y="1079"/>
                </a:lnTo>
                <a:lnTo>
                  <a:pt x="322" y="1075"/>
                </a:lnTo>
                <a:lnTo>
                  <a:pt x="324" y="1058"/>
                </a:lnTo>
                <a:lnTo>
                  <a:pt x="324" y="1058"/>
                </a:lnTo>
                <a:lnTo>
                  <a:pt x="330" y="1028"/>
                </a:lnTo>
                <a:lnTo>
                  <a:pt x="335" y="1012"/>
                </a:lnTo>
                <a:lnTo>
                  <a:pt x="344" y="1010"/>
                </a:lnTo>
                <a:lnTo>
                  <a:pt x="355" y="9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id="{B3C5E77B-A24F-4509-9A14-8C7B72FE613C}"/>
              </a:ext>
            </a:extLst>
          </p:cNvPr>
          <p:cNvSpPr>
            <a:spLocks noEditPoints="1"/>
          </p:cNvSpPr>
          <p:nvPr/>
        </p:nvSpPr>
        <p:spPr bwMode="auto">
          <a:xfrm>
            <a:off x="6393314" y="784007"/>
            <a:ext cx="945105" cy="1634098"/>
          </a:xfrm>
          <a:custGeom>
            <a:avLst/>
            <a:gdLst>
              <a:gd name="T0" fmla="*/ 43 w 679"/>
              <a:gd name="T1" fmla="*/ 334 h 1174"/>
              <a:gd name="T2" fmla="*/ 24 w 679"/>
              <a:gd name="T3" fmla="*/ 421 h 1174"/>
              <a:gd name="T4" fmla="*/ 43 w 679"/>
              <a:gd name="T5" fmla="*/ 487 h 1174"/>
              <a:gd name="T6" fmla="*/ 33 w 679"/>
              <a:gd name="T7" fmla="*/ 633 h 1174"/>
              <a:gd name="T8" fmla="*/ 45 w 679"/>
              <a:gd name="T9" fmla="*/ 831 h 1174"/>
              <a:gd name="T10" fmla="*/ 36 w 679"/>
              <a:gd name="T11" fmla="*/ 939 h 1174"/>
              <a:gd name="T12" fmla="*/ 23 w 679"/>
              <a:gd name="T13" fmla="*/ 1063 h 1174"/>
              <a:gd name="T14" fmla="*/ 1 w 679"/>
              <a:gd name="T15" fmla="*/ 1170 h 1174"/>
              <a:gd name="T16" fmla="*/ 82 w 679"/>
              <a:gd name="T17" fmla="*/ 1165 h 1174"/>
              <a:gd name="T18" fmla="*/ 64 w 679"/>
              <a:gd name="T19" fmla="*/ 1097 h 1174"/>
              <a:gd name="T20" fmla="*/ 110 w 679"/>
              <a:gd name="T21" fmla="*/ 977 h 1174"/>
              <a:gd name="T22" fmla="*/ 138 w 679"/>
              <a:gd name="T23" fmla="*/ 859 h 1174"/>
              <a:gd name="T24" fmla="*/ 191 w 679"/>
              <a:gd name="T25" fmla="*/ 958 h 1174"/>
              <a:gd name="T26" fmla="*/ 153 w 679"/>
              <a:gd name="T27" fmla="*/ 1071 h 1174"/>
              <a:gd name="T28" fmla="*/ 149 w 679"/>
              <a:gd name="T29" fmla="*/ 1121 h 1174"/>
              <a:gd name="T30" fmla="*/ 254 w 679"/>
              <a:gd name="T31" fmla="*/ 1137 h 1174"/>
              <a:gd name="T32" fmla="*/ 259 w 679"/>
              <a:gd name="T33" fmla="*/ 1107 h 1174"/>
              <a:gd name="T34" fmla="*/ 207 w 679"/>
              <a:gd name="T35" fmla="*/ 1047 h 1174"/>
              <a:gd name="T36" fmla="*/ 261 w 679"/>
              <a:gd name="T37" fmla="*/ 892 h 1174"/>
              <a:gd name="T38" fmla="*/ 220 w 679"/>
              <a:gd name="T39" fmla="*/ 768 h 1174"/>
              <a:gd name="T40" fmla="*/ 222 w 679"/>
              <a:gd name="T41" fmla="*/ 710 h 1174"/>
              <a:gd name="T42" fmla="*/ 242 w 679"/>
              <a:gd name="T43" fmla="*/ 698 h 1174"/>
              <a:gd name="T44" fmla="*/ 229 w 679"/>
              <a:gd name="T45" fmla="*/ 673 h 1174"/>
              <a:gd name="T46" fmla="*/ 303 w 679"/>
              <a:gd name="T47" fmla="*/ 657 h 1174"/>
              <a:gd name="T48" fmla="*/ 344 w 679"/>
              <a:gd name="T49" fmla="*/ 912 h 1174"/>
              <a:gd name="T50" fmla="*/ 379 w 679"/>
              <a:gd name="T51" fmla="*/ 1140 h 1174"/>
              <a:gd name="T52" fmla="*/ 404 w 679"/>
              <a:gd name="T53" fmla="*/ 1162 h 1174"/>
              <a:gd name="T54" fmla="*/ 463 w 679"/>
              <a:gd name="T55" fmla="*/ 1135 h 1174"/>
              <a:gd name="T56" fmla="*/ 447 w 679"/>
              <a:gd name="T57" fmla="*/ 987 h 1174"/>
              <a:gd name="T58" fmla="*/ 435 w 679"/>
              <a:gd name="T59" fmla="*/ 752 h 1174"/>
              <a:gd name="T60" fmla="*/ 472 w 679"/>
              <a:gd name="T61" fmla="*/ 1030 h 1174"/>
              <a:gd name="T62" fmla="*/ 491 w 679"/>
              <a:gd name="T63" fmla="*/ 1115 h 1174"/>
              <a:gd name="T64" fmla="*/ 563 w 679"/>
              <a:gd name="T65" fmla="*/ 1112 h 1174"/>
              <a:gd name="T66" fmla="*/ 585 w 679"/>
              <a:gd name="T67" fmla="*/ 1069 h 1174"/>
              <a:gd name="T68" fmla="*/ 555 w 679"/>
              <a:gd name="T69" fmla="*/ 877 h 1174"/>
              <a:gd name="T70" fmla="*/ 545 w 679"/>
              <a:gd name="T71" fmla="*/ 713 h 1174"/>
              <a:gd name="T72" fmla="*/ 572 w 679"/>
              <a:gd name="T73" fmla="*/ 606 h 1174"/>
              <a:gd name="T74" fmla="*/ 519 w 679"/>
              <a:gd name="T75" fmla="*/ 372 h 1174"/>
              <a:gd name="T76" fmla="*/ 634 w 679"/>
              <a:gd name="T77" fmla="*/ 549 h 1174"/>
              <a:gd name="T78" fmla="*/ 640 w 679"/>
              <a:gd name="T79" fmla="*/ 623 h 1174"/>
              <a:gd name="T80" fmla="*/ 656 w 679"/>
              <a:gd name="T81" fmla="*/ 614 h 1174"/>
              <a:gd name="T82" fmla="*/ 644 w 679"/>
              <a:gd name="T83" fmla="*/ 650 h 1174"/>
              <a:gd name="T84" fmla="*/ 674 w 679"/>
              <a:gd name="T85" fmla="*/ 569 h 1174"/>
              <a:gd name="T86" fmla="*/ 644 w 679"/>
              <a:gd name="T87" fmla="*/ 388 h 1174"/>
              <a:gd name="T88" fmla="*/ 500 w 679"/>
              <a:gd name="T89" fmla="*/ 186 h 1174"/>
              <a:gd name="T90" fmla="*/ 456 w 679"/>
              <a:gd name="T91" fmla="*/ 130 h 1174"/>
              <a:gd name="T92" fmla="*/ 477 w 679"/>
              <a:gd name="T93" fmla="*/ 68 h 1174"/>
              <a:gd name="T94" fmla="*/ 442 w 679"/>
              <a:gd name="T95" fmla="*/ 23 h 1174"/>
              <a:gd name="T96" fmla="*/ 343 w 679"/>
              <a:gd name="T97" fmla="*/ 29 h 1174"/>
              <a:gd name="T98" fmla="*/ 324 w 679"/>
              <a:gd name="T99" fmla="*/ 112 h 1174"/>
              <a:gd name="T100" fmla="*/ 307 w 679"/>
              <a:gd name="T101" fmla="*/ 181 h 1174"/>
              <a:gd name="T102" fmla="*/ 235 w 679"/>
              <a:gd name="T103" fmla="*/ 230 h 1174"/>
              <a:gd name="T104" fmla="*/ 189 w 679"/>
              <a:gd name="T105" fmla="*/ 404 h 1174"/>
              <a:gd name="T106" fmla="*/ 229 w 679"/>
              <a:gd name="T107" fmla="*/ 581 h 1174"/>
              <a:gd name="T108" fmla="*/ 166 w 679"/>
              <a:gd name="T109" fmla="*/ 511 h 1174"/>
              <a:gd name="T110" fmla="*/ 147 w 679"/>
              <a:gd name="T111" fmla="*/ 455 h 1174"/>
              <a:gd name="T112" fmla="*/ 164 w 679"/>
              <a:gd name="T113" fmla="*/ 399 h 1174"/>
              <a:gd name="T114" fmla="*/ 147 w 679"/>
              <a:gd name="T115" fmla="*/ 367 h 1174"/>
              <a:gd name="T116" fmla="*/ 163 w 679"/>
              <a:gd name="T117" fmla="*/ 327 h 1174"/>
              <a:gd name="T118" fmla="*/ 291 w 679"/>
              <a:gd name="T119" fmla="*/ 597 h 1174"/>
              <a:gd name="T120" fmla="*/ 289 w 679"/>
              <a:gd name="T121" fmla="*/ 472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1174">
                <a:moveTo>
                  <a:pt x="142" y="332"/>
                </a:moveTo>
                <a:lnTo>
                  <a:pt x="142" y="332"/>
                </a:lnTo>
                <a:lnTo>
                  <a:pt x="119" y="321"/>
                </a:lnTo>
                <a:lnTo>
                  <a:pt x="100" y="314"/>
                </a:lnTo>
                <a:lnTo>
                  <a:pt x="92" y="310"/>
                </a:lnTo>
                <a:lnTo>
                  <a:pt x="84" y="309"/>
                </a:lnTo>
                <a:lnTo>
                  <a:pt x="84" y="309"/>
                </a:lnTo>
                <a:lnTo>
                  <a:pt x="78" y="310"/>
                </a:lnTo>
                <a:lnTo>
                  <a:pt x="71" y="313"/>
                </a:lnTo>
                <a:lnTo>
                  <a:pt x="63" y="317"/>
                </a:lnTo>
                <a:lnTo>
                  <a:pt x="55" y="324"/>
                </a:lnTo>
                <a:lnTo>
                  <a:pt x="43" y="334"/>
                </a:lnTo>
                <a:lnTo>
                  <a:pt x="39" y="339"/>
                </a:lnTo>
                <a:lnTo>
                  <a:pt x="39" y="339"/>
                </a:lnTo>
                <a:lnTo>
                  <a:pt x="35" y="342"/>
                </a:lnTo>
                <a:lnTo>
                  <a:pt x="28" y="350"/>
                </a:lnTo>
                <a:lnTo>
                  <a:pt x="24" y="355"/>
                </a:lnTo>
                <a:lnTo>
                  <a:pt x="21" y="361"/>
                </a:lnTo>
                <a:lnTo>
                  <a:pt x="18" y="367"/>
                </a:lnTo>
                <a:lnTo>
                  <a:pt x="17" y="374"/>
                </a:lnTo>
                <a:lnTo>
                  <a:pt x="17" y="374"/>
                </a:lnTo>
                <a:lnTo>
                  <a:pt x="19" y="390"/>
                </a:lnTo>
                <a:lnTo>
                  <a:pt x="22" y="404"/>
                </a:lnTo>
                <a:lnTo>
                  <a:pt x="24" y="421"/>
                </a:lnTo>
                <a:lnTo>
                  <a:pt x="27" y="437"/>
                </a:lnTo>
                <a:lnTo>
                  <a:pt x="29" y="451"/>
                </a:lnTo>
                <a:lnTo>
                  <a:pt x="39" y="453"/>
                </a:lnTo>
                <a:lnTo>
                  <a:pt x="43" y="467"/>
                </a:lnTo>
                <a:lnTo>
                  <a:pt x="45" y="457"/>
                </a:lnTo>
                <a:lnTo>
                  <a:pt x="54" y="472"/>
                </a:lnTo>
                <a:lnTo>
                  <a:pt x="59" y="467"/>
                </a:lnTo>
                <a:lnTo>
                  <a:pt x="59" y="476"/>
                </a:lnTo>
                <a:lnTo>
                  <a:pt x="54" y="479"/>
                </a:lnTo>
                <a:lnTo>
                  <a:pt x="54" y="479"/>
                </a:lnTo>
                <a:lnTo>
                  <a:pt x="51" y="481"/>
                </a:lnTo>
                <a:lnTo>
                  <a:pt x="43" y="487"/>
                </a:lnTo>
                <a:lnTo>
                  <a:pt x="34" y="497"/>
                </a:lnTo>
                <a:lnTo>
                  <a:pt x="30" y="503"/>
                </a:lnTo>
                <a:lnTo>
                  <a:pt x="27" y="509"/>
                </a:lnTo>
                <a:lnTo>
                  <a:pt x="27" y="509"/>
                </a:lnTo>
                <a:lnTo>
                  <a:pt x="22" y="523"/>
                </a:lnTo>
                <a:lnTo>
                  <a:pt x="18" y="541"/>
                </a:lnTo>
                <a:lnTo>
                  <a:pt x="17" y="561"/>
                </a:lnTo>
                <a:lnTo>
                  <a:pt x="17" y="579"/>
                </a:lnTo>
                <a:lnTo>
                  <a:pt x="17" y="579"/>
                </a:lnTo>
                <a:lnTo>
                  <a:pt x="19" y="588"/>
                </a:lnTo>
                <a:lnTo>
                  <a:pt x="23" y="602"/>
                </a:lnTo>
                <a:lnTo>
                  <a:pt x="33" y="633"/>
                </a:lnTo>
                <a:lnTo>
                  <a:pt x="42" y="663"/>
                </a:lnTo>
                <a:lnTo>
                  <a:pt x="46" y="675"/>
                </a:lnTo>
                <a:lnTo>
                  <a:pt x="47" y="682"/>
                </a:lnTo>
                <a:lnTo>
                  <a:pt x="47" y="682"/>
                </a:lnTo>
                <a:lnTo>
                  <a:pt x="47" y="692"/>
                </a:lnTo>
                <a:lnTo>
                  <a:pt x="46" y="706"/>
                </a:lnTo>
                <a:lnTo>
                  <a:pt x="40" y="744"/>
                </a:lnTo>
                <a:lnTo>
                  <a:pt x="31" y="794"/>
                </a:lnTo>
                <a:lnTo>
                  <a:pt x="39" y="799"/>
                </a:lnTo>
                <a:lnTo>
                  <a:pt x="39" y="799"/>
                </a:lnTo>
                <a:lnTo>
                  <a:pt x="45" y="831"/>
                </a:lnTo>
                <a:lnTo>
                  <a:pt x="45" y="831"/>
                </a:lnTo>
                <a:lnTo>
                  <a:pt x="45" y="839"/>
                </a:lnTo>
                <a:lnTo>
                  <a:pt x="43" y="849"/>
                </a:lnTo>
                <a:lnTo>
                  <a:pt x="41" y="859"/>
                </a:lnTo>
                <a:lnTo>
                  <a:pt x="39" y="869"/>
                </a:lnTo>
                <a:lnTo>
                  <a:pt x="39" y="869"/>
                </a:lnTo>
                <a:lnTo>
                  <a:pt x="37" y="872"/>
                </a:lnTo>
                <a:lnTo>
                  <a:pt x="36" y="880"/>
                </a:lnTo>
                <a:lnTo>
                  <a:pt x="36" y="896"/>
                </a:lnTo>
                <a:lnTo>
                  <a:pt x="39" y="929"/>
                </a:lnTo>
                <a:lnTo>
                  <a:pt x="39" y="929"/>
                </a:lnTo>
                <a:lnTo>
                  <a:pt x="37" y="934"/>
                </a:lnTo>
                <a:lnTo>
                  <a:pt x="36" y="939"/>
                </a:lnTo>
                <a:lnTo>
                  <a:pt x="30" y="947"/>
                </a:lnTo>
                <a:lnTo>
                  <a:pt x="24" y="954"/>
                </a:lnTo>
                <a:lnTo>
                  <a:pt x="22" y="957"/>
                </a:lnTo>
                <a:lnTo>
                  <a:pt x="29" y="965"/>
                </a:lnTo>
                <a:lnTo>
                  <a:pt x="29" y="965"/>
                </a:lnTo>
                <a:lnTo>
                  <a:pt x="27" y="970"/>
                </a:lnTo>
                <a:lnTo>
                  <a:pt x="23" y="981"/>
                </a:lnTo>
                <a:lnTo>
                  <a:pt x="18" y="995"/>
                </a:lnTo>
                <a:lnTo>
                  <a:pt x="17" y="1004"/>
                </a:lnTo>
                <a:lnTo>
                  <a:pt x="17" y="1012"/>
                </a:lnTo>
                <a:lnTo>
                  <a:pt x="17" y="1012"/>
                </a:lnTo>
                <a:lnTo>
                  <a:pt x="23" y="1063"/>
                </a:lnTo>
                <a:lnTo>
                  <a:pt x="27" y="1097"/>
                </a:lnTo>
                <a:lnTo>
                  <a:pt x="27" y="1097"/>
                </a:lnTo>
                <a:lnTo>
                  <a:pt x="24" y="1103"/>
                </a:lnTo>
                <a:lnTo>
                  <a:pt x="18" y="1113"/>
                </a:lnTo>
                <a:lnTo>
                  <a:pt x="8" y="1130"/>
                </a:lnTo>
                <a:lnTo>
                  <a:pt x="8" y="1130"/>
                </a:lnTo>
                <a:lnTo>
                  <a:pt x="5" y="1138"/>
                </a:lnTo>
                <a:lnTo>
                  <a:pt x="2" y="1152"/>
                </a:lnTo>
                <a:lnTo>
                  <a:pt x="0" y="1164"/>
                </a:lnTo>
                <a:lnTo>
                  <a:pt x="0" y="1167"/>
                </a:lnTo>
                <a:lnTo>
                  <a:pt x="1" y="1170"/>
                </a:lnTo>
                <a:lnTo>
                  <a:pt x="1" y="1170"/>
                </a:lnTo>
                <a:lnTo>
                  <a:pt x="7" y="1172"/>
                </a:lnTo>
                <a:lnTo>
                  <a:pt x="18" y="1173"/>
                </a:lnTo>
                <a:lnTo>
                  <a:pt x="30" y="1174"/>
                </a:lnTo>
                <a:lnTo>
                  <a:pt x="43" y="1174"/>
                </a:lnTo>
                <a:lnTo>
                  <a:pt x="43" y="1174"/>
                </a:lnTo>
                <a:lnTo>
                  <a:pt x="51" y="1173"/>
                </a:lnTo>
                <a:lnTo>
                  <a:pt x="55" y="1173"/>
                </a:lnTo>
                <a:lnTo>
                  <a:pt x="61" y="1170"/>
                </a:lnTo>
                <a:lnTo>
                  <a:pt x="61" y="1170"/>
                </a:lnTo>
                <a:lnTo>
                  <a:pt x="66" y="1168"/>
                </a:lnTo>
                <a:lnTo>
                  <a:pt x="75" y="1167"/>
                </a:lnTo>
                <a:lnTo>
                  <a:pt x="82" y="1165"/>
                </a:lnTo>
                <a:lnTo>
                  <a:pt x="87" y="1162"/>
                </a:lnTo>
                <a:lnTo>
                  <a:pt x="87" y="1162"/>
                </a:lnTo>
                <a:lnTo>
                  <a:pt x="88" y="1161"/>
                </a:lnTo>
                <a:lnTo>
                  <a:pt x="89" y="1159"/>
                </a:lnTo>
                <a:lnTo>
                  <a:pt x="89" y="1153"/>
                </a:lnTo>
                <a:lnTo>
                  <a:pt x="88" y="1148"/>
                </a:lnTo>
                <a:lnTo>
                  <a:pt x="87" y="1144"/>
                </a:lnTo>
                <a:lnTo>
                  <a:pt x="87" y="1144"/>
                </a:lnTo>
                <a:lnTo>
                  <a:pt x="83" y="1141"/>
                </a:lnTo>
                <a:lnTo>
                  <a:pt x="77" y="1138"/>
                </a:lnTo>
                <a:lnTo>
                  <a:pt x="69" y="1135"/>
                </a:lnTo>
                <a:lnTo>
                  <a:pt x="64" y="1097"/>
                </a:lnTo>
                <a:lnTo>
                  <a:pt x="64" y="1097"/>
                </a:lnTo>
                <a:lnTo>
                  <a:pt x="60" y="1094"/>
                </a:lnTo>
                <a:lnTo>
                  <a:pt x="58" y="1090"/>
                </a:lnTo>
                <a:lnTo>
                  <a:pt x="57" y="1084"/>
                </a:lnTo>
                <a:lnTo>
                  <a:pt x="57" y="1084"/>
                </a:lnTo>
                <a:lnTo>
                  <a:pt x="60" y="1065"/>
                </a:lnTo>
                <a:lnTo>
                  <a:pt x="67" y="1031"/>
                </a:lnTo>
                <a:lnTo>
                  <a:pt x="77" y="987"/>
                </a:lnTo>
                <a:lnTo>
                  <a:pt x="77" y="987"/>
                </a:lnTo>
                <a:lnTo>
                  <a:pt x="93" y="983"/>
                </a:lnTo>
                <a:lnTo>
                  <a:pt x="105" y="979"/>
                </a:lnTo>
                <a:lnTo>
                  <a:pt x="110" y="977"/>
                </a:lnTo>
                <a:lnTo>
                  <a:pt x="112" y="975"/>
                </a:lnTo>
                <a:lnTo>
                  <a:pt x="112" y="975"/>
                </a:lnTo>
                <a:lnTo>
                  <a:pt x="114" y="971"/>
                </a:lnTo>
                <a:lnTo>
                  <a:pt x="114" y="966"/>
                </a:lnTo>
                <a:lnTo>
                  <a:pt x="114" y="952"/>
                </a:lnTo>
                <a:lnTo>
                  <a:pt x="114" y="936"/>
                </a:lnTo>
                <a:lnTo>
                  <a:pt x="114" y="922"/>
                </a:lnTo>
                <a:lnTo>
                  <a:pt x="114" y="922"/>
                </a:lnTo>
                <a:lnTo>
                  <a:pt x="119" y="905"/>
                </a:lnTo>
                <a:lnTo>
                  <a:pt x="128" y="884"/>
                </a:lnTo>
                <a:lnTo>
                  <a:pt x="138" y="859"/>
                </a:lnTo>
                <a:lnTo>
                  <a:pt x="138" y="859"/>
                </a:lnTo>
                <a:lnTo>
                  <a:pt x="175" y="884"/>
                </a:lnTo>
                <a:lnTo>
                  <a:pt x="175" y="884"/>
                </a:lnTo>
                <a:lnTo>
                  <a:pt x="176" y="888"/>
                </a:lnTo>
                <a:lnTo>
                  <a:pt x="176" y="894"/>
                </a:lnTo>
                <a:lnTo>
                  <a:pt x="173" y="910"/>
                </a:lnTo>
                <a:lnTo>
                  <a:pt x="173" y="910"/>
                </a:lnTo>
                <a:lnTo>
                  <a:pt x="173" y="914"/>
                </a:lnTo>
                <a:lnTo>
                  <a:pt x="176" y="919"/>
                </a:lnTo>
                <a:lnTo>
                  <a:pt x="184" y="931"/>
                </a:lnTo>
                <a:lnTo>
                  <a:pt x="196" y="945"/>
                </a:lnTo>
                <a:lnTo>
                  <a:pt x="196" y="945"/>
                </a:lnTo>
                <a:lnTo>
                  <a:pt x="191" y="958"/>
                </a:lnTo>
                <a:lnTo>
                  <a:pt x="184" y="979"/>
                </a:lnTo>
                <a:lnTo>
                  <a:pt x="184" y="979"/>
                </a:lnTo>
                <a:lnTo>
                  <a:pt x="181" y="995"/>
                </a:lnTo>
                <a:lnTo>
                  <a:pt x="176" y="1017"/>
                </a:lnTo>
                <a:lnTo>
                  <a:pt x="171" y="1047"/>
                </a:lnTo>
                <a:lnTo>
                  <a:pt x="171" y="1047"/>
                </a:lnTo>
                <a:lnTo>
                  <a:pt x="169" y="1049"/>
                </a:lnTo>
                <a:lnTo>
                  <a:pt x="165" y="1053"/>
                </a:lnTo>
                <a:lnTo>
                  <a:pt x="161" y="1058"/>
                </a:lnTo>
                <a:lnTo>
                  <a:pt x="157" y="1063"/>
                </a:lnTo>
                <a:lnTo>
                  <a:pt x="157" y="1063"/>
                </a:lnTo>
                <a:lnTo>
                  <a:pt x="153" y="1071"/>
                </a:lnTo>
                <a:lnTo>
                  <a:pt x="151" y="1079"/>
                </a:lnTo>
                <a:lnTo>
                  <a:pt x="147" y="1091"/>
                </a:lnTo>
                <a:lnTo>
                  <a:pt x="147" y="1091"/>
                </a:lnTo>
                <a:lnTo>
                  <a:pt x="134" y="1093"/>
                </a:lnTo>
                <a:lnTo>
                  <a:pt x="134" y="1093"/>
                </a:lnTo>
                <a:lnTo>
                  <a:pt x="132" y="1094"/>
                </a:lnTo>
                <a:lnTo>
                  <a:pt x="131" y="1096"/>
                </a:lnTo>
                <a:lnTo>
                  <a:pt x="131" y="1102"/>
                </a:lnTo>
                <a:lnTo>
                  <a:pt x="131" y="1112"/>
                </a:lnTo>
                <a:lnTo>
                  <a:pt x="131" y="1112"/>
                </a:lnTo>
                <a:lnTo>
                  <a:pt x="138" y="1117"/>
                </a:lnTo>
                <a:lnTo>
                  <a:pt x="149" y="1121"/>
                </a:lnTo>
                <a:lnTo>
                  <a:pt x="164" y="1125"/>
                </a:lnTo>
                <a:lnTo>
                  <a:pt x="164" y="1125"/>
                </a:lnTo>
                <a:lnTo>
                  <a:pt x="178" y="1129"/>
                </a:lnTo>
                <a:lnTo>
                  <a:pt x="188" y="1129"/>
                </a:lnTo>
                <a:lnTo>
                  <a:pt x="196" y="1127"/>
                </a:lnTo>
                <a:lnTo>
                  <a:pt x="196" y="1127"/>
                </a:lnTo>
                <a:lnTo>
                  <a:pt x="214" y="1135"/>
                </a:lnTo>
                <a:lnTo>
                  <a:pt x="214" y="1135"/>
                </a:lnTo>
                <a:lnTo>
                  <a:pt x="219" y="1136"/>
                </a:lnTo>
                <a:lnTo>
                  <a:pt x="229" y="1137"/>
                </a:lnTo>
                <a:lnTo>
                  <a:pt x="241" y="1137"/>
                </a:lnTo>
                <a:lnTo>
                  <a:pt x="254" y="1137"/>
                </a:lnTo>
                <a:lnTo>
                  <a:pt x="254" y="1137"/>
                </a:lnTo>
                <a:lnTo>
                  <a:pt x="264" y="1136"/>
                </a:lnTo>
                <a:lnTo>
                  <a:pt x="267" y="1135"/>
                </a:lnTo>
                <a:lnTo>
                  <a:pt x="267" y="1132"/>
                </a:lnTo>
                <a:lnTo>
                  <a:pt x="268" y="1127"/>
                </a:lnTo>
                <a:lnTo>
                  <a:pt x="268" y="1127"/>
                </a:lnTo>
                <a:lnTo>
                  <a:pt x="268" y="1124"/>
                </a:lnTo>
                <a:lnTo>
                  <a:pt x="267" y="1123"/>
                </a:lnTo>
                <a:lnTo>
                  <a:pt x="266" y="1124"/>
                </a:lnTo>
                <a:lnTo>
                  <a:pt x="266" y="1124"/>
                </a:lnTo>
                <a:lnTo>
                  <a:pt x="264" y="1118"/>
                </a:lnTo>
                <a:lnTo>
                  <a:pt x="259" y="1107"/>
                </a:lnTo>
                <a:lnTo>
                  <a:pt x="259" y="1107"/>
                </a:lnTo>
                <a:lnTo>
                  <a:pt x="256" y="1105"/>
                </a:lnTo>
                <a:lnTo>
                  <a:pt x="254" y="1103"/>
                </a:lnTo>
                <a:lnTo>
                  <a:pt x="247" y="1102"/>
                </a:lnTo>
                <a:lnTo>
                  <a:pt x="238" y="1102"/>
                </a:lnTo>
                <a:lnTo>
                  <a:pt x="238" y="1102"/>
                </a:lnTo>
                <a:lnTo>
                  <a:pt x="232" y="1097"/>
                </a:lnTo>
                <a:lnTo>
                  <a:pt x="228" y="1090"/>
                </a:lnTo>
                <a:lnTo>
                  <a:pt x="222" y="1079"/>
                </a:lnTo>
                <a:lnTo>
                  <a:pt x="222" y="1079"/>
                </a:lnTo>
                <a:lnTo>
                  <a:pt x="212" y="1056"/>
                </a:lnTo>
                <a:lnTo>
                  <a:pt x="207" y="1047"/>
                </a:lnTo>
                <a:lnTo>
                  <a:pt x="207" y="1047"/>
                </a:lnTo>
                <a:lnTo>
                  <a:pt x="217" y="1026"/>
                </a:lnTo>
                <a:lnTo>
                  <a:pt x="234" y="991"/>
                </a:lnTo>
                <a:lnTo>
                  <a:pt x="234" y="991"/>
                </a:lnTo>
                <a:lnTo>
                  <a:pt x="236" y="983"/>
                </a:lnTo>
                <a:lnTo>
                  <a:pt x="238" y="973"/>
                </a:lnTo>
                <a:lnTo>
                  <a:pt x="242" y="955"/>
                </a:lnTo>
                <a:lnTo>
                  <a:pt x="244" y="935"/>
                </a:lnTo>
                <a:lnTo>
                  <a:pt x="264" y="924"/>
                </a:lnTo>
                <a:lnTo>
                  <a:pt x="264" y="924"/>
                </a:lnTo>
                <a:lnTo>
                  <a:pt x="262" y="907"/>
                </a:lnTo>
                <a:lnTo>
                  <a:pt x="261" y="892"/>
                </a:lnTo>
                <a:lnTo>
                  <a:pt x="259" y="875"/>
                </a:lnTo>
                <a:lnTo>
                  <a:pt x="259" y="875"/>
                </a:lnTo>
                <a:lnTo>
                  <a:pt x="255" y="865"/>
                </a:lnTo>
                <a:lnTo>
                  <a:pt x="250" y="851"/>
                </a:lnTo>
                <a:lnTo>
                  <a:pt x="236" y="818"/>
                </a:lnTo>
                <a:lnTo>
                  <a:pt x="217" y="777"/>
                </a:lnTo>
                <a:lnTo>
                  <a:pt x="217" y="777"/>
                </a:lnTo>
                <a:lnTo>
                  <a:pt x="219" y="776"/>
                </a:lnTo>
                <a:lnTo>
                  <a:pt x="220" y="774"/>
                </a:lnTo>
                <a:lnTo>
                  <a:pt x="222" y="771"/>
                </a:lnTo>
                <a:lnTo>
                  <a:pt x="222" y="771"/>
                </a:lnTo>
                <a:lnTo>
                  <a:pt x="220" y="768"/>
                </a:lnTo>
                <a:lnTo>
                  <a:pt x="217" y="762"/>
                </a:lnTo>
                <a:lnTo>
                  <a:pt x="213" y="757"/>
                </a:lnTo>
                <a:lnTo>
                  <a:pt x="209" y="752"/>
                </a:lnTo>
                <a:lnTo>
                  <a:pt x="209" y="752"/>
                </a:lnTo>
                <a:lnTo>
                  <a:pt x="200" y="716"/>
                </a:lnTo>
                <a:lnTo>
                  <a:pt x="191" y="682"/>
                </a:lnTo>
                <a:lnTo>
                  <a:pt x="191" y="682"/>
                </a:lnTo>
                <a:lnTo>
                  <a:pt x="207" y="701"/>
                </a:lnTo>
                <a:lnTo>
                  <a:pt x="207" y="701"/>
                </a:lnTo>
                <a:lnTo>
                  <a:pt x="214" y="709"/>
                </a:lnTo>
                <a:lnTo>
                  <a:pt x="218" y="710"/>
                </a:lnTo>
                <a:lnTo>
                  <a:pt x="222" y="710"/>
                </a:lnTo>
                <a:lnTo>
                  <a:pt x="222" y="710"/>
                </a:lnTo>
                <a:lnTo>
                  <a:pt x="225" y="710"/>
                </a:lnTo>
                <a:lnTo>
                  <a:pt x="229" y="709"/>
                </a:lnTo>
                <a:lnTo>
                  <a:pt x="230" y="706"/>
                </a:lnTo>
                <a:lnTo>
                  <a:pt x="231" y="704"/>
                </a:lnTo>
                <a:lnTo>
                  <a:pt x="231" y="704"/>
                </a:lnTo>
                <a:lnTo>
                  <a:pt x="232" y="701"/>
                </a:lnTo>
                <a:lnTo>
                  <a:pt x="235" y="699"/>
                </a:lnTo>
                <a:lnTo>
                  <a:pt x="238" y="698"/>
                </a:lnTo>
                <a:lnTo>
                  <a:pt x="240" y="699"/>
                </a:lnTo>
                <a:lnTo>
                  <a:pt x="240" y="699"/>
                </a:lnTo>
                <a:lnTo>
                  <a:pt x="242" y="698"/>
                </a:lnTo>
                <a:lnTo>
                  <a:pt x="244" y="695"/>
                </a:lnTo>
                <a:lnTo>
                  <a:pt x="248" y="691"/>
                </a:lnTo>
                <a:lnTo>
                  <a:pt x="249" y="687"/>
                </a:lnTo>
                <a:lnTo>
                  <a:pt x="249" y="687"/>
                </a:lnTo>
                <a:lnTo>
                  <a:pt x="249" y="686"/>
                </a:lnTo>
                <a:lnTo>
                  <a:pt x="248" y="686"/>
                </a:lnTo>
                <a:lnTo>
                  <a:pt x="244" y="685"/>
                </a:lnTo>
                <a:lnTo>
                  <a:pt x="240" y="685"/>
                </a:lnTo>
                <a:lnTo>
                  <a:pt x="236" y="682"/>
                </a:lnTo>
                <a:lnTo>
                  <a:pt x="236" y="682"/>
                </a:lnTo>
                <a:lnTo>
                  <a:pt x="232" y="679"/>
                </a:lnTo>
                <a:lnTo>
                  <a:pt x="229" y="673"/>
                </a:lnTo>
                <a:lnTo>
                  <a:pt x="224" y="664"/>
                </a:lnTo>
                <a:lnTo>
                  <a:pt x="244" y="662"/>
                </a:lnTo>
                <a:lnTo>
                  <a:pt x="254" y="669"/>
                </a:lnTo>
                <a:lnTo>
                  <a:pt x="254" y="669"/>
                </a:lnTo>
                <a:lnTo>
                  <a:pt x="262" y="670"/>
                </a:lnTo>
                <a:lnTo>
                  <a:pt x="268" y="670"/>
                </a:lnTo>
                <a:lnTo>
                  <a:pt x="274" y="669"/>
                </a:lnTo>
                <a:lnTo>
                  <a:pt x="274" y="669"/>
                </a:lnTo>
                <a:lnTo>
                  <a:pt x="279" y="665"/>
                </a:lnTo>
                <a:lnTo>
                  <a:pt x="283" y="662"/>
                </a:lnTo>
                <a:lnTo>
                  <a:pt x="287" y="657"/>
                </a:lnTo>
                <a:lnTo>
                  <a:pt x="303" y="657"/>
                </a:lnTo>
                <a:lnTo>
                  <a:pt x="303" y="657"/>
                </a:lnTo>
                <a:lnTo>
                  <a:pt x="306" y="681"/>
                </a:lnTo>
                <a:lnTo>
                  <a:pt x="312" y="735"/>
                </a:lnTo>
                <a:lnTo>
                  <a:pt x="317" y="766"/>
                </a:lnTo>
                <a:lnTo>
                  <a:pt x="321" y="797"/>
                </a:lnTo>
                <a:lnTo>
                  <a:pt x="327" y="823"/>
                </a:lnTo>
                <a:lnTo>
                  <a:pt x="333" y="842"/>
                </a:lnTo>
                <a:lnTo>
                  <a:pt x="333" y="842"/>
                </a:lnTo>
                <a:lnTo>
                  <a:pt x="338" y="858"/>
                </a:lnTo>
                <a:lnTo>
                  <a:pt x="341" y="876"/>
                </a:lnTo>
                <a:lnTo>
                  <a:pt x="343" y="894"/>
                </a:lnTo>
                <a:lnTo>
                  <a:pt x="344" y="912"/>
                </a:lnTo>
                <a:lnTo>
                  <a:pt x="347" y="948"/>
                </a:lnTo>
                <a:lnTo>
                  <a:pt x="348" y="965"/>
                </a:lnTo>
                <a:lnTo>
                  <a:pt x="349" y="979"/>
                </a:lnTo>
                <a:lnTo>
                  <a:pt x="349" y="979"/>
                </a:lnTo>
                <a:lnTo>
                  <a:pt x="374" y="1124"/>
                </a:lnTo>
                <a:lnTo>
                  <a:pt x="391" y="1121"/>
                </a:lnTo>
                <a:lnTo>
                  <a:pt x="389" y="1127"/>
                </a:lnTo>
                <a:lnTo>
                  <a:pt x="389" y="1127"/>
                </a:lnTo>
                <a:lnTo>
                  <a:pt x="385" y="1131"/>
                </a:lnTo>
                <a:lnTo>
                  <a:pt x="382" y="1135"/>
                </a:lnTo>
                <a:lnTo>
                  <a:pt x="379" y="1140"/>
                </a:lnTo>
                <a:lnTo>
                  <a:pt x="379" y="1140"/>
                </a:lnTo>
                <a:lnTo>
                  <a:pt x="379" y="1146"/>
                </a:lnTo>
                <a:lnTo>
                  <a:pt x="379" y="1152"/>
                </a:lnTo>
                <a:lnTo>
                  <a:pt x="380" y="1156"/>
                </a:lnTo>
                <a:lnTo>
                  <a:pt x="382" y="1160"/>
                </a:lnTo>
                <a:lnTo>
                  <a:pt x="382" y="1160"/>
                </a:lnTo>
                <a:lnTo>
                  <a:pt x="383" y="1161"/>
                </a:lnTo>
                <a:lnTo>
                  <a:pt x="386" y="1162"/>
                </a:lnTo>
                <a:lnTo>
                  <a:pt x="392" y="1161"/>
                </a:lnTo>
                <a:lnTo>
                  <a:pt x="402" y="1160"/>
                </a:lnTo>
                <a:lnTo>
                  <a:pt x="402" y="1160"/>
                </a:lnTo>
                <a:lnTo>
                  <a:pt x="403" y="1161"/>
                </a:lnTo>
                <a:lnTo>
                  <a:pt x="404" y="1162"/>
                </a:lnTo>
                <a:lnTo>
                  <a:pt x="404" y="1167"/>
                </a:lnTo>
                <a:lnTo>
                  <a:pt x="404" y="1167"/>
                </a:lnTo>
                <a:lnTo>
                  <a:pt x="406" y="1168"/>
                </a:lnTo>
                <a:lnTo>
                  <a:pt x="408" y="1168"/>
                </a:lnTo>
                <a:lnTo>
                  <a:pt x="415" y="1168"/>
                </a:lnTo>
                <a:lnTo>
                  <a:pt x="437" y="1166"/>
                </a:lnTo>
                <a:lnTo>
                  <a:pt x="457" y="1160"/>
                </a:lnTo>
                <a:lnTo>
                  <a:pt x="465" y="1158"/>
                </a:lnTo>
                <a:lnTo>
                  <a:pt x="467" y="1156"/>
                </a:lnTo>
                <a:lnTo>
                  <a:pt x="467" y="1156"/>
                </a:lnTo>
                <a:lnTo>
                  <a:pt x="467" y="1148"/>
                </a:lnTo>
                <a:lnTo>
                  <a:pt x="463" y="1135"/>
                </a:lnTo>
                <a:lnTo>
                  <a:pt x="459" y="1117"/>
                </a:lnTo>
                <a:lnTo>
                  <a:pt x="466" y="1112"/>
                </a:lnTo>
                <a:lnTo>
                  <a:pt x="466" y="1112"/>
                </a:lnTo>
                <a:lnTo>
                  <a:pt x="465" y="1106"/>
                </a:lnTo>
                <a:lnTo>
                  <a:pt x="463" y="1087"/>
                </a:lnTo>
                <a:lnTo>
                  <a:pt x="463" y="1087"/>
                </a:lnTo>
                <a:lnTo>
                  <a:pt x="461" y="1065"/>
                </a:lnTo>
                <a:lnTo>
                  <a:pt x="457" y="1036"/>
                </a:lnTo>
                <a:lnTo>
                  <a:pt x="453" y="1007"/>
                </a:lnTo>
                <a:lnTo>
                  <a:pt x="449" y="995"/>
                </a:lnTo>
                <a:lnTo>
                  <a:pt x="447" y="987"/>
                </a:lnTo>
                <a:lnTo>
                  <a:pt x="447" y="987"/>
                </a:lnTo>
                <a:lnTo>
                  <a:pt x="441" y="966"/>
                </a:lnTo>
                <a:lnTo>
                  <a:pt x="435" y="940"/>
                </a:lnTo>
                <a:lnTo>
                  <a:pt x="430" y="913"/>
                </a:lnTo>
                <a:lnTo>
                  <a:pt x="429" y="901"/>
                </a:lnTo>
                <a:lnTo>
                  <a:pt x="429" y="892"/>
                </a:lnTo>
                <a:lnTo>
                  <a:pt x="429" y="892"/>
                </a:lnTo>
                <a:lnTo>
                  <a:pt x="429" y="876"/>
                </a:lnTo>
                <a:lnTo>
                  <a:pt x="430" y="863"/>
                </a:lnTo>
                <a:lnTo>
                  <a:pt x="433" y="840"/>
                </a:lnTo>
                <a:lnTo>
                  <a:pt x="433" y="840"/>
                </a:lnTo>
                <a:lnTo>
                  <a:pt x="435" y="790"/>
                </a:lnTo>
                <a:lnTo>
                  <a:pt x="435" y="752"/>
                </a:lnTo>
                <a:lnTo>
                  <a:pt x="435" y="752"/>
                </a:lnTo>
                <a:lnTo>
                  <a:pt x="441" y="784"/>
                </a:lnTo>
                <a:lnTo>
                  <a:pt x="445" y="810"/>
                </a:lnTo>
                <a:lnTo>
                  <a:pt x="447" y="827"/>
                </a:lnTo>
                <a:lnTo>
                  <a:pt x="447" y="827"/>
                </a:lnTo>
                <a:lnTo>
                  <a:pt x="449" y="846"/>
                </a:lnTo>
                <a:lnTo>
                  <a:pt x="455" y="876"/>
                </a:lnTo>
                <a:lnTo>
                  <a:pt x="462" y="907"/>
                </a:lnTo>
                <a:lnTo>
                  <a:pt x="466" y="929"/>
                </a:lnTo>
                <a:lnTo>
                  <a:pt x="466" y="929"/>
                </a:lnTo>
                <a:lnTo>
                  <a:pt x="468" y="972"/>
                </a:lnTo>
                <a:lnTo>
                  <a:pt x="472" y="1030"/>
                </a:lnTo>
                <a:lnTo>
                  <a:pt x="472" y="1030"/>
                </a:lnTo>
                <a:lnTo>
                  <a:pt x="473" y="1043"/>
                </a:lnTo>
                <a:lnTo>
                  <a:pt x="476" y="1053"/>
                </a:lnTo>
                <a:lnTo>
                  <a:pt x="478" y="1061"/>
                </a:lnTo>
                <a:lnTo>
                  <a:pt x="480" y="1069"/>
                </a:lnTo>
                <a:lnTo>
                  <a:pt x="485" y="1076"/>
                </a:lnTo>
                <a:lnTo>
                  <a:pt x="489" y="1079"/>
                </a:lnTo>
                <a:lnTo>
                  <a:pt x="494" y="1082"/>
                </a:lnTo>
                <a:lnTo>
                  <a:pt x="494" y="1082"/>
                </a:lnTo>
                <a:lnTo>
                  <a:pt x="491" y="1099"/>
                </a:lnTo>
                <a:lnTo>
                  <a:pt x="491" y="1111"/>
                </a:lnTo>
                <a:lnTo>
                  <a:pt x="491" y="1115"/>
                </a:lnTo>
                <a:lnTo>
                  <a:pt x="494" y="1119"/>
                </a:lnTo>
                <a:lnTo>
                  <a:pt x="494" y="1119"/>
                </a:lnTo>
                <a:lnTo>
                  <a:pt x="496" y="1120"/>
                </a:lnTo>
                <a:lnTo>
                  <a:pt x="500" y="1120"/>
                </a:lnTo>
                <a:lnTo>
                  <a:pt x="509" y="1120"/>
                </a:lnTo>
                <a:lnTo>
                  <a:pt x="521" y="1119"/>
                </a:lnTo>
                <a:lnTo>
                  <a:pt x="534" y="1119"/>
                </a:lnTo>
                <a:lnTo>
                  <a:pt x="534" y="1119"/>
                </a:lnTo>
                <a:lnTo>
                  <a:pt x="547" y="1118"/>
                </a:lnTo>
                <a:lnTo>
                  <a:pt x="553" y="1117"/>
                </a:lnTo>
                <a:lnTo>
                  <a:pt x="563" y="1112"/>
                </a:lnTo>
                <a:lnTo>
                  <a:pt x="563" y="1112"/>
                </a:lnTo>
                <a:lnTo>
                  <a:pt x="569" y="1109"/>
                </a:lnTo>
                <a:lnTo>
                  <a:pt x="574" y="1108"/>
                </a:lnTo>
                <a:lnTo>
                  <a:pt x="578" y="1106"/>
                </a:lnTo>
                <a:lnTo>
                  <a:pt x="581" y="1102"/>
                </a:lnTo>
                <a:lnTo>
                  <a:pt x="581" y="1102"/>
                </a:lnTo>
                <a:lnTo>
                  <a:pt x="585" y="1096"/>
                </a:lnTo>
                <a:lnTo>
                  <a:pt x="587" y="1090"/>
                </a:lnTo>
                <a:lnTo>
                  <a:pt x="589" y="1083"/>
                </a:lnTo>
                <a:lnTo>
                  <a:pt x="589" y="1075"/>
                </a:lnTo>
                <a:lnTo>
                  <a:pt x="589" y="1075"/>
                </a:lnTo>
                <a:lnTo>
                  <a:pt x="587" y="1071"/>
                </a:lnTo>
                <a:lnTo>
                  <a:pt x="585" y="1069"/>
                </a:lnTo>
                <a:lnTo>
                  <a:pt x="581" y="1066"/>
                </a:lnTo>
                <a:lnTo>
                  <a:pt x="578" y="1065"/>
                </a:lnTo>
                <a:lnTo>
                  <a:pt x="572" y="1064"/>
                </a:lnTo>
                <a:lnTo>
                  <a:pt x="569" y="1063"/>
                </a:lnTo>
                <a:lnTo>
                  <a:pt x="569" y="1063"/>
                </a:lnTo>
                <a:lnTo>
                  <a:pt x="571" y="1012"/>
                </a:lnTo>
                <a:lnTo>
                  <a:pt x="571" y="971"/>
                </a:lnTo>
                <a:lnTo>
                  <a:pt x="569" y="954"/>
                </a:lnTo>
                <a:lnTo>
                  <a:pt x="567" y="940"/>
                </a:lnTo>
                <a:lnTo>
                  <a:pt x="567" y="940"/>
                </a:lnTo>
                <a:lnTo>
                  <a:pt x="562" y="912"/>
                </a:lnTo>
                <a:lnTo>
                  <a:pt x="555" y="877"/>
                </a:lnTo>
                <a:lnTo>
                  <a:pt x="550" y="845"/>
                </a:lnTo>
                <a:lnTo>
                  <a:pt x="549" y="833"/>
                </a:lnTo>
                <a:lnTo>
                  <a:pt x="549" y="824"/>
                </a:lnTo>
                <a:lnTo>
                  <a:pt x="549" y="824"/>
                </a:lnTo>
                <a:lnTo>
                  <a:pt x="550" y="807"/>
                </a:lnTo>
                <a:lnTo>
                  <a:pt x="551" y="784"/>
                </a:lnTo>
                <a:lnTo>
                  <a:pt x="550" y="762"/>
                </a:lnTo>
                <a:lnTo>
                  <a:pt x="549" y="750"/>
                </a:lnTo>
                <a:lnTo>
                  <a:pt x="547" y="741"/>
                </a:lnTo>
                <a:lnTo>
                  <a:pt x="547" y="741"/>
                </a:lnTo>
                <a:lnTo>
                  <a:pt x="545" y="729"/>
                </a:lnTo>
                <a:lnTo>
                  <a:pt x="545" y="713"/>
                </a:lnTo>
                <a:lnTo>
                  <a:pt x="545" y="694"/>
                </a:lnTo>
                <a:lnTo>
                  <a:pt x="548" y="675"/>
                </a:lnTo>
                <a:lnTo>
                  <a:pt x="551" y="641"/>
                </a:lnTo>
                <a:lnTo>
                  <a:pt x="554" y="627"/>
                </a:lnTo>
                <a:lnTo>
                  <a:pt x="554" y="627"/>
                </a:lnTo>
                <a:lnTo>
                  <a:pt x="565" y="622"/>
                </a:lnTo>
                <a:lnTo>
                  <a:pt x="572" y="618"/>
                </a:lnTo>
                <a:lnTo>
                  <a:pt x="574" y="616"/>
                </a:lnTo>
                <a:lnTo>
                  <a:pt x="574" y="614"/>
                </a:lnTo>
                <a:lnTo>
                  <a:pt x="574" y="614"/>
                </a:lnTo>
                <a:lnTo>
                  <a:pt x="574" y="610"/>
                </a:lnTo>
                <a:lnTo>
                  <a:pt x="572" y="606"/>
                </a:lnTo>
                <a:lnTo>
                  <a:pt x="567" y="600"/>
                </a:lnTo>
                <a:lnTo>
                  <a:pt x="561" y="592"/>
                </a:lnTo>
                <a:lnTo>
                  <a:pt x="561" y="592"/>
                </a:lnTo>
                <a:lnTo>
                  <a:pt x="555" y="561"/>
                </a:lnTo>
                <a:lnTo>
                  <a:pt x="550" y="529"/>
                </a:lnTo>
                <a:lnTo>
                  <a:pt x="547" y="494"/>
                </a:lnTo>
                <a:lnTo>
                  <a:pt x="547" y="494"/>
                </a:lnTo>
                <a:lnTo>
                  <a:pt x="544" y="476"/>
                </a:lnTo>
                <a:lnTo>
                  <a:pt x="541" y="457"/>
                </a:lnTo>
                <a:lnTo>
                  <a:pt x="531" y="417"/>
                </a:lnTo>
                <a:lnTo>
                  <a:pt x="522" y="385"/>
                </a:lnTo>
                <a:lnTo>
                  <a:pt x="519" y="372"/>
                </a:lnTo>
                <a:lnTo>
                  <a:pt x="519" y="372"/>
                </a:lnTo>
                <a:lnTo>
                  <a:pt x="526" y="385"/>
                </a:lnTo>
                <a:lnTo>
                  <a:pt x="542" y="414"/>
                </a:lnTo>
                <a:lnTo>
                  <a:pt x="565" y="457"/>
                </a:lnTo>
                <a:lnTo>
                  <a:pt x="572" y="453"/>
                </a:lnTo>
                <a:lnTo>
                  <a:pt x="577" y="464"/>
                </a:lnTo>
                <a:lnTo>
                  <a:pt x="577" y="464"/>
                </a:lnTo>
                <a:lnTo>
                  <a:pt x="606" y="503"/>
                </a:lnTo>
                <a:lnTo>
                  <a:pt x="625" y="531"/>
                </a:lnTo>
                <a:lnTo>
                  <a:pt x="632" y="541"/>
                </a:lnTo>
                <a:lnTo>
                  <a:pt x="634" y="549"/>
                </a:lnTo>
                <a:lnTo>
                  <a:pt x="634" y="549"/>
                </a:lnTo>
                <a:lnTo>
                  <a:pt x="634" y="556"/>
                </a:lnTo>
                <a:lnTo>
                  <a:pt x="633" y="565"/>
                </a:lnTo>
                <a:lnTo>
                  <a:pt x="630" y="581"/>
                </a:lnTo>
                <a:lnTo>
                  <a:pt x="630" y="581"/>
                </a:lnTo>
                <a:lnTo>
                  <a:pt x="631" y="589"/>
                </a:lnTo>
                <a:lnTo>
                  <a:pt x="631" y="605"/>
                </a:lnTo>
                <a:lnTo>
                  <a:pt x="633" y="620"/>
                </a:lnTo>
                <a:lnTo>
                  <a:pt x="636" y="623"/>
                </a:lnTo>
                <a:lnTo>
                  <a:pt x="636" y="624"/>
                </a:lnTo>
                <a:lnTo>
                  <a:pt x="637" y="624"/>
                </a:lnTo>
                <a:lnTo>
                  <a:pt x="637" y="624"/>
                </a:lnTo>
                <a:lnTo>
                  <a:pt x="640" y="623"/>
                </a:lnTo>
                <a:lnTo>
                  <a:pt x="643" y="620"/>
                </a:lnTo>
                <a:lnTo>
                  <a:pt x="644" y="614"/>
                </a:lnTo>
                <a:lnTo>
                  <a:pt x="644" y="614"/>
                </a:lnTo>
                <a:lnTo>
                  <a:pt x="646" y="605"/>
                </a:lnTo>
                <a:lnTo>
                  <a:pt x="648" y="600"/>
                </a:lnTo>
                <a:lnTo>
                  <a:pt x="648" y="599"/>
                </a:lnTo>
                <a:lnTo>
                  <a:pt x="649" y="599"/>
                </a:lnTo>
                <a:lnTo>
                  <a:pt x="649" y="599"/>
                </a:lnTo>
                <a:lnTo>
                  <a:pt x="651" y="600"/>
                </a:lnTo>
                <a:lnTo>
                  <a:pt x="654" y="603"/>
                </a:lnTo>
                <a:lnTo>
                  <a:pt x="655" y="608"/>
                </a:lnTo>
                <a:lnTo>
                  <a:pt x="656" y="614"/>
                </a:lnTo>
                <a:lnTo>
                  <a:pt x="656" y="614"/>
                </a:lnTo>
                <a:lnTo>
                  <a:pt x="655" y="627"/>
                </a:lnTo>
                <a:lnTo>
                  <a:pt x="654" y="634"/>
                </a:lnTo>
                <a:lnTo>
                  <a:pt x="654" y="634"/>
                </a:lnTo>
                <a:lnTo>
                  <a:pt x="645" y="639"/>
                </a:lnTo>
                <a:lnTo>
                  <a:pt x="639" y="642"/>
                </a:lnTo>
                <a:lnTo>
                  <a:pt x="637" y="645"/>
                </a:lnTo>
                <a:lnTo>
                  <a:pt x="637" y="645"/>
                </a:lnTo>
                <a:lnTo>
                  <a:pt x="638" y="647"/>
                </a:lnTo>
                <a:lnTo>
                  <a:pt x="640" y="648"/>
                </a:lnTo>
                <a:lnTo>
                  <a:pt x="644" y="650"/>
                </a:lnTo>
                <a:lnTo>
                  <a:pt x="644" y="650"/>
                </a:lnTo>
                <a:lnTo>
                  <a:pt x="649" y="650"/>
                </a:lnTo>
                <a:lnTo>
                  <a:pt x="656" y="647"/>
                </a:lnTo>
                <a:lnTo>
                  <a:pt x="656" y="647"/>
                </a:lnTo>
                <a:lnTo>
                  <a:pt x="661" y="644"/>
                </a:lnTo>
                <a:lnTo>
                  <a:pt x="669" y="636"/>
                </a:lnTo>
                <a:lnTo>
                  <a:pt x="677" y="628"/>
                </a:lnTo>
                <a:lnTo>
                  <a:pt x="678" y="623"/>
                </a:lnTo>
                <a:lnTo>
                  <a:pt x="679" y="620"/>
                </a:lnTo>
                <a:lnTo>
                  <a:pt x="679" y="620"/>
                </a:lnTo>
                <a:lnTo>
                  <a:pt x="678" y="594"/>
                </a:lnTo>
                <a:lnTo>
                  <a:pt x="675" y="580"/>
                </a:lnTo>
                <a:lnTo>
                  <a:pt x="674" y="569"/>
                </a:lnTo>
                <a:lnTo>
                  <a:pt x="674" y="569"/>
                </a:lnTo>
                <a:lnTo>
                  <a:pt x="634" y="425"/>
                </a:lnTo>
                <a:lnTo>
                  <a:pt x="634" y="425"/>
                </a:lnTo>
                <a:lnTo>
                  <a:pt x="643" y="420"/>
                </a:lnTo>
                <a:lnTo>
                  <a:pt x="650" y="414"/>
                </a:lnTo>
                <a:lnTo>
                  <a:pt x="652" y="411"/>
                </a:lnTo>
                <a:lnTo>
                  <a:pt x="654" y="409"/>
                </a:lnTo>
                <a:lnTo>
                  <a:pt x="654" y="409"/>
                </a:lnTo>
                <a:lnTo>
                  <a:pt x="654" y="407"/>
                </a:lnTo>
                <a:lnTo>
                  <a:pt x="652" y="403"/>
                </a:lnTo>
                <a:lnTo>
                  <a:pt x="649" y="397"/>
                </a:lnTo>
                <a:lnTo>
                  <a:pt x="644" y="388"/>
                </a:lnTo>
                <a:lnTo>
                  <a:pt x="637" y="379"/>
                </a:lnTo>
                <a:lnTo>
                  <a:pt x="637" y="379"/>
                </a:lnTo>
                <a:lnTo>
                  <a:pt x="590" y="287"/>
                </a:lnTo>
                <a:lnTo>
                  <a:pt x="574" y="257"/>
                </a:lnTo>
                <a:lnTo>
                  <a:pt x="559" y="230"/>
                </a:lnTo>
                <a:lnTo>
                  <a:pt x="545" y="210"/>
                </a:lnTo>
                <a:lnTo>
                  <a:pt x="541" y="203"/>
                </a:lnTo>
                <a:lnTo>
                  <a:pt x="537" y="200"/>
                </a:lnTo>
                <a:lnTo>
                  <a:pt x="537" y="200"/>
                </a:lnTo>
                <a:lnTo>
                  <a:pt x="530" y="196"/>
                </a:lnTo>
                <a:lnTo>
                  <a:pt x="521" y="192"/>
                </a:lnTo>
                <a:lnTo>
                  <a:pt x="500" y="186"/>
                </a:lnTo>
                <a:lnTo>
                  <a:pt x="474" y="179"/>
                </a:lnTo>
                <a:lnTo>
                  <a:pt x="474" y="179"/>
                </a:lnTo>
                <a:lnTo>
                  <a:pt x="472" y="174"/>
                </a:lnTo>
                <a:lnTo>
                  <a:pt x="466" y="163"/>
                </a:lnTo>
                <a:lnTo>
                  <a:pt x="466" y="163"/>
                </a:lnTo>
                <a:lnTo>
                  <a:pt x="460" y="157"/>
                </a:lnTo>
                <a:lnTo>
                  <a:pt x="454" y="153"/>
                </a:lnTo>
                <a:lnTo>
                  <a:pt x="447" y="149"/>
                </a:lnTo>
                <a:lnTo>
                  <a:pt x="449" y="133"/>
                </a:lnTo>
                <a:lnTo>
                  <a:pt x="449" y="133"/>
                </a:lnTo>
                <a:lnTo>
                  <a:pt x="454" y="131"/>
                </a:lnTo>
                <a:lnTo>
                  <a:pt x="456" y="130"/>
                </a:lnTo>
                <a:lnTo>
                  <a:pt x="459" y="129"/>
                </a:lnTo>
                <a:lnTo>
                  <a:pt x="459" y="129"/>
                </a:lnTo>
                <a:lnTo>
                  <a:pt x="460" y="123"/>
                </a:lnTo>
                <a:lnTo>
                  <a:pt x="461" y="112"/>
                </a:lnTo>
                <a:lnTo>
                  <a:pt x="461" y="112"/>
                </a:lnTo>
                <a:lnTo>
                  <a:pt x="462" y="92"/>
                </a:lnTo>
                <a:lnTo>
                  <a:pt x="463" y="84"/>
                </a:lnTo>
                <a:lnTo>
                  <a:pt x="466" y="79"/>
                </a:lnTo>
                <a:lnTo>
                  <a:pt x="466" y="79"/>
                </a:lnTo>
                <a:lnTo>
                  <a:pt x="472" y="76"/>
                </a:lnTo>
                <a:lnTo>
                  <a:pt x="476" y="72"/>
                </a:lnTo>
                <a:lnTo>
                  <a:pt x="477" y="68"/>
                </a:lnTo>
                <a:lnTo>
                  <a:pt x="477" y="68"/>
                </a:lnTo>
                <a:lnTo>
                  <a:pt x="477" y="66"/>
                </a:lnTo>
                <a:lnTo>
                  <a:pt x="474" y="65"/>
                </a:lnTo>
                <a:lnTo>
                  <a:pt x="468" y="64"/>
                </a:lnTo>
                <a:lnTo>
                  <a:pt x="461" y="64"/>
                </a:lnTo>
                <a:lnTo>
                  <a:pt x="461" y="64"/>
                </a:lnTo>
                <a:lnTo>
                  <a:pt x="459" y="44"/>
                </a:lnTo>
                <a:lnTo>
                  <a:pt x="459" y="44"/>
                </a:lnTo>
                <a:lnTo>
                  <a:pt x="457" y="41"/>
                </a:lnTo>
                <a:lnTo>
                  <a:pt x="454" y="36"/>
                </a:lnTo>
                <a:lnTo>
                  <a:pt x="449" y="29"/>
                </a:lnTo>
                <a:lnTo>
                  <a:pt x="442" y="23"/>
                </a:lnTo>
                <a:lnTo>
                  <a:pt x="433" y="15"/>
                </a:lnTo>
                <a:lnTo>
                  <a:pt x="425" y="9"/>
                </a:lnTo>
                <a:lnTo>
                  <a:pt x="414" y="5"/>
                </a:lnTo>
                <a:lnTo>
                  <a:pt x="402" y="1"/>
                </a:lnTo>
                <a:lnTo>
                  <a:pt x="402" y="1"/>
                </a:lnTo>
                <a:lnTo>
                  <a:pt x="397" y="0"/>
                </a:lnTo>
                <a:lnTo>
                  <a:pt x="391" y="0"/>
                </a:lnTo>
                <a:lnTo>
                  <a:pt x="379" y="2"/>
                </a:lnTo>
                <a:lnTo>
                  <a:pt x="368" y="7"/>
                </a:lnTo>
                <a:lnTo>
                  <a:pt x="359" y="13"/>
                </a:lnTo>
                <a:lnTo>
                  <a:pt x="350" y="20"/>
                </a:lnTo>
                <a:lnTo>
                  <a:pt x="343" y="29"/>
                </a:lnTo>
                <a:lnTo>
                  <a:pt x="338" y="36"/>
                </a:lnTo>
                <a:lnTo>
                  <a:pt x="336" y="42"/>
                </a:lnTo>
                <a:lnTo>
                  <a:pt x="336" y="42"/>
                </a:lnTo>
                <a:lnTo>
                  <a:pt x="333" y="55"/>
                </a:lnTo>
                <a:lnTo>
                  <a:pt x="331" y="68"/>
                </a:lnTo>
                <a:lnTo>
                  <a:pt x="331" y="84"/>
                </a:lnTo>
                <a:lnTo>
                  <a:pt x="331" y="84"/>
                </a:lnTo>
                <a:lnTo>
                  <a:pt x="330" y="86"/>
                </a:lnTo>
                <a:lnTo>
                  <a:pt x="326" y="92"/>
                </a:lnTo>
                <a:lnTo>
                  <a:pt x="324" y="101"/>
                </a:lnTo>
                <a:lnTo>
                  <a:pt x="324" y="106"/>
                </a:lnTo>
                <a:lnTo>
                  <a:pt x="324" y="112"/>
                </a:lnTo>
                <a:lnTo>
                  <a:pt x="324" y="112"/>
                </a:lnTo>
                <a:lnTo>
                  <a:pt x="325" y="120"/>
                </a:lnTo>
                <a:lnTo>
                  <a:pt x="327" y="124"/>
                </a:lnTo>
                <a:lnTo>
                  <a:pt x="330" y="124"/>
                </a:lnTo>
                <a:lnTo>
                  <a:pt x="331" y="124"/>
                </a:lnTo>
                <a:lnTo>
                  <a:pt x="331" y="124"/>
                </a:lnTo>
                <a:lnTo>
                  <a:pt x="332" y="125"/>
                </a:lnTo>
                <a:lnTo>
                  <a:pt x="333" y="129"/>
                </a:lnTo>
                <a:lnTo>
                  <a:pt x="336" y="135"/>
                </a:lnTo>
                <a:lnTo>
                  <a:pt x="333" y="147"/>
                </a:lnTo>
                <a:lnTo>
                  <a:pt x="324" y="156"/>
                </a:lnTo>
                <a:lnTo>
                  <a:pt x="307" y="181"/>
                </a:lnTo>
                <a:lnTo>
                  <a:pt x="307" y="181"/>
                </a:lnTo>
                <a:lnTo>
                  <a:pt x="302" y="185"/>
                </a:lnTo>
                <a:lnTo>
                  <a:pt x="296" y="189"/>
                </a:lnTo>
                <a:lnTo>
                  <a:pt x="296" y="189"/>
                </a:lnTo>
                <a:lnTo>
                  <a:pt x="290" y="194"/>
                </a:lnTo>
                <a:lnTo>
                  <a:pt x="284" y="198"/>
                </a:lnTo>
                <a:lnTo>
                  <a:pt x="284" y="198"/>
                </a:lnTo>
                <a:lnTo>
                  <a:pt x="277" y="201"/>
                </a:lnTo>
                <a:lnTo>
                  <a:pt x="260" y="210"/>
                </a:lnTo>
                <a:lnTo>
                  <a:pt x="250" y="216"/>
                </a:lnTo>
                <a:lnTo>
                  <a:pt x="242" y="224"/>
                </a:lnTo>
                <a:lnTo>
                  <a:pt x="235" y="230"/>
                </a:lnTo>
                <a:lnTo>
                  <a:pt x="232" y="233"/>
                </a:lnTo>
                <a:lnTo>
                  <a:pt x="231" y="237"/>
                </a:lnTo>
                <a:lnTo>
                  <a:pt x="231" y="237"/>
                </a:lnTo>
                <a:lnTo>
                  <a:pt x="218" y="281"/>
                </a:lnTo>
                <a:lnTo>
                  <a:pt x="212" y="305"/>
                </a:lnTo>
                <a:lnTo>
                  <a:pt x="209" y="321"/>
                </a:lnTo>
                <a:lnTo>
                  <a:pt x="209" y="321"/>
                </a:lnTo>
                <a:lnTo>
                  <a:pt x="208" y="333"/>
                </a:lnTo>
                <a:lnTo>
                  <a:pt x="203" y="352"/>
                </a:lnTo>
                <a:lnTo>
                  <a:pt x="196" y="376"/>
                </a:lnTo>
                <a:lnTo>
                  <a:pt x="189" y="404"/>
                </a:lnTo>
                <a:lnTo>
                  <a:pt x="189" y="404"/>
                </a:lnTo>
                <a:lnTo>
                  <a:pt x="187" y="419"/>
                </a:lnTo>
                <a:lnTo>
                  <a:pt x="185" y="431"/>
                </a:lnTo>
                <a:lnTo>
                  <a:pt x="185" y="441"/>
                </a:lnTo>
                <a:lnTo>
                  <a:pt x="185" y="450"/>
                </a:lnTo>
                <a:lnTo>
                  <a:pt x="188" y="463"/>
                </a:lnTo>
                <a:lnTo>
                  <a:pt x="189" y="467"/>
                </a:lnTo>
                <a:lnTo>
                  <a:pt x="214" y="467"/>
                </a:lnTo>
                <a:lnTo>
                  <a:pt x="214" y="467"/>
                </a:lnTo>
                <a:lnTo>
                  <a:pt x="214" y="478"/>
                </a:lnTo>
                <a:lnTo>
                  <a:pt x="214" y="492"/>
                </a:lnTo>
                <a:lnTo>
                  <a:pt x="214" y="492"/>
                </a:lnTo>
                <a:lnTo>
                  <a:pt x="229" y="581"/>
                </a:lnTo>
                <a:lnTo>
                  <a:pt x="224" y="592"/>
                </a:lnTo>
                <a:lnTo>
                  <a:pt x="231" y="604"/>
                </a:lnTo>
                <a:lnTo>
                  <a:pt x="234" y="641"/>
                </a:lnTo>
                <a:lnTo>
                  <a:pt x="182" y="624"/>
                </a:lnTo>
                <a:lnTo>
                  <a:pt x="177" y="611"/>
                </a:lnTo>
                <a:lnTo>
                  <a:pt x="177" y="602"/>
                </a:lnTo>
                <a:lnTo>
                  <a:pt x="177" y="602"/>
                </a:lnTo>
                <a:lnTo>
                  <a:pt x="173" y="558"/>
                </a:lnTo>
                <a:lnTo>
                  <a:pt x="169" y="528"/>
                </a:lnTo>
                <a:lnTo>
                  <a:pt x="167" y="516"/>
                </a:lnTo>
                <a:lnTo>
                  <a:pt x="166" y="511"/>
                </a:lnTo>
                <a:lnTo>
                  <a:pt x="166" y="511"/>
                </a:lnTo>
                <a:lnTo>
                  <a:pt x="163" y="508"/>
                </a:lnTo>
                <a:lnTo>
                  <a:pt x="158" y="504"/>
                </a:lnTo>
                <a:lnTo>
                  <a:pt x="144" y="496"/>
                </a:lnTo>
                <a:lnTo>
                  <a:pt x="126" y="485"/>
                </a:lnTo>
                <a:lnTo>
                  <a:pt x="126" y="485"/>
                </a:lnTo>
                <a:lnTo>
                  <a:pt x="128" y="473"/>
                </a:lnTo>
                <a:lnTo>
                  <a:pt x="130" y="463"/>
                </a:lnTo>
                <a:lnTo>
                  <a:pt x="131" y="460"/>
                </a:lnTo>
                <a:lnTo>
                  <a:pt x="134" y="457"/>
                </a:lnTo>
                <a:lnTo>
                  <a:pt x="134" y="457"/>
                </a:lnTo>
                <a:lnTo>
                  <a:pt x="138" y="456"/>
                </a:lnTo>
                <a:lnTo>
                  <a:pt x="147" y="455"/>
                </a:lnTo>
                <a:lnTo>
                  <a:pt x="155" y="452"/>
                </a:lnTo>
                <a:lnTo>
                  <a:pt x="159" y="451"/>
                </a:lnTo>
                <a:lnTo>
                  <a:pt x="161" y="449"/>
                </a:lnTo>
                <a:lnTo>
                  <a:pt x="161" y="449"/>
                </a:lnTo>
                <a:lnTo>
                  <a:pt x="164" y="440"/>
                </a:lnTo>
                <a:lnTo>
                  <a:pt x="166" y="429"/>
                </a:lnTo>
                <a:lnTo>
                  <a:pt x="167" y="419"/>
                </a:lnTo>
                <a:lnTo>
                  <a:pt x="169" y="411"/>
                </a:lnTo>
                <a:lnTo>
                  <a:pt x="169" y="411"/>
                </a:lnTo>
                <a:lnTo>
                  <a:pt x="167" y="407"/>
                </a:lnTo>
                <a:lnTo>
                  <a:pt x="166" y="403"/>
                </a:lnTo>
                <a:lnTo>
                  <a:pt x="164" y="399"/>
                </a:lnTo>
                <a:lnTo>
                  <a:pt x="164" y="399"/>
                </a:lnTo>
                <a:lnTo>
                  <a:pt x="165" y="395"/>
                </a:lnTo>
                <a:lnTo>
                  <a:pt x="169" y="388"/>
                </a:lnTo>
                <a:lnTo>
                  <a:pt x="169" y="388"/>
                </a:lnTo>
                <a:lnTo>
                  <a:pt x="165" y="387"/>
                </a:lnTo>
                <a:lnTo>
                  <a:pt x="157" y="386"/>
                </a:lnTo>
                <a:lnTo>
                  <a:pt x="157" y="386"/>
                </a:lnTo>
                <a:lnTo>
                  <a:pt x="154" y="385"/>
                </a:lnTo>
                <a:lnTo>
                  <a:pt x="153" y="382"/>
                </a:lnTo>
                <a:lnTo>
                  <a:pt x="149" y="375"/>
                </a:lnTo>
                <a:lnTo>
                  <a:pt x="147" y="367"/>
                </a:lnTo>
                <a:lnTo>
                  <a:pt x="147" y="367"/>
                </a:lnTo>
                <a:lnTo>
                  <a:pt x="155" y="363"/>
                </a:lnTo>
                <a:lnTo>
                  <a:pt x="163" y="357"/>
                </a:lnTo>
                <a:lnTo>
                  <a:pt x="171" y="351"/>
                </a:lnTo>
                <a:lnTo>
                  <a:pt x="171" y="351"/>
                </a:lnTo>
                <a:lnTo>
                  <a:pt x="177" y="343"/>
                </a:lnTo>
                <a:lnTo>
                  <a:pt x="182" y="336"/>
                </a:lnTo>
                <a:lnTo>
                  <a:pt x="184" y="330"/>
                </a:lnTo>
                <a:lnTo>
                  <a:pt x="184" y="326"/>
                </a:lnTo>
                <a:lnTo>
                  <a:pt x="184" y="326"/>
                </a:lnTo>
                <a:lnTo>
                  <a:pt x="182" y="325"/>
                </a:lnTo>
                <a:lnTo>
                  <a:pt x="177" y="325"/>
                </a:lnTo>
                <a:lnTo>
                  <a:pt x="163" y="327"/>
                </a:lnTo>
                <a:lnTo>
                  <a:pt x="142" y="332"/>
                </a:lnTo>
                <a:lnTo>
                  <a:pt x="142" y="332"/>
                </a:lnTo>
                <a:close/>
                <a:moveTo>
                  <a:pt x="289" y="472"/>
                </a:moveTo>
                <a:lnTo>
                  <a:pt x="289" y="472"/>
                </a:lnTo>
                <a:lnTo>
                  <a:pt x="288" y="505"/>
                </a:lnTo>
                <a:lnTo>
                  <a:pt x="288" y="534"/>
                </a:lnTo>
                <a:lnTo>
                  <a:pt x="288" y="546"/>
                </a:lnTo>
                <a:lnTo>
                  <a:pt x="289" y="557"/>
                </a:lnTo>
                <a:lnTo>
                  <a:pt x="289" y="557"/>
                </a:lnTo>
                <a:lnTo>
                  <a:pt x="290" y="574"/>
                </a:lnTo>
                <a:lnTo>
                  <a:pt x="291" y="586"/>
                </a:lnTo>
                <a:lnTo>
                  <a:pt x="291" y="597"/>
                </a:lnTo>
                <a:lnTo>
                  <a:pt x="268" y="582"/>
                </a:lnTo>
                <a:lnTo>
                  <a:pt x="268" y="571"/>
                </a:lnTo>
                <a:lnTo>
                  <a:pt x="261" y="569"/>
                </a:lnTo>
                <a:lnTo>
                  <a:pt x="261" y="569"/>
                </a:lnTo>
                <a:lnTo>
                  <a:pt x="264" y="547"/>
                </a:lnTo>
                <a:lnTo>
                  <a:pt x="266" y="528"/>
                </a:lnTo>
                <a:lnTo>
                  <a:pt x="271" y="509"/>
                </a:lnTo>
                <a:lnTo>
                  <a:pt x="271" y="509"/>
                </a:lnTo>
                <a:lnTo>
                  <a:pt x="273" y="492"/>
                </a:lnTo>
                <a:lnTo>
                  <a:pt x="274" y="481"/>
                </a:lnTo>
                <a:lnTo>
                  <a:pt x="274" y="472"/>
                </a:lnTo>
                <a:lnTo>
                  <a:pt x="289" y="47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3">
            <a:extLst>
              <a:ext uri="{FF2B5EF4-FFF2-40B4-BE49-F238E27FC236}">
                <a16:creationId xmlns:a16="http://schemas.microsoft.com/office/drawing/2014/main" id="{86C5F77F-32E2-4917-9E31-6227B194DF2D}"/>
              </a:ext>
            </a:extLst>
          </p:cNvPr>
          <p:cNvSpPr>
            <a:spLocks/>
          </p:cNvSpPr>
          <p:nvPr/>
        </p:nvSpPr>
        <p:spPr bwMode="auto">
          <a:xfrm>
            <a:off x="812541" y="2708920"/>
            <a:ext cx="898596" cy="1699580"/>
          </a:xfrm>
          <a:custGeom>
            <a:avLst/>
            <a:gdLst>
              <a:gd name="T0" fmla="*/ 265 w 626"/>
              <a:gd name="T1" fmla="*/ 103 h 1184"/>
              <a:gd name="T2" fmla="*/ 300 w 626"/>
              <a:gd name="T3" fmla="*/ 195 h 1184"/>
              <a:gd name="T4" fmla="*/ 211 w 626"/>
              <a:gd name="T5" fmla="*/ 381 h 1184"/>
              <a:gd name="T6" fmla="*/ 204 w 626"/>
              <a:gd name="T7" fmla="*/ 530 h 1184"/>
              <a:gd name="T8" fmla="*/ 177 w 626"/>
              <a:gd name="T9" fmla="*/ 426 h 1184"/>
              <a:gd name="T10" fmla="*/ 112 w 626"/>
              <a:gd name="T11" fmla="*/ 369 h 1184"/>
              <a:gd name="T12" fmla="*/ 66 w 626"/>
              <a:gd name="T13" fmla="*/ 453 h 1184"/>
              <a:gd name="T14" fmla="*/ 82 w 626"/>
              <a:gd name="T15" fmla="*/ 487 h 1184"/>
              <a:gd name="T16" fmla="*/ 69 w 626"/>
              <a:gd name="T17" fmla="*/ 531 h 1184"/>
              <a:gd name="T18" fmla="*/ 0 w 626"/>
              <a:gd name="T19" fmla="*/ 637 h 1184"/>
              <a:gd name="T20" fmla="*/ 21 w 626"/>
              <a:gd name="T21" fmla="*/ 687 h 1184"/>
              <a:gd name="T22" fmla="*/ 40 w 626"/>
              <a:gd name="T23" fmla="*/ 774 h 1184"/>
              <a:gd name="T24" fmla="*/ 54 w 626"/>
              <a:gd name="T25" fmla="*/ 982 h 1184"/>
              <a:gd name="T26" fmla="*/ 61 w 626"/>
              <a:gd name="T27" fmla="*/ 1163 h 1184"/>
              <a:gd name="T28" fmla="*/ 113 w 626"/>
              <a:gd name="T29" fmla="*/ 1170 h 1184"/>
              <a:gd name="T30" fmla="*/ 108 w 626"/>
              <a:gd name="T31" fmla="*/ 1101 h 1184"/>
              <a:gd name="T32" fmla="*/ 128 w 626"/>
              <a:gd name="T33" fmla="*/ 864 h 1184"/>
              <a:gd name="T34" fmla="*/ 136 w 626"/>
              <a:gd name="T35" fmla="*/ 986 h 1184"/>
              <a:gd name="T36" fmla="*/ 148 w 626"/>
              <a:gd name="T37" fmla="*/ 1114 h 1184"/>
              <a:gd name="T38" fmla="*/ 141 w 626"/>
              <a:gd name="T39" fmla="*/ 1164 h 1184"/>
              <a:gd name="T40" fmla="*/ 204 w 626"/>
              <a:gd name="T41" fmla="*/ 1120 h 1184"/>
              <a:gd name="T42" fmla="*/ 207 w 626"/>
              <a:gd name="T43" fmla="*/ 779 h 1184"/>
              <a:gd name="T44" fmla="*/ 220 w 626"/>
              <a:gd name="T45" fmla="*/ 745 h 1184"/>
              <a:gd name="T46" fmla="*/ 201 w 626"/>
              <a:gd name="T47" fmla="*/ 674 h 1184"/>
              <a:gd name="T48" fmla="*/ 196 w 626"/>
              <a:gd name="T49" fmla="*/ 639 h 1184"/>
              <a:gd name="T50" fmla="*/ 232 w 626"/>
              <a:gd name="T51" fmla="*/ 669 h 1184"/>
              <a:gd name="T52" fmla="*/ 259 w 626"/>
              <a:gd name="T53" fmla="*/ 836 h 1184"/>
              <a:gd name="T54" fmla="*/ 259 w 626"/>
              <a:gd name="T55" fmla="*/ 881 h 1184"/>
              <a:gd name="T56" fmla="*/ 272 w 626"/>
              <a:gd name="T57" fmla="*/ 1062 h 1184"/>
              <a:gd name="T58" fmla="*/ 300 w 626"/>
              <a:gd name="T59" fmla="*/ 1084 h 1184"/>
              <a:gd name="T60" fmla="*/ 285 w 626"/>
              <a:gd name="T61" fmla="*/ 1098 h 1184"/>
              <a:gd name="T62" fmla="*/ 265 w 626"/>
              <a:gd name="T63" fmla="*/ 1149 h 1184"/>
              <a:gd name="T64" fmla="*/ 347 w 626"/>
              <a:gd name="T65" fmla="*/ 1158 h 1184"/>
              <a:gd name="T66" fmla="*/ 343 w 626"/>
              <a:gd name="T67" fmla="*/ 1101 h 1184"/>
              <a:gd name="T68" fmla="*/ 347 w 626"/>
              <a:gd name="T69" fmla="*/ 939 h 1184"/>
              <a:gd name="T70" fmla="*/ 361 w 626"/>
              <a:gd name="T71" fmla="*/ 756 h 1184"/>
              <a:gd name="T72" fmla="*/ 383 w 626"/>
              <a:gd name="T73" fmla="*/ 735 h 1184"/>
              <a:gd name="T74" fmla="*/ 421 w 626"/>
              <a:gd name="T75" fmla="*/ 868 h 1184"/>
              <a:gd name="T76" fmla="*/ 431 w 626"/>
              <a:gd name="T77" fmla="*/ 1011 h 1184"/>
              <a:gd name="T78" fmla="*/ 421 w 626"/>
              <a:gd name="T79" fmla="*/ 1084 h 1184"/>
              <a:gd name="T80" fmla="*/ 421 w 626"/>
              <a:gd name="T81" fmla="*/ 1152 h 1184"/>
              <a:gd name="T82" fmla="*/ 486 w 626"/>
              <a:gd name="T83" fmla="*/ 1118 h 1184"/>
              <a:gd name="T84" fmla="*/ 491 w 626"/>
              <a:gd name="T85" fmla="*/ 1039 h 1184"/>
              <a:gd name="T86" fmla="*/ 490 w 626"/>
              <a:gd name="T87" fmla="*/ 633 h 1184"/>
              <a:gd name="T88" fmla="*/ 514 w 626"/>
              <a:gd name="T89" fmla="*/ 585 h 1184"/>
              <a:gd name="T90" fmla="*/ 524 w 626"/>
              <a:gd name="T91" fmla="*/ 637 h 1184"/>
              <a:gd name="T92" fmla="*/ 573 w 626"/>
              <a:gd name="T93" fmla="*/ 806 h 1184"/>
              <a:gd name="T94" fmla="*/ 626 w 626"/>
              <a:gd name="T95" fmla="*/ 803 h 1184"/>
              <a:gd name="T96" fmla="*/ 557 w 626"/>
              <a:gd name="T97" fmla="*/ 637 h 1184"/>
              <a:gd name="T98" fmla="*/ 541 w 626"/>
              <a:gd name="T99" fmla="*/ 487 h 1184"/>
              <a:gd name="T100" fmla="*/ 544 w 626"/>
              <a:gd name="T101" fmla="*/ 353 h 1184"/>
              <a:gd name="T102" fmla="*/ 514 w 626"/>
              <a:gd name="T103" fmla="*/ 249 h 1184"/>
              <a:gd name="T104" fmla="*/ 388 w 626"/>
              <a:gd name="T105" fmla="*/ 158 h 1184"/>
              <a:gd name="T106" fmla="*/ 399 w 626"/>
              <a:gd name="T107" fmla="*/ 124 h 1184"/>
              <a:gd name="T108" fmla="*/ 405 w 626"/>
              <a:gd name="T109" fmla="*/ 94 h 1184"/>
              <a:gd name="T110" fmla="*/ 372 w 626"/>
              <a:gd name="T111" fmla="*/ 24 h 1184"/>
              <a:gd name="T112" fmla="*/ 330 w 626"/>
              <a:gd name="T113" fmla="*/ 5 h 1184"/>
              <a:gd name="T114" fmla="*/ 299 w 626"/>
              <a:gd name="T115" fmla="*/ 6 h 1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26" h="1184">
                <a:moveTo>
                  <a:pt x="279" y="16"/>
                </a:moveTo>
                <a:lnTo>
                  <a:pt x="272" y="29"/>
                </a:lnTo>
                <a:lnTo>
                  <a:pt x="255" y="40"/>
                </a:lnTo>
                <a:lnTo>
                  <a:pt x="255" y="40"/>
                </a:lnTo>
                <a:lnTo>
                  <a:pt x="259" y="53"/>
                </a:lnTo>
                <a:lnTo>
                  <a:pt x="259" y="53"/>
                </a:lnTo>
                <a:lnTo>
                  <a:pt x="258" y="58"/>
                </a:lnTo>
                <a:lnTo>
                  <a:pt x="255" y="65"/>
                </a:lnTo>
                <a:lnTo>
                  <a:pt x="252" y="73"/>
                </a:lnTo>
                <a:lnTo>
                  <a:pt x="259" y="90"/>
                </a:lnTo>
                <a:lnTo>
                  <a:pt x="265" y="103"/>
                </a:lnTo>
                <a:lnTo>
                  <a:pt x="272" y="120"/>
                </a:lnTo>
                <a:lnTo>
                  <a:pt x="272" y="120"/>
                </a:lnTo>
                <a:lnTo>
                  <a:pt x="275" y="142"/>
                </a:lnTo>
                <a:lnTo>
                  <a:pt x="278" y="159"/>
                </a:lnTo>
                <a:lnTo>
                  <a:pt x="281" y="165"/>
                </a:lnTo>
                <a:lnTo>
                  <a:pt x="283" y="168"/>
                </a:lnTo>
                <a:lnTo>
                  <a:pt x="283" y="168"/>
                </a:lnTo>
                <a:lnTo>
                  <a:pt x="288" y="172"/>
                </a:lnTo>
                <a:lnTo>
                  <a:pt x="294" y="176"/>
                </a:lnTo>
                <a:lnTo>
                  <a:pt x="300" y="178"/>
                </a:lnTo>
                <a:lnTo>
                  <a:pt x="300" y="195"/>
                </a:lnTo>
                <a:lnTo>
                  <a:pt x="300" y="195"/>
                </a:lnTo>
                <a:lnTo>
                  <a:pt x="276" y="199"/>
                </a:lnTo>
                <a:lnTo>
                  <a:pt x="260" y="202"/>
                </a:lnTo>
                <a:lnTo>
                  <a:pt x="254" y="205"/>
                </a:lnTo>
                <a:lnTo>
                  <a:pt x="252" y="206"/>
                </a:lnTo>
                <a:lnTo>
                  <a:pt x="252" y="206"/>
                </a:lnTo>
                <a:lnTo>
                  <a:pt x="231" y="238"/>
                </a:lnTo>
                <a:lnTo>
                  <a:pt x="218" y="261"/>
                </a:lnTo>
                <a:lnTo>
                  <a:pt x="211" y="273"/>
                </a:lnTo>
                <a:lnTo>
                  <a:pt x="190" y="375"/>
                </a:lnTo>
                <a:lnTo>
                  <a:pt x="211" y="381"/>
                </a:lnTo>
                <a:lnTo>
                  <a:pt x="211" y="381"/>
                </a:lnTo>
                <a:lnTo>
                  <a:pt x="211" y="412"/>
                </a:lnTo>
                <a:lnTo>
                  <a:pt x="210" y="436"/>
                </a:lnTo>
                <a:lnTo>
                  <a:pt x="207" y="456"/>
                </a:lnTo>
                <a:lnTo>
                  <a:pt x="207" y="456"/>
                </a:lnTo>
                <a:lnTo>
                  <a:pt x="207" y="466"/>
                </a:lnTo>
                <a:lnTo>
                  <a:pt x="207" y="478"/>
                </a:lnTo>
                <a:lnTo>
                  <a:pt x="208" y="504"/>
                </a:lnTo>
                <a:lnTo>
                  <a:pt x="211" y="534"/>
                </a:lnTo>
                <a:lnTo>
                  <a:pt x="211" y="534"/>
                </a:lnTo>
                <a:lnTo>
                  <a:pt x="204" y="530"/>
                </a:lnTo>
                <a:lnTo>
                  <a:pt x="196" y="526"/>
                </a:lnTo>
                <a:lnTo>
                  <a:pt x="190" y="525"/>
                </a:lnTo>
                <a:lnTo>
                  <a:pt x="160" y="525"/>
                </a:lnTo>
                <a:lnTo>
                  <a:pt x="160" y="511"/>
                </a:lnTo>
                <a:lnTo>
                  <a:pt x="160" y="511"/>
                </a:lnTo>
                <a:lnTo>
                  <a:pt x="169" y="499"/>
                </a:lnTo>
                <a:lnTo>
                  <a:pt x="173" y="490"/>
                </a:lnTo>
                <a:lnTo>
                  <a:pt x="177" y="484"/>
                </a:lnTo>
                <a:lnTo>
                  <a:pt x="177" y="484"/>
                </a:lnTo>
                <a:lnTo>
                  <a:pt x="181" y="456"/>
                </a:lnTo>
                <a:lnTo>
                  <a:pt x="177" y="426"/>
                </a:lnTo>
                <a:lnTo>
                  <a:pt x="166" y="389"/>
                </a:lnTo>
                <a:lnTo>
                  <a:pt x="166" y="389"/>
                </a:lnTo>
                <a:lnTo>
                  <a:pt x="165" y="386"/>
                </a:lnTo>
                <a:lnTo>
                  <a:pt x="159" y="380"/>
                </a:lnTo>
                <a:lnTo>
                  <a:pt x="149" y="374"/>
                </a:lnTo>
                <a:lnTo>
                  <a:pt x="143" y="371"/>
                </a:lnTo>
                <a:lnTo>
                  <a:pt x="136" y="368"/>
                </a:lnTo>
                <a:lnTo>
                  <a:pt x="136" y="368"/>
                </a:lnTo>
                <a:lnTo>
                  <a:pt x="128" y="367"/>
                </a:lnTo>
                <a:lnTo>
                  <a:pt x="120" y="368"/>
                </a:lnTo>
                <a:lnTo>
                  <a:pt x="112" y="369"/>
                </a:lnTo>
                <a:lnTo>
                  <a:pt x="105" y="373"/>
                </a:lnTo>
                <a:lnTo>
                  <a:pt x="98" y="377"/>
                </a:lnTo>
                <a:lnTo>
                  <a:pt x="90" y="381"/>
                </a:lnTo>
                <a:lnTo>
                  <a:pt x="82" y="389"/>
                </a:lnTo>
                <a:lnTo>
                  <a:pt x="82" y="389"/>
                </a:lnTo>
                <a:lnTo>
                  <a:pt x="80" y="394"/>
                </a:lnTo>
                <a:lnTo>
                  <a:pt x="77" y="400"/>
                </a:lnTo>
                <a:lnTo>
                  <a:pt x="74" y="416"/>
                </a:lnTo>
                <a:lnTo>
                  <a:pt x="71" y="436"/>
                </a:lnTo>
                <a:lnTo>
                  <a:pt x="71" y="436"/>
                </a:lnTo>
                <a:lnTo>
                  <a:pt x="66" y="453"/>
                </a:lnTo>
                <a:lnTo>
                  <a:pt x="64" y="463"/>
                </a:lnTo>
                <a:lnTo>
                  <a:pt x="64" y="468"/>
                </a:lnTo>
                <a:lnTo>
                  <a:pt x="65" y="471"/>
                </a:lnTo>
                <a:lnTo>
                  <a:pt x="65" y="471"/>
                </a:lnTo>
                <a:lnTo>
                  <a:pt x="69" y="471"/>
                </a:lnTo>
                <a:lnTo>
                  <a:pt x="72" y="471"/>
                </a:lnTo>
                <a:lnTo>
                  <a:pt x="75" y="471"/>
                </a:lnTo>
                <a:lnTo>
                  <a:pt x="75" y="471"/>
                </a:lnTo>
                <a:lnTo>
                  <a:pt x="77" y="477"/>
                </a:lnTo>
                <a:lnTo>
                  <a:pt x="78" y="483"/>
                </a:lnTo>
                <a:lnTo>
                  <a:pt x="82" y="487"/>
                </a:lnTo>
                <a:lnTo>
                  <a:pt x="82" y="487"/>
                </a:lnTo>
                <a:lnTo>
                  <a:pt x="88" y="495"/>
                </a:lnTo>
                <a:lnTo>
                  <a:pt x="95" y="501"/>
                </a:lnTo>
                <a:lnTo>
                  <a:pt x="95" y="501"/>
                </a:lnTo>
                <a:lnTo>
                  <a:pt x="106" y="508"/>
                </a:lnTo>
                <a:lnTo>
                  <a:pt x="102" y="521"/>
                </a:lnTo>
                <a:lnTo>
                  <a:pt x="102" y="521"/>
                </a:lnTo>
                <a:lnTo>
                  <a:pt x="93" y="524"/>
                </a:lnTo>
                <a:lnTo>
                  <a:pt x="78" y="528"/>
                </a:lnTo>
                <a:lnTo>
                  <a:pt x="78" y="528"/>
                </a:lnTo>
                <a:lnTo>
                  <a:pt x="69" y="531"/>
                </a:lnTo>
                <a:lnTo>
                  <a:pt x="54" y="533"/>
                </a:lnTo>
                <a:lnTo>
                  <a:pt x="40" y="537"/>
                </a:lnTo>
                <a:lnTo>
                  <a:pt x="35" y="539"/>
                </a:lnTo>
                <a:lnTo>
                  <a:pt x="30" y="542"/>
                </a:lnTo>
                <a:lnTo>
                  <a:pt x="30" y="542"/>
                </a:lnTo>
                <a:lnTo>
                  <a:pt x="27" y="548"/>
                </a:lnTo>
                <a:lnTo>
                  <a:pt x="23" y="558"/>
                </a:lnTo>
                <a:lnTo>
                  <a:pt x="12" y="589"/>
                </a:lnTo>
                <a:lnTo>
                  <a:pt x="4" y="619"/>
                </a:lnTo>
                <a:lnTo>
                  <a:pt x="0" y="637"/>
                </a:lnTo>
                <a:lnTo>
                  <a:pt x="0" y="637"/>
                </a:lnTo>
                <a:lnTo>
                  <a:pt x="1" y="639"/>
                </a:lnTo>
                <a:lnTo>
                  <a:pt x="2" y="643"/>
                </a:lnTo>
                <a:lnTo>
                  <a:pt x="9" y="646"/>
                </a:lnTo>
                <a:lnTo>
                  <a:pt x="15" y="649"/>
                </a:lnTo>
                <a:lnTo>
                  <a:pt x="17" y="650"/>
                </a:lnTo>
                <a:lnTo>
                  <a:pt x="17" y="650"/>
                </a:lnTo>
                <a:lnTo>
                  <a:pt x="17" y="668"/>
                </a:lnTo>
                <a:lnTo>
                  <a:pt x="18" y="680"/>
                </a:lnTo>
                <a:lnTo>
                  <a:pt x="19" y="685"/>
                </a:lnTo>
                <a:lnTo>
                  <a:pt x="21" y="687"/>
                </a:lnTo>
                <a:lnTo>
                  <a:pt x="21" y="687"/>
                </a:lnTo>
                <a:lnTo>
                  <a:pt x="27" y="691"/>
                </a:lnTo>
                <a:lnTo>
                  <a:pt x="36" y="693"/>
                </a:lnTo>
                <a:lnTo>
                  <a:pt x="48" y="698"/>
                </a:lnTo>
                <a:lnTo>
                  <a:pt x="48" y="698"/>
                </a:lnTo>
                <a:lnTo>
                  <a:pt x="46" y="731"/>
                </a:lnTo>
                <a:lnTo>
                  <a:pt x="43" y="755"/>
                </a:lnTo>
                <a:lnTo>
                  <a:pt x="42" y="764"/>
                </a:lnTo>
                <a:lnTo>
                  <a:pt x="41" y="769"/>
                </a:lnTo>
                <a:lnTo>
                  <a:pt x="41" y="769"/>
                </a:lnTo>
                <a:lnTo>
                  <a:pt x="40" y="771"/>
                </a:lnTo>
                <a:lnTo>
                  <a:pt x="40" y="774"/>
                </a:lnTo>
                <a:lnTo>
                  <a:pt x="41" y="779"/>
                </a:lnTo>
                <a:lnTo>
                  <a:pt x="45" y="782"/>
                </a:lnTo>
                <a:lnTo>
                  <a:pt x="45" y="782"/>
                </a:lnTo>
                <a:lnTo>
                  <a:pt x="52" y="826"/>
                </a:lnTo>
                <a:lnTo>
                  <a:pt x="57" y="859"/>
                </a:lnTo>
                <a:lnTo>
                  <a:pt x="58" y="873"/>
                </a:lnTo>
                <a:lnTo>
                  <a:pt x="58" y="881"/>
                </a:lnTo>
                <a:lnTo>
                  <a:pt x="58" y="881"/>
                </a:lnTo>
                <a:lnTo>
                  <a:pt x="57" y="903"/>
                </a:lnTo>
                <a:lnTo>
                  <a:pt x="55" y="938"/>
                </a:lnTo>
                <a:lnTo>
                  <a:pt x="54" y="982"/>
                </a:lnTo>
                <a:lnTo>
                  <a:pt x="65" y="982"/>
                </a:lnTo>
                <a:lnTo>
                  <a:pt x="71" y="1094"/>
                </a:lnTo>
                <a:lnTo>
                  <a:pt x="71" y="1108"/>
                </a:lnTo>
                <a:lnTo>
                  <a:pt x="71" y="1108"/>
                </a:lnTo>
                <a:lnTo>
                  <a:pt x="58" y="1146"/>
                </a:lnTo>
                <a:lnTo>
                  <a:pt x="58" y="1146"/>
                </a:lnTo>
                <a:lnTo>
                  <a:pt x="57" y="1151"/>
                </a:lnTo>
                <a:lnTo>
                  <a:pt x="58" y="1155"/>
                </a:lnTo>
                <a:lnTo>
                  <a:pt x="59" y="1159"/>
                </a:lnTo>
                <a:lnTo>
                  <a:pt x="61" y="1163"/>
                </a:lnTo>
                <a:lnTo>
                  <a:pt x="61" y="1163"/>
                </a:lnTo>
                <a:lnTo>
                  <a:pt x="71" y="1173"/>
                </a:lnTo>
                <a:lnTo>
                  <a:pt x="78" y="1183"/>
                </a:lnTo>
                <a:lnTo>
                  <a:pt x="78" y="1183"/>
                </a:lnTo>
                <a:lnTo>
                  <a:pt x="82" y="1184"/>
                </a:lnTo>
                <a:lnTo>
                  <a:pt x="90" y="1184"/>
                </a:lnTo>
                <a:lnTo>
                  <a:pt x="99" y="1184"/>
                </a:lnTo>
                <a:lnTo>
                  <a:pt x="106" y="1183"/>
                </a:lnTo>
                <a:lnTo>
                  <a:pt x="106" y="1183"/>
                </a:lnTo>
                <a:lnTo>
                  <a:pt x="107" y="1181"/>
                </a:lnTo>
                <a:lnTo>
                  <a:pt x="110" y="1178"/>
                </a:lnTo>
                <a:lnTo>
                  <a:pt x="113" y="1170"/>
                </a:lnTo>
                <a:lnTo>
                  <a:pt x="116" y="1160"/>
                </a:lnTo>
                <a:lnTo>
                  <a:pt x="116" y="1152"/>
                </a:lnTo>
                <a:lnTo>
                  <a:pt x="116" y="1152"/>
                </a:lnTo>
                <a:lnTo>
                  <a:pt x="114" y="1143"/>
                </a:lnTo>
                <a:lnTo>
                  <a:pt x="114" y="1130"/>
                </a:lnTo>
                <a:lnTo>
                  <a:pt x="112" y="1108"/>
                </a:lnTo>
                <a:lnTo>
                  <a:pt x="112" y="1108"/>
                </a:lnTo>
                <a:lnTo>
                  <a:pt x="111" y="1105"/>
                </a:lnTo>
                <a:lnTo>
                  <a:pt x="111" y="1104"/>
                </a:lnTo>
                <a:lnTo>
                  <a:pt x="108" y="1101"/>
                </a:lnTo>
                <a:lnTo>
                  <a:pt x="108" y="1101"/>
                </a:lnTo>
                <a:lnTo>
                  <a:pt x="106" y="1045"/>
                </a:lnTo>
                <a:lnTo>
                  <a:pt x="105" y="1006"/>
                </a:lnTo>
                <a:lnTo>
                  <a:pt x="106" y="989"/>
                </a:lnTo>
                <a:lnTo>
                  <a:pt x="106" y="989"/>
                </a:lnTo>
                <a:lnTo>
                  <a:pt x="108" y="988"/>
                </a:lnTo>
                <a:lnTo>
                  <a:pt x="114" y="983"/>
                </a:lnTo>
                <a:lnTo>
                  <a:pt x="123" y="976"/>
                </a:lnTo>
                <a:lnTo>
                  <a:pt x="123" y="976"/>
                </a:lnTo>
                <a:lnTo>
                  <a:pt x="124" y="917"/>
                </a:lnTo>
                <a:lnTo>
                  <a:pt x="126" y="877"/>
                </a:lnTo>
                <a:lnTo>
                  <a:pt x="128" y="864"/>
                </a:lnTo>
                <a:lnTo>
                  <a:pt x="129" y="862"/>
                </a:lnTo>
                <a:lnTo>
                  <a:pt x="129" y="861"/>
                </a:lnTo>
                <a:lnTo>
                  <a:pt x="129" y="861"/>
                </a:lnTo>
                <a:lnTo>
                  <a:pt x="130" y="862"/>
                </a:lnTo>
                <a:lnTo>
                  <a:pt x="131" y="867"/>
                </a:lnTo>
                <a:lnTo>
                  <a:pt x="131" y="881"/>
                </a:lnTo>
                <a:lnTo>
                  <a:pt x="132" y="923"/>
                </a:lnTo>
                <a:lnTo>
                  <a:pt x="134" y="966"/>
                </a:lnTo>
                <a:lnTo>
                  <a:pt x="135" y="980"/>
                </a:lnTo>
                <a:lnTo>
                  <a:pt x="135" y="984"/>
                </a:lnTo>
                <a:lnTo>
                  <a:pt x="136" y="986"/>
                </a:lnTo>
                <a:lnTo>
                  <a:pt x="136" y="986"/>
                </a:lnTo>
                <a:lnTo>
                  <a:pt x="141" y="987"/>
                </a:lnTo>
                <a:lnTo>
                  <a:pt x="148" y="987"/>
                </a:lnTo>
                <a:lnTo>
                  <a:pt x="157" y="986"/>
                </a:lnTo>
                <a:lnTo>
                  <a:pt x="157" y="986"/>
                </a:lnTo>
                <a:lnTo>
                  <a:pt x="157" y="1101"/>
                </a:lnTo>
                <a:lnTo>
                  <a:pt x="157" y="1101"/>
                </a:lnTo>
                <a:lnTo>
                  <a:pt x="154" y="1105"/>
                </a:lnTo>
                <a:lnTo>
                  <a:pt x="149" y="1112"/>
                </a:lnTo>
                <a:lnTo>
                  <a:pt x="149" y="1112"/>
                </a:lnTo>
                <a:lnTo>
                  <a:pt x="148" y="1114"/>
                </a:lnTo>
                <a:lnTo>
                  <a:pt x="147" y="1116"/>
                </a:lnTo>
                <a:lnTo>
                  <a:pt x="147" y="1125"/>
                </a:lnTo>
                <a:lnTo>
                  <a:pt x="147" y="1125"/>
                </a:lnTo>
                <a:lnTo>
                  <a:pt x="146" y="1131"/>
                </a:lnTo>
                <a:lnTo>
                  <a:pt x="145" y="1136"/>
                </a:lnTo>
                <a:lnTo>
                  <a:pt x="142" y="1148"/>
                </a:lnTo>
                <a:lnTo>
                  <a:pt x="140" y="1157"/>
                </a:lnTo>
                <a:lnTo>
                  <a:pt x="140" y="1160"/>
                </a:lnTo>
                <a:lnTo>
                  <a:pt x="140" y="1163"/>
                </a:lnTo>
                <a:lnTo>
                  <a:pt x="140" y="1163"/>
                </a:lnTo>
                <a:lnTo>
                  <a:pt x="141" y="1164"/>
                </a:lnTo>
                <a:lnTo>
                  <a:pt x="145" y="1164"/>
                </a:lnTo>
                <a:lnTo>
                  <a:pt x="154" y="1163"/>
                </a:lnTo>
                <a:lnTo>
                  <a:pt x="177" y="1159"/>
                </a:lnTo>
                <a:lnTo>
                  <a:pt x="177" y="1159"/>
                </a:lnTo>
                <a:lnTo>
                  <a:pt x="185" y="1157"/>
                </a:lnTo>
                <a:lnTo>
                  <a:pt x="193" y="1152"/>
                </a:lnTo>
                <a:lnTo>
                  <a:pt x="197" y="1146"/>
                </a:lnTo>
                <a:lnTo>
                  <a:pt x="201" y="1139"/>
                </a:lnTo>
                <a:lnTo>
                  <a:pt x="201" y="1139"/>
                </a:lnTo>
                <a:lnTo>
                  <a:pt x="202" y="1130"/>
                </a:lnTo>
                <a:lnTo>
                  <a:pt x="204" y="1120"/>
                </a:lnTo>
                <a:lnTo>
                  <a:pt x="205" y="1108"/>
                </a:lnTo>
                <a:lnTo>
                  <a:pt x="205" y="1108"/>
                </a:lnTo>
                <a:lnTo>
                  <a:pt x="202" y="1106"/>
                </a:lnTo>
                <a:lnTo>
                  <a:pt x="197" y="1102"/>
                </a:lnTo>
                <a:lnTo>
                  <a:pt x="190" y="1098"/>
                </a:lnTo>
                <a:lnTo>
                  <a:pt x="190" y="1098"/>
                </a:lnTo>
                <a:lnTo>
                  <a:pt x="194" y="1051"/>
                </a:lnTo>
                <a:lnTo>
                  <a:pt x="194" y="1051"/>
                </a:lnTo>
                <a:lnTo>
                  <a:pt x="197" y="982"/>
                </a:lnTo>
                <a:lnTo>
                  <a:pt x="205" y="972"/>
                </a:lnTo>
                <a:lnTo>
                  <a:pt x="207" y="779"/>
                </a:lnTo>
                <a:lnTo>
                  <a:pt x="207" y="779"/>
                </a:lnTo>
                <a:lnTo>
                  <a:pt x="210" y="779"/>
                </a:lnTo>
                <a:lnTo>
                  <a:pt x="214" y="776"/>
                </a:lnTo>
                <a:lnTo>
                  <a:pt x="217" y="774"/>
                </a:lnTo>
                <a:lnTo>
                  <a:pt x="218" y="770"/>
                </a:lnTo>
                <a:lnTo>
                  <a:pt x="220" y="767"/>
                </a:lnTo>
                <a:lnTo>
                  <a:pt x="222" y="762"/>
                </a:lnTo>
                <a:lnTo>
                  <a:pt x="222" y="762"/>
                </a:lnTo>
                <a:lnTo>
                  <a:pt x="222" y="755"/>
                </a:lnTo>
                <a:lnTo>
                  <a:pt x="223" y="750"/>
                </a:lnTo>
                <a:lnTo>
                  <a:pt x="220" y="745"/>
                </a:lnTo>
                <a:lnTo>
                  <a:pt x="214" y="738"/>
                </a:lnTo>
                <a:lnTo>
                  <a:pt x="214" y="738"/>
                </a:lnTo>
                <a:lnTo>
                  <a:pt x="207" y="731"/>
                </a:lnTo>
                <a:lnTo>
                  <a:pt x="202" y="727"/>
                </a:lnTo>
                <a:lnTo>
                  <a:pt x="199" y="723"/>
                </a:lnTo>
                <a:lnTo>
                  <a:pt x="197" y="718"/>
                </a:lnTo>
                <a:lnTo>
                  <a:pt x="197" y="718"/>
                </a:lnTo>
                <a:lnTo>
                  <a:pt x="195" y="704"/>
                </a:lnTo>
                <a:lnTo>
                  <a:pt x="194" y="698"/>
                </a:lnTo>
                <a:lnTo>
                  <a:pt x="194" y="698"/>
                </a:lnTo>
                <a:lnTo>
                  <a:pt x="201" y="674"/>
                </a:lnTo>
                <a:lnTo>
                  <a:pt x="201" y="674"/>
                </a:lnTo>
                <a:lnTo>
                  <a:pt x="201" y="672"/>
                </a:lnTo>
                <a:lnTo>
                  <a:pt x="200" y="670"/>
                </a:lnTo>
                <a:lnTo>
                  <a:pt x="197" y="668"/>
                </a:lnTo>
                <a:lnTo>
                  <a:pt x="197" y="667"/>
                </a:lnTo>
                <a:lnTo>
                  <a:pt x="197" y="667"/>
                </a:lnTo>
                <a:lnTo>
                  <a:pt x="196" y="660"/>
                </a:lnTo>
                <a:lnTo>
                  <a:pt x="194" y="654"/>
                </a:lnTo>
                <a:lnTo>
                  <a:pt x="194" y="654"/>
                </a:lnTo>
                <a:lnTo>
                  <a:pt x="195" y="645"/>
                </a:lnTo>
                <a:lnTo>
                  <a:pt x="196" y="639"/>
                </a:lnTo>
                <a:lnTo>
                  <a:pt x="197" y="637"/>
                </a:lnTo>
                <a:lnTo>
                  <a:pt x="197" y="637"/>
                </a:lnTo>
                <a:lnTo>
                  <a:pt x="211" y="646"/>
                </a:lnTo>
                <a:lnTo>
                  <a:pt x="211" y="646"/>
                </a:lnTo>
                <a:lnTo>
                  <a:pt x="214" y="656"/>
                </a:lnTo>
                <a:lnTo>
                  <a:pt x="219" y="662"/>
                </a:lnTo>
                <a:lnTo>
                  <a:pt x="222" y="666"/>
                </a:lnTo>
                <a:lnTo>
                  <a:pt x="225" y="667"/>
                </a:lnTo>
                <a:lnTo>
                  <a:pt x="225" y="667"/>
                </a:lnTo>
                <a:lnTo>
                  <a:pt x="229" y="668"/>
                </a:lnTo>
                <a:lnTo>
                  <a:pt x="232" y="669"/>
                </a:lnTo>
                <a:lnTo>
                  <a:pt x="241" y="668"/>
                </a:lnTo>
                <a:lnTo>
                  <a:pt x="252" y="667"/>
                </a:lnTo>
                <a:lnTo>
                  <a:pt x="252" y="667"/>
                </a:lnTo>
                <a:lnTo>
                  <a:pt x="255" y="773"/>
                </a:lnTo>
                <a:lnTo>
                  <a:pt x="255" y="773"/>
                </a:lnTo>
                <a:lnTo>
                  <a:pt x="255" y="827"/>
                </a:lnTo>
                <a:lnTo>
                  <a:pt x="255" y="827"/>
                </a:lnTo>
                <a:lnTo>
                  <a:pt x="255" y="828"/>
                </a:lnTo>
                <a:lnTo>
                  <a:pt x="256" y="830"/>
                </a:lnTo>
                <a:lnTo>
                  <a:pt x="258" y="833"/>
                </a:lnTo>
                <a:lnTo>
                  <a:pt x="259" y="836"/>
                </a:lnTo>
                <a:lnTo>
                  <a:pt x="259" y="836"/>
                </a:lnTo>
                <a:lnTo>
                  <a:pt x="259" y="842"/>
                </a:lnTo>
                <a:lnTo>
                  <a:pt x="258" y="847"/>
                </a:lnTo>
                <a:lnTo>
                  <a:pt x="255" y="857"/>
                </a:lnTo>
                <a:lnTo>
                  <a:pt x="255" y="857"/>
                </a:lnTo>
                <a:lnTo>
                  <a:pt x="254" y="862"/>
                </a:lnTo>
                <a:lnTo>
                  <a:pt x="255" y="868"/>
                </a:lnTo>
                <a:lnTo>
                  <a:pt x="255" y="868"/>
                </a:lnTo>
                <a:lnTo>
                  <a:pt x="256" y="875"/>
                </a:lnTo>
                <a:lnTo>
                  <a:pt x="259" y="881"/>
                </a:lnTo>
                <a:lnTo>
                  <a:pt x="259" y="881"/>
                </a:lnTo>
                <a:lnTo>
                  <a:pt x="258" y="906"/>
                </a:lnTo>
                <a:lnTo>
                  <a:pt x="256" y="962"/>
                </a:lnTo>
                <a:lnTo>
                  <a:pt x="256" y="992"/>
                </a:lnTo>
                <a:lnTo>
                  <a:pt x="258" y="1018"/>
                </a:lnTo>
                <a:lnTo>
                  <a:pt x="259" y="1040"/>
                </a:lnTo>
                <a:lnTo>
                  <a:pt x="260" y="1046"/>
                </a:lnTo>
                <a:lnTo>
                  <a:pt x="262" y="1051"/>
                </a:lnTo>
                <a:lnTo>
                  <a:pt x="262" y="1051"/>
                </a:lnTo>
                <a:lnTo>
                  <a:pt x="267" y="1058"/>
                </a:lnTo>
                <a:lnTo>
                  <a:pt x="271" y="1060"/>
                </a:lnTo>
                <a:lnTo>
                  <a:pt x="272" y="1062"/>
                </a:lnTo>
                <a:lnTo>
                  <a:pt x="272" y="1064"/>
                </a:lnTo>
                <a:lnTo>
                  <a:pt x="272" y="1064"/>
                </a:lnTo>
                <a:lnTo>
                  <a:pt x="273" y="1068"/>
                </a:lnTo>
                <a:lnTo>
                  <a:pt x="276" y="1072"/>
                </a:lnTo>
                <a:lnTo>
                  <a:pt x="279" y="1075"/>
                </a:lnTo>
                <a:lnTo>
                  <a:pt x="283" y="1077"/>
                </a:lnTo>
                <a:lnTo>
                  <a:pt x="283" y="1077"/>
                </a:lnTo>
                <a:lnTo>
                  <a:pt x="293" y="1081"/>
                </a:lnTo>
                <a:lnTo>
                  <a:pt x="299" y="1082"/>
                </a:lnTo>
                <a:lnTo>
                  <a:pt x="300" y="1083"/>
                </a:lnTo>
                <a:lnTo>
                  <a:pt x="300" y="1084"/>
                </a:lnTo>
                <a:lnTo>
                  <a:pt x="300" y="1084"/>
                </a:lnTo>
                <a:lnTo>
                  <a:pt x="299" y="1088"/>
                </a:lnTo>
                <a:lnTo>
                  <a:pt x="299" y="1093"/>
                </a:lnTo>
                <a:lnTo>
                  <a:pt x="300" y="1098"/>
                </a:lnTo>
                <a:lnTo>
                  <a:pt x="300" y="1098"/>
                </a:lnTo>
                <a:lnTo>
                  <a:pt x="293" y="1095"/>
                </a:lnTo>
                <a:lnTo>
                  <a:pt x="290" y="1094"/>
                </a:lnTo>
                <a:lnTo>
                  <a:pt x="288" y="1094"/>
                </a:lnTo>
                <a:lnTo>
                  <a:pt x="287" y="1095"/>
                </a:lnTo>
                <a:lnTo>
                  <a:pt x="285" y="1098"/>
                </a:lnTo>
                <a:lnTo>
                  <a:pt x="285" y="1098"/>
                </a:lnTo>
                <a:lnTo>
                  <a:pt x="283" y="1112"/>
                </a:lnTo>
                <a:lnTo>
                  <a:pt x="282" y="1119"/>
                </a:lnTo>
                <a:lnTo>
                  <a:pt x="279" y="1125"/>
                </a:lnTo>
                <a:lnTo>
                  <a:pt x="279" y="1125"/>
                </a:lnTo>
                <a:lnTo>
                  <a:pt x="276" y="1129"/>
                </a:lnTo>
                <a:lnTo>
                  <a:pt x="271" y="1133"/>
                </a:lnTo>
                <a:lnTo>
                  <a:pt x="269" y="1136"/>
                </a:lnTo>
                <a:lnTo>
                  <a:pt x="266" y="1139"/>
                </a:lnTo>
                <a:lnTo>
                  <a:pt x="266" y="1143"/>
                </a:lnTo>
                <a:lnTo>
                  <a:pt x="265" y="1149"/>
                </a:lnTo>
                <a:lnTo>
                  <a:pt x="265" y="1149"/>
                </a:lnTo>
                <a:lnTo>
                  <a:pt x="266" y="1154"/>
                </a:lnTo>
                <a:lnTo>
                  <a:pt x="269" y="1158"/>
                </a:lnTo>
                <a:lnTo>
                  <a:pt x="272" y="1159"/>
                </a:lnTo>
                <a:lnTo>
                  <a:pt x="276" y="1160"/>
                </a:lnTo>
                <a:lnTo>
                  <a:pt x="288" y="1159"/>
                </a:lnTo>
                <a:lnTo>
                  <a:pt x="303" y="1159"/>
                </a:lnTo>
                <a:lnTo>
                  <a:pt x="303" y="1159"/>
                </a:lnTo>
                <a:lnTo>
                  <a:pt x="319" y="1160"/>
                </a:lnTo>
                <a:lnTo>
                  <a:pt x="332" y="1160"/>
                </a:lnTo>
                <a:lnTo>
                  <a:pt x="343" y="1159"/>
                </a:lnTo>
                <a:lnTo>
                  <a:pt x="347" y="1158"/>
                </a:lnTo>
                <a:lnTo>
                  <a:pt x="350" y="1155"/>
                </a:lnTo>
                <a:lnTo>
                  <a:pt x="350" y="1155"/>
                </a:lnTo>
                <a:lnTo>
                  <a:pt x="353" y="1153"/>
                </a:lnTo>
                <a:lnTo>
                  <a:pt x="354" y="1149"/>
                </a:lnTo>
                <a:lnTo>
                  <a:pt x="353" y="1140"/>
                </a:lnTo>
                <a:lnTo>
                  <a:pt x="352" y="1130"/>
                </a:lnTo>
                <a:lnTo>
                  <a:pt x="350" y="1125"/>
                </a:lnTo>
                <a:lnTo>
                  <a:pt x="350" y="1125"/>
                </a:lnTo>
                <a:lnTo>
                  <a:pt x="350" y="1120"/>
                </a:lnTo>
                <a:lnTo>
                  <a:pt x="348" y="1112"/>
                </a:lnTo>
                <a:lnTo>
                  <a:pt x="343" y="1101"/>
                </a:lnTo>
                <a:lnTo>
                  <a:pt x="343" y="1101"/>
                </a:lnTo>
                <a:lnTo>
                  <a:pt x="347" y="1099"/>
                </a:lnTo>
                <a:lnTo>
                  <a:pt x="349" y="1098"/>
                </a:lnTo>
                <a:lnTo>
                  <a:pt x="350" y="1094"/>
                </a:lnTo>
                <a:lnTo>
                  <a:pt x="350" y="1094"/>
                </a:lnTo>
                <a:lnTo>
                  <a:pt x="350" y="1037"/>
                </a:lnTo>
                <a:lnTo>
                  <a:pt x="350" y="1037"/>
                </a:lnTo>
                <a:lnTo>
                  <a:pt x="349" y="991"/>
                </a:lnTo>
                <a:lnTo>
                  <a:pt x="348" y="957"/>
                </a:lnTo>
                <a:lnTo>
                  <a:pt x="347" y="939"/>
                </a:lnTo>
                <a:lnTo>
                  <a:pt x="347" y="939"/>
                </a:lnTo>
                <a:lnTo>
                  <a:pt x="341" y="900"/>
                </a:lnTo>
                <a:lnTo>
                  <a:pt x="337" y="876"/>
                </a:lnTo>
                <a:lnTo>
                  <a:pt x="337" y="868"/>
                </a:lnTo>
                <a:lnTo>
                  <a:pt x="337" y="864"/>
                </a:lnTo>
                <a:lnTo>
                  <a:pt x="337" y="864"/>
                </a:lnTo>
                <a:lnTo>
                  <a:pt x="349" y="832"/>
                </a:lnTo>
                <a:lnTo>
                  <a:pt x="356" y="811"/>
                </a:lnTo>
                <a:lnTo>
                  <a:pt x="361" y="799"/>
                </a:lnTo>
                <a:lnTo>
                  <a:pt x="361" y="799"/>
                </a:lnTo>
                <a:lnTo>
                  <a:pt x="361" y="783"/>
                </a:lnTo>
                <a:lnTo>
                  <a:pt x="361" y="756"/>
                </a:lnTo>
                <a:lnTo>
                  <a:pt x="361" y="741"/>
                </a:lnTo>
                <a:lnTo>
                  <a:pt x="364" y="728"/>
                </a:lnTo>
                <a:lnTo>
                  <a:pt x="365" y="725"/>
                </a:lnTo>
                <a:lnTo>
                  <a:pt x="366" y="721"/>
                </a:lnTo>
                <a:lnTo>
                  <a:pt x="368" y="718"/>
                </a:lnTo>
                <a:lnTo>
                  <a:pt x="371" y="718"/>
                </a:lnTo>
                <a:lnTo>
                  <a:pt x="371" y="718"/>
                </a:lnTo>
                <a:lnTo>
                  <a:pt x="376" y="720"/>
                </a:lnTo>
                <a:lnTo>
                  <a:pt x="379" y="723"/>
                </a:lnTo>
                <a:lnTo>
                  <a:pt x="382" y="729"/>
                </a:lnTo>
                <a:lnTo>
                  <a:pt x="383" y="735"/>
                </a:lnTo>
                <a:lnTo>
                  <a:pt x="385" y="750"/>
                </a:lnTo>
                <a:lnTo>
                  <a:pt x="388" y="762"/>
                </a:lnTo>
                <a:lnTo>
                  <a:pt x="388" y="762"/>
                </a:lnTo>
                <a:lnTo>
                  <a:pt x="395" y="785"/>
                </a:lnTo>
                <a:lnTo>
                  <a:pt x="399" y="796"/>
                </a:lnTo>
                <a:lnTo>
                  <a:pt x="405" y="806"/>
                </a:lnTo>
                <a:lnTo>
                  <a:pt x="405" y="806"/>
                </a:lnTo>
                <a:lnTo>
                  <a:pt x="408" y="814"/>
                </a:lnTo>
                <a:lnTo>
                  <a:pt x="412" y="823"/>
                </a:lnTo>
                <a:lnTo>
                  <a:pt x="418" y="846"/>
                </a:lnTo>
                <a:lnTo>
                  <a:pt x="421" y="868"/>
                </a:lnTo>
                <a:lnTo>
                  <a:pt x="421" y="877"/>
                </a:lnTo>
                <a:lnTo>
                  <a:pt x="421" y="877"/>
                </a:lnTo>
                <a:lnTo>
                  <a:pt x="421" y="894"/>
                </a:lnTo>
                <a:lnTo>
                  <a:pt x="423" y="929"/>
                </a:lnTo>
                <a:lnTo>
                  <a:pt x="425" y="966"/>
                </a:lnTo>
                <a:lnTo>
                  <a:pt x="426" y="981"/>
                </a:lnTo>
                <a:lnTo>
                  <a:pt x="429" y="989"/>
                </a:lnTo>
                <a:lnTo>
                  <a:pt x="429" y="989"/>
                </a:lnTo>
                <a:lnTo>
                  <a:pt x="431" y="995"/>
                </a:lnTo>
                <a:lnTo>
                  <a:pt x="431" y="1003"/>
                </a:lnTo>
                <a:lnTo>
                  <a:pt x="431" y="1011"/>
                </a:lnTo>
                <a:lnTo>
                  <a:pt x="430" y="1018"/>
                </a:lnTo>
                <a:lnTo>
                  <a:pt x="426" y="1031"/>
                </a:lnTo>
                <a:lnTo>
                  <a:pt x="425" y="1037"/>
                </a:lnTo>
                <a:lnTo>
                  <a:pt x="425" y="1037"/>
                </a:lnTo>
                <a:lnTo>
                  <a:pt x="419" y="1051"/>
                </a:lnTo>
                <a:lnTo>
                  <a:pt x="419" y="1051"/>
                </a:lnTo>
                <a:lnTo>
                  <a:pt x="420" y="1058"/>
                </a:lnTo>
                <a:lnTo>
                  <a:pt x="421" y="1071"/>
                </a:lnTo>
                <a:lnTo>
                  <a:pt x="421" y="1071"/>
                </a:lnTo>
                <a:lnTo>
                  <a:pt x="421" y="1080"/>
                </a:lnTo>
                <a:lnTo>
                  <a:pt x="421" y="1084"/>
                </a:lnTo>
                <a:lnTo>
                  <a:pt x="421" y="1084"/>
                </a:lnTo>
                <a:lnTo>
                  <a:pt x="421" y="1101"/>
                </a:lnTo>
                <a:lnTo>
                  <a:pt x="420" y="1112"/>
                </a:lnTo>
                <a:lnTo>
                  <a:pt x="419" y="1118"/>
                </a:lnTo>
                <a:lnTo>
                  <a:pt x="419" y="1118"/>
                </a:lnTo>
                <a:lnTo>
                  <a:pt x="418" y="1124"/>
                </a:lnTo>
                <a:lnTo>
                  <a:pt x="418" y="1135"/>
                </a:lnTo>
                <a:lnTo>
                  <a:pt x="420" y="1146"/>
                </a:lnTo>
                <a:lnTo>
                  <a:pt x="420" y="1151"/>
                </a:lnTo>
                <a:lnTo>
                  <a:pt x="421" y="1152"/>
                </a:lnTo>
                <a:lnTo>
                  <a:pt x="421" y="1152"/>
                </a:lnTo>
                <a:lnTo>
                  <a:pt x="426" y="1153"/>
                </a:lnTo>
                <a:lnTo>
                  <a:pt x="435" y="1153"/>
                </a:lnTo>
                <a:lnTo>
                  <a:pt x="459" y="1152"/>
                </a:lnTo>
                <a:lnTo>
                  <a:pt x="483" y="1149"/>
                </a:lnTo>
                <a:lnTo>
                  <a:pt x="490" y="1148"/>
                </a:lnTo>
                <a:lnTo>
                  <a:pt x="492" y="1147"/>
                </a:lnTo>
                <a:lnTo>
                  <a:pt x="494" y="1146"/>
                </a:lnTo>
                <a:lnTo>
                  <a:pt x="494" y="1146"/>
                </a:lnTo>
                <a:lnTo>
                  <a:pt x="492" y="1140"/>
                </a:lnTo>
                <a:lnTo>
                  <a:pt x="491" y="1131"/>
                </a:lnTo>
                <a:lnTo>
                  <a:pt x="486" y="1118"/>
                </a:lnTo>
                <a:lnTo>
                  <a:pt x="486" y="1118"/>
                </a:lnTo>
                <a:lnTo>
                  <a:pt x="485" y="1113"/>
                </a:lnTo>
                <a:lnTo>
                  <a:pt x="484" y="1106"/>
                </a:lnTo>
                <a:lnTo>
                  <a:pt x="483" y="1094"/>
                </a:lnTo>
                <a:lnTo>
                  <a:pt x="483" y="1094"/>
                </a:lnTo>
                <a:lnTo>
                  <a:pt x="488" y="1084"/>
                </a:lnTo>
                <a:lnTo>
                  <a:pt x="489" y="1076"/>
                </a:lnTo>
                <a:lnTo>
                  <a:pt x="490" y="1071"/>
                </a:lnTo>
                <a:lnTo>
                  <a:pt x="490" y="1071"/>
                </a:lnTo>
                <a:lnTo>
                  <a:pt x="490" y="1059"/>
                </a:lnTo>
                <a:lnTo>
                  <a:pt x="491" y="1039"/>
                </a:lnTo>
                <a:lnTo>
                  <a:pt x="494" y="1006"/>
                </a:lnTo>
                <a:lnTo>
                  <a:pt x="494" y="1006"/>
                </a:lnTo>
                <a:lnTo>
                  <a:pt x="496" y="970"/>
                </a:lnTo>
                <a:lnTo>
                  <a:pt x="500" y="894"/>
                </a:lnTo>
                <a:lnTo>
                  <a:pt x="502" y="815"/>
                </a:lnTo>
                <a:lnTo>
                  <a:pt x="503" y="769"/>
                </a:lnTo>
                <a:lnTo>
                  <a:pt x="503" y="769"/>
                </a:lnTo>
                <a:lnTo>
                  <a:pt x="501" y="738"/>
                </a:lnTo>
                <a:lnTo>
                  <a:pt x="496" y="693"/>
                </a:lnTo>
                <a:lnTo>
                  <a:pt x="490" y="633"/>
                </a:lnTo>
                <a:lnTo>
                  <a:pt x="490" y="633"/>
                </a:lnTo>
                <a:lnTo>
                  <a:pt x="500" y="629"/>
                </a:lnTo>
                <a:lnTo>
                  <a:pt x="500" y="629"/>
                </a:lnTo>
                <a:lnTo>
                  <a:pt x="500" y="611"/>
                </a:lnTo>
                <a:lnTo>
                  <a:pt x="501" y="572"/>
                </a:lnTo>
                <a:lnTo>
                  <a:pt x="503" y="514"/>
                </a:lnTo>
                <a:lnTo>
                  <a:pt x="503" y="514"/>
                </a:lnTo>
                <a:lnTo>
                  <a:pt x="508" y="539"/>
                </a:lnTo>
                <a:lnTo>
                  <a:pt x="514" y="575"/>
                </a:lnTo>
                <a:lnTo>
                  <a:pt x="514" y="575"/>
                </a:lnTo>
                <a:lnTo>
                  <a:pt x="514" y="580"/>
                </a:lnTo>
                <a:lnTo>
                  <a:pt x="514" y="585"/>
                </a:lnTo>
                <a:lnTo>
                  <a:pt x="512" y="593"/>
                </a:lnTo>
                <a:lnTo>
                  <a:pt x="510" y="602"/>
                </a:lnTo>
                <a:lnTo>
                  <a:pt x="509" y="605"/>
                </a:lnTo>
                <a:lnTo>
                  <a:pt x="510" y="609"/>
                </a:lnTo>
                <a:lnTo>
                  <a:pt x="510" y="609"/>
                </a:lnTo>
                <a:lnTo>
                  <a:pt x="513" y="616"/>
                </a:lnTo>
                <a:lnTo>
                  <a:pt x="516" y="622"/>
                </a:lnTo>
                <a:lnTo>
                  <a:pt x="520" y="626"/>
                </a:lnTo>
                <a:lnTo>
                  <a:pt x="520" y="626"/>
                </a:lnTo>
                <a:lnTo>
                  <a:pt x="524" y="637"/>
                </a:lnTo>
                <a:lnTo>
                  <a:pt x="524" y="637"/>
                </a:lnTo>
                <a:lnTo>
                  <a:pt x="532" y="682"/>
                </a:lnTo>
                <a:lnTo>
                  <a:pt x="537" y="714"/>
                </a:lnTo>
                <a:lnTo>
                  <a:pt x="541" y="732"/>
                </a:lnTo>
                <a:lnTo>
                  <a:pt x="541" y="732"/>
                </a:lnTo>
                <a:lnTo>
                  <a:pt x="543" y="743"/>
                </a:lnTo>
                <a:lnTo>
                  <a:pt x="545" y="758"/>
                </a:lnTo>
                <a:lnTo>
                  <a:pt x="549" y="775"/>
                </a:lnTo>
                <a:lnTo>
                  <a:pt x="551" y="781"/>
                </a:lnTo>
                <a:lnTo>
                  <a:pt x="555" y="786"/>
                </a:lnTo>
                <a:lnTo>
                  <a:pt x="555" y="786"/>
                </a:lnTo>
                <a:lnTo>
                  <a:pt x="573" y="806"/>
                </a:lnTo>
                <a:lnTo>
                  <a:pt x="583" y="816"/>
                </a:lnTo>
                <a:lnTo>
                  <a:pt x="586" y="818"/>
                </a:lnTo>
                <a:lnTo>
                  <a:pt x="589" y="820"/>
                </a:lnTo>
                <a:lnTo>
                  <a:pt x="589" y="820"/>
                </a:lnTo>
                <a:lnTo>
                  <a:pt x="596" y="818"/>
                </a:lnTo>
                <a:lnTo>
                  <a:pt x="609" y="815"/>
                </a:lnTo>
                <a:lnTo>
                  <a:pt x="615" y="812"/>
                </a:lnTo>
                <a:lnTo>
                  <a:pt x="620" y="810"/>
                </a:lnTo>
                <a:lnTo>
                  <a:pt x="625" y="806"/>
                </a:lnTo>
                <a:lnTo>
                  <a:pt x="626" y="803"/>
                </a:lnTo>
                <a:lnTo>
                  <a:pt x="626" y="803"/>
                </a:lnTo>
                <a:lnTo>
                  <a:pt x="626" y="798"/>
                </a:lnTo>
                <a:lnTo>
                  <a:pt x="624" y="793"/>
                </a:lnTo>
                <a:lnTo>
                  <a:pt x="619" y="781"/>
                </a:lnTo>
                <a:lnTo>
                  <a:pt x="612" y="768"/>
                </a:lnTo>
                <a:lnTo>
                  <a:pt x="606" y="756"/>
                </a:lnTo>
                <a:lnTo>
                  <a:pt x="606" y="756"/>
                </a:lnTo>
                <a:lnTo>
                  <a:pt x="600" y="737"/>
                </a:lnTo>
                <a:lnTo>
                  <a:pt x="591" y="709"/>
                </a:lnTo>
                <a:lnTo>
                  <a:pt x="581" y="674"/>
                </a:lnTo>
                <a:lnTo>
                  <a:pt x="581" y="674"/>
                </a:lnTo>
                <a:lnTo>
                  <a:pt x="557" y="637"/>
                </a:lnTo>
                <a:lnTo>
                  <a:pt x="557" y="637"/>
                </a:lnTo>
                <a:lnTo>
                  <a:pt x="566" y="620"/>
                </a:lnTo>
                <a:lnTo>
                  <a:pt x="571" y="608"/>
                </a:lnTo>
                <a:lnTo>
                  <a:pt x="572" y="603"/>
                </a:lnTo>
                <a:lnTo>
                  <a:pt x="572" y="599"/>
                </a:lnTo>
                <a:lnTo>
                  <a:pt x="572" y="599"/>
                </a:lnTo>
                <a:lnTo>
                  <a:pt x="567" y="592"/>
                </a:lnTo>
                <a:lnTo>
                  <a:pt x="561" y="584"/>
                </a:lnTo>
                <a:lnTo>
                  <a:pt x="551" y="572"/>
                </a:lnTo>
                <a:lnTo>
                  <a:pt x="551" y="572"/>
                </a:lnTo>
                <a:lnTo>
                  <a:pt x="541" y="487"/>
                </a:lnTo>
                <a:lnTo>
                  <a:pt x="541" y="487"/>
                </a:lnTo>
                <a:lnTo>
                  <a:pt x="537" y="466"/>
                </a:lnTo>
                <a:lnTo>
                  <a:pt x="532" y="439"/>
                </a:lnTo>
                <a:lnTo>
                  <a:pt x="524" y="406"/>
                </a:lnTo>
                <a:lnTo>
                  <a:pt x="524" y="406"/>
                </a:lnTo>
                <a:lnTo>
                  <a:pt x="522" y="379"/>
                </a:lnTo>
                <a:lnTo>
                  <a:pt x="520" y="355"/>
                </a:lnTo>
                <a:lnTo>
                  <a:pt x="520" y="355"/>
                </a:lnTo>
                <a:lnTo>
                  <a:pt x="526" y="355"/>
                </a:lnTo>
                <a:lnTo>
                  <a:pt x="538" y="354"/>
                </a:lnTo>
                <a:lnTo>
                  <a:pt x="544" y="353"/>
                </a:lnTo>
                <a:lnTo>
                  <a:pt x="549" y="350"/>
                </a:lnTo>
                <a:lnTo>
                  <a:pt x="553" y="348"/>
                </a:lnTo>
                <a:lnTo>
                  <a:pt x="554" y="347"/>
                </a:lnTo>
                <a:lnTo>
                  <a:pt x="555" y="344"/>
                </a:lnTo>
                <a:lnTo>
                  <a:pt x="555" y="344"/>
                </a:lnTo>
                <a:lnTo>
                  <a:pt x="553" y="338"/>
                </a:lnTo>
                <a:lnTo>
                  <a:pt x="549" y="327"/>
                </a:lnTo>
                <a:lnTo>
                  <a:pt x="536" y="300"/>
                </a:lnTo>
                <a:lnTo>
                  <a:pt x="522" y="271"/>
                </a:lnTo>
                <a:lnTo>
                  <a:pt x="514" y="249"/>
                </a:lnTo>
                <a:lnTo>
                  <a:pt x="514" y="249"/>
                </a:lnTo>
                <a:lnTo>
                  <a:pt x="509" y="236"/>
                </a:lnTo>
                <a:lnTo>
                  <a:pt x="503" y="221"/>
                </a:lnTo>
                <a:lnTo>
                  <a:pt x="496" y="211"/>
                </a:lnTo>
                <a:lnTo>
                  <a:pt x="494" y="207"/>
                </a:lnTo>
                <a:lnTo>
                  <a:pt x="490" y="206"/>
                </a:lnTo>
                <a:lnTo>
                  <a:pt x="490" y="206"/>
                </a:lnTo>
                <a:lnTo>
                  <a:pt x="408" y="182"/>
                </a:lnTo>
                <a:lnTo>
                  <a:pt x="395" y="185"/>
                </a:lnTo>
                <a:lnTo>
                  <a:pt x="395" y="185"/>
                </a:lnTo>
                <a:lnTo>
                  <a:pt x="388" y="158"/>
                </a:lnTo>
                <a:lnTo>
                  <a:pt x="388" y="158"/>
                </a:lnTo>
                <a:lnTo>
                  <a:pt x="388" y="158"/>
                </a:lnTo>
                <a:lnTo>
                  <a:pt x="389" y="158"/>
                </a:lnTo>
                <a:lnTo>
                  <a:pt x="391" y="160"/>
                </a:lnTo>
                <a:lnTo>
                  <a:pt x="394" y="161"/>
                </a:lnTo>
                <a:lnTo>
                  <a:pt x="395" y="161"/>
                </a:lnTo>
                <a:lnTo>
                  <a:pt x="395" y="161"/>
                </a:lnTo>
                <a:lnTo>
                  <a:pt x="395" y="141"/>
                </a:lnTo>
                <a:lnTo>
                  <a:pt x="395" y="141"/>
                </a:lnTo>
                <a:lnTo>
                  <a:pt x="395" y="136"/>
                </a:lnTo>
                <a:lnTo>
                  <a:pt x="396" y="130"/>
                </a:lnTo>
                <a:lnTo>
                  <a:pt x="399" y="124"/>
                </a:lnTo>
                <a:lnTo>
                  <a:pt x="399" y="124"/>
                </a:lnTo>
                <a:lnTo>
                  <a:pt x="400" y="118"/>
                </a:lnTo>
                <a:lnTo>
                  <a:pt x="400" y="113"/>
                </a:lnTo>
                <a:lnTo>
                  <a:pt x="399" y="109"/>
                </a:lnTo>
                <a:lnTo>
                  <a:pt x="399" y="107"/>
                </a:lnTo>
                <a:lnTo>
                  <a:pt x="399" y="107"/>
                </a:lnTo>
                <a:lnTo>
                  <a:pt x="400" y="106"/>
                </a:lnTo>
                <a:lnTo>
                  <a:pt x="402" y="105"/>
                </a:lnTo>
                <a:lnTo>
                  <a:pt x="405" y="101"/>
                </a:lnTo>
                <a:lnTo>
                  <a:pt x="405" y="94"/>
                </a:lnTo>
                <a:lnTo>
                  <a:pt x="405" y="94"/>
                </a:lnTo>
                <a:lnTo>
                  <a:pt x="403" y="82"/>
                </a:lnTo>
                <a:lnTo>
                  <a:pt x="402" y="70"/>
                </a:lnTo>
                <a:lnTo>
                  <a:pt x="399" y="57"/>
                </a:lnTo>
                <a:lnTo>
                  <a:pt x="399" y="57"/>
                </a:lnTo>
                <a:lnTo>
                  <a:pt x="389" y="38"/>
                </a:lnTo>
                <a:lnTo>
                  <a:pt x="383" y="28"/>
                </a:lnTo>
                <a:lnTo>
                  <a:pt x="379" y="24"/>
                </a:lnTo>
                <a:lnTo>
                  <a:pt x="378" y="22"/>
                </a:lnTo>
                <a:lnTo>
                  <a:pt x="378" y="22"/>
                </a:lnTo>
                <a:lnTo>
                  <a:pt x="374" y="23"/>
                </a:lnTo>
                <a:lnTo>
                  <a:pt x="372" y="24"/>
                </a:lnTo>
                <a:lnTo>
                  <a:pt x="370" y="24"/>
                </a:lnTo>
                <a:lnTo>
                  <a:pt x="367" y="22"/>
                </a:lnTo>
                <a:lnTo>
                  <a:pt x="367" y="22"/>
                </a:lnTo>
                <a:lnTo>
                  <a:pt x="356" y="12"/>
                </a:lnTo>
                <a:lnTo>
                  <a:pt x="347" y="5"/>
                </a:lnTo>
                <a:lnTo>
                  <a:pt x="347" y="5"/>
                </a:lnTo>
                <a:lnTo>
                  <a:pt x="341" y="5"/>
                </a:lnTo>
                <a:lnTo>
                  <a:pt x="336" y="5"/>
                </a:lnTo>
                <a:lnTo>
                  <a:pt x="334" y="5"/>
                </a:lnTo>
                <a:lnTo>
                  <a:pt x="334" y="5"/>
                </a:lnTo>
                <a:lnTo>
                  <a:pt x="330" y="5"/>
                </a:lnTo>
                <a:lnTo>
                  <a:pt x="325" y="4"/>
                </a:lnTo>
                <a:lnTo>
                  <a:pt x="320" y="2"/>
                </a:lnTo>
                <a:lnTo>
                  <a:pt x="317" y="2"/>
                </a:lnTo>
                <a:lnTo>
                  <a:pt x="317" y="2"/>
                </a:lnTo>
                <a:lnTo>
                  <a:pt x="313" y="1"/>
                </a:lnTo>
                <a:lnTo>
                  <a:pt x="309" y="0"/>
                </a:lnTo>
                <a:lnTo>
                  <a:pt x="306" y="0"/>
                </a:lnTo>
                <a:lnTo>
                  <a:pt x="305" y="0"/>
                </a:lnTo>
                <a:lnTo>
                  <a:pt x="303" y="2"/>
                </a:lnTo>
                <a:lnTo>
                  <a:pt x="303" y="2"/>
                </a:lnTo>
                <a:lnTo>
                  <a:pt x="299" y="6"/>
                </a:lnTo>
                <a:lnTo>
                  <a:pt x="296" y="8"/>
                </a:lnTo>
                <a:lnTo>
                  <a:pt x="296" y="8"/>
                </a:lnTo>
                <a:lnTo>
                  <a:pt x="287" y="12"/>
                </a:lnTo>
                <a:lnTo>
                  <a:pt x="279" y="16"/>
                </a:lnTo>
                <a:lnTo>
                  <a:pt x="279" y="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C4A959F1-85C7-4333-BD72-A787199F2857}"/>
              </a:ext>
            </a:extLst>
          </p:cNvPr>
          <p:cNvSpPr>
            <a:spLocks/>
          </p:cNvSpPr>
          <p:nvPr/>
        </p:nvSpPr>
        <p:spPr bwMode="auto">
          <a:xfrm>
            <a:off x="4428833" y="2810058"/>
            <a:ext cx="1113914" cy="1563212"/>
          </a:xfrm>
          <a:custGeom>
            <a:avLst/>
            <a:gdLst>
              <a:gd name="T0" fmla="*/ 161 w 776"/>
              <a:gd name="T1" fmla="*/ 32 h 1089"/>
              <a:gd name="T2" fmla="*/ 160 w 776"/>
              <a:gd name="T3" fmla="*/ 136 h 1089"/>
              <a:gd name="T4" fmla="*/ 118 w 776"/>
              <a:gd name="T5" fmla="*/ 198 h 1089"/>
              <a:gd name="T6" fmla="*/ 51 w 776"/>
              <a:gd name="T7" fmla="*/ 257 h 1089"/>
              <a:gd name="T8" fmla="*/ 52 w 776"/>
              <a:gd name="T9" fmla="*/ 326 h 1089"/>
              <a:gd name="T10" fmla="*/ 51 w 776"/>
              <a:gd name="T11" fmla="*/ 503 h 1089"/>
              <a:gd name="T12" fmla="*/ 46 w 776"/>
              <a:gd name="T13" fmla="*/ 606 h 1089"/>
              <a:gd name="T14" fmla="*/ 10 w 776"/>
              <a:gd name="T15" fmla="*/ 734 h 1089"/>
              <a:gd name="T16" fmla="*/ 70 w 776"/>
              <a:gd name="T17" fmla="*/ 889 h 1089"/>
              <a:gd name="T18" fmla="*/ 122 w 776"/>
              <a:gd name="T19" fmla="*/ 708 h 1089"/>
              <a:gd name="T20" fmla="*/ 73 w 776"/>
              <a:gd name="T21" fmla="*/ 643 h 1089"/>
              <a:gd name="T22" fmla="*/ 73 w 776"/>
              <a:gd name="T23" fmla="*/ 598 h 1089"/>
              <a:gd name="T24" fmla="*/ 105 w 776"/>
              <a:gd name="T25" fmla="*/ 426 h 1089"/>
              <a:gd name="T26" fmla="*/ 114 w 776"/>
              <a:gd name="T27" fmla="*/ 480 h 1089"/>
              <a:gd name="T28" fmla="*/ 112 w 776"/>
              <a:gd name="T29" fmla="*/ 563 h 1089"/>
              <a:gd name="T30" fmla="*/ 164 w 776"/>
              <a:gd name="T31" fmla="*/ 834 h 1089"/>
              <a:gd name="T32" fmla="*/ 210 w 776"/>
              <a:gd name="T33" fmla="*/ 1007 h 1089"/>
              <a:gd name="T34" fmla="*/ 223 w 776"/>
              <a:gd name="T35" fmla="*/ 1065 h 1089"/>
              <a:gd name="T36" fmla="*/ 276 w 776"/>
              <a:gd name="T37" fmla="*/ 1089 h 1089"/>
              <a:gd name="T38" fmla="*/ 291 w 776"/>
              <a:gd name="T39" fmla="*/ 1018 h 1089"/>
              <a:gd name="T40" fmla="*/ 285 w 776"/>
              <a:gd name="T41" fmla="*/ 924 h 1089"/>
              <a:gd name="T42" fmla="*/ 341 w 776"/>
              <a:gd name="T43" fmla="*/ 724 h 1089"/>
              <a:gd name="T44" fmla="*/ 336 w 776"/>
              <a:gd name="T45" fmla="*/ 529 h 1089"/>
              <a:gd name="T46" fmla="*/ 318 w 776"/>
              <a:gd name="T47" fmla="*/ 393 h 1089"/>
              <a:gd name="T48" fmla="*/ 358 w 776"/>
              <a:gd name="T49" fmla="*/ 399 h 1089"/>
              <a:gd name="T50" fmla="*/ 400 w 776"/>
              <a:gd name="T51" fmla="*/ 493 h 1089"/>
              <a:gd name="T52" fmla="*/ 377 w 776"/>
              <a:gd name="T53" fmla="*/ 507 h 1089"/>
              <a:gd name="T54" fmla="*/ 386 w 776"/>
              <a:gd name="T55" fmla="*/ 521 h 1089"/>
              <a:gd name="T56" fmla="*/ 454 w 776"/>
              <a:gd name="T57" fmla="*/ 557 h 1089"/>
              <a:gd name="T58" fmla="*/ 572 w 776"/>
              <a:gd name="T59" fmla="*/ 575 h 1089"/>
              <a:gd name="T60" fmla="*/ 513 w 776"/>
              <a:gd name="T61" fmla="*/ 729 h 1089"/>
              <a:gd name="T62" fmla="*/ 522 w 776"/>
              <a:gd name="T63" fmla="*/ 1014 h 1089"/>
              <a:gd name="T64" fmla="*/ 530 w 776"/>
              <a:gd name="T65" fmla="*/ 1051 h 1089"/>
              <a:gd name="T66" fmla="*/ 559 w 776"/>
              <a:gd name="T67" fmla="*/ 996 h 1089"/>
              <a:gd name="T68" fmla="*/ 578 w 776"/>
              <a:gd name="T69" fmla="*/ 897 h 1089"/>
              <a:gd name="T70" fmla="*/ 622 w 776"/>
              <a:gd name="T71" fmla="*/ 978 h 1089"/>
              <a:gd name="T72" fmla="*/ 630 w 776"/>
              <a:gd name="T73" fmla="*/ 1077 h 1089"/>
              <a:gd name="T74" fmla="*/ 681 w 776"/>
              <a:gd name="T75" fmla="*/ 1073 h 1089"/>
              <a:gd name="T76" fmla="*/ 672 w 776"/>
              <a:gd name="T77" fmla="*/ 937 h 1089"/>
              <a:gd name="T78" fmla="*/ 677 w 776"/>
              <a:gd name="T79" fmla="*/ 875 h 1089"/>
              <a:gd name="T80" fmla="*/ 714 w 776"/>
              <a:gd name="T81" fmla="*/ 705 h 1089"/>
              <a:gd name="T82" fmla="*/ 754 w 776"/>
              <a:gd name="T83" fmla="*/ 670 h 1089"/>
              <a:gd name="T84" fmla="*/ 742 w 776"/>
              <a:gd name="T85" fmla="*/ 606 h 1089"/>
              <a:gd name="T86" fmla="*/ 708 w 776"/>
              <a:gd name="T87" fmla="*/ 547 h 1089"/>
              <a:gd name="T88" fmla="*/ 776 w 776"/>
              <a:gd name="T89" fmla="*/ 470 h 1089"/>
              <a:gd name="T90" fmla="*/ 769 w 776"/>
              <a:gd name="T91" fmla="*/ 424 h 1089"/>
              <a:gd name="T92" fmla="*/ 691 w 776"/>
              <a:gd name="T93" fmla="*/ 402 h 1089"/>
              <a:gd name="T94" fmla="*/ 658 w 776"/>
              <a:gd name="T95" fmla="*/ 434 h 1089"/>
              <a:gd name="T96" fmla="*/ 631 w 776"/>
              <a:gd name="T97" fmla="*/ 474 h 1089"/>
              <a:gd name="T98" fmla="*/ 654 w 776"/>
              <a:gd name="T99" fmla="*/ 498 h 1089"/>
              <a:gd name="T100" fmla="*/ 595 w 776"/>
              <a:gd name="T101" fmla="*/ 507 h 1089"/>
              <a:gd name="T102" fmla="*/ 521 w 776"/>
              <a:gd name="T103" fmla="*/ 544 h 1089"/>
              <a:gd name="T104" fmla="*/ 431 w 776"/>
              <a:gd name="T105" fmla="*/ 481 h 1089"/>
              <a:gd name="T106" fmla="*/ 412 w 776"/>
              <a:gd name="T107" fmla="*/ 391 h 1089"/>
              <a:gd name="T108" fmla="*/ 364 w 776"/>
              <a:gd name="T109" fmla="*/ 221 h 1089"/>
              <a:gd name="T110" fmla="*/ 268 w 776"/>
              <a:gd name="T111" fmla="*/ 167 h 1089"/>
              <a:gd name="T112" fmla="*/ 276 w 776"/>
              <a:gd name="T113" fmla="*/ 59 h 1089"/>
              <a:gd name="T114" fmla="*/ 248 w 776"/>
              <a:gd name="T115" fmla="*/ 12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6" h="1089">
                <a:moveTo>
                  <a:pt x="210" y="4"/>
                </a:moveTo>
                <a:lnTo>
                  <a:pt x="210" y="4"/>
                </a:lnTo>
                <a:lnTo>
                  <a:pt x="206" y="3"/>
                </a:lnTo>
                <a:lnTo>
                  <a:pt x="197" y="4"/>
                </a:lnTo>
                <a:lnTo>
                  <a:pt x="191" y="6"/>
                </a:lnTo>
                <a:lnTo>
                  <a:pt x="185" y="8"/>
                </a:lnTo>
                <a:lnTo>
                  <a:pt x="179" y="12"/>
                </a:lnTo>
                <a:lnTo>
                  <a:pt x="173" y="18"/>
                </a:lnTo>
                <a:lnTo>
                  <a:pt x="173" y="18"/>
                </a:lnTo>
                <a:lnTo>
                  <a:pt x="161" y="32"/>
                </a:lnTo>
                <a:lnTo>
                  <a:pt x="157" y="39"/>
                </a:lnTo>
                <a:lnTo>
                  <a:pt x="152" y="47"/>
                </a:lnTo>
                <a:lnTo>
                  <a:pt x="148" y="55"/>
                </a:lnTo>
                <a:lnTo>
                  <a:pt x="146" y="62"/>
                </a:lnTo>
                <a:lnTo>
                  <a:pt x="146" y="69"/>
                </a:lnTo>
                <a:lnTo>
                  <a:pt x="146" y="77"/>
                </a:lnTo>
                <a:lnTo>
                  <a:pt x="146" y="77"/>
                </a:lnTo>
                <a:lnTo>
                  <a:pt x="155" y="110"/>
                </a:lnTo>
                <a:lnTo>
                  <a:pt x="159" y="126"/>
                </a:lnTo>
                <a:lnTo>
                  <a:pt x="160" y="136"/>
                </a:lnTo>
                <a:lnTo>
                  <a:pt x="160" y="136"/>
                </a:lnTo>
                <a:lnTo>
                  <a:pt x="160" y="148"/>
                </a:lnTo>
                <a:lnTo>
                  <a:pt x="161" y="168"/>
                </a:lnTo>
                <a:lnTo>
                  <a:pt x="164" y="195"/>
                </a:lnTo>
                <a:lnTo>
                  <a:pt x="132" y="208"/>
                </a:lnTo>
                <a:lnTo>
                  <a:pt x="132" y="208"/>
                </a:lnTo>
                <a:lnTo>
                  <a:pt x="131" y="205"/>
                </a:lnTo>
                <a:lnTo>
                  <a:pt x="126" y="202"/>
                </a:lnTo>
                <a:lnTo>
                  <a:pt x="123" y="199"/>
                </a:lnTo>
                <a:lnTo>
                  <a:pt x="118" y="198"/>
                </a:lnTo>
                <a:lnTo>
                  <a:pt x="112" y="198"/>
                </a:lnTo>
                <a:lnTo>
                  <a:pt x="105" y="199"/>
                </a:lnTo>
                <a:lnTo>
                  <a:pt x="105" y="199"/>
                </a:lnTo>
                <a:lnTo>
                  <a:pt x="101" y="201"/>
                </a:lnTo>
                <a:lnTo>
                  <a:pt x="98" y="203"/>
                </a:lnTo>
                <a:lnTo>
                  <a:pt x="88" y="210"/>
                </a:lnTo>
                <a:lnTo>
                  <a:pt x="78" y="221"/>
                </a:lnTo>
                <a:lnTo>
                  <a:pt x="67" y="233"/>
                </a:lnTo>
                <a:lnTo>
                  <a:pt x="59" y="245"/>
                </a:lnTo>
                <a:lnTo>
                  <a:pt x="51" y="257"/>
                </a:lnTo>
                <a:lnTo>
                  <a:pt x="45" y="268"/>
                </a:lnTo>
                <a:lnTo>
                  <a:pt x="42" y="276"/>
                </a:lnTo>
                <a:lnTo>
                  <a:pt x="42" y="276"/>
                </a:lnTo>
                <a:lnTo>
                  <a:pt x="39" y="288"/>
                </a:lnTo>
                <a:lnTo>
                  <a:pt x="39" y="300"/>
                </a:lnTo>
                <a:lnTo>
                  <a:pt x="40" y="309"/>
                </a:lnTo>
                <a:lnTo>
                  <a:pt x="42" y="312"/>
                </a:lnTo>
                <a:lnTo>
                  <a:pt x="42" y="312"/>
                </a:lnTo>
                <a:lnTo>
                  <a:pt x="46" y="316"/>
                </a:lnTo>
                <a:lnTo>
                  <a:pt x="52" y="326"/>
                </a:lnTo>
                <a:lnTo>
                  <a:pt x="60" y="339"/>
                </a:lnTo>
                <a:lnTo>
                  <a:pt x="60" y="408"/>
                </a:lnTo>
                <a:lnTo>
                  <a:pt x="60" y="408"/>
                </a:lnTo>
                <a:lnTo>
                  <a:pt x="54" y="439"/>
                </a:lnTo>
                <a:lnTo>
                  <a:pt x="52" y="464"/>
                </a:lnTo>
                <a:lnTo>
                  <a:pt x="51" y="476"/>
                </a:lnTo>
                <a:lnTo>
                  <a:pt x="51" y="485"/>
                </a:lnTo>
                <a:lnTo>
                  <a:pt x="51" y="485"/>
                </a:lnTo>
                <a:lnTo>
                  <a:pt x="51" y="493"/>
                </a:lnTo>
                <a:lnTo>
                  <a:pt x="51" y="503"/>
                </a:lnTo>
                <a:lnTo>
                  <a:pt x="49" y="526"/>
                </a:lnTo>
                <a:lnTo>
                  <a:pt x="46" y="552"/>
                </a:lnTo>
                <a:lnTo>
                  <a:pt x="46" y="552"/>
                </a:lnTo>
                <a:lnTo>
                  <a:pt x="42" y="563"/>
                </a:lnTo>
                <a:lnTo>
                  <a:pt x="37" y="580"/>
                </a:lnTo>
                <a:lnTo>
                  <a:pt x="37" y="580"/>
                </a:lnTo>
                <a:lnTo>
                  <a:pt x="37" y="583"/>
                </a:lnTo>
                <a:lnTo>
                  <a:pt x="37" y="587"/>
                </a:lnTo>
                <a:lnTo>
                  <a:pt x="41" y="595"/>
                </a:lnTo>
                <a:lnTo>
                  <a:pt x="46" y="606"/>
                </a:lnTo>
                <a:lnTo>
                  <a:pt x="33" y="665"/>
                </a:lnTo>
                <a:lnTo>
                  <a:pt x="33" y="665"/>
                </a:lnTo>
                <a:lnTo>
                  <a:pt x="33" y="683"/>
                </a:lnTo>
                <a:lnTo>
                  <a:pt x="33" y="706"/>
                </a:lnTo>
                <a:lnTo>
                  <a:pt x="33" y="706"/>
                </a:lnTo>
                <a:lnTo>
                  <a:pt x="31" y="710"/>
                </a:lnTo>
                <a:lnTo>
                  <a:pt x="29" y="714"/>
                </a:lnTo>
                <a:lnTo>
                  <a:pt x="22" y="723"/>
                </a:lnTo>
                <a:lnTo>
                  <a:pt x="10" y="734"/>
                </a:lnTo>
                <a:lnTo>
                  <a:pt x="10" y="734"/>
                </a:lnTo>
                <a:lnTo>
                  <a:pt x="4" y="802"/>
                </a:lnTo>
                <a:lnTo>
                  <a:pt x="1" y="850"/>
                </a:lnTo>
                <a:lnTo>
                  <a:pt x="0" y="867"/>
                </a:lnTo>
                <a:lnTo>
                  <a:pt x="1" y="875"/>
                </a:lnTo>
                <a:lnTo>
                  <a:pt x="1" y="875"/>
                </a:lnTo>
                <a:lnTo>
                  <a:pt x="5" y="876"/>
                </a:lnTo>
                <a:lnTo>
                  <a:pt x="13" y="879"/>
                </a:lnTo>
                <a:lnTo>
                  <a:pt x="37" y="884"/>
                </a:lnTo>
                <a:lnTo>
                  <a:pt x="61" y="889"/>
                </a:lnTo>
                <a:lnTo>
                  <a:pt x="70" y="889"/>
                </a:lnTo>
                <a:lnTo>
                  <a:pt x="72" y="889"/>
                </a:lnTo>
                <a:lnTo>
                  <a:pt x="73" y="888"/>
                </a:lnTo>
                <a:lnTo>
                  <a:pt x="73" y="888"/>
                </a:lnTo>
                <a:lnTo>
                  <a:pt x="99" y="858"/>
                </a:lnTo>
                <a:lnTo>
                  <a:pt x="123" y="829"/>
                </a:lnTo>
                <a:lnTo>
                  <a:pt x="123" y="829"/>
                </a:lnTo>
                <a:lnTo>
                  <a:pt x="124" y="822"/>
                </a:lnTo>
                <a:lnTo>
                  <a:pt x="124" y="805"/>
                </a:lnTo>
                <a:lnTo>
                  <a:pt x="123" y="757"/>
                </a:lnTo>
                <a:lnTo>
                  <a:pt x="122" y="708"/>
                </a:lnTo>
                <a:lnTo>
                  <a:pt x="120" y="694"/>
                </a:lnTo>
                <a:lnTo>
                  <a:pt x="119" y="688"/>
                </a:lnTo>
                <a:lnTo>
                  <a:pt x="119" y="688"/>
                </a:lnTo>
                <a:lnTo>
                  <a:pt x="112" y="688"/>
                </a:lnTo>
                <a:lnTo>
                  <a:pt x="101" y="684"/>
                </a:lnTo>
                <a:lnTo>
                  <a:pt x="87" y="680"/>
                </a:lnTo>
                <a:lnTo>
                  <a:pt x="87" y="680"/>
                </a:lnTo>
                <a:lnTo>
                  <a:pt x="81" y="663"/>
                </a:lnTo>
                <a:lnTo>
                  <a:pt x="76" y="649"/>
                </a:lnTo>
                <a:lnTo>
                  <a:pt x="73" y="643"/>
                </a:lnTo>
                <a:lnTo>
                  <a:pt x="73" y="639"/>
                </a:lnTo>
                <a:lnTo>
                  <a:pt x="73" y="639"/>
                </a:lnTo>
                <a:lnTo>
                  <a:pt x="72" y="629"/>
                </a:lnTo>
                <a:lnTo>
                  <a:pt x="71" y="619"/>
                </a:lnTo>
                <a:lnTo>
                  <a:pt x="69" y="606"/>
                </a:lnTo>
                <a:lnTo>
                  <a:pt x="69" y="606"/>
                </a:lnTo>
                <a:lnTo>
                  <a:pt x="70" y="606"/>
                </a:lnTo>
                <a:lnTo>
                  <a:pt x="72" y="604"/>
                </a:lnTo>
                <a:lnTo>
                  <a:pt x="73" y="598"/>
                </a:lnTo>
                <a:lnTo>
                  <a:pt x="73" y="598"/>
                </a:lnTo>
                <a:lnTo>
                  <a:pt x="78" y="581"/>
                </a:lnTo>
                <a:lnTo>
                  <a:pt x="82" y="566"/>
                </a:lnTo>
                <a:lnTo>
                  <a:pt x="82" y="566"/>
                </a:lnTo>
                <a:lnTo>
                  <a:pt x="83" y="556"/>
                </a:lnTo>
                <a:lnTo>
                  <a:pt x="83" y="542"/>
                </a:lnTo>
                <a:lnTo>
                  <a:pt x="82" y="526"/>
                </a:lnTo>
                <a:lnTo>
                  <a:pt x="82" y="526"/>
                </a:lnTo>
                <a:lnTo>
                  <a:pt x="101" y="449"/>
                </a:lnTo>
                <a:lnTo>
                  <a:pt x="101" y="449"/>
                </a:lnTo>
                <a:lnTo>
                  <a:pt x="105" y="426"/>
                </a:lnTo>
                <a:lnTo>
                  <a:pt x="108" y="392"/>
                </a:lnTo>
                <a:lnTo>
                  <a:pt x="114" y="349"/>
                </a:lnTo>
                <a:lnTo>
                  <a:pt x="114" y="349"/>
                </a:lnTo>
                <a:lnTo>
                  <a:pt x="116" y="363"/>
                </a:lnTo>
                <a:lnTo>
                  <a:pt x="119" y="398"/>
                </a:lnTo>
                <a:lnTo>
                  <a:pt x="120" y="435"/>
                </a:lnTo>
                <a:lnTo>
                  <a:pt x="120" y="451"/>
                </a:lnTo>
                <a:lnTo>
                  <a:pt x="119" y="462"/>
                </a:lnTo>
                <a:lnTo>
                  <a:pt x="119" y="462"/>
                </a:lnTo>
                <a:lnTo>
                  <a:pt x="114" y="480"/>
                </a:lnTo>
                <a:lnTo>
                  <a:pt x="110" y="503"/>
                </a:lnTo>
                <a:lnTo>
                  <a:pt x="105" y="529"/>
                </a:lnTo>
                <a:lnTo>
                  <a:pt x="105" y="529"/>
                </a:lnTo>
                <a:lnTo>
                  <a:pt x="105" y="533"/>
                </a:lnTo>
                <a:lnTo>
                  <a:pt x="106" y="538"/>
                </a:lnTo>
                <a:lnTo>
                  <a:pt x="108" y="542"/>
                </a:lnTo>
                <a:lnTo>
                  <a:pt x="110" y="544"/>
                </a:lnTo>
                <a:lnTo>
                  <a:pt x="110" y="544"/>
                </a:lnTo>
                <a:lnTo>
                  <a:pt x="110" y="544"/>
                </a:lnTo>
                <a:lnTo>
                  <a:pt x="112" y="563"/>
                </a:lnTo>
                <a:lnTo>
                  <a:pt x="118" y="610"/>
                </a:lnTo>
                <a:lnTo>
                  <a:pt x="123" y="660"/>
                </a:lnTo>
                <a:lnTo>
                  <a:pt x="125" y="678"/>
                </a:lnTo>
                <a:lnTo>
                  <a:pt x="128" y="688"/>
                </a:lnTo>
                <a:lnTo>
                  <a:pt x="128" y="688"/>
                </a:lnTo>
                <a:lnTo>
                  <a:pt x="135" y="712"/>
                </a:lnTo>
                <a:lnTo>
                  <a:pt x="146" y="753"/>
                </a:lnTo>
                <a:lnTo>
                  <a:pt x="157" y="798"/>
                </a:lnTo>
                <a:lnTo>
                  <a:pt x="164" y="834"/>
                </a:lnTo>
                <a:lnTo>
                  <a:pt x="164" y="834"/>
                </a:lnTo>
                <a:lnTo>
                  <a:pt x="172" y="869"/>
                </a:lnTo>
                <a:lnTo>
                  <a:pt x="182" y="913"/>
                </a:lnTo>
                <a:lnTo>
                  <a:pt x="196" y="970"/>
                </a:lnTo>
                <a:lnTo>
                  <a:pt x="196" y="970"/>
                </a:lnTo>
                <a:lnTo>
                  <a:pt x="202" y="985"/>
                </a:lnTo>
                <a:lnTo>
                  <a:pt x="206" y="996"/>
                </a:lnTo>
                <a:lnTo>
                  <a:pt x="210" y="1001"/>
                </a:lnTo>
                <a:lnTo>
                  <a:pt x="210" y="1001"/>
                </a:lnTo>
                <a:lnTo>
                  <a:pt x="210" y="1003"/>
                </a:lnTo>
                <a:lnTo>
                  <a:pt x="210" y="1007"/>
                </a:lnTo>
                <a:lnTo>
                  <a:pt x="210" y="1019"/>
                </a:lnTo>
                <a:lnTo>
                  <a:pt x="205" y="1047"/>
                </a:lnTo>
                <a:lnTo>
                  <a:pt x="205" y="1047"/>
                </a:lnTo>
                <a:lnTo>
                  <a:pt x="205" y="1050"/>
                </a:lnTo>
                <a:lnTo>
                  <a:pt x="207" y="1055"/>
                </a:lnTo>
                <a:lnTo>
                  <a:pt x="210" y="1059"/>
                </a:lnTo>
                <a:lnTo>
                  <a:pt x="213" y="1061"/>
                </a:lnTo>
                <a:lnTo>
                  <a:pt x="219" y="1065"/>
                </a:lnTo>
                <a:lnTo>
                  <a:pt x="222" y="1065"/>
                </a:lnTo>
                <a:lnTo>
                  <a:pt x="223" y="1065"/>
                </a:lnTo>
                <a:lnTo>
                  <a:pt x="223" y="1065"/>
                </a:lnTo>
                <a:lnTo>
                  <a:pt x="225" y="1065"/>
                </a:lnTo>
                <a:lnTo>
                  <a:pt x="228" y="1067"/>
                </a:lnTo>
                <a:lnTo>
                  <a:pt x="237" y="1074"/>
                </a:lnTo>
                <a:lnTo>
                  <a:pt x="249" y="1083"/>
                </a:lnTo>
                <a:lnTo>
                  <a:pt x="254" y="1086"/>
                </a:lnTo>
                <a:lnTo>
                  <a:pt x="259" y="1088"/>
                </a:lnTo>
                <a:lnTo>
                  <a:pt x="259" y="1088"/>
                </a:lnTo>
                <a:lnTo>
                  <a:pt x="268" y="1088"/>
                </a:lnTo>
                <a:lnTo>
                  <a:pt x="276" y="1089"/>
                </a:lnTo>
                <a:lnTo>
                  <a:pt x="279" y="1088"/>
                </a:lnTo>
                <a:lnTo>
                  <a:pt x="282" y="1086"/>
                </a:lnTo>
                <a:lnTo>
                  <a:pt x="284" y="1083"/>
                </a:lnTo>
                <a:lnTo>
                  <a:pt x="287" y="1078"/>
                </a:lnTo>
                <a:lnTo>
                  <a:pt x="287" y="1078"/>
                </a:lnTo>
                <a:lnTo>
                  <a:pt x="289" y="1065"/>
                </a:lnTo>
                <a:lnTo>
                  <a:pt x="290" y="1049"/>
                </a:lnTo>
                <a:lnTo>
                  <a:pt x="291" y="1024"/>
                </a:lnTo>
                <a:lnTo>
                  <a:pt x="291" y="1024"/>
                </a:lnTo>
                <a:lnTo>
                  <a:pt x="291" y="1018"/>
                </a:lnTo>
                <a:lnTo>
                  <a:pt x="290" y="1011"/>
                </a:lnTo>
                <a:lnTo>
                  <a:pt x="285" y="994"/>
                </a:lnTo>
                <a:lnTo>
                  <a:pt x="278" y="973"/>
                </a:lnTo>
                <a:lnTo>
                  <a:pt x="278" y="973"/>
                </a:lnTo>
                <a:lnTo>
                  <a:pt x="279" y="970"/>
                </a:lnTo>
                <a:lnTo>
                  <a:pt x="282" y="965"/>
                </a:lnTo>
                <a:lnTo>
                  <a:pt x="282" y="965"/>
                </a:lnTo>
                <a:lnTo>
                  <a:pt x="278" y="934"/>
                </a:lnTo>
                <a:lnTo>
                  <a:pt x="278" y="934"/>
                </a:lnTo>
                <a:lnTo>
                  <a:pt x="285" y="924"/>
                </a:lnTo>
                <a:lnTo>
                  <a:pt x="303" y="901"/>
                </a:lnTo>
                <a:lnTo>
                  <a:pt x="314" y="888"/>
                </a:lnTo>
                <a:lnTo>
                  <a:pt x="323" y="875"/>
                </a:lnTo>
                <a:lnTo>
                  <a:pt x="329" y="861"/>
                </a:lnTo>
                <a:lnTo>
                  <a:pt x="331" y="857"/>
                </a:lnTo>
                <a:lnTo>
                  <a:pt x="332" y="852"/>
                </a:lnTo>
                <a:lnTo>
                  <a:pt x="332" y="852"/>
                </a:lnTo>
                <a:lnTo>
                  <a:pt x="337" y="779"/>
                </a:lnTo>
                <a:lnTo>
                  <a:pt x="341" y="724"/>
                </a:lnTo>
                <a:lnTo>
                  <a:pt x="341" y="724"/>
                </a:lnTo>
                <a:lnTo>
                  <a:pt x="338" y="660"/>
                </a:lnTo>
                <a:lnTo>
                  <a:pt x="336" y="616"/>
                </a:lnTo>
                <a:lnTo>
                  <a:pt x="336" y="600"/>
                </a:lnTo>
                <a:lnTo>
                  <a:pt x="336" y="593"/>
                </a:lnTo>
                <a:lnTo>
                  <a:pt x="336" y="593"/>
                </a:lnTo>
                <a:lnTo>
                  <a:pt x="337" y="581"/>
                </a:lnTo>
                <a:lnTo>
                  <a:pt x="338" y="560"/>
                </a:lnTo>
                <a:lnTo>
                  <a:pt x="337" y="540"/>
                </a:lnTo>
                <a:lnTo>
                  <a:pt x="336" y="529"/>
                </a:lnTo>
                <a:lnTo>
                  <a:pt x="336" y="529"/>
                </a:lnTo>
                <a:lnTo>
                  <a:pt x="337" y="527"/>
                </a:lnTo>
                <a:lnTo>
                  <a:pt x="338" y="520"/>
                </a:lnTo>
                <a:lnTo>
                  <a:pt x="341" y="512"/>
                </a:lnTo>
                <a:lnTo>
                  <a:pt x="341" y="507"/>
                </a:lnTo>
                <a:lnTo>
                  <a:pt x="341" y="507"/>
                </a:lnTo>
                <a:lnTo>
                  <a:pt x="329" y="455"/>
                </a:lnTo>
                <a:lnTo>
                  <a:pt x="321" y="417"/>
                </a:lnTo>
                <a:lnTo>
                  <a:pt x="319" y="403"/>
                </a:lnTo>
                <a:lnTo>
                  <a:pt x="318" y="393"/>
                </a:lnTo>
                <a:lnTo>
                  <a:pt x="318" y="393"/>
                </a:lnTo>
                <a:lnTo>
                  <a:pt x="319" y="376"/>
                </a:lnTo>
                <a:lnTo>
                  <a:pt x="319" y="356"/>
                </a:lnTo>
                <a:lnTo>
                  <a:pt x="318" y="331"/>
                </a:lnTo>
                <a:lnTo>
                  <a:pt x="332" y="357"/>
                </a:lnTo>
                <a:lnTo>
                  <a:pt x="336" y="357"/>
                </a:lnTo>
                <a:lnTo>
                  <a:pt x="336" y="357"/>
                </a:lnTo>
                <a:lnTo>
                  <a:pt x="338" y="363"/>
                </a:lnTo>
                <a:lnTo>
                  <a:pt x="343" y="375"/>
                </a:lnTo>
                <a:lnTo>
                  <a:pt x="352" y="392"/>
                </a:lnTo>
                <a:lnTo>
                  <a:pt x="358" y="399"/>
                </a:lnTo>
                <a:lnTo>
                  <a:pt x="364" y="408"/>
                </a:lnTo>
                <a:lnTo>
                  <a:pt x="364" y="408"/>
                </a:lnTo>
                <a:lnTo>
                  <a:pt x="377" y="422"/>
                </a:lnTo>
                <a:lnTo>
                  <a:pt x="389" y="436"/>
                </a:lnTo>
                <a:lnTo>
                  <a:pt x="397" y="449"/>
                </a:lnTo>
                <a:lnTo>
                  <a:pt x="400" y="453"/>
                </a:lnTo>
                <a:lnTo>
                  <a:pt x="400" y="457"/>
                </a:lnTo>
                <a:lnTo>
                  <a:pt x="400" y="457"/>
                </a:lnTo>
                <a:lnTo>
                  <a:pt x="400" y="479"/>
                </a:lnTo>
                <a:lnTo>
                  <a:pt x="400" y="493"/>
                </a:lnTo>
                <a:lnTo>
                  <a:pt x="400" y="493"/>
                </a:lnTo>
                <a:lnTo>
                  <a:pt x="392" y="491"/>
                </a:lnTo>
                <a:lnTo>
                  <a:pt x="386" y="491"/>
                </a:lnTo>
                <a:lnTo>
                  <a:pt x="384" y="492"/>
                </a:lnTo>
                <a:lnTo>
                  <a:pt x="382" y="493"/>
                </a:lnTo>
                <a:lnTo>
                  <a:pt x="382" y="493"/>
                </a:lnTo>
                <a:lnTo>
                  <a:pt x="378" y="501"/>
                </a:lnTo>
                <a:lnTo>
                  <a:pt x="377" y="505"/>
                </a:lnTo>
                <a:lnTo>
                  <a:pt x="377" y="507"/>
                </a:lnTo>
                <a:lnTo>
                  <a:pt x="377" y="507"/>
                </a:lnTo>
                <a:lnTo>
                  <a:pt x="380" y="512"/>
                </a:lnTo>
                <a:lnTo>
                  <a:pt x="383" y="515"/>
                </a:lnTo>
                <a:lnTo>
                  <a:pt x="383" y="516"/>
                </a:lnTo>
                <a:lnTo>
                  <a:pt x="382" y="516"/>
                </a:lnTo>
                <a:lnTo>
                  <a:pt x="382" y="516"/>
                </a:lnTo>
                <a:lnTo>
                  <a:pt x="382" y="516"/>
                </a:lnTo>
                <a:lnTo>
                  <a:pt x="383" y="517"/>
                </a:lnTo>
                <a:lnTo>
                  <a:pt x="385" y="518"/>
                </a:lnTo>
                <a:lnTo>
                  <a:pt x="386" y="521"/>
                </a:lnTo>
                <a:lnTo>
                  <a:pt x="386" y="521"/>
                </a:lnTo>
                <a:lnTo>
                  <a:pt x="389" y="524"/>
                </a:lnTo>
                <a:lnTo>
                  <a:pt x="395" y="529"/>
                </a:lnTo>
                <a:lnTo>
                  <a:pt x="402" y="535"/>
                </a:lnTo>
                <a:lnTo>
                  <a:pt x="409" y="539"/>
                </a:lnTo>
                <a:lnTo>
                  <a:pt x="409" y="539"/>
                </a:lnTo>
                <a:lnTo>
                  <a:pt x="415" y="540"/>
                </a:lnTo>
                <a:lnTo>
                  <a:pt x="421" y="540"/>
                </a:lnTo>
                <a:lnTo>
                  <a:pt x="427" y="539"/>
                </a:lnTo>
                <a:lnTo>
                  <a:pt x="427" y="539"/>
                </a:lnTo>
                <a:lnTo>
                  <a:pt x="454" y="557"/>
                </a:lnTo>
                <a:lnTo>
                  <a:pt x="477" y="570"/>
                </a:lnTo>
                <a:lnTo>
                  <a:pt x="495" y="580"/>
                </a:lnTo>
                <a:lnTo>
                  <a:pt x="495" y="580"/>
                </a:lnTo>
                <a:lnTo>
                  <a:pt x="503" y="581"/>
                </a:lnTo>
                <a:lnTo>
                  <a:pt x="515" y="582"/>
                </a:lnTo>
                <a:lnTo>
                  <a:pt x="527" y="581"/>
                </a:lnTo>
                <a:lnTo>
                  <a:pt x="541" y="580"/>
                </a:lnTo>
                <a:lnTo>
                  <a:pt x="563" y="577"/>
                </a:lnTo>
                <a:lnTo>
                  <a:pt x="572" y="575"/>
                </a:lnTo>
                <a:lnTo>
                  <a:pt x="572" y="575"/>
                </a:lnTo>
                <a:lnTo>
                  <a:pt x="548" y="628"/>
                </a:lnTo>
                <a:lnTo>
                  <a:pt x="530" y="666"/>
                </a:lnTo>
                <a:lnTo>
                  <a:pt x="522" y="681"/>
                </a:lnTo>
                <a:lnTo>
                  <a:pt x="518" y="688"/>
                </a:lnTo>
                <a:lnTo>
                  <a:pt x="518" y="688"/>
                </a:lnTo>
                <a:lnTo>
                  <a:pt x="515" y="693"/>
                </a:lnTo>
                <a:lnTo>
                  <a:pt x="514" y="698"/>
                </a:lnTo>
                <a:lnTo>
                  <a:pt x="513" y="708"/>
                </a:lnTo>
                <a:lnTo>
                  <a:pt x="513" y="721"/>
                </a:lnTo>
                <a:lnTo>
                  <a:pt x="513" y="729"/>
                </a:lnTo>
                <a:lnTo>
                  <a:pt x="513" y="729"/>
                </a:lnTo>
                <a:lnTo>
                  <a:pt x="515" y="757"/>
                </a:lnTo>
                <a:lnTo>
                  <a:pt x="519" y="808"/>
                </a:lnTo>
                <a:lnTo>
                  <a:pt x="527" y="888"/>
                </a:lnTo>
                <a:lnTo>
                  <a:pt x="527" y="888"/>
                </a:lnTo>
                <a:lnTo>
                  <a:pt x="527" y="906"/>
                </a:lnTo>
                <a:lnTo>
                  <a:pt x="525" y="935"/>
                </a:lnTo>
                <a:lnTo>
                  <a:pt x="522" y="978"/>
                </a:lnTo>
                <a:lnTo>
                  <a:pt x="522" y="1014"/>
                </a:lnTo>
                <a:lnTo>
                  <a:pt x="522" y="1014"/>
                </a:lnTo>
                <a:lnTo>
                  <a:pt x="520" y="1019"/>
                </a:lnTo>
                <a:lnTo>
                  <a:pt x="515" y="1027"/>
                </a:lnTo>
                <a:lnTo>
                  <a:pt x="513" y="1033"/>
                </a:lnTo>
                <a:lnTo>
                  <a:pt x="512" y="1038"/>
                </a:lnTo>
                <a:lnTo>
                  <a:pt x="512" y="1043"/>
                </a:lnTo>
                <a:lnTo>
                  <a:pt x="513" y="1047"/>
                </a:lnTo>
                <a:lnTo>
                  <a:pt x="513" y="1047"/>
                </a:lnTo>
                <a:lnTo>
                  <a:pt x="516" y="1049"/>
                </a:lnTo>
                <a:lnTo>
                  <a:pt x="522" y="1050"/>
                </a:lnTo>
                <a:lnTo>
                  <a:pt x="530" y="1051"/>
                </a:lnTo>
                <a:lnTo>
                  <a:pt x="537" y="1051"/>
                </a:lnTo>
                <a:lnTo>
                  <a:pt x="550" y="1049"/>
                </a:lnTo>
                <a:lnTo>
                  <a:pt x="555" y="1048"/>
                </a:lnTo>
                <a:lnTo>
                  <a:pt x="559" y="1047"/>
                </a:lnTo>
                <a:lnTo>
                  <a:pt x="559" y="1047"/>
                </a:lnTo>
                <a:lnTo>
                  <a:pt x="561" y="1043"/>
                </a:lnTo>
                <a:lnTo>
                  <a:pt x="561" y="1037"/>
                </a:lnTo>
                <a:lnTo>
                  <a:pt x="561" y="1020"/>
                </a:lnTo>
                <a:lnTo>
                  <a:pt x="559" y="996"/>
                </a:lnTo>
                <a:lnTo>
                  <a:pt x="559" y="996"/>
                </a:lnTo>
                <a:lnTo>
                  <a:pt x="557" y="989"/>
                </a:lnTo>
                <a:lnTo>
                  <a:pt x="557" y="983"/>
                </a:lnTo>
                <a:lnTo>
                  <a:pt x="559" y="973"/>
                </a:lnTo>
                <a:lnTo>
                  <a:pt x="559" y="973"/>
                </a:lnTo>
                <a:lnTo>
                  <a:pt x="566" y="941"/>
                </a:lnTo>
                <a:lnTo>
                  <a:pt x="569" y="924"/>
                </a:lnTo>
                <a:lnTo>
                  <a:pt x="572" y="914"/>
                </a:lnTo>
                <a:lnTo>
                  <a:pt x="572" y="914"/>
                </a:lnTo>
                <a:lnTo>
                  <a:pt x="574" y="908"/>
                </a:lnTo>
                <a:lnTo>
                  <a:pt x="578" y="897"/>
                </a:lnTo>
                <a:lnTo>
                  <a:pt x="581" y="883"/>
                </a:lnTo>
                <a:lnTo>
                  <a:pt x="604" y="888"/>
                </a:lnTo>
                <a:lnTo>
                  <a:pt x="604" y="888"/>
                </a:lnTo>
                <a:lnTo>
                  <a:pt x="591" y="937"/>
                </a:lnTo>
                <a:lnTo>
                  <a:pt x="591" y="937"/>
                </a:lnTo>
                <a:lnTo>
                  <a:pt x="591" y="941"/>
                </a:lnTo>
                <a:lnTo>
                  <a:pt x="595" y="946"/>
                </a:lnTo>
                <a:lnTo>
                  <a:pt x="606" y="959"/>
                </a:lnTo>
                <a:lnTo>
                  <a:pt x="622" y="978"/>
                </a:lnTo>
                <a:lnTo>
                  <a:pt x="622" y="978"/>
                </a:lnTo>
                <a:lnTo>
                  <a:pt x="625" y="982"/>
                </a:lnTo>
                <a:lnTo>
                  <a:pt x="627" y="989"/>
                </a:lnTo>
                <a:lnTo>
                  <a:pt x="631" y="1001"/>
                </a:lnTo>
                <a:lnTo>
                  <a:pt x="631" y="1001"/>
                </a:lnTo>
                <a:lnTo>
                  <a:pt x="637" y="1023"/>
                </a:lnTo>
                <a:lnTo>
                  <a:pt x="640" y="1042"/>
                </a:lnTo>
                <a:lnTo>
                  <a:pt x="640" y="1042"/>
                </a:lnTo>
                <a:lnTo>
                  <a:pt x="633" y="1060"/>
                </a:lnTo>
                <a:lnTo>
                  <a:pt x="630" y="1072"/>
                </a:lnTo>
                <a:lnTo>
                  <a:pt x="630" y="1077"/>
                </a:lnTo>
                <a:lnTo>
                  <a:pt x="631" y="1078"/>
                </a:lnTo>
                <a:lnTo>
                  <a:pt x="631" y="1078"/>
                </a:lnTo>
                <a:lnTo>
                  <a:pt x="631" y="1078"/>
                </a:lnTo>
                <a:lnTo>
                  <a:pt x="642" y="1079"/>
                </a:lnTo>
                <a:lnTo>
                  <a:pt x="658" y="1079"/>
                </a:lnTo>
                <a:lnTo>
                  <a:pt x="673" y="1078"/>
                </a:lnTo>
                <a:lnTo>
                  <a:pt x="679" y="1076"/>
                </a:lnTo>
                <a:lnTo>
                  <a:pt x="680" y="1074"/>
                </a:lnTo>
                <a:lnTo>
                  <a:pt x="681" y="1073"/>
                </a:lnTo>
                <a:lnTo>
                  <a:pt x="681" y="1073"/>
                </a:lnTo>
                <a:lnTo>
                  <a:pt x="681" y="1070"/>
                </a:lnTo>
                <a:lnTo>
                  <a:pt x="680" y="1064"/>
                </a:lnTo>
                <a:lnTo>
                  <a:pt x="678" y="1050"/>
                </a:lnTo>
                <a:lnTo>
                  <a:pt x="672" y="1032"/>
                </a:lnTo>
                <a:lnTo>
                  <a:pt x="672" y="1032"/>
                </a:lnTo>
                <a:lnTo>
                  <a:pt x="673" y="1012"/>
                </a:lnTo>
                <a:lnTo>
                  <a:pt x="672" y="983"/>
                </a:lnTo>
                <a:lnTo>
                  <a:pt x="672" y="983"/>
                </a:lnTo>
                <a:lnTo>
                  <a:pt x="672" y="956"/>
                </a:lnTo>
                <a:lnTo>
                  <a:pt x="672" y="937"/>
                </a:lnTo>
                <a:lnTo>
                  <a:pt x="672" y="937"/>
                </a:lnTo>
                <a:lnTo>
                  <a:pt x="674" y="936"/>
                </a:lnTo>
                <a:lnTo>
                  <a:pt x="677" y="934"/>
                </a:lnTo>
                <a:lnTo>
                  <a:pt x="677" y="934"/>
                </a:lnTo>
                <a:lnTo>
                  <a:pt x="678" y="930"/>
                </a:lnTo>
                <a:lnTo>
                  <a:pt x="678" y="924"/>
                </a:lnTo>
                <a:lnTo>
                  <a:pt x="679" y="905"/>
                </a:lnTo>
                <a:lnTo>
                  <a:pt x="678" y="885"/>
                </a:lnTo>
                <a:lnTo>
                  <a:pt x="677" y="875"/>
                </a:lnTo>
                <a:lnTo>
                  <a:pt x="677" y="875"/>
                </a:lnTo>
                <a:lnTo>
                  <a:pt x="674" y="855"/>
                </a:lnTo>
                <a:lnTo>
                  <a:pt x="671" y="818"/>
                </a:lnTo>
                <a:lnTo>
                  <a:pt x="668" y="765"/>
                </a:lnTo>
                <a:lnTo>
                  <a:pt x="668" y="765"/>
                </a:lnTo>
                <a:lnTo>
                  <a:pt x="668" y="751"/>
                </a:lnTo>
                <a:lnTo>
                  <a:pt x="668" y="739"/>
                </a:lnTo>
                <a:lnTo>
                  <a:pt x="668" y="739"/>
                </a:lnTo>
                <a:lnTo>
                  <a:pt x="691" y="722"/>
                </a:lnTo>
                <a:lnTo>
                  <a:pt x="708" y="710"/>
                </a:lnTo>
                <a:lnTo>
                  <a:pt x="714" y="705"/>
                </a:lnTo>
                <a:lnTo>
                  <a:pt x="717" y="702"/>
                </a:lnTo>
                <a:lnTo>
                  <a:pt x="717" y="702"/>
                </a:lnTo>
                <a:lnTo>
                  <a:pt x="721" y="695"/>
                </a:lnTo>
                <a:lnTo>
                  <a:pt x="723" y="686"/>
                </a:lnTo>
                <a:lnTo>
                  <a:pt x="727" y="675"/>
                </a:lnTo>
                <a:lnTo>
                  <a:pt x="727" y="675"/>
                </a:lnTo>
                <a:lnTo>
                  <a:pt x="739" y="675"/>
                </a:lnTo>
                <a:lnTo>
                  <a:pt x="749" y="674"/>
                </a:lnTo>
                <a:lnTo>
                  <a:pt x="752" y="672"/>
                </a:lnTo>
                <a:lnTo>
                  <a:pt x="754" y="670"/>
                </a:lnTo>
                <a:lnTo>
                  <a:pt x="754" y="670"/>
                </a:lnTo>
                <a:lnTo>
                  <a:pt x="754" y="666"/>
                </a:lnTo>
                <a:lnTo>
                  <a:pt x="754" y="660"/>
                </a:lnTo>
                <a:lnTo>
                  <a:pt x="750" y="645"/>
                </a:lnTo>
                <a:lnTo>
                  <a:pt x="746" y="630"/>
                </a:lnTo>
                <a:lnTo>
                  <a:pt x="745" y="621"/>
                </a:lnTo>
                <a:lnTo>
                  <a:pt x="745" y="621"/>
                </a:lnTo>
                <a:lnTo>
                  <a:pt x="744" y="616"/>
                </a:lnTo>
                <a:lnTo>
                  <a:pt x="743" y="612"/>
                </a:lnTo>
                <a:lnTo>
                  <a:pt x="742" y="606"/>
                </a:lnTo>
                <a:lnTo>
                  <a:pt x="740" y="598"/>
                </a:lnTo>
                <a:lnTo>
                  <a:pt x="740" y="598"/>
                </a:lnTo>
                <a:lnTo>
                  <a:pt x="739" y="587"/>
                </a:lnTo>
                <a:lnTo>
                  <a:pt x="739" y="577"/>
                </a:lnTo>
                <a:lnTo>
                  <a:pt x="739" y="570"/>
                </a:lnTo>
                <a:lnTo>
                  <a:pt x="738" y="568"/>
                </a:lnTo>
                <a:lnTo>
                  <a:pt x="736" y="566"/>
                </a:lnTo>
                <a:lnTo>
                  <a:pt x="736" y="566"/>
                </a:lnTo>
                <a:lnTo>
                  <a:pt x="704" y="557"/>
                </a:lnTo>
                <a:lnTo>
                  <a:pt x="708" y="547"/>
                </a:lnTo>
                <a:lnTo>
                  <a:pt x="708" y="547"/>
                </a:lnTo>
                <a:lnTo>
                  <a:pt x="717" y="541"/>
                </a:lnTo>
                <a:lnTo>
                  <a:pt x="726" y="534"/>
                </a:lnTo>
                <a:lnTo>
                  <a:pt x="736" y="526"/>
                </a:lnTo>
                <a:lnTo>
                  <a:pt x="736" y="526"/>
                </a:lnTo>
                <a:lnTo>
                  <a:pt x="740" y="520"/>
                </a:lnTo>
                <a:lnTo>
                  <a:pt x="744" y="513"/>
                </a:lnTo>
                <a:lnTo>
                  <a:pt x="749" y="501"/>
                </a:lnTo>
                <a:lnTo>
                  <a:pt x="754" y="489"/>
                </a:lnTo>
                <a:lnTo>
                  <a:pt x="776" y="470"/>
                </a:lnTo>
                <a:lnTo>
                  <a:pt x="776" y="470"/>
                </a:lnTo>
                <a:lnTo>
                  <a:pt x="772" y="465"/>
                </a:lnTo>
                <a:lnTo>
                  <a:pt x="769" y="461"/>
                </a:lnTo>
                <a:lnTo>
                  <a:pt x="767" y="457"/>
                </a:lnTo>
                <a:lnTo>
                  <a:pt x="767" y="457"/>
                </a:lnTo>
                <a:lnTo>
                  <a:pt x="769" y="440"/>
                </a:lnTo>
                <a:lnTo>
                  <a:pt x="770" y="429"/>
                </a:lnTo>
                <a:lnTo>
                  <a:pt x="772" y="426"/>
                </a:lnTo>
                <a:lnTo>
                  <a:pt x="772" y="426"/>
                </a:lnTo>
                <a:lnTo>
                  <a:pt x="769" y="424"/>
                </a:lnTo>
                <a:lnTo>
                  <a:pt x="763" y="421"/>
                </a:lnTo>
                <a:lnTo>
                  <a:pt x="763" y="421"/>
                </a:lnTo>
                <a:lnTo>
                  <a:pt x="760" y="416"/>
                </a:lnTo>
                <a:lnTo>
                  <a:pt x="758" y="412"/>
                </a:lnTo>
                <a:lnTo>
                  <a:pt x="745" y="412"/>
                </a:lnTo>
                <a:lnTo>
                  <a:pt x="717" y="403"/>
                </a:lnTo>
                <a:lnTo>
                  <a:pt x="717" y="403"/>
                </a:lnTo>
                <a:lnTo>
                  <a:pt x="703" y="402"/>
                </a:lnTo>
                <a:lnTo>
                  <a:pt x="693" y="402"/>
                </a:lnTo>
                <a:lnTo>
                  <a:pt x="691" y="402"/>
                </a:lnTo>
                <a:lnTo>
                  <a:pt x="690" y="403"/>
                </a:lnTo>
                <a:lnTo>
                  <a:pt x="690" y="403"/>
                </a:lnTo>
                <a:lnTo>
                  <a:pt x="690" y="404"/>
                </a:lnTo>
                <a:lnTo>
                  <a:pt x="689" y="406"/>
                </a:lnTo>
                <a:lnTo>
                  <a:pt x="681" y="410"/>
                </a:lnTo>
                <a:lnTo>
                  <a:pt x="672" y="416"/>
                </a:lnTo>
                <a:lnTo>
                  <a:pt x="672" y="416"/>
                </a:lnTo>
                <a:lnTo>
                  <a:pt x="667" y="424"/>
                </a:lnTo>
                <a:lnTo>
                  <a:pt x="658" y="434"/>
                </a:lnTo>
                <a:lnTo>
                  <a:pt x="658" y="434"/>
                </a:lnTo>
                <a:lnTo>
                  <a:pt x="650" y="445"/>
                </a:lnTo>
                <a:lnTo>
                  <a:pt x="645" y="452"/>
                </a:lnTo>
                <a:lnTo>
                  <a:pt x="649" y="467"/>
                </a:lnTo>
                <a:lnTo>
                  <a:pt x="649" y="467"/>
                </a:lnTo>
                <a:lnTo>
                  <a:pt x="642" y="465"/>
                </a:lnTo>
                <a:lnTo>
                  <a:pt x="636" y="467"/>
                </a:lnTo>
                <a:lnTo>
                  <a:pt x="633" y="469"/>
                </a:lnTo>
                <a:lnTo>
                  <a:pt x="631" y="470"/>
                </a:lnTo>
                <a:lnTo>
                  <a:pt x="631" y="470"/>
                </a:lnTo>
                <a:lnTo>
                  <a:pt x="631" y="474"/>
                </a:lnTo>
                <a:lnTo>
                  <a:pt x="632" y="477"/>
                </a:lnTo>
                <a:lnTo>
                  <a:pt x="634" y="485"/>
                </a:lnTo>
                <a:lnTo>
                  <a:pt x="639" y="491"/>
                </a:lnTo>
                <a:lnTo>
                  <a:pt x="643" y="493"/>
                </a:lnTo>
                <a:lnTo>
                  <a:pt x="645" y="493"/>
                </a:lnTo>
                <a:lnTo>
                  <a:pt x="645" y="493"/>
                </a:lnTo>
                <a:lnTo>
                  <a:pt x="649" y="494"/>
                </a:lnTo>
                <a:lnTo>
                  <a:pt x="652" y="495"/>
                </a:lnTo>
                <a:lnTo>
                  <a:pt x="654" y="498"/>
                </a:lnTo>
                <a:lnTo>
                  <a:pt x="654" y="498"/>
                </a:lnTo>
                <a:lnTo>
                  <a:pt x="649" y="505"/>
                </a:lnTo>
                <a:lnTo>
                  <a:pt x="645" y="510"/>
                </a:lnTo>
                <a:lnTo>
                  <a:pt x="645" y="511"/>
                </a:lnTo>
                <a:lnTo>
                  <a:pt x="627" y="511"/>
                </a:lnTo>
                <a:lnTo>
                  <a:pt x="627" y="511"/>
                </a:lnTo>
                <a:lnTo>
                  <a:pt x="621" y="511"/>
                </a:lnTo>
                <a:lnTo>
                  <a:pt x="613" y="510"/>
                </a:lnTo>
                <a:lnTo>
                  <a:pt x="604" y="507"/>
                </a:lnTo>
                <a:lnTo>
                  <a:pt x="595" y="507"/>
                </a:lnTo>
                <a:lnTo>
                  <a:pt x="595" y="507"/>
                </a:lnTo>
                <a:lnTo>
                  <a:pt x="590" y="507"/>
                </a:lnTo>
                <a:lnTo>
                  <a:pt x="584" y="510"/>
                </a:lnTo>
                <a:lnTo>
                  <a:pt x="571" y="515"/>
                </a:lnTo>
                <a:lnTo>
                  <a:pt x="560" y="522"/>
                </a:lnTo>
                <a:lnTo>
                  <a:pt x="554" y="526"/>
                </a:lnTo>
                <a:lnTo>
                  <a:pt x="554" y="526"/>
                </a:lnTo>
                <a:lnTo>
                  <a:pt x="532" y="539"/>
                </a:lnTo>
                <a:lnTo>
                  <a:pt x="532" y="547"/>
                </a:lnTo>
                <a:lnTo>
                  <a:pt x="532" y="547"/>
                </a:lnTo>
                <a:lnTo>
                  <a:pt x="521" y="544"/>
                </a:lnTo>
                <a:lnTo>
                  <a:pt x="495" y="534"/>
                </a:lnTo>
                <a:lnTo>
                  <a:pt x="495" y="534"/>
                </a:lnTo>
                <a:lnTo>
                  <a:pt x="454" y="521"/>
                </a:lnTo>
                <a:lnTo>
                  <a:pt x="441" y="516"/>
                </a:lnTo>
                <a:lnTo>
                  <a:pt x="441" y="516"/>
                </a:lnTo>
                <a:lnTo>
                  <a:pt x="436" y="501"/>
                </a:lnTo>
                <a:lnTo>
                  <a:pt x="433" y="491"/>
                </a:lnTo>
                <a:lnTo>
                  <a:pt x="432" y="485"/>
                </a:lnTo>
                <a:lnTo>
                  <a:pt x="432" y="485"/>
                </a:lnTo>
                <a:lnTo>
                  <a:pt x="431" y="481"/>
                </a:lnTo>
                <a:lnTo>
                  <a:pt x="430" y="479"/>
                </a:lnTo>
                <a:lnTo>
                  <a:pt x="427" y="475"/>
                </a:lnTo>
                <a:lnTo>
                  <a:pt x="427" y="470"/>
                </a:lnTo>
                <a:lnTo>
                  <a:pt x="427" y="470"/>
                </a:lnTo>
                <a:lnTo>
                  <a:pt x="427" y="461"/>
                </a:lnTo>
                <a:lnTo>
                  <a:pt x="426" y="445"/>
                </a:lnTo>
                <a:lnTo>
                  <a:pt x="425" y="428"/>
                </a:lnTo>
                <a:lnTo>
                  <a:pt x="423" y="416"/>
                </a:lnTo>
                <a:lnTo>
                  <a:pt x="423" y="416"/>
                </a:lnTo>
                <a:lnTo>
                  <a:pt x="412" y="391"/>
                </a:lnTo>
                <a:lnTo>
                  <a:pt x="392" y="345"/>
                </a:lnTo>
                <a:lnTo>
                  <a:pt x="364" y="280"/>
                </a:lnTo>
                <a:lnTo>
                  <a:pt x="364" y="280"/>
                </a:lnTo>
                <a:lnTo>
                  <a:pt x="380" y="273"/>
                </a:lnTo>
                <a:lnTo>
                  <a:pt x="391" y="267"/>
                </a:lnTo>
                <a:lnTo>
                  <a:pt x="395" y="264"/>
                </a:lnTo>
                <a:lnTo>
                  <a:pt x="395" y="262"/>
                </a:lnTo>
                <a:lnTo>
                  <a:pt x="395" y="262"/>
                </a:lnTo>
                <a:lnTo>
                  <a:pt x="379" y="243"/>
                </a:lnTo>
                <a:lnTo>
                  <a:pt x="364" y="221"/>
                </a:lnTo>
                <a:lnTo>
                  <a:pt x="364" y="221"/>
                </a:lnTo>
                <a:lnTo>
                  <a:pt x="336" y="180"/>
                </a:lnTo>
                <a:lnTo>
                  <a:pt x="336" y="180"/>
                </a:lnTo>
                <a:lnTo>
                  <a:pt x="319" y="181"/>
                </a:lnTo>
                <a:lnTo>
                  <a:pt x="307" y="181"/>
                </a:lnTo>
                <a:lnTo>
                  <a:pt x="300" y="180"/>
                </a:lnTo>
                <a:lnTo>
                  <a:pt x="300" y="180"/>
                </a:lnTo>
                <a:lnTo>
                  <a:pt x="283" y="173"/>
                </a:lnTo>
                <a:lnTo>
                  <a:pt x="268" y="167"/>
                </a:lnTo>
                <a:lnTo>
                  <a:pt x="268" y="167"/>
                </a:lnTo>
                <a:lnTo>
                  <a:pt x="272" y="162"/>
                </a:lnTo>
                <a:lnTo>
                  <a:pt x="281" y="149"/>
                </a:lnTo>
                <a:lnTo>
                  <a:pt x="284" y="140"/>
                </a:lnTo>
                <a:lnTo>
                  <a:pt x="288" y="133"/>
                </a:lnTo>
                <a:lnTo>
                  <a:pt x="290" y="125"/>
                </a:lnTo>
                <a:lnTo>
                  <a:pt x="291" y="118"/>
                </a:lnTo>
                <a:lnTo>
                  <a:pt x="291" y="118"/>
                </a:lnTo>
                <a:lnTo>
                  <a:pt x="288" y="99"/>
                </a:lnTo>
                <a:lnTo>
                  <a:pt x="282" y="77"/>
                </a:lnTo>
                <a:lnTo>
                  <a:pt x="276" y="59"/>
                </a:lnTo>
                <a:lnTo>
                  <a:pt x="273" y="49"/>
                </a:lnTo>
                <a:lnTo>
                  <a:pt x="273" y="49"/>
                </a:lnTo>
                <a:lnTo>
                  <a:pt x="273" y="47"/>
                </a:lnTo>
                <a:lnTo>
                  <a:pt x="272" y="42"/>
                </a:lnTo>
                <a:lnTo>
                  <a:pt x="271" y="38"/>
                </a:lnTo>
                <a:lnTo>
                  <a:pt x="268" y="33"/>
                </a:lnTo>
                <a:lnTo>
                  <a:pt x="265" y="28"/>
                </a:lnTo>
                <a:lnTo>
                  <a:pt x="259" y="22"/>
                </a:lnTo>
                <a:lnTo>
                  <a:pt x="259" y="22"/>
                </a:lnTo>
                <a:lnTo>
                  <a:pt x="248" y="12"/>
                </a:lnTo>
                <a:lnTo>
                  <a:pt x="242" y="4"/>
                </a:lnTo>
                <a:lnTo>
                  <a:pt x="237" y="1"/>
                </a:lnTo>
                <a:lnTo>
                  <a:pt x="232" y="0"/>
                </a:lnTo>
                <a:lnTo>
                  <a:pt x="232" y="0"/>
                </a:lnTo>
                <a:lnTo>
                  <a:pt x="225" y="0"/>
                </a:lnTo>
                <a:lnTo>
                  <a:pt x="218" y="2"/>
                </a:lnTo>
                <a:lnTo>
                  <a:pt x="210" y="4"/>
                </a:lnTo>
                <a:lnTo>
                  <a:pt x="210" y="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0">
            <a:extLst>
              <a:ext uri="{FF2B5EF4-FFF2-40B4-BE49-F238E27FC236}">
                <a16:creationId xmlns:a16="http://schemas.microsoft.com/office/drawing/2014/main" id="{8084C5FC-296A-4695-AA86-184C74B22873}"/>
              </a:ext>
            </a:extLst>
          </p:cNvPr>
          <p:cNvSpPr>
            <a:spLocks/>
          </p:cNvSpPr>
          <p:nvPr/>
        </p:nvSpPr>
        <p:spPr bwMode="auto">
          <a:xfrm>
            <a:off x="2522731" y="2753925"/>
            <a:ext cx="1130378" cy="1675478"/>
          </a:xfrm>
          <a:custGeom>
            <a:avLst/>
            <a:gdLst>
              <a:gd name="T0" fmla="*/ 294 w 844"/>
              <a:gd name="T1" fmla="*/ 60 h 1251"/>
              <a:gd name="T2" fmla="*/ 296 w 844"/>
              <a:gd name="T3" fmla="*/ 110 h 1251"/>
              <a:gd name="T4" fmla="*/ 320 w 844"/>
              <a:gd name="T5" fmla="*/ 176 h 1251"/>
              <a:gd name="T6" fmla="*/ 297 w 844"/>
              <a:gd name="T7" fmla="*/ 236 h 1251"/>
              <a:gd name="T8" fmla="*/ 288 w 844"/>
              <a:gd name="T9" fmla="*/ 354 h 1251"/>
              <a:gd name="T10" fmla="*/ 254 w 844"/>
              <a:gd name="T11" fmla="*/ 543 h 1251"/>
              <a:gd name="T12" fmla="*/ 256 w 844"/>
              <a:gd name="T13" fmla="*/ 648 h 1251"/>
              <a:gd name="T14" fmla="*/ 242 w 844"/>
              <a:gd name="T15" fmla="*/ 691 h 1251"/>
              <a:gd name="T16" fmla="*/ 202 w 844"/>
              <a:gd name="T17" fmla="*/ 533 h 1251"/>
              <a:gd name="T18" fmla="*/ 130 w 844"/>
              <a:gd name="T19" fmla="*/ 500 h 1251"/>
              <a:gd name="T20" fmla="*/ 96 w 844"/>
              <a:gd name="T21" fmla="*/ 513 h 1251"/>
              <a:gd name="T22" fmla="*/ 73 w 844"/>
              <a:gd name="T23" fmla="*/ 625 h 1251"/>
              <a:gd name="T24" fmla="*/ 12 w 844"/>
              <a:gd name="T25" fmla="*/ 699 h 1251"/>
              <a:gd name="T26" fmla="*/ 3 w 844"/>
              <a:gd name="T27" fmla="*/ 767 h 1251"/>
              <a:gd name="T28" fmla="*/ 32 w 844"/>
              <a:gd name="T29" fmla="*/ 999 h 1251"/>
              <a:gd name="T30" fmla="*/ 54 w 844"/>
              <a:gd name="T31" fmla="*/ 1181 h 1251"/>
              <a:gd name="T32" fmla="*/ 56 w 844"/>
              <a:gd name="T33" fmla="*/ 1229 h 1251"/>
              <a:gd name="T34" fmla="*/ 105 w 844"/>
              <a:gd name="T35" fmla="*/ 1207 h 1251"/>
              <a:gd name="T36" fmla="*/ 96 w 844"/>
              <a:gd name="T37" fmla="*/ 1087 h 1251"/>
              <a:gd name="T38" fmla="*/ 146 w 844"/>
              <a:gd name="T39" fmla="*/ 1058 h 1251"/>
              <a:gd name="T40" fmla="*/ 142 w 844"/>
              <a:gd name="T41" fmla="*/ 1190 h 1251"/>
              <a:gd name="T42" fmla="*/ 189 w 844"/>
              <a:gd name="T43" fmla="*/ 1210 h 1251"/>
              <a:gd name="T44" fmla="*/ 203 w 844"/>
              <a:gd name="T45" fmla="*/ 1048 h 1251"/>
              <a:gd name="T46" fmla="*/ 244 w 844"/>
              <a:gd name="T47" fmla="*/ 942 h 1251"/>
              <a:gd name="T48" fmla="*/ 265 w 844"/>
              <a:gd name="T49" fmla="*/ 757 h 1251"/>
              <a:gd name="T50" fmla="*/ 319 w 844"/>
              <a:gd name="T51" fmla="*/ 1068 h 1251"/>
              <a:gd name="T52" fmla="*/ 301 w 844"/>
              <a:gd name="T53" fmla="*/ 1216 h 1251"/>
              <a:gd name="T54" fmla="*/ 361 w 844"/>
              <a:gd name="T55" fmla="*/ 1230 h 1251"/>
              <a:gd name="T56" fmla="*/ 391 w 844"/>
              <a:gd name="T57" fmla="*/ 1190 h 1251"/>
              <a:gd name="T58" fmla="*/ 390 w 844"/>
              <a:gd name="T59" fmla="*/ 1117 h 1251"/>
              <a:gd name="T60" fmla="*/ 386 w 844"/>
              <a:gd name="T61" fmla="*/ 1018 h 1251"/>
              <a:gd name="T62" fmla="*/ 402 w 844"/>
              <a:gd name="T63" fmla="*/ 695 h 1251"/>
              <a:gd name="T64" fmla="*/ 426 w 844"/>
              <a:gd name="T65" fmla="*/ 965 h 1251"/>
              <a:gd name="T66" fmla="*/ 430 w 844"/>
              <a:gd name="T67" fmla="*/ 1181 h 1251"/>
              <a:gd name="T68" fmla="*/ 458 w 844"/>
              <a:gd name="T69" fmla="*/ 1233 h 1251"/>
              <a:gd name="T70" fmla="*/ 492 w 844"/>
              <a:gd name="T71" fmla="*/ 1134 h 1251"/>
              <a:gd name="T72" fmla="*/ 498 w 844"/>
              <a:gd name="T73" fmla="*/ 856 h 1251"/>
              <a:gd name="T74" fmla="*/ 590 w 844"/>
              <a:gd name="T75" fmla="*/ 774 h 1251"/>
              <a:gd name="T76" fmla="*/ 638 w 844"/>
              <a:gd name="T77" fmla="*/ 935 h 1251"/>
              <a:gd name="T78" fmla="*/ 632 w 844"/>
              <a:gd name="T79" fmla="*/ 1062 h 1251"/>
              <a:gd name="T80" fmla="*/ 664 w 844"/>
              <a:gd name="T81" fmla="*/ 1225 h 1251"/>
              <a:gd name="T82" fmla="*/ 703 w 844"/>
              <a:gd name="T83" fmla="*/ 1249 h 1251"/>
              <a:gd name="T84" fmla="*/ 720 w 844"/>
              <a:gd name="T85" fmla="*/ 1178 h 1251"/>
              <a:gd name="T86" fmla="*/ 752 w 844"/>
              <a:gd name="T87" fmla="*/ 1153 h 1251"/>
              <a:gd name="T88" fmla="*/ 741 w 844"/>
              <a:gd name="T89" fmla="*/ 1210 h 1251"/>
              <a:gd name="T90" fmla="*/ 793 w 844"/>
              <a:gd name="T91" fmla="*/ 1213 h 1251"/>
              <a:gd name="T92" fmla="*/ 789 w 844"/>
              <a:gd name="T93" fmla="*/ 1140 h 1251"/>
              <a:gd name="T94" fmla="*/ 842 w 844"/>
              <a:gd name="T95" fmla="*/ 1024 h 1251"/>
              <a:gd name="T96" fmla="*/ 809 w 844"/>
              <a:gd name="T97" fmla="*/ 776 h 1251"/>
              <a:gd name="T98" fmla="*/ 821 w 844"/>
              <a:gd name="T99" fmla="*/ 728 h 1251"/>
              <a:gd name="T100" fmla="*/ 746 w 844"/>
              <a:gd name="T101" fmla="*/ 685 h 1251"/>
              <a:gd name="T102" fmla="*/ 743 w 844"/>
              <a:gd name="T103" fmla="*/ 585 h 1251"/>
              <a:gd name="T104" fmla="*/ 693 w 844"/>
              <a:gd name="T105" fmla="*/ 539 h 1251"/>
              <a:gd name="T106" fmla="*/ 629 w 844"/>
              <a:gd name="T107" fmla="*/ 563 h 1251"/>
              <a:gd name="T108" fmla="*/ 594 w 844"/>
              <a:gd name="T109" fmla="*/ 725 h 1251"/>
              <a:gd name="T110" fmla="*/ 585 w 844"/>
              <a:gd name="T111" fmla="*/ 664 h 1251"/>
              <a:gd name="T112" fmla="*/ 575 w 844"/>
              <a:gd name="T113" fmla="*/ 480 h 1251"/>
              <a:gd name="T114" fmla="*/ 542 w 844"/>
              <a:gd name="T115" fmla="*/ 237 h 1251"/>
              <a:gd name="T116" fmla="*/ 430 w 844"/>
              <a:gd name="T117" fmla="*/ 143 h 1251"/>
              <a:gd name="T118" fmla="*/ 433 w 844"/>
              <a:gd name="T119" fmla="*/ 35 h 1251"/>
              <a:gd name="T120" fmla="*/ 374 w 844"/>
              <a:gd name="T121" fmla="*/ 0 h 1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4" h="1251">
                <a:moveTo>
                  <a:pt x="337" y="11"/>
                </a:moveTo>
                <a:lnTo>
                  <a:pt x="337" y="11"/>
                </a:lnTo>
                <a:lnTo>
                  <a:pt x="322" y="18"/>
                </a:lnTo>
                <a:lnTo>
                  <a:pt x="310" y="24"/>
                </a:lnTo>
                <a:lnTo>
                  <a:pt x="307" y="28"/>
                </a:lnTo>
                <a:lnTo>
                  <a:pt x="304" y="30"/>
                </a:lnTo>
                <a:lnTo>
                  <a:pt x="304" y="30"/>
                </a:lnTo>
                <a:lnTo>
                  <a:pt x="301" y="39"/>
                </a:lnTo>
                <a:lnTo>
                  <a:pt x="297" y="48"/>
                </a:lnTo>
                <a:lnTo>
                  <a:pt x="294" y="60"/>
                </a:lnTo>
                <a:lnTo>
                  <a:pt x="294" y="60"/>
                </a:lnTo>
                <a:lnTo>
                  <a:pt x="289" y="70"/>
                </a:lnTo>
                <a:lnTo>
                  <a:pt x="286" y="77"/>
                </a:lnTo>
                <a:lnTo>
                  <a:pt x="286" y="80"/>
                </a:lnTo>
                <a:lnTo>
                  <a:pt x="288" y="81"/>
                </a:lnTo>
                <a:lnTo>
                  <a:pt x="288" y="81"/>
                </a:lnTo>
                <a:lnTo>
                  <a:pt x="289" y="81"/>
                </a:lnTo>
                <a:lnTo>
                  <a:pt x="290" y="82"/>
                </a:lnTo>
                <a:lnTo>
                  <a:pt x="292" y="88"/>
                </a:lnTo>
                <a:lnTo>
                  <a:pt x="294" y="96"/>
                </a:lnTo>
                <a:lnTo>
                  <a:pt x="294" y="96"/>
                </a:lnTo>
                <a:lnTo>
                  <a:pt x="296" y="110"/>
                </a:lnTo>
                <a:lnTo>
                  <a:pt x="297" y="118"/>
                </a:lnTo>
                <a:lnTo>
                  <a:pt x="297" y="123"/>
                </a:lnTo>
                <a:lnTo>
                  <a:pt x="297" y="123"/>
                </a:lnTo>
                <a:lnTo>
                  <a:pt x="298" y="126"/>
                </a:lnTo>
                <a:lnTo>
                  <a:pt x="302" y="130"/>
                </a:lnTo>
                <a:lnTo>
                  <a:pt x="307" y="136"/>
                </a:lnTo>
                <a:lnTo>
                  <a:pt x="307" y="136"/>
                </a:lnTo>
                <a:lnTo>
                  <a:pt x="312" y="153"/>
                </a:lnTo>
                <a:lnTo>
                  <a:pt x="316" y="166"/>
                </a:lnTo>
                <a:lnTo>
                  <a:pt x="320" y="176"/>
                </a:lnTo>
                <a:lnTo>
                  <a:pt x="320" y="176"/>
                </a:lnTo>
                <a:lnTo>
                  <a:pt x="324" y="178"/>
                </a:lnTo>
                <a:lnTo>
                  <a:pt x="327" y="179"/>
                </a:lnTo>
                <a:lnTo>
                  <a:pt x="336" y="181"/>
                </a:lnTo>
                <a:lnTo>
                  <a:pt x="344" y="179"/>
                </a:lnTo>
                <a:lnTo>
                  <a:pt x="347" y="179"/>
                </a:lnTo>
                <a:lnTo>
                  <a:pt x="354" y="193"/>
                </a:lnTo>
                <a:lnTo>
                  <a:pt x="354" y="193"/>
                </a:lnTo>
                <a:lnTo>
                  <a:pt x="326" y="213"/>
                </a:lnTo>
                <a:lnTo>
                  <a:pt x="307" y="228"/>
                </a:lnTo>
                <a:lnTo>
                  <a:pt x="297" y="236"/>
                </a:lnTo>
                <a:lnTo>
                  <a:pt x="297" y="236"/>
                </a:lnTo>
                <a:lnTo>
                  <a:pt x="294" y="260"/>
                </a:lnTo>
                <a:lnTo>
                  <a:pt x="291" y="277"/>
                </a:lnTo>
                <a:lnTo>
                  <a:pt x="291" y="288"/>
                </a:lnTo>
                <a:lnTo>
                  <a:pt x="291" y="288"/>
                </a:lnTo>
                <a:lnTo>
                  <a:pt x="290" y="300"/>
                </a:lnTo>
                <a:lnTo>
                  <a:pt x="288" y="319"/>
                </a:lnTo>
                <a:lnTo>
                  <a:pt x="285" y="337"/>
                </a:lnTo>
                <a:lnTo>
                  <a:pt x="284" y="348"/>
                </a:lnTo>
                <a:lnTo>
                  <a:pt x="284" y="348"/>
                </a:lnTo>
                <a:lnTo>
                  <a:pt x="285" y="352"/>
                </a:lnTo>
                <a:lnTo>
                  <a:pt x="288" y="354"/>
                </a:lnTo>
                <a:lnTo>
                  <a:pt x="291" y="358"/>
                </a:lnTo>
                <a:lnTo>
                  <a:pt x="291" y="358"/>
                </a:lnTo>
                <a:lnTo>
                  <a:pt x="285" y="409"/>
                </a:lnTo>
                <a:lnTo>
                  <a:pt x="279" y="447"/>
                </a:lnTo>
                <a:lnTo>
                  <a:pt x="277" y="460"/>
                </a:lnTo>
                <a:lnTo>
                  <a:pt x="274" y="467"/>
                </a:lnTo>
                <a:lnTo>
                  <a:pt x="274" y="467"/>
                </a:lnTo>
                <a:lnTo>
                  <a:pt x="272" y="471"/>
                </a:lnTo>
                <a:lnTo>
                  <a:pt x="268" y="479"/>
                </a:lnTo>
                <a:lnTo>
                  <a:pt x="263" y="501"/>
                </a:lnTo>
                <a:lnTo>
                  <a:pt x="254" y="543"/>
                </a:lnTo>
                <a:lnTo>
                  <a:pt x="254" y="543"/>
                </a:lnTo>
                <a:lnTo>
                  <a:pt x="254" y="550"/>
                </a:lnTo>
                <a:lnTo>
                  <a:pt x="253" y="561"/>
                </a:lnTo>
                <a:lnTo>
                  <a:pt x="253" y="585"/>
                </a:lnTo>
                <a:lnTo>
                  <a:pt x="254" y="615"/>
                </a:lnTo>
                <a:lnTo>
                  <a:pt x="254" y="615"/>
                </a:lnTo>
                <a:lnTo>
                  <a:pt x="253" y="625"/>
                </a:lnTo>
                <a:lnTo>
                  <a:pt x="251" y="638"/>
                </a:lnTo>
                <a:lnTo>
                  <a:pt x="251" y="638"/>
                </a:lnTo>
                <a:lnTo>
                  <a:pt x="253" y="643"/>
                </a:lnTo>
                <a:lnTo>
                  <a:pt x="256" y="648"/>
                </a:lnTo>
                <a:lnTo>
                  <a:pt x="261" y="655"/>
                </a:lnTo>
                <a:lnTo>
                  <a:pt x="261" y="698"/>
                </a:lnTo>
                <a:lnTo>
                  <a:pt x="261" y="698"/>
                </a:lnTo>
                <a:lnTo>
                  <a:pt x="260" y="710"/>
                </a:lnTo>
                <a:lnTo>
                  <a:pt x="257" y="717"/>
                </a:lnTo>
                <a:lnTo>
                  <a:pt x="244" y="714"/>
                </a:lnTo>
                <a:lnTo>
                  <a:pt x="244" y="714"/>
                </a:lnTo>
                <a:lnTo>
                  <a:pt x="244" y="709"/>
                </a:lnTo>
                <a:lnTo>
                  <a:pt x="244" y="702"/>
                </a:lnTo>
                <a:lnTo>
                  <a:pt x="242" y="691"/>
                </a:lnTo>
                <a:lnTo>
                  <a:pt x="242" y="691"/>
                </a:lnTo>
                <a:lnTo>
                  <a:pt x="237" y="679"/>
                </a:lnTo>
                <a:lnTo>
                  <a:pt x="233" y="667"/>
                </a:lnTo>
                <a:lnTo>
                  <a:pt x="229" y="655"/>
                </a:lnTo>
                <a:lnTo>
                  <a:pt x="229" y="655"/>
                </a:lnTo>
                <a:lnTo>
                  <a:pt x="225" y="639"/>
                </a:lnTo>
                <a:lnTo>
                  <a:pt x="218" y="598"/>
                </a:lnTo>
                <a:lnTo>
                  <a:pt x="218" y="598"/>
                </a:lnTo>
                <a:lnTo>
                  <a:pt x="214" y="572"/>
                </a:lnTo>
                <a:lnTo>
                  <a:pt x="212" y="559"/>
                </a:lnTo>
                <a:lnTo>
                  <a:pt x="207" y="545"/>
                </a:lnTo>
                <a:lnTo>
                  <a:pt x="202" y="533"/>
                </a:lnTo>
                <a:lnTo>
                  <a:pt x="196" y="522"/>
                </a:lnTo>
                <a:lnTo>
                  <a:pt x="191" y="518"/>
                </a:lnTo>
                <a:lnTo>
                  <a:pt x="186" y="513"/>
                </a:lnTo>
                <a:lnTo>
                  <a:pt x="182" y="509"/>
                </a:lnTo>
                <a:lnTo>
                  <a:pt x="176" y="506"/>
                </a:lnTo>
                <a:lnTo>
                  <a:pt x="176" y="506"/>
                </a:lnTo>
                <a:lnTo>
                  <a:pt x="164" y="502"/>
                </a:lnTo>
                <a:lnTo>
                  <a:pt x="153" y="500"/>
                </a:lnTo>
                <a:lnTo>
                  <a:pt x="143" y="498"/>
                </a:lnTo>
                <a:lnTo>
                  <a:pt x="136" y="500"/>
                </a:lnTo>
                <a:lnTo>
                  <a:pt x="130" y="500"/>
                </a:lnTo>
                <a:lnTo>
                  <a:pt x="126" y="501"/>
                </a:lnTo>
                <a:lnTo>
                  <a:pt x="123" y="503"/>
                </a:lnTo>
                <a:lnTo>
                  <a:pt x="123" y="503"/>
                </a:lnTo>
                <a:lnTo>
                  <a:pt x="120" y="501"/>
                </a:lnTo>
                <a:lnTo>
                  <a:pt x="119" y="500"/>
                </a:lnTo>
                <a:lnTo>
                  <a:pt x="115" y="498"/>
                </a:lnTo>
                <a:lnTo>
                  <a:pt x="112" y="498"/>
                </a:lnTo>
                <a:lnTo>
                  <a:pt x="107" y="501"/>
                </a:lnTo>
                <a:lnTo>
                  <a:pt x="102" y="506"/>
                </a:lnTo>
                <a:lnTo>
                  <a:pt x="96" y="513"/>
                </a:lnTo>
                <a:lnTo>
                  <a:pt x="96" y="513"/>
                </a:lnTo>
                <a:lnTo>
                  <a:pt x="90" y="522"/>
                </a:lnTo>
                <a:lnTo>
                  <a:pt x="85" y="533"/>
                </a:lnTo>
                <a:lnTo>
                  <a:pt x="81" y="545"/>
                </a:lnTo>
                <a:lnTo>
                  <a:pt x="78" y="555"/>
                </a:lnTo>
                <a:lnTo>
                  <a:pt x="74" y="572"/>
                </a:lnTo>
                <a:lnTo>
                  <a:pt x="73" y="579"/>
                </a:lnTo>
                <a:lnTo>
                  <a:pt x="73" y="579"/>
                </a:lnTo>
                <a:lnTo>
                  <a:pt x="72" y="599"/>
                </a:lnTo>
                <a:lnTo>
                  <a:pt x="72" y="615"/>
                </a:lnTo>
                <a:lnTo>
                  <a:pt x="73" y="625"/>
                </a:lnTo>
                <a:lnTo>
                  <a:pt x="73" y="625"/>
                </a:lnTo>
                <a:lnTo>
                  <a:pt x="79" y="642"/>
                </a:lnTo>
                <a:lnTo>
                  <a:pt x="79" y="642"/>
                </a:lnTo>
                <a:lnTo>
                  <a:pt x="72" y="643"/>
                </a:lnTo>
                <a:lnTo>
                  <a:pt x="56" y="646"/>
                </a:lnTo>
                <a:lnTo>
                  <a:pt x="48" y="650"/>
                </a:lnTo>
                <a:lnTo>
                  <a:pt x="40" y="654"/>
                </a:lnTo>
                <a:lnTo>
                  <a:pt x="31" y="658"/>
                </a:lnTo>
                <a:lnTo>
                  <a:pt x="26" y="664"/>
                </a:lnTo>
                <a:lnTo>
                  <a:pt x="26" y="664"/>
                </a:lnTo>
                <a:lnTo>
                  <a:pt x="19" y="680"/>
                </a:lnTo>
                <a:lnTo>
                  <a:pt x="12" y="699"/>
                </a:lnTo>
                <a:lnTo>
                  <a:pt x="3" y="721"/>
                </a:lnTo>
                <a:lnTo>
                  <a:pt x="13" y="731"/>
                </a:lnTo>
                <a:lnTo>
                  <a:pt x="13" y="731"/>
                </a:lnTo>
                <a:lnTo>
                  <a:pt x="11" y="734"/>
                </a:lnTo>
                <a:lnTo>
                  <a:pt x="3" y="744"/>
                </a:lnTo>
                <a:lnTo>
                  <a:pt x="1" y="749"/>
                </a:lnTo>
                <a:lnTo>
                  <a:pt x="0" y="755"/>
                </a:lnTo>
                <a:lnTo>
                  <a:pt x="0" y="761"/>
                </a:lnTo>
                <a:lnTo>
                  <a:pt x="1" y="764"/>
                </a:lnTo>
                <a:lnTo>
                  <a:pt x="3" y="767"/>
                </a:lnTo>
                <a:lnTo>
                  <a:pt x="3" y="767"/>
                </a:lnTo>
                <a:lnTo>
                  <a:pt x="8" y="772"/>
                </a:lnTo>
                <a:lnTo>
                  <a:pt x="13" y="774"/>
                </a:lnTo>
                <a:lnTo>
                  <a:pt x="18" y="776"/>
                </a:lnTo>
                <a:lnTo>
                  <a:pt x="23" y="778"/>
                </a:lnTo>
                <a:lnTo>
                  <a:pt x="30" y="778"/>
                </a:lnTo>
                <a:lnTo>
                  <a:pt x="34" y="776"/>
                </a:lnTo>
                <a:lnTo>
                  <a:pt x="26" y="962"/>
                </a:lnTo>
                <a:lnTo>
                  <a:pt x="30" y="979"/>
                </a:lnTo>
                <a:lnTo>
                  <a:pt x="30" y="979"/>
                </a:lnTo>
                <a:lnTo>
                  <a:pt x="31" y="988"/>
                </a:lnTo>
                <a:lnTo>
                  <a:pt x="32" y="999"/>
                </a:lnTo>
                <a:lnTo>
                  <a:pt x="34" y="1011"/>
                </a:lnTo>
                <a:lnTo>
                  <a:pt x="34" y="1011"/>
                </a:lnTo>
                <a:lnTo>
                  <a:pt x="32" y="1034"/>
                </a:lnTo>
                <a:lnTo>
                  <a:pt x="32" y="1044"/>
                </a:lnTo>
                <a:lnTo>
                  <a:pt x="34" y="1051"/>
                </a:lnTo>
                <a:lnTo>
                  <a:pt x="34" y="1051"/>
                </a:lnTo>
                <a:lnTo>
                  <a:pt x="37" y="1074"/>
                </a:lnTo>
                <a:lnTo>
                  <a:pt x="44" y="1115"/>
                </a:lnTo>
                <a:lnTo>
                  <a:pt x="53" y="1176"/>
                </a:lnTo>
                <a:lnTo>
                  <a:pt x="53" y="1176"/>
                </a:lnTo>
                <a:lnTo>
                  <a:pt x="54" y="1181"/>
                </a:lnTo>
                <a:lnTo>
                  <a:pt x="55" y="1183"/>
                </a:lnTo>
                <a:lnTo>
                  <a:pt x="56" y="1188"/>
                </a:lnTo>
                <a:lnTo>
                  <a:pt x="56" y="1196"/>
                </a:lnTo>
                <a:lnTo>
                  <a:pt x="56" y="1196"/>
                </a:lnTo>
                <a:lnTo>
                  <a:pt x="54" y="1206"/>
                </a:lnTo>
                <a:lnTo>
                  <a:pt x="52" y="1216"/>
                </a:lnTo>
                <a:lnTo>
                  <a:pt x="52" y="1219"/>
                </a:lnTo>
                <a:lnTo>
                  <a:pt x="52" y="1223"/>
                </a:lnTo>
                <a:lnTo>
                  <a:pt x="53" y="1227"/>
                </a:lnTo>
                <a:lnTo>
                  <a:pt x="56" y="1229"/>
                </a:lnTo>
                <a:lnTo>
                  <a:pt x="56" y="1229"/>
                </a:lnTo>
                <a:lnTo>
                  <a:pt x="61" y="1231"/>
                </a:lnTo>
                <a:lnTo>
                  <a:pt x="68" y="1233"/>
                </a:lnTo>
                <a:lnTo>
                  <a:pt x="76" y="1234"/>
                </a:lnTo>
                <a:lnTo>
                  <a:pt x="83" y="1233"/>
                </a:lnTo>
                <a:lnTo>
                  <a:pt x="90" y="1233"/>
                </a:lnTo>
                <a:lnTo>
                  <a:pt x="96" y="1230"/>
                </a:lnTo>
                <a:lnTo>
                  <a:pt x="101" y="1229"/>
                </a:lnTo>
                <a:lnTo>
                  <a:pt x="102" y="1227"/>
                </a:lnTo>
                <a:lnTo>
                  <a:pt x="102" y="1227"/>
                </a:lnTo>
                <a:lnTo>
                  <a:pt x="105" y="1218"/>
                </a:lnTo>
                <a:lnTo>
                  <a:pt x="105" y="1207"/>
                </a:lnTo>
                <a:lnTo>
                  <a:pt x="105" y="1196"/>
                </a:lnTo>
                <a:lnTo>
                  <a:pt x="102" y="1187"/>
                </a:lnTo>
                <a:lnTo>
                  <a:pt x="102" y="1187"/>
                </a:lnTo>
                <a:lnTo>
                  <a:pt x="95" y="1168"/>
                </a:lnTo>
                <a:lnTo>
                  <a:pt x="89" y="1153"/>
                </a:lnTo>
                <a:lnTo>
                  <a:pt x="89" y="1153"/>
                </a:lnTo>
                <a:lnTo>
                  <a:pt x="89" y="1142"/>
                </a:lnTo>
                <a:lnTo>
                  <a:pt x="91" y="1122"/>
                </a:lnTo>
                <a:lnTo>
                  <a:pt x="94" y="1100"/>
                </a:lnTo>
                <a:lnTo>
                  <a:pt x="96" y="1087"/>
                </a:lnTo>
                <a:lnTo>
                  <a:pt x="96" y="1087"/>
                </a:lnTo>
                <a:lnTo>
                  <a:pt x="103" y="1059"/>
                </a:lnTo>
                <a:lnTo>
                  <a:pt x="109" y="1038"/>
                </a:lnTo>
                <a:lnTo>
                  <a:pt x="115" y="965"/>
                </a:lnTo>
                <a:lnTo>
                  <a:pt x="115" y="965"/>
                </a:lnTo>
                <a:lnTo>
                  <a:pt x="120" y="1006"/>
                </a:lnTo>
                <a:lnTo>
                  <a:pt x="125" y="1036"/>
                </a:lnTo>
                <a:lnTo>
                  <a:pt x="126" y="1046"/>
                </a:lnTo>
                <a:lnTo>
                  <a:pt x="129" y="1051"/>
                </a:lnTo>
                <a:lnTo>
                  <a:pt x="129" y="1051"/>
                </a:lnTo>
                <a:lnTo>
                  <a:pt x="139" y="1056"/>
                </a:lnTo>
                <a:lnTo>
                  <a:pt x="146" y="1058"/>
                </a:lnTo>
                <a:lnTo>
                  <a:pt x="146" y="1058"/>
                </a:lnTo>
                <a:lnTo>
                  <a:pt x="150" y="1094"/>
                </a:lnTo>
                <a:lnTo>
                  <a:pt x="154" y="1122"/>
                </a:lnTo>
                <a:lnTo>
                  <a:pt x="155" y="1140"/>
                </a:lnTo>
                <a:lnTo>
                  <a:pt x="155" y="1140"/>
                </a:lnTo>
                <a:lnTo>
                  <a:pt x="153" y="1158"/>
                </a:lnTo>
                <a:lnTo>
                  <a:pt x="152" y="1166"/>
                </a:lnTo>
                <a:lnTo>
                  <a:pt x="152" y="1166"/>
                </a:lnTo>
                <a:lnTo>
                  <a:pt x="149" y="1171"/>
                </a:lnTo>
                <a:lnTo>
                  <a:pt x="144" y="1184"/>
                </a:lnTo>
                <a:lnTo>
                  <a:pt x="142" y="1190"/>
                </a:lnTo>
                <a:lnTo>
                  <a:pt x="141" y="1198"/>
                </a:lnTo>
                <a:lnTo>
                  <a:pt x="141" y="1205"/>
                </a:lnTo>
                <a:lnTo>
                  <a:pt x="142" y="1210"/>
                </a:lnTo>
                <a:lnTo>
                  <a:pt x="142" y="1210"/>
                </a:lnTo>
                <a:lnTo>
                  <a:pt x="147" y="1213"/>
                </a:lnTo>
                <a:lnTo>
                  <a:pt x="152" y="1214"/>
                </a:lnTo>
                <a:lnTo>
                  <a:pt x="159" y="1216"/>
                </a:lnTo>
                <a:lnTo>
                  <a:pt x="166" y="1216"/>
                </a:lnTo>
                <a:lnTo>
                  <a:pt x="179" y="1213"/>
                </a:lnTo>
                <a:lnTo>
                  <a:pt x="185" y="1211"/>
                </a:lnTo>
                <a:lnTo>
                  <a:pt x="189" y="1210"/>
                </a:lnTo>
                <a:lnTo>
                  <a:pt x="189" y="1210"/>
                </a:lnTo>
                <a:lnTo>
                  <a:pt x="190" y="1207"/>
                </a:lnTo>
                <a:lnTo>
                  <a:pt x="190" y="1205"/>
                </a:lnTo>
                <a:lnTo>
                  <a:pt x="191" y="1196"/>
                </a:lnTo>
                <a:lnTo>
                  <a:pt x="189" y="1172"/>
                </a:lnTo>
                <a:lnTo>
                  <a:pt x="185" y="1134"/>
                </a:lnTo>
                <a:lnTo>
                  <a:pt x="185" y="1134"/>
                </a:lnTo>
                <a:lnTo>
                  <a:pt x="188" y="1117"/>
                </a:lnTo>
                <a:lnTo>
                  <a:pt x="194" y="1087"/>
                </a:lnTo>
                <a:lnTo>
                  <a:pt x="200" y="1058"/>
                </a:lnTo>
                <a:lnTo>
                  <a:pt x="203" y="1048"/>
                </a:lnTo>
                <a:lnTo>
                  <a:pt x="204" y="1045"/>
                </a:lnTo>
                <a:lnTo>
                  <a:pt x="204" y="1045"/>
                </a:lnTo>
                <a:lnTo>
                  <a:pt x="208" y="1042"/>
                </a:lnTo>
                <a:lnTo>
                  <a:pt x="212" y="1039"/>
                </a:lnTo>
                <a:lnTo>
                  <a:pt x="215" y="1034"/>
                </a:lnTo>
                <a:lnTo>
                  <a:pt x="212" y="945"/>
                </a:lnTo>
                <a:lnTo>
                  <a:pt x="212" y="945"/>
                </a:lnTo>
                <a:lnTo>
                  <a:pt x="227" y="945"/>
                </a:lnTo>
                <a:lnTo>
                  <a:pt x="239" y="944"/>
                </a:lnTo>
                <a:lnTo>
                  <a:pt x="243" y="942"/>
                </a:lnTo>
                <a:lnTo>
                  <a:pt x="244" y="942"/>
                </a:lnTo>
                <a:lnTo>
                  <a:pt x="244" y="942"/>
                </a:lnTo>
                <a:lnTo>
                  <a:pt x="242" y="915"/>
                </a:lnTo>
                <a:lnTo>
                  <a:pt x="233" y="858"/>
                </a:lnTo>
                <a:lnTo>
                  <a:pt x="221" y="776"/>
                </a:lnTo>
                <a:lnTo>
                  <a:pt x="221" y="776"/>
                </a:lnTo>
                <a:lnTo>
                  <a:pt x="242" y="770"/>
                </a:lnTo>
                <a:lnTo>
                  <a:pt x="242" y="770"/>
                </a:lnTo>
                <a:lnTo>
                  <a:pt x="253" y="764"/>
                </a:lnTo>
                <a:lnTo>
                  <a:pt x="260" y="761"/>
                </a:lnTo>
                <a:lnTo>
                  <a:pt x="265" y="757"/>
                </a:lnTo>
                <a:lnTo>
                  <a:pt x="265" y="757"/>
                </a:lnTo>
                <a:lnTo>
                  <a:pt x="276" y="743"/>
                </a:lnTo>
                <a:lnTo>
                  <a:pt x="284" y="731"/>
                </a:lnTo>
                <a:lnTo>
                  <a:pt x="284" y="731"/>
                </a:lnTo>
                <a:lnTo>
                  <a:pt x="288" y="886"/>
                </a:lnTo>
                <a:lnTo>
                  <a:pt x="288" y="886"/>
                </a:lnTo>
                <a:lnTo>
                  <a:pt x="292" y="916"/>
                </a:lnTo>
                <a:lnTo>
                  <a:pt x="304" y="973"/>
                </a:lnTo>
                <a:lnTo>
                  <a:pt x="320" y="1054"/>
                </a:lnTo>
                <a:lnTo>
                  <a:pt x="320" y="1054"/>
                </a:lnTo>
                <a:lnTo>
                  <a:pt x="319" y="1062"/>
                </a:lnTo>
                <a:lnTo>
                  <a:pt x="319" y="1068"/>
                </a:lnTo>
                <a:lnTo>
                  <a:pt x="320" y="1074"/>
                </a:lnTo>
                <a:lnTo>
                  <a:pt x="320" y="1074"/>
                </a:lnTo>
                <a:lnTo>
                  <a:pt x="324" y="1078"/>
                </a:lnTo>
                <a:lnTo>
                  <a:pt x="328" y="1083"/>
                </a:lnTo>
                <a:lnTo>
                  <a:pt x="333" y="1087"/>
                </a:lnTo>
                <a:lnTo>
                  <a:pt x="350" y="1127"/>
                </a:lnTo>
                <a:lnTo>
                  <a:pt x="318" y="1183"/>
                </a:lnTo>
                <a:lnTo>
                  <a:pt x="318" y="1183"/>
                </a:lnTo>
                <a:lnTo>
                  <a:pt x="308" y="1198"/>
                </a:lnTo>
                <a:lnTo>
                  <a:pt x="302" y="1210"/>
                </a:lnTo>
                <a:lnTo>
                  <a:pt x="301" y="1216"/>
                </a:lnTo>
                <a:lnTo>
                  <a:pt x="301" y="1219"/>
                </a:lnTo>
                <a:lnTo>
                  <a:pt x="301" y="1219"/>
                </a:lnTo>
                <a:lnTo>
                  <a:pt x="303" y="1225"/>
                </a:lnTo>
                <a:lnTo>
                  <a:pt x="307" y="1231"/>
                </a:lnTo>
                <a:lnTo>
                  <a:pt x="312" y="1236"/>
                </a:lnTo>
                <a:lnTo>
                  <a:pt x="318" y="1239"/>
                </a:lnTo>
                <a:lnTo>
                  <a:pt x="318" y="1239"/>
                </a:lnTo>
                <a:lnTo>
                  <a:pt x="321" y="1240"/>
                </a:lnTo>
                <a:lnTo>
                  <a:pt x="327" y="1239"/>
                </a:lnTo>
                <a:lnTo>
                  <a:pt x="345" y="1235"/>
                </a:lnTo>
                <a:lnTo>
                  <a:pt x="361" y="1230"/>
                </a:lnTo>
                <a:lnTo>
                  <a:pt x="367" y="1228"/>
                </a:lnTo>
                <a:lnTo>
                  <a:pt x="371" y="1227"/>
                </a:lnTo>
                <a:lnTo>
                  <a:pt x="371" y="1227"/>
                </a:lnTo>
                <a:lnTo>
                  <a:pt x="372" y="1221"/>
                </a:lnTo>
                <a:lnTo>
                  <a:pt x="374" y="1213"/>
                </a:lnTo>
                <a:lnTo>
                  <a:pt x="377" y="1206"/>
                </a:lnTo>
                <a:lnTo>
                  <a:pt x="378" y="1202"/>
                </a:lnTo>
                <a:lnTo>
                  <a:pt x="380" y="1200"/>
                </a:lnTo>
                <a:lnTo>
                  <a:pt x="380" y="1200"/>
                </a:lnTo>
                <a:lnTo>
                  <a:pt x="385" y="1195"/>
                </a:lnTo>
                <a:lnTo>
                  <a:pt x="391" y="1190"/>
                </a:lnTo>
                <a:lnTo>
                  <a:pt x="396" y="1186"/>
                </a:lnTo>
                <a:lnTo>
                  <a:pt x="398" y="1181"/>
                </a:lnTo>
                <a:lnTo>
                  <a:pt x="399" y="1176"/>
                </a:lnTo>
                <a:lnTo>
                  <a:pt x="399" y="1176"/>
                </a:lnTo>
                <a:lnTo>
                  <a:pt x="402" y="1166"/>
                </a:lnTo>
                <a:lnTo>
                  <a:pt x="403" y="1157"/>
                </a:lnTo>
                <a:lnTo>
                  <a:pt x="403" y="1143"/>
                </a:lnTo>
                <a:lnTo>
                  <a:pt x="403" y="1143"/>
                </a:lnTo>
                <a:lnTo>
                  <a:pt x="401" y="1137"/>
                </a:lnTo>
                <a:lnTo>
                  <a:pt x="396" y="1129"/>
                </a:lnTo>
                <a:lnTo>
                  <a:pt x="390" y="1117"/>
                </a:lnTo>
                <a:lnTo>
                  <a:pt x="380" y="1077"/>
                </a:lnTo>
                <a:lnTo>
                  <a:pt x="380" y="1077"/>
                </a:lnTo>
                <a:lnTo>
                  <a:pt x="387" y="1065"/>
                </a:lnTo>
                <a:lnTo>
                  <a:pt x="391" y="1057"/>
                </a:lnTo>
                <a:lnTo>
                  <a:pt x="393" y="1053"/>
                </a:lnTo>
                <a:lnTo>
                  <a:pt x="393" y="1051"/>
                </a:lnTo>
                <a:lnTo>
                  <a:pt x="393" y="1051"/>
                </a:lnTo>
                <a:lnTo>
                  <a:pt x="390" y="1035"/>
                </a:lnTo>
                <a:lnTo>
                  <a:pt x="389" y="1026"/>
                </a:lnTo>
                <a:lnTo>
                  <a:pt x="386" y="1018"/>
                </a:lnTo>
                <a:lnTo>
                  <a:pt x="386" y="1018"/>
                </a:lnTo>
                <a:lnTo>
                  <a:pt x="383" y="989"/>
                </a:lnTo>
                <a:lnTo>
                  <a:pt x="377" y="930"/>
                </a:lnTo>
                <a:lnTo>
                  <a:pt x="371" y="871"/>
                </a:lnTo>
                <a:lnTo>
                  <a:pt x="367" y="843"/>
                </a:lnTo>
                <a:lnTo>
                  <a:pt x="367" y="843"/>
                </a:lnTo>
                <a:lnTo>
                  <a:pt x="367" y="834"/>
                </a:lnTo>
                <a:lnTo>
                  <a:pt x="372" y="816"/>
                </a:lnTo>
                <a:lnTo>
                  <a:pt x="384" y="763"/>
                </a:lnTo>
                <a:lnTo>
                  <a:pt x="397" y="713"/>
                </a:lnTo>
                <a:lnTo>
                  <a:pt x="401" y="698"/>
                </a:lnTo>
                <a:lnTo>
                  <a:pt x="402" y="695"/>
                </a:lnTo>
                <a:lnTo>
                  <a:pt x="403" y="693"/>
                </a:lnTo>
                <a:lnTo>
                  <a:pt x="403" y="695"/>
                </a:lnTo>
                <a:lnTo>
                  <a:pt x="403" y="695"/>
                </a:lnTo>
                <a:lnTo>
                  <a:pt x="408" y="769"/>
                </a:lnTo>
                <a:lnTo>
                  <a:pt x="413" y="817"/>
                </a:lnTo>
                <a:lnTo>
                  <a:pt x="414" y="837"/>
                </a:lnTo>
                <a:lnTo>
                  <a:pt x="416" y="846"/>
                </a:lnTo>
                <a:lnTo>
                  <a:pt x="416" y="846"/>
                </a:lnTo>
                <a:lnTo>
                  <a:pt x="419" y="861"/>
                </a:lnTo>
                <a:lnTo>
                  <a:pt x="421" y="888"/>
                </a:lnTo>
                <a:lnTo>
                  <a:pt x="426" y="965"/>
                </a:lnTo>
                <a:lnTo>
                  <a:pt x="433" y="1074"/>
                </a:lnTo>
                <a:lnTo>
                  <a:pt x="433" y="1074"/>
                </a:lnTo>
                <a:lnTo>
                  <a:pt x="431" y="1082"/>
                </a:lnTo>
                <a:lnTo>
                  <a:pt x="430" y="1089"/>
                </a:lnTo>
                <a:lnTo>
                  <a:pt x="430" y="1094"/>
                </a:lnTo>
                <a:lnTo>
                  <a:pt x="430" y="1094"/>
                </a:lnTo>
                <a:lnTo>
                  <a:pt x="433" y="1107"/>
                </a:lnTo>
                <a:lnTo>
                  <a:pt x="436" y="1117"/>
                </a:lnTo>
                <a:lnTo>
                  <a:pt x="433" y="1174"/>
                </a:lnTo>
                <a:lnTo>
                  <a:pt x="433" y="1174"/>
                </a:lnTo>
                <a:lnTo>
                  <a:pt x="430" y="1181"/>
                </a:lnTo>
                <a:lnTo>
                  <a:pt x="424" y="1196"/>
                </a:lnTo>
                <a:lnTo>
                  <a:pt x="421" y="1206"/>
                </a:lnTo>
                <a:lnTo>
                  <a:pt x="419" y="1216"/>
                </a:lnTo>
                <a:lnTo>
                  <a:pt x="419" y="1223"/>
                </a:lnTo>
                <a:lnTo>
                  <a:pt x="420" y="1229"/>
                </a:lnTo>
                <a:lnTo>
                  <a:pt x="420" y="1229"/>
                </a:lnTo>
                <a:lnTo>
                  <a:pt x="421" y="1231"/>
                </a:lnTo>
                <a:lnTo>
                  <a:pt x="425" y="1233"/>
                </a:lnTo>
                <a:lnTo>
                  <a:pt x="433" y="1234"/>
                </a:lnTo>
                <a:lnTo>
                  <a:pt x="445" y="1234"/>
                </a:lnTo>
                <a:lnTo>
                  <a:pt x="458" y="1233"/>
                </a:lnTo>
                <a:lnTo>
                  <a:pt x="483" y="1228"/>
                </a:lnTo>
                <a:lnTo>
                  <a:pt x="491" y="1224"/>
                </a:lnTo>
                <a:lnTo>
                  <a:pt x="496" y="1223"/>
                </a:lnTo>
                <a:lnTo>
                  <a:pt x="496" y="1223"/>
                </a:lnTo>
                <a:lnTo>
                  <a:pt x="497" y="1219"/>
                </a:lnTo>
                <a:lnTo>
                  <a:pt x="497" y="1212"/>
                </a:lnTo>
                <a:lnTo>
                  <a:pt x="496" y="1194"/>
                </a:lnTo>
                <a:lnTo>
                  <a:pt x="492" y="1163"/>
                </a:lnTo>
                <a:lnTo>
                  <a:pt x="492" y="1163"/>
                </a:lnTo>
                <a:lnTo>
                  <a:pt x="492" y="1147"/>
                </a:lnTo>
                <a:lnTo>
                  <a:pt x="492" y="1134"/>
                </a:lnTo>
                <a:lnTo>
                  <a:pt x="492" y="1104"/>
                </a:lnTo>
                <a:lnTo>
                  <a:pt x="502" y="1094"/>
                </a:lnTo>
                <a:lnTo>
                  <a:pt x="502" y="1094"/>
                </a:lnTo>
                <a:lnTo>
                  <a:pt x="502" y="1086"/>
                </a:lnTo>
                <a:lnTo>
                  <a:pt x="502" y="1060"/>
                </a:lnTo>
                <a:lnTo>
                  <a:pt x="502" y="1060"/>
                </a:lnTo>
                <a:lnTo>
                  <a:pt x="502" y="1022"/>
                </a:lnTo>
                <a:lnTo>
                  <a:pt x="501" y="956"/>
                </a:lnTo>
                <a:lnTo>
                  <a:pt x="499" y="892"/>
                </a:lnTo>
                <a:lnTo>
                  <a:pt x="498" y="856"/>
                </a:lnTo>
                <a:lnTo>
                  <a:pt x="498" y="856"/>
                </a:lnTo>
                <a:lnTo>
                  <a:pt x="511" y="708"/>
                </a:lnTo>
                <a:lnTo>
                  <a:pt x="515" y="695"/>
                </a:lnTo>
                <a:lnTo>
                  <a:pt x="536" y="695"/>
                </a:lnTo>
                <a:lnTo>
                  <a:pt x="545" y="695"/>
                </a:lnTo>
                <a:lnTo>
                  <a:pt x="545" y="695"/>
                </a:lnTo>
                <a:lnTo>
                  <a:pt x="560" y="726"/>
                </a:lnTo>
                <a:lnTo>
                  <a:pt x="572" y="750"/>
                </a:lnTo>
                <a:lnTo>
                  <a:pt x="581" y="767"/>
                </a:lnTo>
                <a:lnTo>
                  <a:pt x="581" y="767"/>
                </a:lnTo>
                <a:lnTo>
                  <a:pt x="585" y="772"/>
                </a:lnTo>
                <a:lnTo>
                  <a:pt x="590" y="774"/>
                </a:lnTo>
                <a:lnTo>
                  <a:pt x="593" y="776"/>
                </a:lnTo>
                <a:lnTo>
                  <a:pt x="598" y="776"/>
                </a:lnTo>
                <a:lnTo>
                  <a:pt x="609" y="775"/>
                </a:lnTo>
                <a:lnTo>
                  <a:pt x="621" y="774"/>
                </a:lnTo>
                <a:lnTo>
                  <a:pt x="621" y="774"/>
                </a:lnTo>
                <a:lnTo>
                  <a:pt x="631" y="772"/>
                </a:lnTo>
                <a:lnTo>
                  <a:pt x="638" y="768"/>
                </a:lnTo>
                <a:lnTo>
                  <a:pt x="644" y="763"/>
                </a:lnTo>
                <a:lnTo>
                  <a:pt x="644" y="916"/>
                </a:lnTo>
                <a:lnTo>
                  <a:pt x="644" y="916"/>
                </a:lnTo>
                <a:lnTo>
                  <a:pt x="638" y="935"/>
                </a:lnTo>
                <a:lnTo>
                  <a:pt x="626" y="975"/>
                </a:lnTo>
                <a:lnTo>
                  <a:pt x="621" y="998"/>
                </a:lnTo>
                <a:lnTo>
                  <a:pt x="616" y="1020"/>
                </a:lnTo>
                <a:lnTo>
                  <a:pt x="616" y="1028"/>
                </a:lnTo>
                <a:lnTo>
                  <a:pt x="615" y="1036"/>
                </a:lnTo>
                <a:lnTo>
                  <a:pt x="616" y="1042"/>
                </a:lnTo>
                <a:lnTo>
                  <a:pt x="617" y="1047"/>
                </a:lnTo>
                <a:lnTo>
                  <a:pt x="617" y="1047"/>
                </a:lnTo>
                <a:lnTo>
                  <a:pt x="622" y="1054"/>
                </a:lnTo>
                <a:lnTo>
                  <a:pt x="627" y="1058"/>
                </a:lnTo>
                <a:lnTo>
                  <a:pt x="632" y="1062"/>
                </a:lnTo>
                <a:lnTo>
                  <a:pt x="637" y="1063"/>
                </a:lnTo>
                <a:lnTo>
                  <a:pt x="644" y="1064"/>
                </a:lnTo>
                <a:lnTo>
                  <a:pt x="647" y="1064"/>
                </a:lnTo>
                <a:lnTo>
                  <a:pt x="661" y="1064"/>
                </a:lnTo>
                <a:lnTo>
                  <a:pt x="674" y="1153"/>
                </a:lnTo>
                <a:lnTo>
                  <a:pt x="674" y="1153"/>
                </a:lnTo>
                <a:lnTo>
                  <a:pt x="670" y="1187"/>
                </a:lnTo>
                <a:lnTo>
                  <a:pt x="670" y="1187"/>
                </a:lnTo>
                <a:lnTo>
                  <a:pt x="667" y="1223"/>
                </a:lnTo>
                <a:lnTo>
                  <a:pt x="667" y="1223"/>
                </a:lnTo>
                <a:lnTo>
                  <a:pt x="664" y="1225"/>
                </a:lnTo>
                <a:lnTo>
                  <a:pt x="658" y="1231"/>
                </a:lnTo>
                <a:lnTo>
                  <a:pt x="656" y="1235"/>
                </a:lnTo>
                <a:lnTo>
                  <a:pt x="655" y="1239"/>
                </a:lnTo>
                <a:lnTo>
                  <a:pt x="655" y="1242"/>
                </a:lnTo>
                <a:lnTo>
                  <a:pt x="657" y="1246"/>
                </a:lnTo>
                <a:lnTo>
                  <a:pt x="657" y="1246"/>
                </a:lnTo>
                <a:lnTo>
                  <a:pt x="663" y="1248"/>
                </a:lnTo>
                <a:lnTo>
                  <a:pt x="672" y="1249"/>
                </a:lnTo>
                <a:lnTo>
                  <a:pt x="681" y="1251"/>
                </a:lnTo>
                <a:lnTo>
                  <a:pt x="692" y="1251"/>
                </a:lnTo>
                <a:lnTo>
                  <a:pt x="703" y="1249"/>
                </a:lnTo>
                <a:lnTo>
                  <a:pt x="711" y="1248"/>
                </a:lnTo>
                <a:lnTo>
                  <a:pt x="717" y="1246"/>
                </a:lnTo>
                <a:lnTo>
                  <a:pt x="720" y="1245"/>
                </a:lnTo>
                <a:lnTo>
                  <a:pt x="720" y="1242"/>
                </a:lnTo>
                <a:lnTo>
                  <a:pt x="720" y="1242"/>
                </a:lnTo>
                <a:lnTo>
                  <a:pt x="720" y="1234"/>
                </a:lnTo>
                <a:lnTo>
                  <a:pt x="718" y="1223"/>
                </a:lnTo>
                <a:lnTo>
                  <a:pt x="717" y="1210"/>
                </a:lnTo>
                <a:lnTo>
                  <a:pt x="717" y="1210"/>
                </a:lnTo>
                <a:lnTo>
                  <a:pt x="718" y="1190"/>
                </a:lnTo>
                <a:lnTo>
                  <a:pt x="720" y="1178"/>
                </a:lnTo>
                <a:lnTo>
                  <a:pt x="720" y="1170"/>
                </a:lnTo>
                <a:lnTo>
                  <a:pt x="720" y="1170"/>
                </a:lnTo>
                <a:lnTo>
                  <a:pt x="716" y="1154"/>
                </a:lnTo>
                <a:lnTo>
                  <a:pt x="714" y="1143"/>
                </a:lnTo>
                <a:lnTo>
                  <a:pt x="706" y="1087"/>
                </a:lnTo>
                <a:lnTo>
                  <a:pt x="706" y="1058"/>
                </a:lnTo>
                <a:lnTo>
                  <a:pt x="740" y="1071"/>
                </a:lnTo>
                <a:lnTo>
                  <a:pt x="753" y="1140"/>
                </a:lnTo>
                <a:lnTo>
                  <a:pt x="753" y="1140"/>
                </a:lnTo>
                <a:lnTo>
                  <a:pt x="753" y="1147"/>
                </a:lnTo>
                <a:lnTo>
                  <a:pt x="752" y="1153"/>
                </a:lnTo>
                <a:lnTo>
                  <a:pt x="750" y="1160"/>
                </a:lnTo>
                <a:lnTo>
                  <a:pt x="750" y="1160"/>
                </a:lnTo>
                <a:lnTo>
                  <a:pt x="747" y="1164"/>
                </a:lnTo>
                <a:lnTo>
                  <a:pt x="746" y="1169"/>
                </a:lnTo>
                <a:lnTo>
                  <a:pt x="744" y="1180"/>
                </a:lnTo>
                <a:lnTo>
                  <a:pt x="743" y="1190"/>
                </a:lnTo>
                <a:lnTo>
                  <a:pt x="743" y="1196"/>
                </a:lnTo>
                <a:lnTo>
                  <a:pt x="743" y="1196"/>
                </a:lnTo>
                <a:lnTo>
                  <a:pt x="743" y="1200"/>
                </a:lnTo>
                <a:lnTo>
                  <a:pt x="741" y="1206"/>
                </a:lnTo>
                <a:lnTo>
                  <a:pt x="741" y="1210"/>
                </a:lnTo>
                <a:lnTo>
                  <a:pt x="741" y="1213"/>
                </a:lnTo>
                <a:lnTo>
                  <a:pt x="744" y="1217"/>
                </a:lnTo>
                <a:lnTo>
                  <a:pt x="746" y="1219"/>
                </a:lnTo>
                <a:lnTo>
                  <a:pt x="746" y="1219"/>
                </a:lnTo>
                <a:lnTo>
                  <a:pt x="751" y="1222"/>
                </a:lnTo>
                <a:lnTo>
                  <a:pt x="757" y="1222"/>
                </a:lnTo>
                <a:lnTo>
                  <a:pt x="764" y="1222"/>
                </a:lnTo>
                <a:lnTo>
                  <a:pt x="770" y="1222"/>
                </a:lnTo>
                <a:lnTo>
                  <a:pt x="783" y="1218"/>
                </a:lnTo>
                <a:lnTo>
                  <a:pt x="789" y="1216"/>
                </a:lnTo>
                <a:lnTo>
                  <a:pt x="793" y="1213"/>
                </a:lnTo>
                <a:lnTo>
                  <a:pt x="793" y="1213"/>
                </a:lnTo>
                <a:lnTo>
                  <a:pt x="796" y="1208"/>
                </a:lnTo>
                <a:lnTo>
                  <a:pt x="798" y="1201"/>
                </a:lnTo>
                <a:lnTo>
                  <a:pt x="803" y="1183"/>
                </a:lnTo>
                <a:lnTo>
                  <a:pt x="804" y="1165"/>
                </a:lnTo>
                <a:lnTo>
                  <a:pt x="804" y="1159"/>
                </a:lnTo>
                <a:lnTo>
                  <a:pt x="803" y="1157"/>
                </a:lnTo>
                <a:lnTo>
                  <a:pt x="803" y="1157"/>
                </a:lnTo>
                <a:lnTo>
                  <a:pt x="798" y="1153"/>
                </a:lnTo>
                <a:lnTo>
                  <a:pt x="794" y="1147"/>
                </a:lnTo>
                <a:lnTo>
                  <a:pt x="789" y="1140"/>
                </a:lnTo>
                <a:lnTo>
                  <a:pt x="789" y="1060"/>
                </a:lnTo>
                <a:lnTo>
                  <a:pt x="789" y="1060"/>
                </a:lnTo>
                <a:lnTo>
                  <a:pt x="799" y="1057"/>
                </a:lnTo>
                <a:lnTo>
                  <a:pt x="820" y="1047"/>
                </a:lnTo>
                <a:lnTo>
                  <a:pt x="820" y="1047"/>
                </a:lnTo>
                <a:lnTo>
                  <a:pt x="835" y="1040"/>
                </a:lnTo>
                <a:lnTo>
                  <a:pt x="842" y="1038"/>
                </a:lnTo>
                <a:lnTo>
                  <a:pt x="842" y="1038"/>
                </a:lnTo>
                <a:lnTo>
                  <a:pt x="844" y="1034"/>
                </a:lnTo>
                <a:lnTo>
                  <a:pt x="844" y="1029"/>
                </a:lnTo>
                <a:lnTo>
                  <a:pt x="842" y="1024"/>
                </a:lnTo>
                <a:lnTo>
                  <a:pt x="842" y="1024"/>
                </a:lnTo>
                <a:lnTo>
                  <a:pt x="833" y="1001"/>
                </a:lnTo>
                <a:lnTo>
                  <a:pt x="816" y="957"/>
                </a:lnTo>
                <a:lnTo>
                  <a:pt x="800" y="912"/>
                </a:lnTo>
                <a:lnTo>
                  <a:pt x="794" y="897"/>
                </a:lnTo>
                <a:lnTo>
                  <a:pt x="793" y="890"/>
                </a:lnTo>
                <a:lnTo>
                  <a:pt x="793" y="890"/>
                </a:lnTo>
                <a:lnTo>
                  <a:pt x="794" y="879"/>
                </a:lnTo>
                <a:lnTo>
                  <a:pt x="798" y="861"/>
                </a:lnTo>
                <a:lnTo>
                  <a:pt x="803" y="837"/>
                </a:lnTo>
                <a:lnTo>
                  <a:pt x="809" y="776"/>
                </a:lnTo>
                <a:lnTo>
                  <a:pt x="809" y="776"/>
                </a:lnTo>
                <a:lnTo>
                  <a:pt x="812" y="767"/>
                </a:lnTo>
                <a:lnTo>
                  <a:pt x="815" y="758"/>
                </a:lnTo>
                <a:lnTo>
                  <a:pt x="816" y="754"/>
                </a:lnTo>
                <a:lnTo>
                  <a:pt x="816" y="754"/>
                </a:lnTo>
                <a:lnTo>
                  <a:pt x="816" y="752"/>
                </a:lnTo>
                <a:lnTo>
                  <a:pt x="817" y="750"/>
                </a:lnTo>
                <a:lnTo>
                  <a:pt x="820" y="744"/>
                </a:lnTo>
                <a:lnTo>
                  <a:pt x="821" y="740"/>
                </a:lnTo>
                <a:lnTo>
                  <a:pt x="822" y="734"/>
                </a:lnTo>
                <a:lnTo>
                  <a:pt x="821" y="728"/>
                </a:lnTo>
                <a:lnTo>
                  <a:pt x="820" y="721"/>
                </a:lnTo>
                <a:lnTo>
                  <a:pt x="820" y="721"/>
                </a:lnTo>
                <a:lnTo>
                  <a:pt x="816" y="713"/>
                </a:lnTo>
                <a:lnTo>
                  <a:pt x="812" y="707"/>
                </a:lnTo>
                <a:lnTo>
                  <a:pt x="809" y="702"/>
                </a:lnTo>
                <a:lnTo>
                  <a:pt x="805" y="698"/>
                </a:lnTo>
                <a:lnTo>
                  <a:pt x="798" y="692"/>
                </a:lnTo>
                <a:lnTo>
                  <a:pt x="793" y="691"/>
                </a:lnTo>
                <a:lnTo>
                  <a:pt x="793" y="691"/>
                </a:lnTo>
                <a:lnTo>
                  <a:pt x="767" y="687"/>
                </a:lnTo>
                <a:lnTo>
                  <a:pt x="746" y="685"/>
                </a:lnTo>
                <a:lnTo>
                  <a:pt x="746" y="685"/>
                </a:lnTo>
                <a:lnTo>
                  <a:pt x="753" y="669"/>
                </a:lnTo>
                <a:lnTo>
                  <a:pt x="757" y="655"/>
                </a:lnTo>
                <a:lnTo>
                  <a:pt x="759" y="648"/>
                </a:lnTo>
                <a:lnTo>
                  <a:pt x="759" y="642"/>
                </a:lnTo>
                <a:lnTo>
                  <a:pt x="759" y="642"/>
                </a:lnTo>
                <a:lnTo>
                  <a:pt x="758" y="628"/>
                </a:lnTo>
                <a:lnTo>
                  <a:pt x="755" y="614"/>
                </a:lnTo>
                <a:lnTo>
                  <a:pt x="750" y="599"/>
                </a:lnTo>
                <a:lnTo>
                  <a:pt x="743" y="585"/>
                </a:lnTo>
                <a:lnTo>
                  <a:pt x="743" y="585"/>
                </a:lnTo>
                <a:lnTo>
                  <a:pt x="740" y="579"/>
                </a:lnTo>
                <a:lnTo>
                  <a:pt x="739" y="574"/>
                </a:lnTo>
                <a:lnTo>
                  <a:pt x="738" y="567"/>
                </a:lnTo>
                <a:lnTo>
                  <a:pt x="737" y="563"/>
                </a:lnTo>
                <a:lnTo>
                  <a:pt x="735" y="560"/>
                </a:lnTo>
                <a:lnTo>
                  <a:pt x="732" y="556"/>
                </a:lnTo>
                <a:lnTo>
                  <a:pt x="727" y="553"/>
                </a:lnTo>
                <a:lnTo>
                  <a:pt x="727" y="553"/>
                </a:lnTo>
                <a:lnTo>
                  <a:pt x="714" y="545"/>
                </a:lnTo>
                <a:lnTo>
                  <a:pt x="703" y="540"/>
                </a:lnTo>
                <a:lnTo>
                  <a:pt x="693" y="539"/>
                </a:lnTo>
                <a:lnTo>
                  <a:pt x="687" y="539"/>
                </a:lnTo>
                <a:lnTo>
                  <a:pt x="670" y="545"/>
                </a:lnTo>
                <a:lnTo>
                  <a:pt x="670" y="545"/>
                </a:lnTo>
                <a:lnTo>
                  <a:pt x="664" y="546"/>
                </a:lnTo>
                <a:lnTo>
                  <a:pt x="652" y="549"/>
                </a:lnTo>
                <a:lnTo>
                  <a:pt x="645" y="550"/>
                </a:lnTo>
                <a:lnTo>
                  <a:pt x="639" y="553"/>
                </a:lnTo>
                <a:lnTo>
                  <a:pt x="634" y="556"/>
                </a:lnTo>
                <a:lnTo>
                  <a:pt x="631" y="559"/>
                </a:lnTo>
                <a:lnTo>
                  <a:pt x="631" y="559"/>
                </a:lnTo>
                <a:lnTo>
                  <a:pt x="629" y="563"/>
                </a:lnTo>
                <a:lnTo>
                  <a:pt x="628" y="571"/>
                </a:lnTo>
                <a:lnTo>
                  <a:pt x="627" y="587"/>
                </a:lnTo>
                <a:lnTo>
                  <a:pt x="627" y="603"/>
                </a:lnTo>
                <a:lnTo>
                  <a:pt x="627" y="611"/>
                </a:lnTo>
                <a:lnTo>
                  <a:pt x="627" y="611"/>
                </a:lnTo>
                <a:lnTo>
                  <a:pt x="634" y="632"/>
                </a:lnTo>
                <a:lnTo>
                  <a:pt x="638" y="645"/>
                </a:lnTo>
                <a:lnTo>
                  <a:pt x="640" y="674"/>
                </a:lnTo>
                <a:lnTo>
                  <a:pt x="627" y="695"/>
                </a:lnTo>
                <a:lnTo>
                  <a:pt x="621" y="721"/>
                </a:lnTo>
                <a:lnTo>
                  <a:pt x="594" y="725"/>
                </a:lnTo>
                <a:lnTo>
                  <a:pt x="581" y="695"/>
                </a:lnTo>
                <a:lnTo>
                  <a:pt x="581" y="695"/>
                </a:lnTo>
                <a:lnTo>
                  <a:pt x="588" y="681"/>
                </a:lnTo>
                <a:lnTo>
                  <a:pt x="593" y="672"/>
                </a:lnTo>
                <a:lnTo>
                  <a:pt x="594" y="667"/>
                </a:lnTo>
                <a:lnTo>
                  <a:pt x="594" y="664"/>
                </a:lnTo>
                <a:lnTo>
                  <a:pt x="594" y="664"/>
                </a:lnTo>
                <a:lnTo>
                  <a:pt x="593" y="663"/>
                </a:lnTo>
                <a:lnTo>
                  <a:pt x="592" y="663"/>
                </a:lnTo>
                <a:lnTo>
                  <a:pt x="588" y="663"/>
                </a:lnTo>
                <a:lnTo>
                  <a:pt x="585" y="664"/>
                </a:lnTo>
                <a:lnTo>
                  <a:pt x="578" y="655"/>
                </a:lnTo>
                <a:lnTo>
                  <a:pt x="572" y="661"/>
                </a:lnTo>
                <a:lnTo>
                  <a:pt x="572" y="661"/>
                </a:lnTo>
                <a:lnTo>
                  <a:pt x="572" y="643"/>
                </a:lnTo>
                <a:lnTo>
                  <a:pt x="572" y="628"/>
                </a:lnTo>
                <a:lnTo>
                  <a:pt x="572" y="619"/>
                </a:lnTo>
                <a:lnTo>
                  <a:pt x="572" y="619"/>
                </a:lnTo>
                <a:lnTo>
                  <a:pt x="572" y="596"/>
                </a:lnTo>
                <a:lnTo>
                  <a:pt x="573" y="553"/>
                </a:lnTo>
                <a:lnTo>
                  <a:pt x="575" y="480"/>
                </a:lnTo>
                <a:lnTo>
                  <a:pt x="575" y="480"/>
                </a:lnTo>
                <a:lnTo>
                  <a:pt x="572" y="424"/>
                </a:lnTo>
                <a:lnTo>
                  <a:pt x="568" y="377"/>
                </a:lnTo>
                <a:lnTo>
                  <a:pt x="578" y="371"/>
                </a:lnTo>
                <a:lnTo>
                  <a:pt x="578" y="371"/>
                </a:lnTo>
                <a:lnTo>
                  <a:pt x="566" y="335"/>
                </a:lnTo>
                <a:lnTo>
                  <a:pt x="556" y="306"/>
                </a:lnTo>
                <a:lnTo>
                  <a:pt x="554" y="294"/>
                </a:lnTo>
                <a:lnTo>
                  <a:pt x="551" y="285"/>
                </a:lnTo>
                <a:lnTo>
                  <a:pt x="551" y="285"/>
                </a:lnTo>
                <a:lnTo>
                  <a:pt x="549" y="265"/>
                </a:lnTo>
                <a:lnTo>
                  <a:pt x="542" y="237"/>
                </a:lnTo>
                <a:lnTo>
                  <a:pt x="534" y="211"/>
                </a:lnTo>
                <a:lnTo>
                  <a:pt x="528" y="196"/>
                </a:lnTo>
                <a:lnTo>
                  <a:pt x="528" y="196"/>
                </a:lnTo>
                <a:lnTo>
                  <a:pt x="526" y="193"/>
                </a:lnTo>
                <a:lnTo>
                  <a:pt x="522" y="190"/>
                </a:lnTo>
                <a:lnTo>
                  <a:pt x="513" y="187"/>
                </a:lnTo>
                <a:lnTo>
                  <a:pt x="505" y="185"/>
                </a:lnTo>
                <a:lnTo>
                  <a:pt x="502" y="185"/>
                </a:lnTo>
                <a:lnTo>
                  <a:pt x="462" y="172"/>
                </a:lnTo>
                <a:lnTo>
                  <a:pt x="436" y="166"/>
                </a:lnTo>
                <a:lnTo>
                  <a:pt x="430" y="143"/>
                </a:lnTo>
                <a:lnTo>
                  <a:pt x="430" y="143"/>
                </a:lnTo>
                <a:lnTo>
                  <a:pt x="433" y="132"/>
                </a:lnTo>
                <a:lnTo>
                  <a:pt x="439" y="110"/>
                </a:lnTo>
                <a:lnTo>
                  <a:pt x="439" y="110"/>
                </a:lnTo>
                <a:lnTo>
                  <a:pt x="445" y="83"/>
                </a:lnTo>
                <a:lnTo>
                  <a:pt x="448" y="70"/>
                </a:lnTo>
                <a:lnTo>
                  <a:pt x="448" y="65"/>
                </a:lnTo>
                <a:lnTo>
                  <a:pt x="446" y="60"/>
                </a:lnTo>
                <a:lnTo>
                  <a:pt x="446" y="60"/>
                </a:lnTo>
                <a:lnTo>
                  <a:pt x="438" y="43"/>
                </a:lnTo>
                <a:lnTo>
                  <a:pt x="433" y="35"/>
                </a:lnTo>
                <a:lnTo>
                  <a:pt x="426" y="28"/>
                </a:lnTo>
                <a:lnTo>
                  <a:pt x="426" y="28"/>
                </a:lnTo>
                <a:lnTo>
                  <a:pt x="420" y="21"/>
                </a:lnTo>
                <a:lnTo>
                  <a:pt x="415" y="15"/>
                </a:lnTo>
                <a:lnTo>
                  <a:pt x="409" y="11"/>
                </a:lnTo>
                <a:lnTo>
                  <a:pt x="406" y="8"/>
                </a:lnTo>
                <a:lnTo>
                  <a:pt x="399" y="7"/>
                </a:lnTo>
                <a:lnTo>
                  <a:pt x="399" y="7"/>
                </a:lnTo>
                <a:lnTo>
                  <a:pt x="389" y="5"/>
                </a:lnTo>
                <a:lnTo>
                  <a:pt x="380" y="1"/>
                </a:lnTo>
                <a:lnTo>
                  <a:pt x="374" y="0"/>
                </a:lnTo>
                <a:lnTo>
                  <a:pt x="372" y="0"/>
                </a:lnTo>
                <a:lnTo>
                  <a:pt x="371" y="1"/>
                </a:lnTo>
                <a:lnTo>
                  <a:pt x="371" y="1"/>
                </a:lnTo>
                <a:lnTo>
                  <a:pt x="366" y="4"/>
                </a:lnTo>
                <a:lnTo>
                  <a:pt x="360" y="6"/>
                </a:lnTo>
                <a:lnTo>
                  <a:pt x="354" y="7"/>
                </a:lnTo>
                <a:lnTo>
                  <a:pt x="337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B2B32F5F-B6A4-49AB-AEA1-6DE43CED4831}"/>
              </a:ext>
            </a:extLst>
          </p:cNvPr>
          <p:cNvSpPr>
            <a:spLocks noEditPoints="1"/>
          </p:cNvSpPr>
          <p:nvPr/>
        </p:nvSpPr>
        <p:spPr bwMode="auto">
          <a:xfrm>
            <a:off x="6216820" y="2687913"/>
            <a:ext cx="1125339" cy="1690413"/>
          </a:xfrm>
          <a:custGeom>
            <a:avLst/>
            <a:gdLst>
              <a:gd name="T0" fmla="*/ 70 w 936"/>
              <a:gd name="T1" fmla="*/ 174 h 1406"/>
              <a:gd name="T2" fmla="*/ 320 w 936"/>
              <a:gd name="T3" fmla="*/ 212 h 1406"/>
              <a:gd name="T4" fmla="*/ 251 w 936"/>
              <a:gd name="T5" fmla="*/ 379 h 1406"/>
              <a:gd name="T6" fmla="*/ 179 w 936"/>
              <a:gd name="T7" fmla="*/ 543 h 1406"/>
              <a:gd name="T8" fmla="*/ 127 w 936"/>
              <a:gd name="T9" fmla="*/ 711 h 1406"/>
              <a:gd name="T10" fmla="*/ 249 w 936"/>
              <a:gd name="T11" fmla="*/ 792 h 1406"/>
              <a:gd name="T12" fmla="*/ 262 w 936"/>
              <a:gd name="T13" fmla="*/ 914 h 1406"/>
              <a:gd name="T14" fmla="*/ 315 w 936"/>
              <a:gd name="T15" fmla="*/ 1131 h 1406"/>
              <a:gd name="T16" fmla="*/ 340 w 936"/>
              <a:gd name="T17" fmla="*/ 1239 h 1406"/>
              <a:gd name="T18" fmla="*/ 343 w 936"/>
              <a:gd name="T19" fmla="*/ 1284 h 1406"/>
              <a:gd name="T20" fmla="*/ 338 w 936"/>
              <a:gd name="T21" fmla="*/ 1366 h 1406"/>
              <a:gd name="T22" fmla="*/ 346 w 936"/>
              <a:gd name="T23" fmla="*/ 1401 h 1406"/>
              <a:gd name="T24" fmla="*/ 409 w 936"/>
              <a:gd name="T25" fmla="*/ 1393 h 1406"/>
              <a:gd name="T26" fmla="*/ 440 w 936"/>
              <a:gd name="T27" fmla="*/ 1359 h 1406"/>
              <a:gd name="T28" fmla="*/ 509 w 936"/>
              <a:gd name="T29" fmla="*/ 1360 h 1406"/>
              <a:gd name="T30" fmla="*/ 491 w 936"/>
              <a:gd name="T31" fmla="*/ 1318 h 1406"/>
              <a:gd name="T32" fmla="*/ 478 w 936"/>
              <a:gd name="T33" fmla="*/ 1249 h 1406"/>
              <a:gd name="T34" fmla="*/ 501 w 936"/>
              <a:gd name="T35" fmla="*/ 923 h 1406"/>
              <a:gd name="T36" fmla="*/ 507 w 936"/>
              <a:gd name="T37" fmla="*/ 676 h 1406"/>
              <a:gd name="T38" fmla="*/ 581 w 936"/>
              <a:gd name="T39" fmla="*/ 814 h 1406"/>
              <a:gd name="T40" fmla="*/ 598 w 936"/>
              <a:gd name="T41" fmla="*/ 869 h 1406"/>
              <a:gd name="T42" fmla="*/ 603 w 936"/>
              <a:gd name="T43" fmla="*/ 881 h 1406"/>
              <a:gd name="T44" fmla="*/ 644 w 936"/>
              <a:gd name="T45" fmla="*/ 877 h 1406"/>
              <a:gd name="T46" fmla="*/ 630 w 936"/>
              <a:gd name="T47" fmla="*/ 794 h 1406"/>
              <a:gd name="T48" fmla="*/ 635 w 936"/>
              <a:gd name="T49" fmla="*/ 753 h 1406"/>
              <a:gd name="T50" fmla="*/ 668 w 936"/>
              <a:gd name="T51" fmla="*/ 739 h 1406"/>
              <a:gd name="T52" fmla="*/ 670 w 936"/>
              <a:gd name="T53" fmla="*/ 790 h 1406"/>
              <a:gd name="T54" fmla="*/ 697 w 936"/>
              <a:gd name="T55" fmla="*/ 1017 h 1406"/>
              <a:gd name="T56" fmla="*/ 735 w 936"/>
              <a:gd name="T57" fmla="*/ 1193 h 1406"/>
              <a:gd name="T58" fmla="*/ 755 w 936"/>
              <a:gd name="T59" fmla="*/ 1342 h 1406"/>
              <a:gd name="T60" fmla="*/ 809 w 936"/>
              <a:gd name="T61" fmla="*/ 1342 h 1406"/>
              <a:gd name="T62" fmla="*/ 828 w 936"/>
              <a:gd name="T63" fmla="*/ 1253 h 1406"/>
              <a:gd name="T64" fmla="*/ 822 w 936"/>
              <a:gd name="T65" fmla="*/ 1165 h 1406"/>
              <a:gd name="T66" fmla="*/ 835 w 936"/>
              <a:gd name="T67" fmla="*/ 1119 h 1406"/>
              <a:gd name="T68" fmla="*/ 874 w 936"/>
              <a:gd name="T69" fmla="*/ 988 h 1406"/>
              <a:gd name="T70" fmla="*/ 935 w 936"/>
              <a:gd name="T71" fmla="*/ 950 h 1406"/>
              <a:gd name="T72" fmla="*/ 837 w 936"/>
              <a:gd name="T73" fmla="*/ 695 h 1406"/>
              <a:gd name="T74" fmla="*/ 898 w 936"/>
              <a:gd name="T75" fmla="*/ 705 h 1406"/>
              <a:gd name="T76" fmla="*/ 889 w 936"/>
              <a:gd name="T77" fmla="*/ 667 h 1406"/>
              <a:gd name="T78" fmla="*/ 787 w 936"/>
              <a:gd name="T79" fmla="*/ 574 h 1406"/>
              <a:gd name="T80" fmla="*/ 785 w 936"/>
              <a:gd name="T81" fmla="*/ 502 h 1406"/>
              <a:gd name="T82" fmla="*/ 725 w 936"/>
              <a:gd name="T83" fmla="*/ 409 h 1406"/>
              <a:gd name="T84" fmla="*/ 681 w 936"/>
              <a:gd name="T85" fmla="*/ 409 h 1406"/>
              <a:gd name="T86" fmla="*/ 639 w 936"/>
              <a:gd name="T87" fmla="*/ 475 h 1406"/>
              <a:gd name="T88" fmla="*/ 631 w 936"/>
              <a:gd name="T89" fmla="*/ 591 h 1406"/>
              <a:gd name="T90" fmla="*/ 611 w 936"/>
              <a:gd name="T91" fmla="*/ 703 h 1406"/>
              <a:gd name="T92" fmla="*/ 534 w 936"/>
              <a:gd name="T93" fmla="*/ 442 h 1406"/>
              <a:gd name="T94" fmla="*/ 472 w 936"/>
              <a:gd name="T95" fmla="*/ 399 h 1406"/>
              <a:gd name="T96" fmla="*/ 458 w 936"/>
              <a:gd name="T97" fmla="*/ 338 h 1406"/>
              <a:gd name="T98" fmla="*/ 511 w 936"/>
              <a:gd name="T99" fmla="*/ 221 h 1406"/>
              <a:gd name="T100" fmla="*/ 452 w 936"/>
              <a:gd name="T101" fmla="*/ 48 h 1406"/>
              <a:gd name="T102" fmla="*/ 234 w 936"/>
              <a:gd name="T103" fmla="*/ 27 h 1406"/>
              <a:gd name="T104" fmla="*/ 69 w 936"/>
              <a:gd name="T105" fmla="*/ 87 h 1406"/>
              <a:gd name="T106" fmla="*/ 325 w 936"/>
              <a:gd name="T107" fmla="*/ 323 h 1406"/>
              <a:gd name="T108" fmla="*/ 340 w 936"/>
              <a:gd name="T109" fmla="*/ 213 h 1406"/>
              <a:gd name="T110" fmla="*/ 410 w 936"/>
              <a:gd name="T111" fmla="*/ 1040 h 1406"/>
              <a:gd name="T112" fmla="*/ 414 w 936"/>
              <a:gd name="T113" fmla="*/ 1117 h 1406"/>
              <a:gd name="T114" fmla="*/ 415 w 936"/>
              <a:gd name="T115" fmla="*/ 1234 h 1406"/>
              <a:gd name="T116" fmla="*/ 396 w 936"/>
              <a:gd name="T117" fmla="*/ 1157 h 1406"/>
              <a:gd name="T118" fmla="*/ 396 w 936"/>
              <a:gd name="T119" fmla="*/ 947 h 1406"/>
              <a:gd name="T120" fmla="*/ 760 w 936"/>
              <a:gd name="T121" fmla="*/ 964 h 1406"/>
              <a:gd name="T122" fmla="*/ 773 w 936"/>
              <a:gd name="T123" fmla="*/ 1076 h 1406"/>
              <a:gd name="T124" fmla="*/ 748 w 936"/>
              <a:gd name="T125" fmla="*/ 947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6" h="1406">
                <a:moveTo>
                  <a:pt x="0" y="149"/>
                </a:moveTo>
                <a:lnTo>
                  <a:pt x="0" y="149"/>
                </a:lnTo>
                <a:lnTo>
                  <a:pt x="16" y="150"/>
                </a:lnTo>
                <a:lnTo>
                  <a:pt x="31" y="154"/>
                </a:lnTo>
                <a:lnTo>
                  <a:pt x="37" y="156"/>
                </a:lnTo>
                <a:lnTo>
                  <a:pt x="45" y="159"/>
                </a:lnTo>
                <a:lnTo>
                  <a:pt x="45" y="159"/>
                </a:lnTo>
                <a:lnTo>
                  <a:pt x="64" y="170"/>
                </a:lnTo>
                <a:lnTo>
                  <a:pt x="70" y="174"/>
                </a:lnTo>
                <a:lnTo>
                  <a:pt x="70" y="174"/>
                </a:lnTo>
                <a:lnTo>
                  <a:pt x="108" y="178"/>
                </a:lnTo>
                <a:lnTo>
                  <a:pt x="145" y="183"/>
                </a:lnTo>
                <a:lnTo>
                  <a:pt x="182" y="189"/>
                </a:lnTo>
                <a:lnTo>
                  <a:pt x="182" y="189"/>
                </a:lnTo>
                <a:lnTo>
                  <a:pt x="217" y="196"/>
                </a:lnTo>
                <a:lnTo>
                  <a:pt x="248" y="202"/>
                </a:lnTo>
                <a:lnTo>
                  <a:pt x="280" y="209"/>
                </a:lnTo>
                <a:lnTo>
                  <a:pt x="320" y="212"/>
                </a:lnTo>
                <a:lnTo>
                  <a:pt x="309" y="373"/>
                </a:lnTo>
                <a:lnTo>
                  <a:pt x="292" y="379"/>
                </a:lnTo>
                <a:lnTo>
                  <a:pt x="285" y="385"/>
                </a:lnTo>
                <a:lnTo>
                  <a:pt x="285" y="385"/>
                </a:lnTo>
                <a:lnTo>
                  <a:pt x="271" y="381"/>
                </a:lnTo>
                <a:lnTo>
                  <a:pt x="260" y="379"/>
                </a:lnTo>
                <a:lnTo>
                  <a:pt x="255" y="379"/>
                </a:lnTo>
                <a:lnTo>
                  <a:pt x="251" y="379"/>
                </a:lnTo>
                <a:lnTo>
                  <a:pt x="251" y="379"/>
                </a:lnTo>
                <a:lnTo>
                  <a:pt x="247" y="383"/>
                </a:lnTo>
                <a:lnTo>
                  <a:pt x="242" y="389"/>
                </a:lnTo>
                <a:lnTo>
                  <a:pt x="229" y="409"/>
                </a:lnTo>
                <a:lnTo>
                  <a:pt x="218" y="431"/>
                </a:lnTo>
                <a:lnTo>
                  <a:pt x="213" y="442"/>
                </a:lnTo>
                <a:lnTo>
                  <a:pt x="213" y="442"/>
                </a:lnTo>
                <a:lnTo>
                  <a:pt x="198" y="503"/>
                </a:lnTo>
                <a:lnTo>
                  <a:pt x="181" y="502"/>
                </a:lnTo>
                <a:lnTo>
                  <a:pt x="179" y="543"/>
                </a:lnTo>
                <a:lnTo>
                  <a:pt x="179" y="543"/>
                </a:lnTo>
                <a:lnTo>
                  <a:pt x="147" y="614"/>
                </a:lnTo>
                <a:lnTo>
                  <a:pt x="127" y="665"/>
                </a:lnTo>
                <a:lnTo>
                  <a:pt x="119" y="684"/>
                </a:lnTo>
                <a:lnTo>
                  <a:pt x="117" y="694"/>
                </a:lnTo>
                <a:lnTo>
                  <a:pt x="117" y="694"/>
                </a:lnTo>
                <a:lnTo>
                  <a:pt x="118" y="696"/>
                </a:lnTo>
                <a:lnTo>
                  <a:pt x="119" y="701"/>
                </a:lnTo>
                <a:lnTo>
                  <a:pt x="127" y="711"/>
                </a:lnTo>
                <a:lnTo>
                  <a:pt x="137" y="725"/>
                </a:lnTo>
                <a:lnTo>
                  <a:pt x="148" y="739"/>
                </a:lnTo>
                <a:lnTo>
                  <a:pt x="172" y="765"/>
                </a:lnTo>
                <a:lnTo>
                  <a:pt x="181" y="773"/>
                </a:lnTo>
                <a:lnTo>
                  <a:pt x="186" y="777"/>
                </a:lnTo>
                <a:lnTo>
                  <a:pt x="186" y="777"/>
                </a:lnTo>
                <a:lnTo>
                  <a:pt x="200" y="781"/>
                </a:lnTo>
                <a:lnTo>
                  <a:pt x="222" y="786"/>
                </a:lnTo>
                <a:lnTo>
                  <a:pt x="249" y="792"/>
                </a:lnTo>
                <a:lnTo>
                  <a:pt x="249" y="792"/>
                </a:lnTo>
                <a:lnTo>
                  <a:pt x="244" y="808"/>
                </a:lnTo>
                <a:lnTo>
                  <a:pt x="239" y="819"/>
                </a:lnTo>
                <a:lnTo>
                  <a:pt x="237" y="829"/>
                </a:lnTo>
                <a:lnTo>
                  <a:pt x="237" y="829"/>
                </a:lnTo>
                <a:lnTo>
                  <a:pt x="238" y="835"/>
                </a:lnTo>
                <a:lnTo>
                  <a:pt x="241" y="847"/>
                </a:lnTo>
                <a:lnTo>
                  <a:pt x="249" y="875"/>
                </a:lnTo>
                <a:lnTo>
                  <a:pt x="262" y="914"/>
                </a:lnTo>
                <a:lnTo>
                  <a:pt x="272" y="914"/>
                </a:lnTo>
                <a:lnTo>
                  <a:pt x="272" y="914"/>
                </a:lnTo>
                <a:lnTo>
                  <a:pt x="291" y="968"/>
                </a:lnTo>
                <a:lnTo>
                  <a:pt x="304" y="1011"/>
                </a:lnTo>
                <a:lnTo>
                  <a:pt x="309" y="1030"/>
                </a:lnTo>
                <a:lnTo>
                  <a:pt x="311" y="1044"/>
                </a:lnTo>
                <a:lnTo>
                  <a:pt x="311" y="1044"/>
                </a:lnTo>
                <a:lnTo>
                  <a:pt x="314" y="1103"/>
                </a:lnTo>
                <a:lnTo>
                  <a:pt x="315" y="1131"/>
                </a:lnTo>
                <a:lnTo>
                  <a:pt x="318" y="1151"/>
                </a:lnTo>
                <a:lnTo>
                  <a:pt x="318" y="1151"/>
                </a:lnTo>
                <a:lnTo>
                  <a:pt x="323" y="1168"/>
                </a:lnTo>
                <a:lnTo>
                  <a:pt x="330" y="1191"/>
                </a:lnTo>
                <a:lnTo>
                  <a:pt x="338" y="1210"/>
                </a:lnTo>
                <a:lnTo>
                  <a:pt x="340" y="1218"/>
                </a:lnTo>
                <a:lnTo>
                  <a:pt x="340" y="1218"/>
                </a:lnTo>
                <a:lnTo>
                  <a:pt x="340" y="1226"/>
                </a:lnTo>
                <a:lnTo>
                  <a:pt x="340" y="1239"/>
                </a:lnTo>
                <a:lnTo>
                  <a:pt x="342" y="1253"/>
                </a:lnTo>
                <a:lnTo>
                  <a:pt x="340" y="1260"/>
                </a:lnTo>
                <a:lnTo>
                  <a:pt x="340" y="1260"/>
                </a:lnTo>
                <a:lnTo>
                  <a:pt x="342" y="1264"/>
                </a:lnTo>
                <a:lnTo>
                  <a:pt x="343" y="1269"/>
                </a:lnTo>
                <a:lnTo>
                  <a:pt x="347" y="1277"/>
                </a:lnTo>
                <a:lnTo>
                  <a:pt x="347" y="1277"/>
                </a:lnTo>
                <a:lnTo>
                  <a:pt x="343" y="1284"/>
                </a:lnTo>
                <a:lnTo>
                  <a:pt x="343" y="1284"/>
                </a:lnTo>
                <a:lnTo>
                  <a:pt x="343" y="1285"/>
                </a:lnTo>
                <a:lnTo>
                  <a:pt x="344" y="1289"/>
                </a:lnTo>
                <a:lnTo>
                  <a:pt x="348" y="1298"/>
                </a:lnTo>
                <a:lnTo>
                  <a:pt x="353" y="1307"/>
                </a:lnTo>
                <a:lnTo>
                  <a:pt x="354" y="1312"/>
                </a:lnTo>
                <a:lnTo>
                  <a:pt x="354" y="1312"/>
                </a:lnTo>
                <a:lnTo>
                  <a:pt x="346" y="1339"/>
                </a:lnTo>
                <a:lnTo>
                  <a:pt x="339" y="1358"/>
                </a:lnTo>
                <a:lnTo>
                  <a:pt x="338" y="1366"/>
                </a:lnTo>
                <a:lnTo>
                  <a:pt x="337" y="1373"/>
                </a:lnTo>
                <a:lnTo>
                  <a:pt x="337" y="1373"/>
                </a:lnTo>
                <a:lnTo>
                  <a:pt x="337" y="1383"/>
                </a:lnTo>
                <a:lnTo>
                  <a:pt x="335" y="1390"/>
                </a:lnTo>
                <a:lnTo>
                  <a:pt x="337" y="1393"/>
                </a:lnTo>
                <a:lnTo>
                  <a:pt x="338" y="1397"/>
                </a:lnTo>
                <a:lnTo>
                  <a:pt x="340" y="1398"/>
                </a:lnTo>
                <a:lnTo>
                  <a:pt x="346" y="1401"/>
                </a:lnTo>
                <a:lnTo>
                  <a:pt x="346" y="1401"/>
                </a:lnTo>
                <a:lnTo>
                  <a:pt x="352" y="1403"/>
                </a:lnTo>
                <a:lnTo>
                  <a:pt x="359" y="1404"/>
                </a:lnTo>
                <a:lnTo>
                  <a:pt x="378" y="1406"/>
                </a:lnTo>
                <a:lnTo>
                  <a:pt x="387" y="1406"/>
                </a:lnTo>
                <a:lnTo>
                  <a:pt x="396" y="1403"/>
                </a:lnTo>
                <a:lnTo>
                  <a:pt x="402" y="1402"/>
                </a:lnTo>
                <a:lnTo>
                  <a:pt x="406" y="1398"/>
                </a:lnTo>
                <a:lnTo>
                  <a:pt x="406" y="1398"/>
                </a:lnTo>
                <a:lnTo>
                  <a:pt x="409" y="1393"/>
                </a:lnTo>
                <a:lnTo>
                  <a:pt x="411" y="1387"/>
                </a:lnTo>
                <a:lnTo>
                  <a:pt x="414" y="1369"/>
                </a:lnTo>
                <a:lnTo>
                  <a:pt x="418" y="1347"/>
                </a:lnTo>
                <a:lnTo>
                  <a:pt x="418" y="1347"/>
                </a:lnTo>
                <a:lnTo>
                  <a:pt x="428" y="1351"/>
                </a:lnTo>
                <a:lnTo>
                  <a:pt x="435" y="1354"/>
                </a:lnTo>
                <a:lnTo>
                  <a:pt x="438" y="1356"/>
                </a:lnTo>
                <a:lnTo>
                  <a:pt x="440" y="1359"/>
                </a:lnTo>
                <a:lnTo>
                  <a:pt x="440" y="1359"/>
                </a:lnTo>
                <a:lnTo>
                  <a:pt x="442" y="1361"/>
                </a:lnTo>
                <a:lnTo>
                  <a:pt x="445" y="1364"/>
                </a:lnTo>
                <a:lnTo>
                  <a:pt x="449" y="1365"/>
                </a:lnTo>
                <a:lnTo>
                  <a:pt x="456" y="1366"/>
                </a:lnTo>
                <a:lnTo>
                  <a:pt x="468" y="1368"/>
                </a:lnTo>
                <a:lnTo>
                  <a:pt x="483" y="1365"/>
                </a:lnTo>
                <a:lnTo>
                  <a:pt x="483" y="1365"/>
                </a:lnTo>
                <a:lnTo>
                  <a:pt x="499" y="1363"/>
                </a:lnTo>
                <a:lnTo>
                  <a:pt x="509" y="1360"/>
                </a:lnTo>
                <a:lnTo>
                  <a:pt x="511" y="1358"/>
                </a:lnTo>
                <a:lnTo>
                  <a:pt x="514" y="1355"/>
                </a:lnTo>
                <a:lnTo>
                  <a:pt x="514" y="1351"/>
                </a:lnTo>
                <a:lnTo>
                  <a:pt x="512" y="1347"/>
                </a:lnTo>
                <a:lnTo>
                  <a:pt x="512" y="1347"/>
                </a:lnTo>
                <a:lnTo>
                  <a:pt x="507" y="1337"/>
                </a:lnTo>
                <a:lnTo>
                  <a:pt x="500" y="1328"/>
                </a:lnTo>
                <a:lnTo>
                  <a:pt x="491" y="1318"/>
                </a:lnTo>
                <a:lnTo>
                  <a:pt x="491" y="1318"/>
                </a:lnTo>
                <a:lnTo>
                  <a:pt x="488" y="1312"/>
                </a:lnTo>
                <a:lnTo>
                  <a:pt x="486" y="1302"/>
                </a:lnTo>
                <a:lnTo>
                  <a:pt x="482" y="1287"/>
                </a:lnTo>
                <a:lnTo>
                  <a:pt x="467" y="1265"/>
                </a:lnTo>
                <a:lnTo>
                  <a:pt x="471" y="1255"/>
                </a:lnTo>
                <a:lnTo>
                  <a:pt x="471" y="1255"/>
                </a:lnTo>
                <a:lnTo>
                  <a:pt x="473" y="1254"/>
                </a:lnTo>
                <a:lnTo>
                  <a:pt x="477" y="1251"/>
                </a:lnTo>
                <a:lnTo>
                  <a:pt x="478" y="1249"/>
                </a:lnTo>
                <a:lnTo>
                  <a:pt x="481" y="1246"/>
                </a:lnTo>
                <a:lnTo>
                  <a:pt x="482" y="1241"/>
                </a:lnTo>
                <a:lnTo>
                  <a:pt x="482" y="1235"/>
                </a:lnTo>
                <a:lnTo>
                  <a:pt x="482" y="1235"/>
                </a:lnTo>
                <a:lnTo>
                  <a:pt x="483" y="1211"/>
                </a:lnTo>
                <a:lnTo>
                  <a:pt x="485" y="1201"/>
                </a:lnTo>
                <a:lnTo>
                  <a:pt x="491" y="1108"/>
                </a:lnTo>
                <a:lnTo>
                  <a:pt x="496" y="1043"/>
                </a:lnTo>
                <a:lnTo>
                  <a:pt x="501" y="923"/>
                </a:lnTo>
                <a:lnTo>
                  <a:pt x="549" y="909"/>
                </a:lnTo>
                <a:lnTo>
                  <a:pt x="517" y="770"/>
                </a:lnTo>
                <a:lnTo>
                  <a:pt x="520" y="738"/>
                </a:lnTo>
                <a:lnTo>
                  <a:pt x="510" y="692"/>
                </a:lnTo>
                <a:lnTo>
                  <a:pt x="510" y="692"/>
                </a:lnTo>
                <a:lnTo>
                  <a:pt x="506" y="685"/>
                </a:lnTo>
                <a:lnTo>
                  <a:pt x="505" y="679"/>
                </a:lnTo>
                <a:lnTo>
                  <a:pt x="506" y="676"/>
                </a:lnTo>
                <a:lnTo>
                  <a:pt x="507" y="676"/>
                </a:lnTo>
                <a:lnTo>
                  <a:pt x="538" y="667"/>
                </a:lnTo>
                <a:lnTo>
                  <a:pt x="593" y="757"/>
                </a:lnTo>
                <a:lnTo>
                  <a:pt x="587" y="797"/>
                </a:lnTo>
                <a:lnTo>
                  <a:pt x="591" y="805"/>
                </a:lnTo>
                <a:lnTo>
                  <a:pt x="591" y="805"/>
                </a:lnTo>
                <a:lnTo>
                  <a:pt x="579" y="811"/>
                </a:lnTo>
                <a:lnTo>
                  <a:pt x="579" y="811"/>
                </a:lnTo>
                <a:lnTo>
                  <a:pt x="579" y="813"/>
                </a:lnTo>
                <a:lnTo>
                  <a:pt x="581" y="814"/>
                </a:lnTo>
                <a:lnTo>
                  <a:pt x="583" y="818"/>
                </a:lnTo>
                <a:lnTo>
                  <a:pt x="590" y="823"/>
                </a:lnTo>
                <a:lnTo>
                  <a:pt x="590" y="823"/>
                </a:lnTo>
                <a:lnTo>
                  <a:pt x="591" y="847"/>
                </a:lnTo>
                <a:lnTo>
                  <a:pt x="593" y="863"/>
                </a:lnTo>
                <a:lnTo>
                  <a:pt x="595" y="868"/>
                </a:lnTo>
                <a:lnTo>
                  <a:pt x="596" y="871"/>
                </a:lnTo>
                <a:lnTo>
                  <a:pt x="596" y="871"/>
                </a:lnTo>
                <a:lnTo>
                  <a:pt x="598" y="869"/>
                </a:lnTo>
                <a:lnTo>
                  <a:pt x="600" y="867"/>
                </a:lnTo>
                <a:lnTo>
                  <a:pt x="600" y="864"/>
                </a:lnTo>
                <a:lnTo>
                  <a:pt x="614" y="866"/>
                </a:lnTo>
                <a:lnTo>
                  <a:pt x="614" y="866"/>
                </a:lnTo>
                <a:lnTo>
                  <a:pt x="608" y="871"/>
                </a:lnTo>
                <a:lnTo>
                  <a:pt x="605" y="875"/>
                </a:lnTo>
                <a:lnTo>
                  <a:pt x="602" y="878"/>
                </a:lnTo>
                <a:lnTo>
                  <a:pt x="602" y="878"/>
                </a:lnTo>
                <a:lnTo>
                  <a:pt x="603" y="881"/>
                </a:lnTo>
                <a:lnTo>
                  <a:pt x="607" y="883"/>
                </a:lnTo>
                <a:lnTo>
                  <a:pt x="612" y="886"/>
                </a:lnTo>
                <a:lnTo>
                  <a:pt x="612" y="886"/>
                </a:lnTo>
                <a:lnTo>
                  <a:pt x="629" y="883"/>
                </a:lnTo>
                <a:lnTo>
                  <a:pt x="640" y="881"/>
                </a:lnTo>
                <a:lnTo>
                  <a:pt x="643" y="880"/>
                </a:lnTo>
                <a:lnTo>
                  <a:pt x="644" y="878"/>
                </a:lnTo>
                <a:lnTo>
                  <a:pt x="644" y="877"/>
                </a:lnTo>
                <a:lnTo>
                  <a:pt x="644" y="877"/>
                </a:lnTo>
                <a:lnTo>
                  <a:pt x="641" y="867"/>
                </a:lnTo>
                <a:lnTo>
                  <a:pt x="640" y="848"/>
                </a:lnTo>
                <a:lnTo>
                  <a:pt x="639" y="829"/>
                </a:lnTo>
                <a:lnTo>
                  <a:pt x="638" y="819"/>
                </a:lnTo>
                <a:lnTo>
                  <a:pt x="638" y="819"/>
                </a:lnTo>
                <a:lnTo>
                  <a:pt x="629" y="794"/>
                </a:lnTo>
                <a:lnTo>
                  <a:pt x="629" y="794"/>
                </a:lnTo>
                <a:lnTo>
                  <a:pt x="629" y="794"/>
                </a:lnTo>
                <a:lnTo>
                  <a:pt x="630" y="794"/>
                </a:lnTo>
                <a:lnTo>
                  <a:pt x="631" y="792"/>
                </a:lnTo>
                <a:lnTo>
                  <a:pt x="633" y="787"/>
                </a:lnTo>
                <a:lnTo>
                  <a:pt x="633" y="787"/>
                </a:lnTo>
                <a:lnTo>
                  <a:pt x="638" y="763"/>
                </a:lnTo>
                <a:lnTo>
                  <a:pt x="638" y="763"/>
                </a:lnTo>
                <a:lnTo>
                  <a:pt x="638" y="757"/>
                </a:lnTo>
                <a:lnTo>
                  <a:pt x="636" y="754"/>
                </a:lnTo>
                <a:lnTo>
                  <a:pt x="635" y="753"/>
                </a:lnTo>
                <a:lnTo>
                  <a:pt x="635" y="753"/>
                </a:lnTo>
                <a:lnTo>
                  <a:pt x="634" y="752"/>
                </a:lnTo>
                <a:lnTo>
                  <a:pt x="633" y="751"/>
                </a:lnTo>
                <a:lnTo>
                  <a:pt x="631" y="749"/>
                </a:lnTo>
                <a:lnTo>
                  <a:pt x="653" y="689"/>
                </a:lnTo>
                <a:lnTo>
                  <a:pt x="653" y="689"/>
                </a:lnTo>
                <a:lnTo>
                  <a:pt x="662" y="710"/>
                </a:lnTo>
                <a:lnTo>
                  <a:pt x="662" y="710"/>
                </a:lnTo>
                <a:lnTo>
                  <a:pt x="664" y="720"/>
                </a:lnTo>
                <a:lnTo>
                  <a:pt x="668" y="739"/>
                </a:lnTo>
                <a:lnTo>
                  <a:pt x="672" y="758"/>
                </a:lnTo>
                <a:lnTo>
                  <a:pt x="672" y="765"/>
                </a:lnTo>
                <a:lnTo>
                  <a:pt x="672" y="770"/>
                </a:lnTo>
                <a:lnTo>
                  <a:pt x="672" y="770"/>
                </a:lnTo>
                <a:lnTo>
                  <a:pt x="670" y="775"/>
                </a:lnTo>
                <a:lnTo>
                  <a:pt x="672" y="780"/>
                </a:lnTo>
                <a:lnTo>
                  <a:pt x="672" y="785"/>
                </a:lnTo>
                <a:lnTo>
                  <a:pt x="670" y="790"/>
                </a:lnTo>
                <a:lnTo>
                  <a:pt x="670" y="790"/>
                </a:lnTo>
                <a:lnTo>
                  <a:pt x="665" y="800"/>
                </a:lnTo>
                <a:lnTo>
                  <a:pt x="662" y="819"/>
                </a:lnTo>
                <a:lnTo>
                  <a:pt x="657" y="838"/>
                </a:lnTo>
                <a:lnTo>
                  <a:pt x="655" y="851"/>
                </a:lnTo>
                <a:lnTo>
                  <a:pt x="655" y="851"/>
                </a:lnTo>
                <a:lnTo>
                  <a:pt x="655" y="950"/>
                </a:lnTo>
                <a:lnTo>
                  <a:pt x="679" y="955"/>
                </a:lnTo>
                <a:lnTo>
                  <a:pt x="679" y="955"/>
                </a:lnTo>
                <a:lnTo>
                  <a:pt x="697" y="1017"/>
                </a:lnTo>
                <a:lnTo>
                  <a:pt x="710" y="1064"/>
                </a:lnTo>
                <a:lnTo>
                  <a:pt x="715" y="1083"/>
                </a:lnTo>
                <a:lnTo>
                  <a:pt x="717" y="1096"/>
                </a:lnTo>
                <a:lnTo>
                  <a:pt x="717" y="1096"/>
                </a:lnTo>
                <a:lnTo>
                  <a:pt x="722" y="1143"/>
                </a:lnTo>
                <a:lnTo>
                  <a:pt x="727" y="1170"/>
                </a:lnTo>
                <a:lnTo>
                  <a:pt x="731" y="1182"/>
                </a:lnTo>
                <a:lnTo>
                  <a:pt x="735" y="1193"/>
                </a:lnTo>
                <a:lnTo>
                  <a:pt x="735" y="1193"/>
                </a:lnTo>
                <a:lnTo>
                  <a:pt x="764" y="1268"/>
                </a:lnTo>
                <a:lnTo>
                  <a:pt x="756" y="1280"/>
                </a:lnTo>
                <a:lnTo>
                  <a:pt x="756" y="1280"/>
                </a:lnTo>
                <a:lnTo>
                  <a:pt x="753" y="1310"/>
                </a:lnTo>
                <a:lnTo>
                  <a:pt x="753" y="1331"/>
                </a:lnTo>
                <a:lnTo>
                  <a:pt x="753" y="1339"/>
                </a:lnTo>
                <a:lnTo>
                  <a:pt x="754" y="1341"/>
                </a:lnTo>
                <a:lnTo>
                  <a:pt x="755" y="1342"/>
                </a:lnTo>
                <a:lnTo>
                  <a:pt x="755" y="1342"/>
                </a:lnTo>
                <a:lnTo>
                  <a:pt x="759" y="1345"/>
                </a:lnTo>
                <a:lnTo>
                  <a:pt x="767" y="1346"/>
                </a:lnTo>
                <a:lnTo>
                  <a:pt x="784" y="1349"/>
                </a:lnTo>
                <a:lnTo>
                  <a:pt x="794" y="1350"/>
                </a:lnTo>
                <a:lnTo>
                  <a:pt x="802" y="1349"/>
                </a:lnTo>
                <a:lnTo>
                  <a:pt x="807" y="1346"/>
                </a:lnTo>
                <a:lnTo>
                  <a:pt x="809" y="1345"/>
                </a:lnTo>
                <a:lnTo>
                  <a:pt x="809" y="1342"/>
                </a:lnTo>
                <a:lnTo>
                  <a:pt x="809" y="1342"/>
                </a:lnTo>
                <a:lnTo>
                  <a:pt x="809" y="1327"/>
                </a:lnTo>
                <a:lnTo>
                  <a:pt x="808" y="1306"/>
                </a:lnTo>
                <a:lnTo>
                  <a:pt x="807" y="1278"/>
                </a:lnTo>
                <a:lnTo>
                  <a:pt x="807" y="1278"/>
                </a:lnTo>
                <a:lnTo>
                  <a:pt x="811" y="1275"/>
                </a:lnTo>
                <a:lnTo>
                  <a:pt x="818" y="1269"/>
                </a:lnTo>
                <a:lnTo>
                  <a:pt x="823" y="1264"/>
                </a:lnTo>
                <a:lnTo>
                  <a:pt x="826" y="1259"/>
                </a:lnTo>
                <a:lnTo>
                  <a:pt x="828" y="1253"/>
                </a:lnTo>
                <a:lnTo>
                  <a:pt x="830" y="1245"/>
                </a:lnTo>
                <a:lnTo>
                  <a:pt x="830" y="1245"/>
                </a:lnTo>
                <a:lnTo>
                  <a:pt x="830" y="1236"/>
                </a:lnTo>
                <a:lnTo>
                  <a:pt x="827" y="1226"/>
                </a:lnTo>
                <a:lnTo>
                  <a:pt x="822" y="1205"/>
                </a:lnTo>
                <a:lnTo>
                  <a:pt x="813" y="1182"/>
                </a:lnTo>
                <a:lnTo>
                  <a:pt x="813" y="1182"/>
                </a:lnTo>
                <a:lnTo>
                  <a:pt x="820" y="1172"/>
                </a:lnTo>
                <a:lnTo>
                  <a:pt x="822" y="1165"/>
                </a:lnTo>
                <a:lnTo>
                  <a:pt x="822" y="1163"/>
                </a:lnTo>
                <a:lnTo>
                  <a:pt x="822" y="1162"/>
                </a:lnTo>
                <a:lnTo>
                  <a:pt x="822" y="1162"/>
                </a:lnTo>
                <a:lnTo>
                  <a:pt x="816" y="1160"/>
                </a:lnTo>
                <a:lnTo>
                  <a:pt x="812" y="1160"/>
                </a:lnTo>
                <a:lnTo>
                  <a:pt x="812" y="1160"/>
                </a:lnTo>
                <a:lnTo>
                  <a:pt x="823" y="1140"/>
                </a:lnTo>
                <a:lnTo>
                  <a:pt x="832" y="1125"/>
                </a:lnTo>
                <a:lnTo>
                  <a:pt x="835" y="1119"/>
                </a:lnTo>
                <a:lnTo>
                  <a:pt x="836" y="1115"/>
                </a:lnTo>
                <a:lnTo>
                  <a:pt x="836" y="1115"/>
                </a:lnTo>
                <a:lnTo>
                  <a:pt x="837" y="1041"/>
                </a:lnTo>
                <a:lnTo>
                  <a:pt x="839" y="973"/>
                </a:lnTo>
                <a:lnTo>
                  <a:pt x="849" y="967"/>
                </a:lnTo>
                <a:lnTo>
                  <a:pt x="849" y="967"/>
                </a:lnTo>
                <a:lnTo>
                  <a:pt x="859" y="977"/>
                </a:lnTo>
                <a:lnTo>
                  <a:pt x="869" y="985"/>
                </a:lnTo>
                <a:lnTo>
                  <a:pt x="874" y="988"/>
                </a:lnTo>
                <a:lnTo>
                  <a:pt x="878" y="990"/>
                </a:lnTo>
                <a:lnTo>
                  <a:pt x="878" y="990"/>
                </a:lnTo>
                <a:lnTo>
                  <a:pt x="884" y="990"/>
                </a:lnTo>
                <a:lnTo>
                  <a:pt x="892" y="987"/>
                </a:lnTo>
                <a:lnTo>
                  <a:pt x="902" y="982"/>
                </a:lnTo>
                <a:lnTo>
                  <a:pt x="912" y="974"/>
                </a:lnTo>
                <a:lnTo>
                  <a:pt x="922" y="967"/>
                </a:lnTo>
                <a:lnTo>
                  <a:pt x="930" y="959"/>
                </a:lnTo>
                <a:lnTo>
                  <a:pt x="935" y="950"/>
                </a:lnTo>
                <a:lnTo>
                  <a:pt x="936" y="947"/>
                </a:lnTo>
                <a:lnTo>
                  <a:pt x="936" y="942"/>
                </a:lnTo>
                <a:lnTo>
                  <a:pt x="936" y="942"/>
                </a:lnTo>
                <a:lnTo>
                  <a:pt x="935" y="936"/>
                </a:lnTo>
                <a:lnTo>
                  <a:pt x="931" y="928"/>
                </a:lnTo>
                <a:lnTo>
                  <a:pt x="919" y="901"/>
                </a:lnTo>
                <a:lnTo>
                  <a:pt x="885" y="833"/>
                </a:lnTo>
                <a:lnTo>
                  <a:pt x="837" y="739"/>
                </a:lnTo>
                <a:lnTo>
                  <a:pt x="837" y="695"/>
                </a:lnTo>
                <a:lnTo>
                  <a:pt x="837" y="695"/>
                </a:lnTo>
                <a:lnTo>
                  <a:pt x="851" y="703"/>
                </a:lnTo>
                <a:lnTo>
                  <a:pt x="865" y="709"/>
                </a:lnTo>
                <a:lnTo>
                  <a:pt x="871" y="710"/>
                </a:lnTo>
                <a:lnTo>
                  <a:pt x="876" y="711"/>
                </a:lnTo>
                <a:lnTo>
                  <a:pt x="876" y="711"/>
                </a:lnTo>
                <a:lnTo>
                  <a:pt x="887" y="710"/>
                </a:lnTo>
                <a:lnTo>
                  <a:pt x="894" y="706"/>
                </a:lnTo>
                <a:lnTo>
                  <a:pt x="898" y="705"/>
                </a:lnTo>
                <a:lnTo>
                  <a:pt x="901" y="701"/>
                </a:lnTo>
                <a:lnTo>
                  <a:pt x="902" y="698"/>
                </a:lnTo>
                <a:lnTo>
                  <a:pt x="902" y="692"/>
                </a:lnTo>
                <a:lnTo>
                  <a:pt x="902" y="692"/>
                </a:lnTo>
                <a:lnTo>
                  <a:pt x="901" y="686"/>
                </a:lnTo>
                <a:lnTo>
                  <a:pt x="899" y="681"/>
                </a:lnTo>
                <a:lnTo>
                  <a:pt x="895" y="675"/>
                </a:lnTo>
                <a:lnTo>
                  <a:pt x="889" y="667"/>
                </a:lnTo>
                <a:lnTo>
                  <a:pt x="889" y="667"/>
                </a:lnTo>
                <a:lnTo>
                  <a:pt x="863" y="623"/>
                </a:lnTo>
                <a:lnTo>
                  <a:pt x="842" y="593"/>
                </a:lnTo>
                <a:lnTo>
                  <a:pt x="831" y="577"/>
                </a:lnTo>
                <a:lnTo>
                  <a:pt x="831" y="577"/>
                </a:lnTo>
                <a:lnTo>
                  <a:pt x="827" y="576"/>
                </a:lnTo>
                <a:lnTo>
                  <a:pt x="823" y="575"/>
                </a:lnTo>
                <a:lnTo>
                  <a:pt x="812" y="577"/>
                </a:lnTo>
                <a:lnTo>
                  <a:pt x="797" y="581"/>
                </a:lnTo>
                <a:lnTo>
                  <a:pt x="787" y="574"/>
                </a:lnTo>
                <a:lnTo>
                  <a:pt x="780" y="574"/>
                </a:lnTo>
                <a:lnTo>
                  <a:pt x="780" y="574"/>
                </a:lnTo>
                <a:lnTo>
                  <a:pt x="782" y="566"/>
                </a:lnTo>
                <a:lnTo>
                  <a:pt x="785" y="547"/>
                </a:lnTo>
                <a:lnTo>
                  <a:pt x="788" y="536"/>
                </a:lnTo>
                <a:lnTo>
                  <a:pt x="788" y="524"/>
                </a:lnTo>
                <a:lnTo>
                  <a:pt x="788" y="512"/>
                </a:lnTo>
                <a:lnTo>
                  <a:pt x="785" y="502"/>
                </a:lnTo>
                <a:lnTo>
                  <a:pt x="785" y="502"/>
                </a:lnTo>
                <a:lnTo>
                  <a:pt x="777" y="477"/>
                </a:lnTo>
                <a:lnTo>
                  <a:pt x="765" y="451"/>
                </a:lnTo>
                <a:lnTo>
                  <a:pt x="758" y="438"/>
                </a:lnTo>
                <a:lnTo>
                  <a:pt x="750" y="427"/>
                </a:lnTo>
                <a:lnTo>
                  <a:pt x="742" y="418"/>
                </a:lnTo>
                <a:lnTo>
                  <a:pt x="737" y="414"/>
                </a:lnTo>
                <a:lnTo>
                  <a:pt x="734" y="412"/>
                </a:lnTo>
                <a:lnTo>
                  <a:pt x="734" y="412"/>
                </a:lnTo>
                <a:lnTo>
                  <a:pt x="725" y="409"/>
                </a:lnTo>
                <a:lnTo>
                  <a:pt x="717" y="407"/>
                </a:lnTo>
                <a:lnTo>
                  <a:pt x="711" y="407"/>
                </a:lnTo>
                <a:lnTo>
                  <a:pt x="707" y="407"/>
                </a:lnTo>
                <a:lnTo>
                  <a:pt x="701" y="408"/>
                </a:lnTo>
                <a:lnTo>
                  <a:pt x="700" y="409"/>
                </a:lnTo>
                <a:lnTo>
                  <a:pt x="700" y="409"/>
                </a:lnTo>
                <a:lnTo>
                  <a:pt x="693" y="409"/>
                </a:lnTo>
                <a:lnTo>
                  <a:pt x="688" y="409"/>
                </a:lnTo>
                <a:lnTo>
                  <a:pt x="681" y="409"/>
                </a:lnTo>
                <a:lnTo>
                  <a:pt x="673" y="412"/>
                </a:lnTo>
                <a:lnTo>
                  <a:pt x="664" y="416"/>
                </a:lnTo>
                <a:lnTo>
                  <a:pt x="657" y="422"/>
                </a:lnTo>
                <a:lnTo>
                  <a:pt x="653" y="426"/>
                </a:lnTo>
                <a:lnTo>
                  <a:pt x="650" y="431"/>
                </a:lnTo>
                <a:lnTo>
                  <a:pt x="650" y="431"/>
                </a:lnTo>
                <a:lnTo>
                  <a:pt x="645" y="443"/>
                </a:lnTo>
                <a:lnTo>
                  <a:pt x="641" y="459"/>
                </a:lnTo>
                <a:lnTo>
                  <a:pt x="639" y="475"/>
                </a:lnTo>
                <a:lnTo>
                  <a:pt x="638" y="491"/>
                </a:lnTo>
                <a:lnTo>
                  <a:pt x="636" y="520"/>
                </a:lnTo>
                <a:lnTo>
                  <a:pt x="636" y="533"/>
                </a:lnTo>
                <a:lnTo>
                  <a:pt x="636" y="533"/>
                </a:lnTo>
                <a:lnTo>
                  <a:pt x="633" y="556"/>
                </a:lnTo>
                <a:lnTo>
                  <a:pt x="629" y="584"/>
                </a:lnTo>
                <a:lnTo>
                  <a:pt x="629" y="584"/>
                </a:lnTo>
                <a:lnTo>
                  <a:pt x="630" y="588"/>
                </a:lnTo>
                <a:lnTo>
                  <a:pt x="631" y="591"/>
                </a:lnTo>
                <a:lnTo>
                  <a:pt x="635" y="598"/>
                </a:lnTo>
                <a:lnTo>
                  <a:pt x="641" y="605"/>
                </a:lnTo>
                <a:lnTo>
                  <a:pt x="641" y="605"/>
                </a:lnTo>
                <a:lnTo>
                  <a:pt x="619" y="638"/>
                </a:lnTo>
                <a:lnTo>
                  <a:pt x="619" y="638"/>
                </a:lnTo>
                <a:lnTo>
                  <a:pt x="611" y="653"/>
                </a:lnTo>
                <a:lnTo>
                  <a:pt x="607" y="662"/>
                </a:lnTo>
                <a:lnTo>
                  <a:pt x="620" y="672"/>
                </a:lnTo>
                <a:lnTo>
                  <a:pt x="611" y="703"/>
                </a:lnTo>
                <a:lnTo>
                  <a:pt x="592" y="637"/>
                </a:lnTo>
                <a:lnTo>
                  <a:pt x="602" y="630"/>
                </a:lnTo>
                <a:lnTo>
                  <a:pt x="602" y="630"/>
                </a:lnTo>
                <a:lnTo>
                  <a:pt x="593" y="603"/>
                </a:lnTo>
                <a:lnTo>
                  <a:pt x="573" y="541"/>
                </a:lnTo>
                <a:lnTo>
                  <a:pt x="562" y="507"/>
                </a:lnTo>
                <a:lnTo>
                  <a:pt x="550" y="475"/>
                </a:lnTo>
                <a:lnTo>
                  <a:pt x="539" y="450"/>
                </a:lnTo>
                <a:lnTo>
                  <a:pt x="534" y="442"/>
                </a:lnTo>
                <a:lnTo>
                  <a:pt x="530" y="436"/>
                </a:lnTo>
                <a:lnTo>
                  <a:pt x="530" y="436"/>
                </a:lnTo>
                <a:lnTo>
                  <a:pt x="523" y="429"/>
                </a:lnTo>
                <a:lnTo>
                  <a:pt x="512" y="423"/>
                </a:lnTo>
                <a:lnTo>
                  <a:pt x="495" y="413"/>
                </a:lnTo>
                <a:lnTo>
                  <a:pt x="481" y="407"/>
                </a:lnTo>
                <a:lnTo>
                  <a:pt x="474" y="404"/>
                </a:lnTo>
                <a:lnTo>
                  <a:pt x="474" y="404"/>
                </a:lnTo>
                <a:lnTo>
                  <a:pt x="472" y="399"/>
                </a:lnTo>
                <a:lnTo>
                  <a:pt x="471" y="394"/>
                </a:lnTo>
                <a:lnTo>
                  <a:pt x="468" y="390"/>
                </a:lnTo>
                <a:lnTo>
                  <a:pt x="468" y="390"/>
                </a:lnTo>
                <a:lnTo>
                  <a:pt x="453" y="376"/>
                </a:lnTo>
                <a:lnTo>
                  <a:pt x="439" y="365"/>
                </a:lnTo>
                <a:lnTo>
                  <a:pt x="439" y="365"/>
                </a:lnTo>
                <a:lnTo>
                  <a:pt x="443" y="357"/>
                </a:lnTo>
                <a:lnTo>
                  <a:pt x="449" y="349"/>
                </a:lnTo>
                <a:lnTo>
                  <a:pt x="458" y="338"/>
                </a:lnTo>
                <a:lnTo>
                  <a:pt x="458" y="338"/>
                </a:lnTo>
                <a:lnTo>
                  <a:pt x="463" y="332"/>
                </a:lnTo>
                <a:lnTo>
                  <a:pt x="466" y="323"/>
                </a:lnTo>
                <a:lnTo>
                  <a:pt x="466" y="314"/>
                </a:lnTo>
                <a:lnTo>
                  <a:pt x="466" y="306"/>
                </a:lnTo>
                <a:lnTo>
                  <a:pt x="463" y="290"/>
                </a:lnTo>
                <a:lnTo>
                  <a:pt x="462" y="284"/>
                </a:lnTo>
                <a:lnTo>
                  <a:pt x="437" y="216"/>
                </a:lnTo>
                <a:lnTo>
                  <a:pt x="511" y="221"/>
                </a:lnTo>
                <a:lnTo>
                  <a:pt x="638" y="216"/>
                </a:lnTo>
                <a:lnTo>
                  <a:pt x="590" y="161"/>
                </a:lnTo>
                <a:lnTo>
                  <a:pt x="590" y="161"/>
                </a:lnTo>
                <a:lnTo>
                  <a:pt x="536" y="113"/>
                </a:lnTo>
                <a:lnTo>
                  <a:pt x="496" y="78"/>
                </a:lnTo>
                <a:lnTo>
                  <a:pt x="471" y="56"/>
                </a:lnTo>
                <a:lnTo>
                  <a:pt x="471" y="56"/>
                </a:lnTo>
                <a:lnTo>
                  <a:pt x="463" y="53"/>
                </a:lnTo>
                <a:lnTo>
                  <a:pt x="452" y="48"/>
                </a:lnTo>
                <a:lnTo>
                  <a:pt x="426" y="37"/>
                </a:lnTo>
                <a:lnTo>
                  <a:pt x="394" y="27"/>
                </a:lnTo>
                <a:lnTo>
                  <a:pt x="340" y="17"/>
                </a:lnTo>
                <a:lnTo>
                  <a:pt x="334" y="0"/>
                </a:lnTo>
                <a:lnTo>
                  <a:pt x="323" y="16"/>
                </a:lnTo>
                <a:lnTo>
                  <a:pt x="323" y="16"/>
                </a:lnTo>
                <a:lnTo>
                  <a:pt x="279" y="22"/>
                </a:lnTo>
                <a:lnTo>
                  <a:pt x="248" y="26"/>
                </a:lnTo>
                <a:lnTo>
                  <a:pt x="234" y="27"/>
                </a:lnTo>
                <a:lnTo>
                  <a:pt x="234" y="27"/>
                </a:lnTo>
                <a:lnTo>
                  <a:pt x="223" y="27"/>
                </a:lnTo>
                <a:lnTo>
                  <a:pt x="199" y="31"/>
                </a:lnTo>
                <a:lnTo>
                  <a:pt x="175" y="36"/>
                </a:lnTo>
                <a:lnTo>
                  <a:pt x="161" y="40"/>
                </a:lnTo>
                <a:lnTo>
                  <a:pt x="161" y="40"/>
                </a:lnTo>
                <a:lnTo>
                  <a:pt x="117" y="61"/>
                </a:lnTo>
                <a:lnTo>
                  <a:pt x="83" y="79"/>
                </a:lnTo>
                <a:lnTo>
                  <a:pt x="69" y="87"/>
                </a:lnTo>
                <a:lnTo>
                  <a:pt x="59" y="94"/>
                </a:lnTo>
                <a:lnTo>
                  <a:pt x="59" y="94"/>
                </a:lnTo>
                <a:lnTo>
                  <a:pt x="41" y="111"/>
                </a:lnTo>
                <a:lnTo>
                  <a:pt x="22" y="129"/>
                </a:lnTo>
                <a:lnTo>
                  <a:pt x="0" y="149"/>
                </a:lnTo>
                <a:lnTo>
                  <a:pt x="0" y="149"/>
                </a:lnTo>
                <a:close/>
                <a:moveTo>
                  <a:pt x="324" y="316"/>
                </a:moveTo>
                <a:lnTo>
                  <a:pt x="324" y="316"/>
                </a:lnTo>
                <a:lnTo>
                  <a:pt x="325" y="323"/>
                </a:lnTo>
                <a:lnTo>
                  <a:pt x="329" y="336"/>
                </a:lnTo>
                <a:lnTo>
                  <a:pt x="329" y="336"/>
                </a:lnTo>
                <a:lnTo>
                  <a:pt x="330" y="341"/>
                </a:lnTo>
                <a:lnTo>
                  <a:pt x="333" y="342"/>
                </a:lnTo>
                <a:lnTo>
                  <a:pt x="335" y="343"/>
                </a:lnTo>
                <a:lnTo>
                  <a:pt x="320" y="364"/>
                </a:lnTo>
                <a:lnTo>
                  <a:pt x="324" y="316"/>
                </a:lnTo>
                <a:close/>
                <a:moveTo>
                  <a:pt x="330" y="213"/>
                </a:moveTo>
                <a:lnTo>
                  <a:pt x="340" y="213"/>
                </a:lnTo>
                <a:lnTo>
                  <a:pt x="329" y="236"/>
                </a:lnTo>
                <a:lnTo>
                  <a:pt x="330" y="213"/>
                </a:lnTo>
                <a:close/>
                <a:moveTo>
                  <a:pt x="404" y="947"/>
                </a:moveTo>
                <a:lnTo>
                  <a:pt x="404" y="947"/>
                </a:lnTo>
                <a:lnTo>
                  <a:pt x="405" y="961"/>
                </a:lnTo>
                <a:lnTo>
                  <a:pt x="406" y="988"/>
                </a:lnTo>
                <a:lnTo>
                  <a:pt x="409" y="1019"/>
                </a:lnTo>
                <a:lnTo>
                  <a:pt x="410" y="1040"/>
                </a:lnTo>
                <a:lnTo>
                  <a:pt x="410" y="1040"/>
                </a:lnTo>
                <a:lnTo>
                  <a:pt x="413" y="1050"/>
                </a:lnTo>
                <a:lnTo>
                  <a:pt x="415" y="1055"/>
                </a:lnTo>
                <a:lnTo>
                  <a:pt x="416" y="1062"/>
                </a:lnTo>
                <a:lnTo>
                  <a:pt x="419" y="1076"/>
                </a:lnTo>
                <a:lnTo>
                  <a:pt x="419" y="1076"/>
                </a:lnTo>
                <a:lnTo>
                  <a:pt x="419" y="1084"/>
                </a:lnTo>
                <a:lnTo>
                  <a:pt x="419" y="1091"/>
                </a:lnTo>
                <a:lnTo>
                  <a:pt x="416" y="1103"/>
                </a:lnTo>
                <a:lnTo>
                  <a:pt x="414" y="1117"/>
                </a:lnTo>
                <a:lnTo>
                  <a:pt x="414" y="1126"/>
                </a:lnTo>
                <a:lnTo>
                  <a:pt x="414" y="1138"/>
                </a:lnTo>
                <a:lnTo>
                  <a:pt x="414" y="1138"/>
                </a:lnTo>
                <a:lnTo>
                  <a:pt x="418" y="1181"/>
                </a:lnTo>
                <a:lnTo>
                  <a:pt x="420" y="1210"/>
                </a:lnTo>
                <a:lnTo>
                  <a:pt x="420" y="1210"/>
                </a:lnTo>
                <a:lnTo>
                  <a:pt x="420" y="1216"/>
                </a:lnTo>
                <a:lnTo>
                  <a:pt x="419" y="1222"/>
                </a:lnTo>
                <a:lnTo>
                  <a:pt x="415" y="1234"/>
                </a:lnTo>
                <a:lnTo>
                  <a:pt x="410" y="1248"/>
                </a:lnTo>
                <a:lnTo>
                  <a:pt x="410" y="1248"/>
                </a:lnTo>
                <a:lnTo>
                  <a:pt x="414" y="1249"/>
                </a:lnTo>
                <a:lnTo>
                  <a:pt x="416" y="1251"/>
                </a:lnTo>
                <a:lnTo>
                  <a:pt x="415" y="1272"/>
                </a:lnTo>
                <a:lnTo>
                  <a:pt x="396" y="1246"/>
                </a:lnTo>
                <a:lnTo>
                  <a:pt x="396" y="1246"/>
                </a:lnTo>
                <a:lnTo>
                  <a:pt x="396" y="1157"/>
                </a:lnTo>
                <a:lnTo>
                  <a:pt x="396" y="1157"/>
                </a:lnTo>
                <a:lnTo>
                  <a:pt x="395" y="1132"/>
                </a:lnTo>
                <a:lnTo>
                  <a:pt x="392" y="1105"/>
                </a:lnTo>
                <a:lnTo>
                  <a:pt x="391" y="1081"/>
                </a:lnTo>
                <a:lnTo>
                  <a:pt x="391" y="1071"/>
                </a:lnTo>
                <a:lnTo>
                  <a:pt x="392" y="1063"/>
                </a:lnTo>
                <a:lnTo>
                  <a:pt x="392" y="1063"/>
                </a:lnTo>
                <a:lnTo>
                  <a:pt x="394" y="1038"/>
                </a:lnTo>
                <a:lnTo>
                  <a:pt x="395" y="998"/>
                </a:lnTo>
                <a:lnTo>
                  <a:pt x="396" y="947"/>
                </a:lnTo>
                <a:lnTo>
                  <a:pt x="396" y="947"/>
                </a:lnTo>
                <a:lnTo>
                  <a:pt x="399" y="947"/>
                </a:lnTo>
                <a:lnTo>
                  <a:pt x="401" y="947"/>
                </a:lnTo>
                <a:lnTo>
                  <a:pt x="404" y="947"/>
                </a:lnTo>
                <a:lnTo>
                  <a:pt x="404" y="947"/>
                </a:lnTo>
                <a:close/>
                <a:moveTo>
                  <a:pt x="748" y="947"/>
                </a:moveTo>
                <a:lnTo>
                  <a:pt x="756" y="964"/>
                </a:lnTo>
                <a:lnTo>
                  <a:pt x="756" y="964"/>
                </a:lnTo>
                <a:lnTo>
                  <a:pt x="760" y="964"/>
                </a:lnTo>
                <a:lnTo>
                  <a:pt x="764" y="964"/>
                </a:lnTo>
                <a:lnTo>
                  <a:pt x="764" y="964"/>
                </a:lnTo>
                <a:lnTo>
                  <a:pt x="767" y="983"/>
                </a:lnTo>
                <a:lnTo>
                  <a:pt x="768" y="998"/>
                </a:lnTo>
                <a:lnTo>
                  <a:pt x="768" y="1010"/>
                </a:lnTo>
                <a:lnTo>
                  <a:pt x="768" y="1010"/>
                </a:lnTo>
                <a:lnTo>
                  <a:pt x="768" y="1025"/>
                </a:lnTo>
                <a:lnTo>
                  <a:pt x="770" y="1046"/>
                </a:lnTo>
                <a:lnTo>
                  <a:pt x="773" y="1076"/>
                </a:lnTo>
                <a:lnTo>
                  <a:pt x="773" y="1076"/>
                </a:lnTo>
                <a:lnTo>
                  <a:pt x="768" y="1062"/>
                </a:lnTo>
                <a:lnTo>
                  <a:pt x="768" y="1062"/>
                </a:lnTo>
                <a:lnTo>
                  <a:pt x="761" y="1045"/>
                </a:lnTo>
                <a:lnTo>
                  <a:pt x="758" y="1035"/>
                </a:lnTo>
                <a:lnTo>
                  <a:pt x="756" y="1026"/>
                </a:lnTo>
                <a:lnTo>
                  <a:pt x="756" y="1026"/>
                </a:lnTo>
                <a:lnTo>
                  <a:pt x="751" y="983"/>
                </a:lnTo>
                <a:lnTo>
                  <a:pt x="748" y="947"/>
                </a:lnTo>
                <a:lnTo>
                  <a:pt x="748" y="947"/>
                </a:lnTo>
                <a:close/>
                <a:moveTo>
                  <a:pt x="773" y="1086"/>
                </a:moveTo>
                <a:lnTo>
                  <a:pt x="782" y="1103"/>
                </a:lnTo>
                <a:lnTo>
                  <a:pt x="778" y="1159"/>
                </a:lnTo>
                <a:lnTo>
                  <a:pt x="767" y="1120"/>
                </a:lnTo>
                <a:lnTo>
                  <a:pt x="773" y="10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D3FC5BB3-4509-42FF-B79D-1F3673991386}"/>
              </a:ext>
            </a:extLst>
          </p:cNvPr>
          <p:cNvSpPr>
            <a:spLocks noEditPoints="1"/>
          </p:cNvSpPr>
          <p:nvPr/>
        </p:nvSpPr>
        <p:spPr bwMode="auto">
          <a:xfrm>
            <a:off x="8260554" y="2753924"/>
            <a:ext cx="822791" cy="1664141"/>
          </a:xfrm>
          <a:custGeom>
            <a:avLst/>
            <a:gdLst>
              <a:gd name="T0" fmla="*/ 228 w 665"/>
              <a:gd name="T1" fmla="*/ 369 h 1345"/>
              <a:gd name="T2" fmla="*/ 215 w 665"/>
              <a:gd name="T3" fmla="*/ 338 h 1345"/>
              <a:gd name="T4" fmla="*/ 131 w 665"/>
              <a:gd name="T5" fmla="*/ 322 h 1345"/>
              <a:gd name="T6" fmla="*/ 78 w 665"/>
              <a:gd name="T7" fmla="*/ 412 h 1345"/>
              <a:gd name="T8" fmla="*/ 112 w 665"/>
              <a:gd name="T9" fmla="*/ 504 h 1345"/>
              <a:gd name="T10" fmla="*/ 38 w 665"/>
              <a:gd name="T11" fmla="*/ 542 h 1345"/>
              <a:gd name="T12" fmla="*/ 6 w 665"/>
              <a:gd name="T13" fmla="*/ 705 h 1345"/>
              <a:gd name="T14" fmla="*/ 23 w 665"/>
              <a:gd name="T15" fmla="*/ 884 h 1345"/>
              <a:gd name="T16" fmla="*/ 24 w 665"/>
              <a:gd name="T17" fmla="*/ 955 h 1345"/>
              <a:gd name="T18" fmla="*/ 34 w 665"/>
              <a:gd name="T19" fmla="*/ 1031 h 1345"/>
              <a:gd name="T20" fmla="*/ 51 w 665"/>
              <a:gd name="T21" fmla="*/ 1149 h 1345"/>
              <a:gd name="T22" fmla="*/ 69 w 665"/>
              <a:gd name="T23" fmla="*/ 1271 h 1345"/>
              <a:gd name="T24" fmla="*/ 62 w 665"/>
              <a:gd name="T25" fmla="*/ 1329 h 1345"/>
              <a:gd name="T26" fmla="*/ 184 w 665"/>
              <a:gd name="T27" fmla="*/ 1339 h 1345"/>
              <a:gd name="T28" fmla="*/ 229 w 665"/>
              <a:gd name="T29" fmla="*/ 1317 h 1345"/>
              <a:gd name="T30" fmla="*/ 147 w 665"/>
              <a:gd name="T31" fmla="*/ 1259 h 1345"/>
              <a:gd name="T32" fmla="*/ 123 w 665"/>
              <a:gd name="T33" fmla="*/ 1109 h 1345"/>
              <a:gd name="T34" fmla="*/ 184 w 665"/>
              <a:gd name="T35" fmla="*/ 1028 h 1345"/>
              <a:gd name="T36" fmla="*/ 259 w 665"/>
              <a:gd name="T37" fmla="*/ 1104 h 1345"/>
              <a:gd name="T38" fmla="*/ 272 w 665"/>
              <a:gd name="T39" fmla="*/ 1218 h 1345"/>
              <a:gd name="T40" fmla="*/ 266 w 665"/>
              <a:gd name="T41" fmla="*/ 1280 h 1345"/>
              <a:gd name="T42" fmla="*/ 282 w 665"/>
              <a:gd name="T43" fmla="*/ 1340 h 1345"/>
              <a:gd name="T44" fmla="*/ 391 w 665"/>
              <a:gd name="T45" fmla="*/ 1341 h 1345"/>
              <a:gd name="T46" fmla="*/ 601 w 665"/>
              <a:gd name="T47" fmla="*/ 1338 h 1345"/>
              <a:gd name="T48" fmla="*/ 664 w 665"/>
              <a:gd name="T49" fmla="*/ 1304 h 1345"/>
              <a:gd name="T50" fmla="*/ 589 w 665"/>
              <a:gd name="T51" fmla="*/ 1287 h 1345"/>
              <a:gd name="T52" fmla="*/ 522 w 665"/>
              <a:gd name="T53" fmla="*/ 1236 h 1345"/>
              <a:gd name="T54" fmla="*/ 545 w 665"/>
              <a:gd name="T55" fmla="*/ 926 h 1345"/>
              <a:gd name="T56" fmla="*/ 592 w 665"/>
              <a:gd name="T57" fmla="*/ 760 h 1345"/>
              <a:gd name="T58" fmla="*/ 601 w 665"/>
              <a:gd name="T59" fmla="*/ 692 h 1345"/>
              <a:gd name="T60" fmla="*/ 526 w 665"/>
              <a:gd name="T61" fmla="*/ 559 h 1345"/>
              <a:gd name="T62" fmla="*/ 583 w 665"/>
              <a:gd name="T63" fmla="*/ 509 h 1345"/>
              <a:gd name="T64" fmla="*/ 595 w 665"/>
              <a:gd name="T65" fmla="*/ 464 h 1345"/>
              <a:gd name="T66" fmla="*/ 568 w 665"/>
              <a:gd name="T67" fmla="*/ 468 h 1345"/>
              <a:gd name="T68" fmla="*/ 488 w 665"/>
              <a:gd name="T69" fmla="*/ 359 h 1345"/>
              <a:gd name="T70" fmla="*/ 503 w 665"/>
              <a:gd name="T71" fmla="*/ 279 h 1345"/>
              <a:gd name="T72" fmla="*/ 488 w 665"/>
              <a:gd name="T73" fmla="*/ 188 h 1345"/>
              <a:gd name="T74" fmla="*/ 532 w 665"/>
              <a:gd name="T75" fmla="*/ 98 h 1345"/>
              <a:gd name="T76" fmla="*/ 534 w 665"/>
              <a:gd name="T77" fmla="*/ 41 h 1345"/>
              <a:gd name="T78" fmla="*/ 452 w 665"/>
              <a:gd name="T79" fmla="*/ 8 h 1345"/>
              <a:gd name="T80" fmla="*/ 373 w 665"/>
              <a:gd name="T81" fmla="*/ 17 h 1345"/>
              <a:gd name="T82" fmla="*/ 323 w 665"/>
              <a:gd name="T83" fmla="*/ 84 h 1345"/>
              <a:gd name="T84" fmla="*/ 336 w 665"/>
              <a:gd name="T85" fmla="*/ 147 h 1345"/>
              <a:gd name="T86" fmla="*/ 319 w 665"/>
              <a:gd name="T87" fmla="*/ 198 h 1345"/>
              <a:gd name="T88" fmla="*/ 269 w 665"/>
              <a:gd name="T89" fmla="*/ 340 h 1345"/>
              <a:gd name="T90" fmla="*/ 259 w 665"/>
              <a:gd name="T91" fmla="*/ 736 h 1345"/>
              <a:gd name="T92" fmla="*/ 355 w 665"/>
              <a:gd name="T93" fmla="*/ 878 h 1345"/>
              <a:gd name="T94" fmla="*/ 342 w 665"/>
              <a:gd name="T95" fmla="*/ 1028 h 1345"/>
              <a:gd name="T96" fmla="*/ 323 w 665"/>
              <a:gd name="T97" fmla="*/ 995 h 1345"/>
              <a:gd name="T98" fmla="*/ 294 w 665"/>
              <a:gd name="T99" fmla="*/ 885 h 1345"/>
              <a:gd name="T100" fmla="*/ 261 w 665"/>
              <a:gd name="T101" fmla="*/ 753 h 1345"/>
              <a:gd name="T102" fmla="*/ 443 w 665"/>
              <a:gd name="T103" fmla="*/ 1072 h 1345"/>
              <a:gd name="T104" fmla="*/ 443 w 665"/>
              <a:gd name="T105" fmla="*/ 1249 h 1345"/>
              <a:gd name="T106" fmla="*/ 443 w 665"/>
              <a:gd name="T107" fmla="*/ 1287 h 1345"/>
              <a:gd name="T108" fmla="*/ 406 w 665"/>
              <a:gd name="T109" fmla="*/ 1151 h 1345"/>
              <a:gd name="T110" fmla="*/ 424 w 665"/>
              <a:gd name="T111" fmla="*/ 1015 h 1345"/>
              <a:gd name="T112" fmla="*/ 63 w 665"/>
              <a:gd name="T113" fmla="*/ 797 h 1345"/>
              <a:gd name="T114" fmla="*/ 57 w 665"/>
              <a:gd name="T115" fmla="*/ 870 h 1345"/>
              <a:gd name="T116" fmla="*/ 45 w 665"/>
              <a:gd name="T117" fmla="*/ 801 h 1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5" h="1345">
                <a:moveTo>
                  <a:pt x="228" y="445"/>
                </a:moveTo>
                <a:lnTo>
                  <a:pt x="228" y="445"/>
                </a:lnTo>
                <a:lnTo>
                  <a:pt x="228" y="421"/>
                </a:lnTo>
                <a:lnTo>
                  <a:pt x="228" y="405"/>
                </a:lnTo>
                <a:lnTo>
                  <a:pt x="228" y="394"/>
                </a:lnTo>
                <a:lnTo>
                  <a:pt x="228" y="394"/>
                </a:lnTo>
                <a:lnTo>
                  <a:pt x="228" y="388"/>
                </a:lnTo>
                <a:lnTo>
                  <a:pt x="228" y="381"/>
                </a:lnTo>
                <a:lnTo>
                  <a:pt x="228" y="375"/>
                </a:lnTo>
                <a:lnTo>
                  <a:pt x="228" y="369"/>
                </a:lnTo>
                <a:lnTo>
                  <a:pt x="228" y="369"/>
                </a:lnTo>
                <a:lnTo>
                  <a:pt x="228" y="364"/>
                </a:lnTo>
                <a:lnTo>
                  <a:pt x="228" y="357"/>
                </a:lnTo>
                <a:lnTo>
                  <a:pt x="227" y="353"/>
                </a:lnTo>
                <a:lnTo>
                  <a:pt x="227" y="350"/>
                </a:lnTo>
                <a:lnTo>
                  <a:pt x="225" y="346"/>
                </a:lnTo>
                <a:lnTo>
                  <a:pt x="221" y="344"/>
                </a:lnTo>
                <a:lnTo>
                  <a:pt x="221" y="344"/>
                </a:lnTo>
                <a:lnTo>
                  <a:pt x="219" y="341"/>
                </a:lnTo>
                <a:lnTo>
                  <a:pt x="215" y="338"/>
                </a:lnTo>
                <a:lnTo>
                  <a:pt x="213" y="333"/>
                </a:lnTo>
                <a:lnTo>
                  <a:pt x="209" y="329"/>
                </a:lnTo>
                <a:lnTo>
                  <a:pt x="203" y="326"/>
                </a:lnTo>
                <a:lnTo>
                  <a:pt x="196" y="322"/>
                </a:lnTo>
                <a:lnTo>
                  <a:pt x="185" y="320"/>
                </a:lnTo>
                <a:lnTo>
                  <a:pt x="171" y="319"/>
                </a:lnTo>
                <a:lnTo>
                  <a:pt x="171" y="319"/>
                </a:lnTo>
                <a:lnTo>
                  <a:pt x="156" y="319"/>
                </a:lnTo>
                <a:lnTo>
                  <a:pt x="143" y="320"/>
                </a:lnTo>
                <a:lnTo>
                  <a:pt x="131" y="322"/>
                </a:lnTo>
                <a:lnTo>
                  <a:pt x="122" y="326"/>
                </a:lnTo>
                <a:lnTo>
                  <a:pt x="113" y="330"/>
                </a:lnTo>
                <a:lnTo>
                  <a:pt x="106" y="336"/>
                </a:lnTo>
                <a:lnTo>
                  <a:pt x="100" y="342"/>
                </a:lnTo>
                <a:lnTo>
                  <a:pt x="94" y="350"/>
                </a:lnTo>
                <a:lnTo>
                  <a:pt x="94" y="350"/>
                </a:lnTo>
                <a:lnTo>
                  <a:pt x="91" y="358"/>
                </a:lnTo>
                <a:lnTo>
                  <a:pt x="87" y="369"/>
                </a:lnTo>
                <a:lnTo>
                  <a:pt x="81" y="391"/>
                </a:lnTo>
                <a:lnTo>
                  <a:pt x="78" y="412"/>
                </a:lnTo>
                <a:lnTo>
                  <a:pt x="76" y="419"/>
                </a:lnTo>
                <a:lnTo>
                  <a:pt x="76" y="419"/>
                </a:lnTo>
                <a:lnTo>
                  <a:pt x="91" y="444"/>
                </a:lnTo>
                <a:lnTo>
                  <a:pt x="107" y="470"/>
                </a:lnTo>
                <a:lnTo>
                  <a:pt x="107" y="470"/>
                </a:lnTo>
                <a:lnTo>
                  <a:pt x="118" y="478"/>
                </a:lnTo>
                <a:lnTo>
                  <a:pt x="127" y="482"/>
                </a:lnTo>
                <a:lnTo>
                  <a:pt x="127" y="501"/>
                </a:lnTo>
                <a:lnTo>
                  <a:pt x="127" y="501"/>
                </a:lnTo>
                <a:lnTo>
                  <a:pt x="112" y="504"/>
                </a:lnTo>
                <a:lnTo>
                  <a:pt x="94" y="509"/>
                </a:lnTo>
                <a:lnTo>
                  <a:pt x="94" y="509"/>
                </a:lnTo>
                <a:lnTo>
                  <a:pt x="87" y="511"/>
                </a:lnTo>
                <a:lnTo>
                  <a:pt x="73" y="516"/>
                </a:lnTo>
                <a:lnTo>
                  <a:pt x="57" y="524"/>
                </a:lnTo>
                <a:lnTo>
                  <a:pt x="50" y="528"/>
                </a:lnTo>
                <a:lnTo>
                  <a:pt x="44" y="534"/>
                </a:lnTo>
                <a:lnTo>
                  <a:pt x="44" y="534"/>
                </a:lnTo>
                <a:lnTo>
                  <a:pt x="42" y="537"/>
                </a:lnTo>
                <a:lnTo>
                  <a:pt x="38" y="542"/>
                </a:lnTo>
                <a:lnTo>
                  <a:pt x="33" y="558"/>
                </a:lnTo>
                <a:lnTo>
                  <a:pt x="26" y="577"/>
                </a:lnTo>
                <a:lnTo>
                  <a:pt x="21" y="598"/>
                </a:lnTo>
                <a:lnTo>
                  <a:pt x="11" y="639"/>
                </a:lnTo>
                <a:lnTo>
                  <a:pt x="6" y="667"/>
                </a:lnTo>
                <a:lnTo>
                  <a:pt x="6" y="667"/>
                </a:lnTo>
                <a:lnTo>
                  <a:pt x="5" y="680"/>
                </a:lnTo>
                <a:lnTo>
                  <a:pt x="2" y="690"/>
                </a:lnTo>
                <a:lnTo>
                  <a:pt x="0" y="699"/>
                </a:lnTo>
                <a:lnTo>
                  <a:pt x="6" y="705"/>
                </a:lnTo>
                <a:lnTo>
                  <a:pt x="6" y="705"/>
                </a:lnTo>
                <a:lnTo>
                  <a:pt x="5" y="762"/>
                </a:lnTo>
                <a:lnTo>
                  <a:pt x="5" y="806"/>
                </a:lnTo>
                <a:lnTo>
                  <a:pt x="6" y="824"/>
                </a:lnTo>
                <a:lnTo>
                  <a:pt x="6" y="838"/>
                </a:lnTo>
                <a:lnTo>
                  <a:pt x="6" y="838"/>
                </a:lnTo>
                <a:lnTo>
                  <a:pt x="8" y="847"/>
                </a:lnTo>
                <a:lnTo>
                  <a:pt x="11" y="856"/>
                </a:lnTo>
                <a:lnTo>
                  <a:pt x="17" y="872"/>
                </a:lnTo>
                <a:lnTo>
                  <a:pt x="23" y="884"/>
                </a:lnTo>
                <a:lnTo>
                  <a:pt x="25" y="888"/>
                </a:lnTo>
                <a:lnTo>
                  <a:pt x="25" y="888"/>
                </a:lnTo>
                <a:lnTo>
                  <a:pt x="44" y="914"/>
                </a:lnTo>
                <a:lnTo>
                  <a:pt x="44" y="914"/>
                </a:lnTo>
                <a:lnTo>
                  <a:pt x="43" y="919"/>
                </a:lnTo>
                <a:lnTo>
                  <a:pt x="37" y="931"/>
                </a:lnTo>
                <a:lnTo>
                  <a:pt x="31" y="943"/>
                </a:lnTo>
                <a:lnTo>
                  <a:pt x="25" y="951"/>
                </a:lnTo>
                <a:lnTo>
                  <a:pt x="25" y="951"/>
                </a:lnTo>
                <a:lnTo>
                  <a:pt x="24" y="955"/>
                </a:lnTo>
                <a:lnTo>
                  <a:pt x="21" y="960"/>
                </a:lnTo>
                <a:lnTo>
                  <a:pt x="19" y="970"/>
                </a:lnTo>
                <a:lnTo>
                  <a:pt x="18" y="983"/>
                </a:lnTo>
                <a:lnTo>
                  <a:pt x="19" y="995"/>
                </a:lnTo>
                <a:lnTo>
                  <a:pt x="19" y="995"/>
                </a:lnTo>
                <a:lnTo>
                  <a:pt x="21" y="1006"/>
                </a:lnTo>
                <a:lnTo>
                  <a:pt x="24" y="1015"/>
                </a:lnTo>
                <a:lnTo>
                  <a:pt x="31" y="1028"/>
                </a:lnTo>
                <a:lnTo>
                  <a:pt x="31" y="1028"/>
                </a:lnTo>
                <a:lnTo>
                  <a:pt x="34" y="1031"/>
                </a:lnTo>
                <a:lnTo>
                  <a:pt x="39" y="1034"/>
                </a:lnTo>
                <a:lnTo>
                  <a:pt x="52" y="1040"/>
                </a:lnTo>
                <a:lnTo>
                  <a:pt x="69" y="1047"/>
                </a:lnTo>
                <a:lnTo>
                  <a:pt x="63" y="1097"/>
                </a:lnTo>
                <a:lnTo>
                  <a:pt x="63" y="1097"/>
                </a:lnTo>
                <a:lnTo>
                  <a:pt x="61" y="1103"/>
                </a:lnTo>
                <a:lnTo>
                  <a:pt x="56" y="1116"/>
                </a:lnTo>
                <a:lnTo>
                  <a:pt x="54" y="1126"/>
                </a:lnTo>
                <a:lnTo>
                  <a:pt x="52" y="1137"/>
                </a:lnTo>
                <a:lnTo>
                  <a:pt x="51" y="1149"/>
                </a:lnTo>
                <a:lnTo>
                  <a:pt x="50" y="1161"/>
                </a:lnTo>
                <a:lnTo>
                  <a:pt x="50" y="1161"/>
                </a:lnTo>
                <a:lnTo>
                  <a:pt x="51" y="1174"/>
                </a:lnTo>
                <a:lnTo>
                  <a:pt x="54" y="1188"/>
                </a:lnTo>
                <a:lnTo>
                  <a:pt x="61" y="1216"/>
                </a:lnTo>
                <a:lnTo>
                  <a:pt x="67" y="1241"/>
                </a:lnTo>
                <a:lnTo>
                  <a:pt x="69" y="1253"/>
                </a:lnTo>
                <a:lnTo>
                  <a:pt x="69" y="1262"/>
                </a:lnTo>
                <a:lnTo>
                  <a:pt x="69" y="1262"/>
                </a:lnTo>
                <a:lnTo>
                  <a:pt x="69" y="1271"/>
                </a:lnTo>
                <a:lnTo>
                  <a:pt x="67" y="1277"/>
                </a:lnTo>
                <a:lnTo>
                  <a:pt x="64" y="1281"/>
                </a:lnTo>
                <a:lnTo>
                  <a:pt x="62" y="1285"/>
                </a:lnTo>
                <a:lnTo>
                  <a:pt x="57" y="1291"/>
                </a:lnTo>
                <a:lnTo>
                  <a:pt x="57" y="1292"/>
                </a:lnTo>
                <a:lnTo>
                  <a:pt x="57" y="1293"/>
                </a:lnTo>
                <a:lnTo>
                  <a:pt x="57" y="1293"/>
                </a:lnTo>
                <a:lnTo>
                  <a:pt x="58" y="1304"/>
                </a:lnTo>
                <a:lnTo>
                  <a:pt x="61" y="1321"/>
                </a:lnTo>
                <a:lnTo>
                  <a:pt x="62" y="1329"/>
                </a:lnTo>
                <a:lnTo>
                  <a:pt x="64" y="1336"/>
                </a:lnTo>
                <a:lnTo>
                  <a:pt x="67" y="1342"/>
                </a:lnTo>
                <a:lnTo>
                  <a:pt x="68" y="1343"/>
                </a:lnTo>
                <a:lnTo>
                  <a:pt x="69" y="1345"/>
                </a:lnTo>
                <a:lnTo>
                  <a:pt x="69" y="1345"/>
                </a:lnTo>
                <a:lnTo>
                  <a:pt x="91" y="1343"/>
                </a:lnTo>
                <a:lnTo>
                  <a:pt x="128" y="1341"/>
                </a:lnTo>
                <a:lnTo>
                  <a:pt x="165" y="1339"/>
                </a:lnTo>
                <a:lnTo>
                  <a:pt x="184" y="1339"/>
                </a:lnTo>
                <a:lnTo>
                  <a:pt x="184" y="1339"/>
                </a:lnTo>
                <a:lnTo>
                  <a:pt x="195" y="1338"/>
                </a:lnTo>
                <a:lnTo>
                  <a:pt x="211" y="1335"/>
                </a:lnTo>
                <a:lnTo>
                  <a:pt x="221" y="1333"/>
                </a:lnTo>
                <a:lnTo>
                  <a:pt x="228" y="1330"/>
                </a:lnTo>
                <a:lnTo>
                  <a:pt x="233" y="1328"/>
                </a:lnTo>
                <a:lnTo>
                  <a:pt x="234" y="1327"/>
                </a:lnTo>
                <a:lnTo>
                  <a:pt x="234" y="1326"/>
                </a:lnTo>
                <a:lnTo>
                  <a:pt x="234" y="1326"/>
                </a:lnTo>
                <a:lnTo>
                  <a:pt x="233" y="1322"/>
                </a:lnTo>
                <a:lnTo>
                  <a:pt x="229" y="1317"/>
                </a:lnTo>
                <a:lnTo>
                  <a:pt x="220" y="1308"/>
                </a:lnTo>
                <a:lnTo>
                  <a:pt x="210" y="1299"/>
                </a:lnTo>
                <a:lnTo>
                  <a:pt x="203" y="1293"/>
                </a:lnTo>
                <a:lnTo>
                  <a:pt x="203" y="1293"/>
                </a:lnTo>
                <a:lnTo>
                  <a:pt x="184" y="1290"/>
                </a:lnTo>
                <a:lnTo>
                  <a:pt x="172" y="1286"/>
                </a:lnTo>
                <a:lnTo>
                  <a:pt x="167" y="1284"/>
                </a:lnTo>
                <a:lnTo>
                  <a:pt x="165" y="1281"/>
                </a:lnTo>
                <a:lnTo>
                  <a:pt x="165" y="1281"/>
                </a:lnTo>
                <a:lnTo>
                  <a:pt x="147" y="1259"/>
                </a:lnTo>
                <a:lnTo>
                  <a:pt x="137" y="1247"/>
                </a:lnTo>
                <a:lnTo>
                  <a:pt x="135" y="1244"/>
                </a:lnTo>
                <a:lnTo>
                  <a:pt x="133" y="1243"/>
                </a:lnTo>
                <a:lnTo>
                  <a:pt x="133" y="1243"/>
                </a:lnTo>
                <a:lnTo>
                  <a:pt x="130" y="1244"/>
                </a:lnTo>
                <a:lnTo>
                  <a:pt x="125" y="1244"/>
                </a:lnTo>
                <a:lnTo>
                  <a:pt x="121" y="1243"/>
                </a:lnTo>
                <a:lnTo>
                  <a:pt x="121" y="1129"/>
                </a:lnTo>
                <a:lnTo>
                  <a:pt x="121" y="1129"/>
                </a:lnTo>
                <a:lnTo>
                  <a:pt x="123" y="1109"/>
                </a:lnTo>
                <a:lnTo>
                  <a:pt x="127" y="1091"/>
                </a:lnTo>
                <a:lnTo>
                  <a:pt x="127" y="1091"/>
                </a:lnTo>
                <a:lnTo>
                  <a:pt x="142" y="1088"/>
                </a:lnTo>
                <a:lnTo>
                  <a:pt x="154" y="1085"/>
                </a:lnTo>
                <a:lnTo>
                  <a:pt x="158" y="1084"/>
                </a:lnTo>
                <a:lnTo>
                  <a:pt x="158" y="1085"/>
                </a:lnTo>
                <a:lnTo>
                  <a:pt x="158" y="1085"/>
                </a:lnTo>
                <a:lnTo>
                  <a:pt x="171" y="1059"/>
                </a:lnTo>
                <a:lnTo>
                  <a:pt x="180" y="1039"/>
                </a:lnTo>
                <a:lnTo>
                  <a:pt x="184" y="1028"/>
                </a:lnTo>
                <a:lnTo>
                  <a:pt x="184" y="1028"/>
                </a:lnTo>
                <a:lnTo>
                  <a:pt x="186" y="1031"/>
                </a:lnTo>
                <a:lnTo>
                  <a:pt x="194" y="1042"/>
                </a:lnTo>
                <a:lnTo>
                  <a:pt x="209" y="1066"/>
                </a:lnTo>
                <a:lnTo>
                  <a:pt x="209" y="1066"/>
                </a:lnTo>
                <a:lnTo>
                  <a:pt x="215" y="1074"/>
                </a:lnTo>
                <a:lnTo>
                  <a:pt x="221" y="1084"/>
                </a:lnTo>
                <a:lnTo>
                  <a:pt x="228" y="1097"/>
                </a:lnTo>
                <a:lnTo>
                  <a:pt x="259" y="1104"/>
                </a:lnTo>
                <a:lnTo>
                  <a:pt x="259" y="1104"/>
                </a:lnTo>
                <a:lnTo>
                  <a:pt x="259" y="1109"/>
                </a:lnTo>
                <a:lnTo>
                  <a:pt x="258" y="1123"/>
                </a:lnTo>
                <a:lnTo>
                  <a:pt x="257" y="1141"/>
                </a:lnTo>
                <a:lnTo>
                  <a:pt x="258" y="1151"/>
                </a:lnTo>
                <a:lnTo>
                  <a:pt x="259" y="1161"/>
                </a:lnTo>
                <a:lnTo>
                  <a:pt x="259" y="1161"/>
                </a:lnTo>
                <a:lnTo>
                  <a:pt x="268" y="1195"/>
                </a:lnTo>
                <a:lnTo>
                  <a:pt x="271" y="1210"/>
                </a:lnTo>
                <a:lnTo>
                  <a:pt x="272" y="1218"/>
                </a:lnTo>
                <a:lnTo>
                  <a:pt x="272" y="1218"/>
                </a:lnTo>
                <a:lnTo>
                  <a:pt x="274" y="1226"/>
                </a:lnTo>
                <a:lnTo>
                  <a:pt x="276" y="1239"/>
                </a:lnTo>
                <a:lnTo>
                  <a:pt x="278" y="1256"/>
                </a:lnTo>
                <a:lnTo>
                  <a:pt x="278" y="1256"/>
                </a:lnTo>
                <a:lnTo>
                  <a:pt x="272" y="1261"/>
                </a:lnTo>
                <a:lnTo>
                  <a:pt x="268" y="1266"/>
                </a:lnTo>
                <a:lnTo>
                  <a:pt x="266" y="1267"/>
                </a:lnTo>
                <a:lnTo>
                  <a:pt x="266" y="1268"/>
                </a:lnTo>
                <a:lnTo>
                  <a:pt x="266" y="1268"/>
                </a:lnTo>
                <a:lnTo>
                  <a:pt x="266" y="1280"/>
                </a:lnTo>
                <a:lnTo>
                  <a:pt x="266" y="1293"/>
                </a:lnTo>
                <a:lnTo>
                  <a:pt x="266" y="1293"/>
                </a:lnTo>
                <a:lnTo>
                  <a:pt x="265" y="1303"/>
                </a:lnTo>
                <a:lnTo>
                  <a:pt x="266" y="1317"/>
                </a:lnTo>
                <a:lnTo>
                  <a:pt x="269" y="1330"/>
                </a:lnTo>
                <a:lnTo>
                  <a:pt x="270" y="1335"/>
                </a:lnTo>
                <a:lnTo>
                  <a:pt x="272" y="1339"/>
                </a:lnTo>
                <a:lnTo>
                  <a:pt x="272" y="1339"/>
                </a:lnTo>
                <a:lnTo>
                  <a:pt x="276" y="1340"/>
                </a:lnTo>
                <a:lnTo>
                  <a:pt x="282" y="1340"/>
                </a:lnTo>
                <a:lnTo>
                  <a:pt x="296" y="1340"/>
                </a:lnTo>
                <a:lnTo>
                  <a:pt x="317" y="1339"/>
                </a:lnTo>
                <a:lnTo>
                  <a:pt x="317" y="1339"/>
                </a:lnTo>
                <a:lnTo>
                  <a:pt x="317" y="1339"/>
                </a:lnTo>
                <a:lnTo>
                  <a:pt x="316" y="1341"/>
                </a:lnTo>
                <a:lnTo>
                  <a:pt x="317" y="1342"/>
                </a:lnTo>
                <a:lnTo>
                  <a:pt x="318" y="1343"/>
                </a:lnTo>
                <a:lnTo>
                  <a:pt x="323" y="1345"/>
                </a:lnTo>
                <a:lnTo>
                  <a:pt x="323" y="1345"/>
                </a:lnTo>
                <a:lnTo>
                  <a:pt x="391" y="1341"/>
                </a:lnTo>
                <a:lnTo>
                  <a:pt x="449" y="1339"/>
                </a:lnTo>
                <a:lnTo>
                  <a:pt x="449" y="1339"/>
                </a:lnTo>
                <a:lnTo>
                  <a:pt x="451" y="1339"/>
                </a:lnTo>
                <a:lnTo>
                  <a:pt x="453" y="1341"/>
                </a:lnTo>
                <a:lnTo>
                  <a:pt x="459" y="1343"/>
                </a:lnTo>
                <a:lnTo>
                  <a:pt x="469" y="1345"/>
                </a:lnTo>
                <a:lnTo>
                  <a:pt x="469" y="1345"/>
                </a:lnTo>
                <a:lnTo>
                  <a:pt x="500" y="1343"/>
                </a:lnTo>
                <a:lnTo>
                  <a:pt x="551" y="1341"/>
                </a:lnTo>
                <a:lnTo>
                  <a:pt x="601" y="1338"/>
                </a:lnTo>
                <a:lnTo>
                  <a:pt x="618" y="1334"/>
                </a:lnTo>
                <a:lnTo>
                  <a:pt x="624" y="1333"/>
                </a:lnTo>
                <a:lnTo>
                  <a:pt x="628" y="1332"/>
                </a:lnTo>
                <a:lnTo>
                  <a:pt x="628" y="1332"/>
                </a:lnTo>
                <a:lnTo>
                  <a:pt x="638" y="1326"/>
                </a:lnTo>
                <a:lnTo>
                  <a:pt x="654" y="1317"/>
                </a:lnTo>
                <a:lnTo>
                  <a:pt x="661" y="1312"/>
                </a:lnTo>
                <a:lnTo>
                  <a:pt x="665" y="1308"/>
                </a:lnTo>
                <a:lnTo>
                  <a:pt x="665" y="1306"/>
                </a:lnTo>
                <a:lnTo>
                  <a:pt x="664" y="1304"/>
                </a:lnTo>
                <a:lnTo>
                  <a:pt x="662" y="1302"/>
                </a:lnTo>
                <a:lnTo>
                  <a:pt x="659" y="1300"/>
                </a:lnTo>
                <a:lnTo>
                  <a:pt x="659" y="1300"/>
                </a:lnTo>
                <a:lnTo>
                  <a:pt x="650" y="1297"/>
                </a:lnTo>
                <a:lnTo>
                  <a:pt x="641" y="1294"/>
                </a:lnTo>
                <a:lnTo>
                  <a:pt x="622" y="1290"/>
                </a:lnTo>
                <a:lnTo>
                  <a:pt x="606" y="1287"/>
                </a:lnTo>
                <a:lnTo>
                  <a:pt x="595" y="1287"/>
                </a:lnTo>
                <a:lnTo>
                  <a:pt x="595" y="1287"/>
                </a:lnTo>
                <a:lnTo>
                  <a:pt x="589" y="1287"/>
                </a:lnTo>
                <a:lnTo>
                  <a:pt x="582" y="1287"/>
                </a:lnTo>
                <a:lnTo>
                  <a:pt x="576" y="1285"/>
                </a:lnTo>
                <a:lnTo>
                  <a:pt x="570" y="1281"/>
                </a:lnTo>
                <a:lnTo>
                  <a:pt x="570" y="1281"/>
                </a:lnTo>
                <a:lnTo>
                  <a:pt x="552" y="1260"/>
                </a:lnTo>
                <a:lnTo>
                  <a:pt x="538" y="1243"/>
                </a:lnTo>
                <a:lnTo>
                  <a:pt x="532" y="1243"/>
                </a:lnTo>
                <a:lnTo>
                  <a:pt x="532" y="1243"/>
                </a:lnTo>
                <a:lnTo>
                  <a:pt x="526" y="1238"/>
                </a:lnTo>
                <a:lnTo>
                  <a:pt x="522" y="1236"/>
                </a:lnTo>
                <a:lnTo>
                  <a:pt x="520" y="1236"/>
                </a:lnTo>
                <a:lnTo>
                  <a:pt x="520" y="1237"/>
                </a:lnTo>
                <a:lnTo>
                  <a:pt x="520" y="1237"/>
                </a:lnTo>
                <a:lnTo>
                  <a:pt x="522" y="1200"/>
                </a:lnTo>
                <a:lnTo>
                  <a:pt x="532" y="1117"/>
                </a:lnTo>
                <a:lnTo>
                  <a:pt x="545" y="995"/>
                </a:lnTo>
                <a:lnTo>
                  <a:pt x="545" y="995"/>
                </a:lnTo>
                <a:lnTo>
                  <a:pt x="546" y="968"/>
                </a:lnTo>
                <a:lnTo>
                  <a:pt x="546" y="945"/>
                </a:lnTo>
                <a:lnTo>
                  <a:pt x="545" y="926"/>
                </a:lnTo>
                <a:lnTo>
                  <a:pt x="545" y="926"/>
                </a:lnTo>
                <a:lnTo>
                  <a:pt x="531" y="850"/>
                </a:lnTo>
                <a:lnTo>
                  <a:pt x="520" y="787"/>
                </a:lnTo>
                <a:lnTo>
                  <a:pt x="520" y="787"/>
                </a:lnTo>
                <a:lnTo>
                  <a:pt x="530" y="785"/>
                </a:lnTo>
                <a:lnTo>
                  <a:pt x="552" y="780"/>
                </a:lnTo>
                <a:lnTo>
                  <a:pt x="565" y="775"/>
                </a:lnTo>
                <a:lnTo>
                  <a:pt x="577" y="771"/>
                </a:lnTo>
                <a:lnTo>
                  <a:pt x="588" y="763"/>
                </a:lnTo>
                <a:lnTo>
                  <a:pt x="592" y="760"/>
                </a:lnTo>
                <a:lnTo>
                  <a:pt x="595" y="755"/>
                </a:lnTo>
                <a:lnTo>
                  <a:pt x="595" y="755"/>
                </a:lnTo>
                <a:lnTo>
                  <a:pt x="605" y="740"/>
                </a:lnTo>
                <a:lnTo>
                  <a:pt x="607" y="732"/>
                </a:lnTo>
                <a:lnTo>
                  <a:pt x="610" y="725"/>
                </a:lnTo>
                <a:lnTo>
                  <a:pt x="610" y="718"/>
                </a:lnTo>
                <a:lnTo>
                  <a:pt x="610" y="710"/>
                </a:lnTo>
                <a:lnTo>
                  <a:pt x="606" y="701"/>
                </a:lnTo>
                <a:lnTo>
                  <a:pt x="601" y="692"/>
                </a:lnTo>
                <a:lnTo>
                  <a:pt x="601" y="692"/>
                </a:lnTo>
                <a:lnTo>
                  <a:pt x="597" y="680"/>
                </a:lnTo>
                <a:lnTo>
                  <a:pt x="589" y="665"/>
                </a:lnTo>
                <a:lnTo>
                  <a:pt x="577" y="633"/>
                </a:lnTo>
                <a:lnTo>
                  <a:pt x="565" y="604"/>
                </a:lnTo>
                <a:lnTo>
                  <a:pt x="562" y="595"/>
                </a:lnTo>
                <a:lnTo>
                  <a:pt x="557" y="590"/>
                </a:lnTo>
                <a:lnTo>
                  <a:pt x="557" y="590"/>
                </a:lnTo>
                <a:lnTo>
                  <a:pt x="549" y="584"/>
                </a:lnTo>
                <a:lnTo>
                  <a:pt x="538" y="573"/>
                </a:lnTo>
                <a:lnTo>
                  <a:pt x="526" y="559"/>
                </a:lnTo>
                <a:lnTo>
                  <a:pt x="532" y="528"/>
                </a:lnTo>
                <a:lnTo>
                  <a:pt x="532" y="528"/>
                </a:lnTo>
                <a:lnTo>
                  <a:pt x="532" y="516"/>
                </a:lnTo>
                <a:lnTo>
                  <a:pt x="532" y="509"/>
                </a:lnTo>
                <a:lnTo>
                  <a:pt x="557" y="509"/>
                </a:lnTo>
                <a:lnTo>
                  <a:pt x="557" y="509"/>
                </a:lnTo>
                <a:lnTo>
                  <a:pt x="568" y="510"/>
                </a:lnTo>
                <a:lnTo>
                  <a:pt x="576" y="510"/>
                </a:lnTo>
                <a:lnTo>
                  <a:pt x="580" y="510"/>
                </a:lnTo>
                <a:lnTo>
                  <a:pt x="583" y="509"/>
                </a:lnTo>
                <a:lnTo>
                  <a:pt x="583" y="509"/>
                </a:lnTo>
                <a:lnTo>
                  <a:pt x="586" y="505"/>
                </a:lnTo>
                <a:lnTo>
                  <a:pt x="588" y="500"/>
                </a:lnTo>
                <a:lnTo>
                  <a:pt x="594" y="485"/>
                </a:lnTo>
                <a:lnTo>
                  <a:pt x="597" y="478"/>
                </a:lnTo>
                <a:lnTo>
                  <a:pt x="598" y="470"/>
                </a:lnTo>
                <a:lnTo>
                  <a:pt x="598" y="466"/>
                </a:lnTo>
                <a:lnTo>
                  <a:pt x="597" y="464"/>
                </a:lnTo>
                <a:lnTo>
                  <a:pt x="595" y="464"/>
                </a:lnTo>
                <a:lnTo>
                  <a:pt x="595" y="464"/>
                </a:lnTo>
                <a:lnTo>
                  <a:pt x="591" y="462"/>
                </a:lnTo>
                <a:lnTo>
                  <a:pt x="588" y="460"/>
                </a:lnTo>
                <a:lnTo>
                  <a:pt x="587" y="457"/>
                </a:lnTo>
                <a:lnTo>
                  <a:pt x="583" y="457"/>
                </a:lnTo>
                <a:lnTo>
                  <a:pt x="583" y="457"/>
                </a:lnTo>
                <a:lnTo>
                  <a:pt x="579" y="460"/>
                </a:lnTo>
                <a:lnTo>
                  <a:pt x="574" y="464"/>
                </a:lnTo>
                <a:lnTo>
                  <a:pt x="570" y="470"/>
                </a:lnTo>
                <a:lnTo>
                  <a:pt x="570" y="470"/>
                </a:lnTo>
                <a:lnTo>
                  <a:pt x="568" y="468"/>
                </a:lnTo>
                <a:lnTo>
                  <a:pt x="564" y="466"/>
                </a:lnTo>
                <a:lnTo>
                  <a:pt x="557" y="464"/>
                </a:lnTo>
                <a:lnTo>
                  <a:pt x="557" y="464"/>
                </a:lnTo>
                <a:lnTo>
                  <a:pt x="544" y="463"/>
                </a:lnTo>
                <a:lnTo>
                  <a:pt x="525" y="463"/>
                </a:lnTo>
                <a:lnTo>
                  <a:pt x="501" y="464"/>
                </a:lnTo>
                <a:lnTo>
                  <a:pt x="494" y="419"/>
                </a:lnTo>
                <a:lnTo>
                  <a:pt x="482" y="369"/>
                </a:lnTo>
                <a:lnTo>
                  <a:pt x="482" y="369"/>
                </a:lnTo>
                <a:lnTo>
                  <a:pt x="488" y="359"/>
                </a:lnTo>
                <a:lnTo>
                  <a:pt x="491" y="351"/>
                </a:lnTo>
                <a:lnTo>
                  <a:pt x="494" y="344"/>
                </a:lnTo>
                <a:lnTo>
                  <a:pt x="494" y="344"/>
                </a:lnTo>
                <a:lnTo>
                  <a:pt x="497" y="332"/>
                </a:lnTo>
                <a:lnTo>
                  <a:pt x="502" y="314"/>
                </a:lnTo>
                <a:lnTo>
                  <a:pt x="506" y="296"/>
                </a:lnTo>
                <a:lnTo>
                  <a:pt x="507" y="290"/>
                </a:lnTo>
                <a:lnTo>
                  <a:pt x="507" y="286"/>
                </a:lnTo>
                <a:lnTo>
                  <a:pt x="507" y="286"/>
                </a:lnTo>
                <a:lnTo>
                  <a:pt x="503" y="279"/>
                </a:lnTo>
                <a:lnTo>
                  <a:pt x="496" y="267"/>
                </a:lnTo>
                <a:lnTo>
                  <a:pt x="488" y="248"/>
                </a:lnTo>
                <a:lnTo>
                  <a:pt x="513" y="255"/>
                </a:lnTo>
                <a:lnTo>
                  <a:pt x="513" y="255"/>
                </a:lnTo>
                <a:lnTo>
                  <a:pt x="506" y="238"/>
                </a:lnTo>
                <a:lnTo>
                  <a:pt x="500" y="224"/>
                </a:lnTo>
                <a:lnTo>
                  <a:pt x="494" y="211"/>
                </a:lnTo>
                <a:lnTo>
                  <a:pt x="494" y="211"/>
                </a:lnTo>
                <a:lnTo>
                  <a:pt x="488" y="193"/>
                </a:lnTo>
                <a:lnTo>
                  <a:pt x="488" y="188"/>
                </a:lnTo>
                <a:lnTo>
                  <a:pt x="488" y="185"/>
                </a:lnTo>
                <a:lnTo>
                  <a:pt x="488" y="185"/>
                </a:lnTo>
                <a:lnTo>
                  <a:pt x="490" y="179"/>
                </a:lnTo>
                <a:lnTo>
                  <a:pt x="491" y="168"/>
                </a:lnTo>
                <a:lnTo>
                  <a:pt x="494" y="153"/>
                </a:lnTo>
                <a:lnTo>
                  <a:pt x="501" y="140"/>
                </a:lnTo>
                <a:lnTo>
                  <a:pt x="501" y="140"/>
                </a:lnTo>
                <a:lnTo>
                  <a:pt x="508" y="132"/>
                </a:lnTo>
                <a:lnTo>
                  <a:pt x="524" y="112"/>
                </a:lnTo>
                <a:lnTo>
                  <a:pt x="532" y="98"/>
                </a:lnTo>
                <a:lnTo>
                  <a:pt x="539" y="86"/>
                </a:lnTo>
                <a:lnTo>
                  <a:pt x="544" y="75"/>
                </a:lnTo>
                <a:lnTo>
                  <a:pt x="545" y="70"/>
                </a:lnTo>
                <a:lnTo>
                  <a:pt x="545" y="65"/>
                </a:lnTo>
                <a:lnTo>
                  <a:pt x="545" y="65"/>
                </a:lnTo>
                <a:lnTo>
                  <a:pt x="544" y="52"/>
                </a:lnTo>
                <a:lnTo>
                  <a:pt x="543" y="47"/>
                </a:lnTo>
                <a:lnTo>
                  <a:pt x="542" y="45"/>
                </a:lnTo>
                <a:lnTo>
                  <a:pt x="538" y="42"/>
                </a:lnTo>
                <a:lnTo>
                  <a:pt x="534" y="41"/>
                </a:lnTo>
                <a:lnTo>
                  <a:pt x="520" y="40"/>
                </a:lnTo>
                <a:lnTo>
                  <a:pt x="520" y="40"/>
                </a:lnTo>
                <a:lnTo>
                  <a:pt x="501" y="39"/>
                </a:lnTo>
                <a:lnTo>
                  <a:pt x="484" y="39"/>
                </a:lnTo>
                <a:lnTo>
                  <a:pt x="469" y="40"/>
                </a:lnTo>
                <a:lnTo>
                  <a:pt x="469" y="40"/>
                </a:lnTo>
                <a:lnTo>
                  <a:pt x="466" y="34"/>
                </a:lnTo>
                <a:lnTo>
                  <a:pt x="460" y="21"/>
                </a:lnTo>
                <a:lnTo>
                  <a:pt x="457" y="14"/>
                </a:lnTo>
                <a:lnTo>
                  <a:pt x="452" y="8"/>
                </a:lnTo>
                <a:lnTo>
                  <a:pt x="448" y="4"/>
                </a:lnTo>
                <a:lnTo>
                  <a:pt x="443" y="2"/>
                </a:lnTo>
                <a:lnTo>
                  <a:pt x="443" y="2"/>
                </a:lnTo>
                <a:lnTo>
                  <a:pt x="432" y="0"/>
                </a:lnTo>
                <a:lnTo>
                  <a:pt x="416" y="0"/>
                </a:lnTo>
                <a:lnTo>
                  <a:pt x="400" y="3"/>
                </a:lnTo>
                <a:lnTo>
                  <a:pt x="393" y="5"/>
                </a:lnTo>
                <a:lnTo>
                  <a:pt x="386" y="8"/>
                </a:lnTo>
                <a:lnTo>
                  <a:pt x="386" y="8"/>
                </a:lnTo>
                <a:lnTo>
                  <a:pt x="373" y="17"/>
                </a:lnTo>
                <a:lnTo>
                  <a:pt x="357" y="29"/>
                </a:lnTo>
                <a:lnTo>
                  <a:pt x="343" y="42"/>
                </a:lnTo>
                <a:lnTo>
                  <a:pt x="338" y="48"/>
                </a:lnTo>
                <a:lnTo>
                  <a:pt x="336" y="52"/>
                </a:lnTo>
                <a:lnTo>
                  <a:pt x="336" y="52"/>
                </a:lnTo>
                <a:lnTo>
                  <a:pt x="326" y="70"/>
                </a:lnTo>
                <a:lnTo>
                  <a:pt x="323" y="78"/>
                </a:lnTo>
                <a:lnTo>
                  <a:pt x="323" y="82"/>
                </a:lnTo>
                <a:lnTo>
                  <a:pt x="323" y="84"/>
                </a:lnTo>
                <a:lnTo>
                  <a:pt x="323" y="84"/>
                </a:lnTo>
                <a:lnTo>
                  <a:pt x="325" y="86"/>
                </a:lnTo>
                <a:lnTo>
                  <a:pt x="326" y="91"/>
                </a:lnTo>
                <a:lnTo>
                  <a:pt x="331" y="104"/>
                </a:lnTo>
                <a:lnTo>
                  <a:pt x="336" y="121"/>
                </a:lnTo>
                <a:lnTo>
                  <a:pt x="336" y="121"/>
                </a:lnTo>
                <a:lnTo>
                  <a:pt x="337" y="133"/>
                </a:lnTo>
                <a:lnTo>
                  <a:pt x="337" y="143"/>
                </a:lnTo>
                <a:lnTo>
                  <a:pt x="337" y="146"/>
                </a:lnTo>
                <a:lnTo>
                  <a:pt x="336" y="147"/>
                </a:lnTo>
                <a:lnTo>
                  <a:pt x="336" y="147"/>
                </a:lnTo>
                <a:lnTo>
                  <a:pt x="330" y="152"/>
                </a:lnTo>
                <a:lnTo>
                  <a:pt x="320" y="163"/>
                </a:lnTo>
                <a:lnTo>
                  <a:pt x="310" y="175"/>
                </a:lnTo>
                <a:lnTo>
                  <a:pt x="304" y="185"/>
                </a:lnTo>
                <a:lnTo>
                  <a:pt x="304" y="185"/>
                </a:lnTo>
                <a:lnTo>
                  <a:pt x="304" y="188"/>
                </a:lnTo>
                <a:lnTo>
                  <a:pt x="305" y="191"/>
                </a:lnTo>
                <a:lnTo>
                  <a:pt x="308" y="193"/>
                </a:lnTo>
                <a:lnTo>
                  <a:pt x="312" y="195"/>
                </a:lnTo>
                <a:lnTo>
                  <a:pt x="319" y="198"/>
                </a:lnTo>
                <a:lnTo>
                  <a:pt x="323" y="198"/>
                </a:lnTo>
                <a:lnTo>
                  <a:pt x="311" y="230"/>
                </a:lnTo>
                <a:lnTo>
                  <a:pt x="311" y="230"/>
                </a:lnTo>
                <a:lnTo>
                  <a:pt x="288" y="267"/>
                </a:lnTo>
                <a:lnTo>
                  <a:pt x="274" y="296"/>
                </a:lnTo>
                <a:lnTo>
                  <a:pt x="268" y="307"/>
                </a:lnTo>
                <a:lnTo>
                  <a:pt x="266" y="311"/>
                </a:lnTo>
                <a:lnTo>
                  <a:pt x="266" y="311"/>
                </a:lnTo>
                <a:lnTo>
                  <a:pt x="266" y="323"/>
                </a:lnTo>
                <a:lnTo>
                  <a:pt x="269" y="340"/>
                </a:lnTo>
                <a:lnTo>
                  <a:pt x="272" y="363"/>
                </a:lnTo>
                <a:lnTo>
                  <a:pt x="272" y="363"/>
                </a:lnTo>
                <a:lnTo>
                  <a:pt x="272" y="388"/>
                </a:lnTo>
                <a:lnTo>
                  <a:pt x="272" y="413"/>
                </a:lnTo>
                <a:lnTo>
                  <a:pt x="228" y="445"/>
                </a:lnTo>
                <a:close/>
                <a:moveTo>
                  <a:pt x="259" y="736"/>
                </a:moveTo>
                <a:lnTo>
                  <a:pt x="259" y="736"/>
                </a:lnTo>
                <a:lnTo>
                  <a:pt x="261" y="737"/>
                </a:lnTo>
                <a:lnTo>
                  <a:pt x="261" y="737"/>
                </a:lnTo>
                <a:lnTo>
                  <a:pt x="259" y="736"/>
                </a:lnTo>
                <a:lnTo>
                  <a:pt x="259" y="736"/>
                </a:lnTo>
                <a:close/>
                <a:moveTo>
                  <a:pt x="292" y="761"/>
                </a:moveTo>
                <a:lnTo>
                  <a:pt x="292" y="761"/>
                </a:lnTo>
                <a:lnTo>
                  <a:pt x="313" y="783"/>
                </a:lnTo>
                <a:lnTo>
                  <a:pt x="329" y="798"/>
                </a:lnTo>
                <a:lnTo>
                  <a:pt x="336" y="806"/>
                </a:lnTo>
                <a:lnTo>
                  <a:pt x="336" y="806"/>
                </a:lnTo>
                <a:lnTo>
                  <a:pt x="348" y="838"/>
                </a:lnTo>
                <a:lnTo>
                  <a:pt x="348" y="838"/>
                </a:lnTo>
                <a:lnTo>
                  <a:pt x="355" y="878"/>
                </a:lnTo>
                <a:lnTo>
                  <a:pt x="361" y="920"/>
                </a:lnTo>
                <a:lnTo>
                  <a:pt x="361" y="920"/>
                </a:lnTo>
                <a:lnTo>
                  <a:pt x="362" y="949"/>
                </a:lnTo>
                <a:lnTo>
                  <a:pt x="362" y="968"/>
                </a:lnTo>
                <a:lnTo>
                  <a:pt x="361" y="978"/>
                </a:lnTo>
                <a:lnTo>
                  <a:pt x="361" y="978"/>
                </a:lnTo>
                <a:lnTo>
                  <a:pt x="359" y="982"/>
                </a:lnTo>
                <a:lnTo>
                  <a:pt x="354" y="995"/>
                </a:lnTo>
                <a:lnTo>
                  <a:pt x="348" y="1012"/>
                </a:lnTo>
                <a:lnTo>
                  <a:pt x="342" y="1028"/>
                </a:lnTo>
                <a:lnTo>
                  <a:pt x="342" y="1028"/>
                </a:lnTo>
                <a:lnTo>
                  <a:pt x="339" y="1040"/>
                </a:lnTo>
                <a:lnTo>
                  <a:pt x="337" y="1059"/>
                </a:lnTo>
                <a:lnTo>
                  <a:pt x="332" y="1110"/>
                </a:lnTo>
                <a:lnTo>
                  <a:pt x="330" y="1180"/>
                </a:lnTo>
                <a:lnTo>
                  <a:pt x="323" y="1097"/>
                </a:lnTo>
                <a:lnTo>
                  <a:pt x="330" y="1085"/>
                </a:lnTo>
                <a:lnTo>
                  <a:pt x="330" y="1085"/>
                </a:lnTo>
                <a:lnTo>
                  <a:pt x="326" y="1041"/>
                </a:lnTo>
                <a:lnTo>
                  <a:pt x="323" y="995"/>
                </a:lnTo>
                <a:lnTo>
                  <a:pt x="323" y="995"/>
                </a:lnTo>
                <a:lnTo>
                  <a:pt x="320" y="987"/>
                </a:lnTo>
                <a:lnTo>
                  <a:pt x="314" y="969"/>
                </a:lnTo>
                <a:lnTo>
                  <a:pt x="304" y="939"/>
                </a:lnTo>
                <a:lnTo>
                  <a:pt x="304" y="939"/>
                </a:lnTo>
                <a:lnTo>
                  <a:pt x="302" y="931"/>
                </a:lnTo>
                <a:lnTo>
                  <a:pt x="300" y="917"/>
                </a:lnTo>
                <a:lnTo>
                  <a:pt x="298" y="895"/>
                </a:lnTo>
                <a:lnTo>
                  <a:pt x="298" y="895"/>
                </a:lnTo>
                <a:lnTo>
                  <a:pt x="294" y="885"/>
                </a:lnTo>
                <a:lnTo>
                  <a:pt x="288" y="871"/>
                </a:lnTo>
                <a:lnTo>
                  <a:pt x="278" y="851"/>
                </a:lnTo>
                <a:lnTo>
                  <a:pt x="278" y="851"/>
                </a:lnTo>
                <a:lnTo>
                  <a:pt x="274" y="836"/>
                </a:lnTo>
                <a:lnTo>
                  <a:pt x="266" y="818"/>
                </a:lnTo>
                <a:lnTo>
                  <a:pt x="266" y="818"/>
                </a:lnTo>
                <a:lnTo>
                  <a:pt x="265" y="814"/>
                </a:lnTo>
                <a:lnTo>
                  <a:pt x="264" y="805"/>
                </a:lnTo>
                <a:lnTo>
                  <a:pt x="263" y="779"/>
                </a:lnTo>
                <a:lnTo>
                  <a:pt x="261" y="753"/>
                </a:lnTo>
                <a:lnTo>
                  <a:pt x="261" y="737"/>
                </a:lnTo>
                <a:lnTo>
                  <a:pt x="261" y="737"/>
                </a:lnTo>
                <a:lnTo>
                  <a:pt x="266" y="743"/>
                </a:lnTo>
                <a:lnTo>
                  <a:pt x="277" y="750"/>
                </a:lnTo>
                <a:lnTo>
                  <a:pt x="292" y="761"/>
                </a:lnTo>
                <a:lnTo>
                  <a:pt x="292" y="761"/>
                </a:lnTo>
                <a:close/>
                <a:moveTo>
                  <a:pt x="449" y="995"/>
                </a:moveTo>
                <a:lnTo>
                  <a:pt x="449" y="995"/>
                </a:lnTo>
                <a:lnTo>
                  <a:pt x="448" y="1022"/>
                </a:lnTo>
                <a:lnTo>
                  <a:pt x="443" y="1072"/>
                </a:lnTo>
                <a:lnTo>
                  <a:pt x="443" y="1072"/>
                </a:lnTo>
                <a:lnTo>
                  <a:pt x="443" y="1085"/>
                </a:lnTo>
                <a:lnTo>
                  <a:pt x="443" y="1102"/>
                </a:lnTo>
                <a:lnTo>
                  <a:pt x="446" y="1138"/>
                </a:lnTo>
                <a:lnTo>
                  <a:pt x="449" y="1169"/>
                </a:lnTo>
                <a:lnTo>
                  <a:pt x="449" y="1180"/>
                </a:lnTo>
                <a:lnTo>
                  <a:pt x="449" y="1186"/>
                </a:lnTo>
                <a:lnTo>
                  <a:pt x="449" y="1186"/>
                </a:lnTo>
                <a:lnTo>
                  <a:pt x="446" y="1221"/>
                </a:lnTo>
                <a:lnTo>
                  <a:pt x="443" y="1249"/>
                </a:lnTo>
                <a:lnTo>
                  <a:pt x="457" y="1256"/>
                </a:lnTo>
                <a:lnTo>
                  <a:pt x="457" y="1275"/>
                </a:lnTo>
                <a:lnTo>
                  <a:pt x="457" y="1275"/>
                </a:lnTo>
                <a:lnTo>
                  <a:pt x="453" y="1277"/>
                </a:lnTo>
                <a:lnTo>
                  <a:pt x="452" y="1279"/>
                </a:lnTo>
                <a:lnTo>
                  <a:pt x="449" y="1281"/>
                </a:lnTo>
                <a:lnTo>
                  <a:pt x="449" y="1281"/>
                </a:lnTo>
                <a:lnTo>
                  <a:pt x="448" y="1284"/>
                </a:lnTo>
                <a:lnTo>
                  <a:pt x="446" y="1286"/>
                </a:lnTo>
                <a:lnTo>
                  <a:pt x="443" y="1287"/>
                </a:lnTo>
                <a:lnTo>
                  <a:pt x="393" y="1249"/>
                </a:lnTo>
                <a:lnTo>
                  <a:pt x="393" y="1230"/>
                </a:lnTo>
                <a:lnTo>
                  <a:pt x="393" y="1230"/>
                </a:lnTo>
                <a:lnTo>
                  <a:pt x="393" y="1230"/>
                </a:lnTo>
                <a:lnTo>
                  <a:pt x="396" y="1227"/>
                </a:lnTo>
                <a:lnTo>
                  <a:pt x="398" y="1221"/>
                </a:lnTo>
                <a:lnTo>
                  <a:pt x="399" y="1212"/>
                </a:lnTo>
                <a:lnTo>
                  <a:pt x="399" y="1212"/>
                </a:lnTo>
                <a:lnTo>
                  <a:pt x="402" y="1188"/>
                </a:lnTo>
                <a:lnTo>
                  <a:pt x="406" y="1151"/>
                </a:lnTo>
                <a:lnTo>
                  <a:pt x="411" y="1115"/>
                </a:lnTo>
                <a:lnTo>
                  <a:pt x="412" y="1103"/>
                </a:lnTo>
                <a:lnTo>
                  <a:pt x="411" y="1097"/>
                </a:lnTo>
                <a:lnTo>
                  <a:pt x="411" y="1097"/>
                </a:lnTo>
                <a:lnTo>
                  <a:pt x="411" y="1092"/>
                </a:lnTo>
                <a:lnTo>
                  <a:pt x="412" y="1083"/>
                </a:lnTo>
                <a:lnTo>
                  <a:pt x="417" y="1055"/>
                </a:lnTo>
                <a:lnTo>
                  <a:pt x="422" y="1028"/>
                </a:lnTo>
                <a:lnTo>
                  <a:pt x="424" y="1015"/>
                </a:lnTo>
                <a:lnTo>
                  <a:pt x="424" y="1015"/>
                </a:lnTo>
                <a:lnTo>
                  <a:pt x="439" y="1001"/>
                </a:lnTo>
                <a:lnTo>
                  <a:pt x="447" y="995"/>
                </a:lnTo>
                <a:lnTo>
                  <a:pt x="449" y="994"/>
                </a:lnTo>
                <a:lnTo>
                  <a:pt x="449" y="995"/>
                </a:lnTo>
                <a:lnTo>
                  <a:pt x="449" y="995"/>
                </a:lnTo>
                <a:close/>
                <a:moveTo>
                  <a:pt x="57" y="736"/>
                </a:moveTo>
                <a:lnTo>
                  <a:pt x="57" y="736"/>
                </a:lnTo>
                <a:lnTo>
                  <a:pt x="61" y="768"/>
                </a:lnTo>
                <a:lnTo>
                  <a:pt x="63" y="790"/>
                </a:lnTo>
                <a:lnTo>
                  <a:pt x="63" y="797"/>
                </a:lnTo>
                <a:lnTo>
                  <a:pt x="63" y="799"/>
                </a:lnTo>
                <a:lnTo>
                  <a:pt x="63" y="799"/>
                </a:lnTo>
                <a:lnTo>
                  <a:pt x="62" y="802"/>
                </a:lnTo>
                <a:lnTo>
                  <a:pt x="61" y="806"/>
                </a:lnTo>
                <a:lnTo>
                  <a:pt x="60" y="822"/>
                </a:lnTo>
                <a:lnTo>
                  <a:pt x="57" y="844"/>
                </a:lnTo>
                <a:lnTo>
                  <a:pt x="57" y="844"/>
                </a:lnTo>
                <a:lnTo>
                  <a:pt x="56" y="857"/>
                </a:lnTo>
                <a:lnTo>
                  <a:pt x="57" y="870"/>
                </a:lnTo>
                <a:lnTo>
                  <a:pt x="57" y="870"/>
                </a:lnTo>
                <a:lnTo>
                  <a:pt x="48" y="857"/>
                </a:lnTo>
                <a:lnTo>
                  <a:pt x="42" y="847"/>
                </a:lnTo>
                <a:lnTo>
                  <a:pt x="38" y="844"/>
                </a:lnTo>
                <a:lnTo>
                  <a:pt x="38" y="844"/>
                </a:lnTo>
                <a:lnTo>
                  <a:pt x="38" y="838"/>
                </a:lnTo>
                <a:lnTo>
                  <a:pt x="40" y="824"/>
                </a:lnTo>
                <a:lnTo>
                  <a:pt x="43" y="811"/>
                </a:lnTo>
                <a:lnTo>
                  <a:pt x="44" y="806"/>
                </a:lnTo>
                <a:lnTo>
                  <a:pt x="44" y="806"/>
                </a:lnTo>
                <a:lnTo>
                  <a:pt x="45" y="801"/>
                </a:lnTo>
                <a:lnTo>
                  <a:pt x="48" y="785"/>
                </a:lnTo>
                <a:lnTo>
                  <a:pt x="50" y="761"/>
                </a:lnTo>
                <a:lnTo>
                  <a:pt x="57" y="73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1">
            <a:extLst>
              <a:ext uri="{FF2B5EF4-FFF2-40B4-BE49-F238E27FC236}">
                <a16:creationId xmlns:a16="http://schemas.microsoft.com/office/drawing/2014/main" id="{9C146D4F-0498-43C5-A599-2174C3A650BD}"/>
              </a:ext>
            </a:extLst>
          </p:cNvPr>
          <p:cNvSpPr>
            <a:spLocks/>
          </p:cNvSpPr>
          <p:nvPr/>
        </p:nvSpPr>
        <p:spPr bwMode="auto">
          <a:xfrm>
            <a:off x="2792760" y="4721541"/>
            <a:ext cx="600924" cy="1582249"/>
          </a:xfrm>
          <a:custGeom>
            <a:avLst/>
            <a:gdLst>
              <a:gd name="T0" fmla="*/ 159 w 545"/>
              <a:gd name="T1" fmla="*/ 2 h 1435"/>
              <a:gd name="T2" fmla="*/ 103 w 545"/>
              <a:gd name="T3" fmla="*/ 12 h 1435"/>
              <a:gd name="T4" fmla="*/ 83 w 545"/>
              <a:gd name="T5" fmla="*/ 37 h 1435"/>
              <a:gd name="T6" fmla="*/ 68 w 545"/>
              <a:gd name="T7" fmla="*/ 63 h 1435"/>
              <a:gd name="T8" fmla="*/ 59 w 545"/>
              <a:gd name="T9" fmla="*/ 111 h 1435"/>
              <a:gd name="T10" fmla="*/ 116 w 545"/>
              <a:gd name="T11" fmla="*/ 190 h 1435"/>
              <a:gd name="T12" fmla="*/ 73 w 545"/>
              <a:gd name="T13" fmla="*/ 269 h 1435"/>
              <a:gd name="T14" fmla="*/ 6 w 545"/>
              <a:gd name="T15" fmla="*/ 368 h 1435"/>
              <a:gd name="T16" fmla="*/ 13 w 545"/>
              <a:gd name="T17" fmla="*/ 454 h 1435"/>
              <a:gd name="T18" fmla="*/ 56 w 545"/>
              <a:gd name="T19" fmla="*/ 534 h 1435"/>
              <a:gd name="T20" fmla="*/ 85 w 545"/>
              <a:gd name="T21" fmla="*/ 578 h 1435"/>
              <a:gd name="T22" fmla="*/ 128 w 545"/>
              <a:gd name="T23" fmla="*/ 684 h 1435"/>
              <a:gd name="T24" fmla="*/ 147 w 545"/>
              <a:gd name="T25" fmla="*/ 1002 h 1435"/>
              <a:gd name="T26" fmla="*/ 68 w 545"/>
              <a:gd name="T27" fmla="*/ 1179 h 1435"/>
              <a:gd name="T28" fmla="*/ 55 w 545"/>
              <a:gd name="T29" fmla="*/ 1288 h 1435"/>
              <a:gd name="T30" fmla="*/ 44 w 545"/>
              <a:gd name="T31" fmla="*/ 1376 h 1435"/>
              <a:gd name="T32" fmla="*/ 62 w 545"/>
              <a:gd name="T33" fmla="*/ 1431 h 1435"/>
              <a:gd name="T34" fmla="*/ 102 w 545"/>
              <a:gd name="T35" fmla="*/ 1425 h 1435"/>
              <a:gd name="T36" fmla="*/ 127 w 545"/>
              <a:gd name="T37" fmla="*/ 1353 h 1435"/>
              <a:gd name="T38" fmla="*/ 140 w 545"/>
              <a:gd name="T39" fmla="*/ 1289 h 1435"/>
              <a:gd name="T40" fmla="*/ 161 w 545"/>
              <a:gd name="T41" fmla="*/ 1236 h 1435"/>
              <a:gd name="T42" fmla="*/ 184 w 545"/>
              <a:gd name="T43" fmla="*/ 1186 h 1435"/>
              <a:gd name="T44" fmla="*/ 332 w 545"/>
              <a:gd name="T45" fmla="*/ 948 h 1435"/>
              <a:gd name="T46" fmla="*/ 350 w 545"/>
              <a:gd name="T47" fmla="*/ 1098 h 1435"/>
              <a:gd name="T48" fmla="*/ 365 w 545"/>
              <a:gd name="T49" fmla="*/ 1267 h 1435"/>
              <a:gd name="T50" fmla="*/ 364 w 545"/>
              <a:gd name="T51" fmla="*/ 1295 h 1435"/>
              <a:gd name="T52" fmla="*/ 361 w 545"/>
              <a:gd name="T53" fmla="*/ 1308 h 1435"/>
              <a:gd name="T54" fmla="*/ 374 w 545"/>
              <a:gd name="T55" fmla="*/ 1411 h 1435"/>
              <a:gd name="T56" fmla="*/ 521 w 545"/>
              <a:gd name="T57" fmla="*/ 1388 h 1435"/>
              <a:gd name="T58" fmla="*/ 545 w 545"/>
              <a:gd name="T59" fmla="*/ 1359 h 1435"/>
              <a:gd name="T60" fmla="*/ 498 w 545"/>
              <a:gd name="T61" fmla="*/ 1346 h 1435"/>
              <a:gd name="T62" fmla="*/ 474 w 545"/>
              <a:gd name="T63" fmla="*/ 1339 h 1435"/>
              <a:gd name="T64" fmla="*/ 448 w 545"/>
              <a:gd name="T65" fmla="*/ 1300 h 1435"/>
              <a:gd name="T66" fmla="*/ 468 w 545"/>
              <a:gd name="T67" fmla="*/ 1266 h 1435"/>
              <a:gd name="T68" fmla="*/ 464 w 545"/>
              <a:gd name="T69" fmla="*/ 1199 h 1435"/>
              <a:gd name="T70" fmla="*/ 466 w 545"/>
              <a:gd name="T71" fmla="*/ 998 h 1435"/>
              <a:gd name="T72" fmla="*/ 488 w 545"/>
              <a:gd name="T73" fmla="*/ 683 h 1435"/>
              <a:gd name="T74" fmla="*/ 429 w 545"/>
              <a:gd name="T75" fmla="*/ 555 h 1435"/>
              <a:gd name="T76" fmla="*/ 450 w 545"/>
              <a:gd name="T77" fmla="*/ 545 h 1435"/>
              <a:gd name="T78" fmla="*/ 486 w 545"/>
              <a:gd name="T79" fmla="*/ 483 h 1435"/>
              <a:gd name="T80" fmla="*/ 517 w 545"/>
              <a:gd name="T81" fmla="*/ 449 h 1435"/>
              <a:gd name="T82" fmla="*/ 498 w 545"/>
              <a:gd name="T83" fmla="*/ 415 h 1435"/>
              <a:gd name="T84" fmla="*/ 477 w 545"/>
              <a:gd name="T85" fmla="*/ 288 h 1435"/>
              <a:gd name="T86" fmla="*/ 452 w 545"/>
              <a:gd name="T87" fmla="*/ 198 h 1435"/>
              <a:gd name="T88" fmla="*/ 381 w 545"/>
              <a:gd name="T89" fmla="*/ 129 h 1435"/>
              <a:gd name="T90" fmla="*/ 405 w 545"/>
              <a:gd name="T91" fmla="*/ 91 h 1435"/>
              <a:gd name="T92" fmla="*/ 396 w 545"/>
              <a:gd name="T93" fmla="*/ 46 h 1435"/>
              <a:gd name="T94" fmla="*/ 386 w 545"/>
              <a:gd name="T95" fmla="*/ 14 h 1435"/>
              <a:gd name="T96" fmla="*/ 331 w 545"/>
              <a:gd name="T97" fmla="*/ 1 h 1435"/>
              <a:gd name="T98" fmla="*/ 289 w 545"/>
              <a:gd name="T99" fmla="*/ 26 h 1435"/>
              <a:gd name="T100" fmla="*/ 269 w 545"/>
              <a:gd name="T101" fmla="*/ 67 h 1435"/>
              <a:gd name="T102" fmla="*/ 276 w 545"/>
              <a:gd name="T103" fmla="*/ 94 h 1435"/>
              <a:gd name="T104" fmla="*/ 283 w 545"/>
              <a:gd name="T105" fmla="*/ 118 h 1435"/>
              <a:gd name="T106" fmla="*/ 277 w 545"/>
              <a:gd name="T107" fmla="*/ 174 h 1435"/>
              <a:gd name="T108" fmla="*/ 236 w 545"/>
              <a:gd name="T109" fmla="*/ 241 h 1435"/>
              <a:gd name="T110" fmla="*/ 244 w 545"/>
              <a:gd name="T111" fmla="*/ 178 h 1435"/>
              <a:gd name="T112" fmla="*/ 248 w 545"/>
              <a:gd name="T113" fmla="*/ 83 h 1435"/>
              <a:gd name="T114" fmla="*/ 225 w 545"/>
              <a:gd name="T115" fmla="*/ 43 h 1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5" h="1435">
                <a:moveTo>
                  <a:pt x="215" y="37"/>
                </a:moveTo>
                <a:lnTo>
                  <a:pt x="215" y="37"/>
                </a:lnTo>
                <a:lnTo>
                  <a:pt x="197" y="22"/>
                </a:lnTo>
                <a:lnTo>
                  <a:pt x="183" y="13"/>
                </a:lnTo>
                <a:lnTo>
                  <a:pt x="171" y="6"/>
                </a:lnTo>
                <a:lnTo>
                  <a:pt x="171" y="6"/>
                </a:lnTo>
                <a:lnTo>
                  <a:pt x="159" y="2"/>
                </a:lnTo>
                <a:lnTo>
                  <a:pt x="146" y="1"/>
                </a:lnTo>
                <a:lnTo>
                  <a:pt x="133" y="0"/>
                </a:lnTo>
                <a:lnTo>
                  <a:pt x="128" y="1"/>
                </a:lnTo>
                <a:lnTo>
                  <a:pt x="123" y="2"/>
                </a:lnTo>
                <a:lnTo>
                  <a:pt x="123" y="2"/>
                </a:lnTo>
                <a:lnTo>
                  <a:pt x="109" y="8"/>
                </a:lnTo>
                <a:lnTo>
                  <a:pt x="103" y="12"/>
                </a:lnTo>
                <a:lnTo>
                  <a:pt x="99" y="16"/>
                </a:lnTo>
                <a:lnTo>
                  <a:pt x="99" y="16"/>
                </a:lnTo>
                <a:lnTo>
                  <a:pt x="92" y="27"/>
                </a:lnTo>
                <a:lnTo>
                  <a:pt x="87" y="32"/>
                </a:lnTo>
                <a:lnTo>
                  <a:pt x="85" y="34"/>
                </a:lnTo>
                <a:lnTo>
                  <a:pt x="83" y="37"/>
                </a:lnTo>
                <a:lnTo>
                  <a:pt x="83" y="37"/>
                </a:lnTo>
                <a:lnTo>
                  <a:pt x="79" y="38"/>
                </a:lnTo>
                <a:lnTo>
                  <a:pt x="77" y="40"/>
                </a:lnTo>
                <a:lnTo>
                  <a:pt x="72" y="46"/>
                </a:lnTo>
                <a:lnTo>
                  <a:pt x="68" y="53"/>
                </a:lnTo>
                <a:lnTo>
                  <a:pt x="68" y="53"/>
                </a:lnTo>
                <a:lnTo>
                  <a:pt x="69" y="58"/>
                </a:lnTo>
                <a:lnTo>
                  <a:pt x="68" y="63"/>
                </a:lnTo>
                <a:lnTo>
                  <a:pt x="67" y="65"/>
                </a:lnTo>
                <a:lnTo>
                  <a:pt x="65" y="67"/>
                </a:lnTo>
                <a:lnTo>
                  <a:pt x="65" y="67"/>
                </a:lnTo>
                <a:lnTo>
                  <a:pt x="63" y="70"/>
                </a:lnTo>
                <a:lnTo>
                  <a:pt x="61" y="75"/>
                </a:lnTo>
                <a:lnTo>
                  <a:pt x="60" y="89"/>
                </a:lnTo>
                <a:lnTo>
                  <a:pt x="59" y="111"/>
                </a:lnTo>
                <a:lnTo>
                  <a:pt x="59" y="111"/>
                </a:lnTo>
                <a:lnTo>
                  <a:pt x="65" y="124"/>
                </a:lnTo>
                <a:lnTo>
                  <a:pt x="77" y="147"/>
                </a:lnTo>
                <a:lnTo>
                  <a:pt x="96" y="179"/>
                </a:lnTo>
                <a:lnTo>
                  <a:pt x="96" y="179"/>
                </a:lnTo>
                <a:lnTo>
                  <a:pt x="108" y="186"/>
                </a:lnTo>
                <a:lnTo>
                  <a:pt x="116" y="190"/>
                </a:lnTo>
                <a:lnTo>
                  <a:pt x="120" y="193"/>
                </a:lnTo>
                <a:lnTo>
                  <a:pt x="120" y="193"/>
                </a:lnTo>
                <a:lnTo>
                  <a:pt x="123" y="210"/>
                </a:lnTo>
                <a:lnTo>
                  <a:pt x="130" y="227"/>
                </a:lnTo>
                <a:lnTo>
                  <a:pt x="106" y="251"/>
                </a:lnTo>
                <a:lnTo>
                  <a:pt x="106" y="251"/>
                </a:lnTo>
                <a:lnTo>
                  <a:pt x="73" y="269"/>
                </a:lnTo>
                <a:lnTo>
                  <a:pt x="49" y="282"/>
                </a:lnTo>
                <a:lnTo>
                  <a:pt x="35" y="293"/>
                </a:lnTo>
                <a:lnTo>
                  <a:pt x="35" y="293"/>
                </a:lnTo>
                <a:lnTo>
                  <a:pt x="31" y="297"/>
                </a:lnTo>
                <a:lnTo>
                  <a:pt x="26" y="308"/>
                </a:lnTo>
                <a:lnTo>
                  <a:pt x="16" y="338"/>
                </a:lnTo>
                <a:lnTo>
                  <a:pt x="6" y="368"/>
                </a:lnTo>
                <a:lnTo>
                  <a:pt x="0" y="387"/>
                </a:lnTo>
                <a:lnTo>
                  <a:pt x="0" y="387"/>
                </a:lnTo>
                <a:lnTo>
                  <a:pt x="0" y="394"/>
                </a:lnTo>
                <a:lnTo>
                  <a:pt x="1" y="403"/>
                </a:lnTo>
                <a:lnTo>
                  <a:pt x="6" y="423"/>
                </a:lnTo>
                <a:lnTo>
                  <a:pt x="11" y="445"/>
                </a:lnTo>
                <a:lnTo>
                  <a:pt x="13" y="454"/>
                </a:lnTo>
                <a:lnTo>
                  <a:pt x="14" y="462"/>
                </a:lnTo>
                <a:lnTo>
                  <a:pt x="14" y="462"/>
                </a:lnTo>
                <a:lnTo>
                  <a:pt x="14" y="485"/>
                </a:lnTo>
                <a:lnTo>
                  <a:pt x="14" y="494"/>
                </a:lnTo>
                <a:lnTo>
                  <a:pt x="48" y="510"/>
                </a:lnTo>
                <a:lnTo>
                  <a:pt x="48" y="510"/>
                </a:lnTo>
                <a:lnTo>
                  <a:pt x="56" y="534"/>
                </a:lnTo>
                <a:lnTo>
                  <a:pt x="63" y="553"/>
                </a:lnTo>
                <a:lnTo>
                  <a:pt x="68" y="562"/>
                </a:lnTo>
                <a:lnTo>
                  <a:pt x="72" y="569"/>
                </a:lnTo>
                <a:lnTo>
                  <a:pt x="72" y="569"/>
                </a:lnTo>
                <a:lnTo>
                  <a:pt x="77" y="572"/>
                </a:lnTo>
                <a:lnTo>
                  <a:pt x="80" y="576"/>
                </a:lnTo>
                <a:lnTo>
                  <a:pt x="85" y="578"/>
                </a:lnTo>
                <a:lnTo>
                  <a:pt x="90" y="581"/>
                </a:lnTo>
                <a:lnTo>
                  <a:pt x="97" y="582"/>
                </a:lnTo>
                <a:lnTo>
                  <a:pt x="99" y="582"/>
                </a:lnTo>
                <a:lnTo>
                  <a:pt x="99" y="582"/>
                </a:lnTo>
                <a:lnTo>
                  <a:pt x="114" y="629"/>
                </a:lnTo>
                <a:lnTo>
                  <a:pt x="124" y="667"/>
                </a:lnTo>
                <a:lnTo>
                  <a:pt x="128" y="684"/>
                </a:lnTo>
                <a:lnTo>
                  <a:pt x="130" y="698"/>
                </a:lnTo>
                <a:lnTo>
                  <a:pt x="130" y="698"/>
                </a:lnTo>
                <a:lnTo>
                  <a:pt x="130" y="724"/>
                </a:lnTo>
                <a:lnTo>
                  <a:pt x="129" y="752"/>
                </a:lnTo>
                <a:lnTo>
                  <a:pt x="127" y="783"/>
                </a:lnTo>
                <a:lnTo>
                  <a:pt x="151" y="801"/>
                </a:lnTo>
                <a:lnTo>
                  <a:pt x="147" y="1002"/>
                </a:lnTo>
                <a:lnTo>
                  <a:pt x="147" y="1002"/>
                </a:lnTo>
                <a:lnTo>
                  <a:pt x="124" y="1044"/>
                </a:lnTo>
                <a:lnTo>
                  <a:pt x="96" y="1100"/>
                </a:lnTo>
                <a:lnTo>
                  <a:pt x="96" y="1100"/>
                </a:lnTo>
                <a:lnTo>
                  <a:pt x="88" y="1120"/>
                </a:lnTo>
                <a:lnTo>
                  <a:pt x="79" y="1147"/>
                </a:lnTo>
                <a:lnTo>
                  <a:pt x="68" y="1179"/>
                </a:lnTo>
                <a:lnTo>
                  <a:pt x="72" y="1192"/>
                </a:lnTo>
                <a:lnTo>
                  <a:pt x="83" y="1206"/>
                </a:lnTo>
                <a:lnTo>
                  <a:pt x="83" y="1206"/>
                </a:lnTo>
                <a:lnTo>
                  <a:pt x="73" y="1237"/>
                </a:lnTo>
                <a:lnTo>
                  <a:pt x="63" y="1265"/>
                </a:lnTo>
                <a:lnTo>
                  <a:pt x="55" y="1288"/>
                </a:lnTo>
                <a:lnTo>
                  <a:pt x="55" y="1288"/>
                </a:lnTo>
                <a:lnTo>
                  <a:pt x="51" y="1298"/>
                </a:lnTo>
                <a:lnTo>
                  <a:pt x="49" y="1308"/>
                </a:lnTo>
                <a:lnTo>
                  <a:pt x="45" y="1330"/>
                </a:lnTo>
                <a:lnTo>
                  <a:pt x="44" y="1348"/>
                </a:lnTo>
                <a:lnTo>
                  <a:pt x="44" y="1359"/>
                </a:lnTo>
                <a:lnTo>
                  <a:pt x="44" y="1359"/>
                </a:lnTo>
                <a:lnTo>
                  <a:pt x="44" y="1376"/>
                </a:lnTo>
                <a:lnTo>
                  <a:pt x="44" y="1388"/>
                </a:lnTo>
                <a:lnTo>
                  <a:pt x="44" y="1401"/>
                </a:lnTo>
                <a:lnTo>
                  <a:pt x="48" y="1413"/>
                </a:lnTo>
                <a:lnTo>
                  <a:pt x="50" y="1419"/>
                </a:lnTo>
                <a:lnTo>
                  <a:pt x="53" y="1424"/>
                </a:lnTo>
                <a:lnTo>
                  <a:pt x="57" y="1429"/>
                </a:lnTo>
                <a:lnTo>
                  <a:pt x="62" y="1431"/>
                </a:lnTo>
                <a:lnTo>
                  <a:pt x="68" y="1434"/>
                </a:lnTo>
                <a:lnTo>
                  <a:pt x="75" y="1435"/>
                </a:lnTo>
                <a:lnTo>
                  <a:pt x="75" y="1435"/>
                </a:lnTo>
                <a:lnTo>
                  <a:pt x="83" y="1435"/>
                </a:lnTo>
                <a:lnTo>
                  <a:pt x="90" y="1432"/>
                </a:lnTo>
                <a:lnTo>
                  <a:pt x="96" y="1429"/>
                </a:lnTo>
                <a:lnTo>
                  <a:pt x="102" y="1425"/>
                </a:lnTo>
                <a:lnTo>
                  <a:pt x="106" y="1420"/>
                </a:lnTo>
                <a:lnTo>
                  <a:pt x="110" y="1414"/>
                </a:lnTo>
                <a:lnTo>
                  <a:pt x="117" y="1401"/>
                </a:lnTo>
                <a:lnTo>
                  <a:pt x="122" y="1388"/>
                </a:lnTo>
                <a:lnTo>
                  <a:pt x="126" y="1374"/>
                </a:lnTo>
                <a:lnTo>
                  <a:pt x="127" y="1362"/>
                </a:lnTo>
                <a:lnTo>
                  <a:pt x="127" y="1353"/>
                </a:lnTo>
                <a:lnTo>
                  <a:pt x="127" y="1353"/>
                </a:lnTo>
                <a:lnTo>
                  <a:pt x="127" y="1345"/>
                </a:lnTo>
                <a:lnTo>
                  <a:pt x="127" y="1338"/>
                </a:lnTo>
                <a:lnTo>
                  <a:pt x="130" y="1321"/>
                </a:lnTo>
                <a:lnTo>
                  <a:pt x="136" y="1298"/>
                </a:lnTo>
                <a:lnTo>
                  <a:pt x="136" y="1298"/>
                </a:lnTo>
                <a:lnTo>
                  <a:pt x="140" y="1289"/>
                </a:lnTo>
                <a:lnTo>
                  <a:pt x="146" y="1275"/>
                </a:lnTo>
                <a:lnTo>
                  <a:pt x="157" y="1251"/>
                </a:lnTo>
                <a:lnTo>
                  <a:pt x="157" y="1251"/>
                </a:lnTo>
                <a:lnTo>
                  <a:pt x="160" y="1240"/>
                </a:lnTo>
                <a:lnTo>
                  <a:pt x="160" y="1237"/>
                </a:lnTo>
                <a:lnTo>
                  <a:pt x="160" y="1237"/>
                </a:lnTo>
                <a:lnTo>
                  <a:pt x="161" y="1236"/>
                </a:lnTo>
                <a:lnTo>
                  <a:pt x="164" y="1234"/>
                </a:lnTo>
                <a:lnTo>
                  <a:pt x="169" y="1227"/>
                </a:lnTo>
                <a:lnTo>
                  <a:pt x="175" y="1214"/>
                </a:lnTo>
                <a:lnTo>
                  <a:pt x="175" y="1214"/>
                </a:lnTo>
                <a:lnTo>
                  <a:pt x="181" y="1194"/>
                </a:lnTo>
                <a:lnTo>
                  <a:pt x="184" y="1186"/>
                </a:lnTo>
                <a:lnTo>
                  <a:pt x="184" y="1186"/>
                </a:lnTo>
                <a:lnTo>
                  <a:pt x="286" y="1022"/>
                </a:lnTo>
                <a:lnTo>
                  <a:pt x="286" y="1022"/>
                </a:lnTo>
                <a:lnTo>
                  <a:pt x="304" y="958"/>
                </a:lnTo>
                <a:lnTo>
                  <a:pt x="304" y="958"/>
                </a:lnTo>
                <a:lnTo>
                  <a:pt x="321" y="879"/>
                </a:lnTo>
                <a:lnTo>
                  <a:pt x="321" y="879"/>
                </a:lnTo>
                <a:lnTo>
                  <a:pt x="332" y="948"/>
                </a:lnTo>
                <a:lnTo>
                  <a:pt x="341" y="1001"/>
                </a:lnTo>
                <a:lnTo>
                  <a:pt x="348" y="1032"/>
                </a:lnTo>
                <a:lnTo>
                  <a:pt x="348" y="1032"/>
                </a:lnTo>
                <a:lnTo>
                  <a:pt x="350" y="1047"/>
                </a:lnTo>
                <a:lnTo>
                  <a:pt x="352" y="1064"/>
                </a:lnTo>
                <a:lnTo>
                  <a:pt x="350" y="1098"/>
                </a:lnTo>
                <a:lnTo>
                  <a:pt x="350" y="1098"/>
                </a:lnTo>
                <a:lnTo>
                  <a:pt x="353" y="1167"/>
                </a:lnTo>
                <a:lnTo>
                  <a:pt x="354" y="1223"/>
                </a:lnTo>
                <a:lnTo>
                  <a:pt x="354" y="1223"/>
                </a:lnTo>
                <a:lnTo>
                  <a:pt x="360" y="1242"/>
                </a:lnTo>
                <a:lnTo>
                  <a:pt x="364" y="1255"/>
                </a:lnTo>
                <a:lnTo>
                  <a:pt x="365" y="1267"/>
                </a:lnTo>
                <a:lnTo>
                  <a:pt x="365" y="1267"/>
                </a:lnTo>
                <a:lnTo>
                  <a:pt x="364" y="1277"/>
                </a:lnTo>
                <a:lnTo>
                  <a:pt x="362" y="1284"/>
                </a:lnTo>
                <a:lnTo>
                  <a:pt x="361" y="1290"/>
                </a:lnTo>
                <a:lnTo>
                  <a:pt x="361" y="1291"/>
                </a:lnTo>
                <a:lnTo>
                  <a:pt x="361" y="1291"/>
                </a:lnTo>
                <a:lnTo>
                  <a:pt x="362" y="1292"/>
                </a:lnTo>
                <a:lnTo>
                  <a:pt x="364" y="1295"/>
                </a:lnTo>
                <a:lnTo>
                  <a:pt x="365" y="1297"/>
                </a:lnTo>
                <a:lnTo>
                  <a:pt x="365" y="1298"/>
                </a:lnTo>
                <a:lnTo>
                  <a:pt x="365" y="1298"/>
                </a:lnTo>
                <a:lnTo>
                  <a:pt x="365" y="1298"/>
                </a:lnTo>
                <a:lnTo>
                  <a:pt x="364" y="1300"/>
                </a:lnTo>
                <a:lnTo>
                  <a:pt x="362" y="1303"/>
                </a:lnTo>
                <a:lnTo>
                  <a:pt x="361" y="1308"/>
                </a:lnTo>
                <a:lnTo>
                  <a:pt x="361" y="1308"/>
                </a:lnTo>
                <a:lnTo>
                  <a:pt x="364" y="1358"/>
                </a:lnTo>
                <a:lnTo>
                  <a:pt x="366" y="1394"/>
                </a:lnTo>
                <a:lnTo>
                  <a:pt x="367" y="1406"/>
                </a:lnTo>
                <a:lnTo>
                  <a:pt x="368" y="1411"/>
                </a:lnTo>
                <a:lnTo>
                  <a:pt x="368" y="1411"/>
                </a:lnTo>
                <a:lnTo>
                  <a:pt x="374" y="1411"/>
                </a:lnTo>
                <a:lnTo>
                  <a:pt x="391" y="1410"/>
                </a:lnTo>
                <a:lnTo>
                  <a:pt x="440" y="1405"/>
                </a:lnTo>
                <a:lnTo>
                  <a:pt x="489" y="1399"/>
                </a:lnTo>
                <a:lnTo>
                  <a:pt x="507" y="1395"/>
                </a:lnTo>
                <a:lnTo>
                  <a:pt x="514" y="1394"/>
                </a:lnTo>
                <a:lnTo>
                  <a:pt x="514" y="1394"/>
                </a:lnTo>
                <a:lnTo>
                  <a:pt x="521" y="1388"/>
                </a:lnTo>
                <a:lnTo>
                  <a:pt x="533" y="1380"/>
                </a:lnTo>
                <a:lnTo>
                  <a:pt x="538" y="1375"/>
                </a:lnTo>
                <a:lnTo>
                  <a:pt x="543" y="1370"/>
                </a:lnTo>
                <a:lnTo>
                  <a:pt x="545" y="1364"/>
                </a:lnTo>
                <a:lnTo>
                  <a:pt x="545" y="1362"/>
                </a:lnTo>
                <a:lnTo>
                  <a:pt x="545" y="1359"/>
                </a:lnTo>
                <a:lnTo>
                  <a:pt x="545" y="1359"/>
                </a:lnTo>
                <a:lnTo>
                  <a:pt x="544" y="1357"/>
                </a:lnTo>
                <a:lnTo>
                  <a:pt x="542" y="1356"/>
                </a:lnTo>
                <a:lnTo>
                  <a:pt x="536" y="1352"/>
                </a:lnTo>
                <a:lnTo>
                  <a:pt x="529" y="1350"/>
                </a:lnTo>
                <a:lnTo>
                  <a:pt x="520" y="1349"/>
                </a:lnTo>
                <a:lnTo>
                  <a:pt x="505" y="1346"/>
                </a:lnTo>
                <a:lnTo>
                  <a:pt x="498" y="1346"/>
                </a:lnTo>
                <a:lnTo>
                  <a:pt x="498" y="1346"/>
                </a:lnTo>
                <a:lnTo>
                  <a:pt x="494" y="1346"/>
                </a:lnTo>
                <a:lnTo>
                  <a:pt x="487" y="1346"/>
                </a:lnTo>
                <a:lnTo>
                  <a:pt x="480" y="1344"/>
                </a:lnTo>
                <a:lnTo>
                  <a:pt x="476" y="1342"/>
                </a:lnTo>
                <a:lnTo>
                  <a:pt x="474" y="1339"/>
                </a:lnTo>
                <a:lnTo>
                  <a:pt x="474" y="1339"/>
                </a:lnTo>
                <a:lnTo>
                  <a:pt x="464" y="1326"/>
                </a:lnTo>
                <a:lnTo>
                  <a:pt x="457" y="1315"/>
                </a:lnTo>
                <a:lnTo>
                  <a:pt x="457" y="1315"/>
                </a:lnTo>
                <a:lnTo>
                  <a:pt x="452" y="1310"/>
                </a:lnTo>
                <a:lnTo>
                  <a:pt x="450" y="1308"/>
                </a:lnTo>
                <a:lnTo>
                  <a:pt x="450" y="1308"/>
                </a:lnTo>
                <a:lnTo>
                  <a:pt x="448" y="1300"/>
                </a:lnTo>
                <a:lnTo>
                  <a:pt x="448" y="1292"/>
                </a:lnTo>
                <a:lnTo>
                  <a:pt x="450" y="1288"/>
                </a:lnTo>
                <a:lnTo>
                  <a:pt x="450" y="1288"/>
                </a:lnTo>
                <a:lnTo>
                  <a:pt x="456" y="1282"/>
                </a:lnTo>
                <a:lnTo>
                  <a:pt x="463" y="1271"/>
                </a:lnTo>
                <a:lnTo>
                  <a:pt x="463" y="1271"/>
                </a:lnTo>
                <a:lnTo>
                  <a:pt x="468" y="1266"/>
                </a:lnTo>
                <a:lnTo>
                  <a:pt x="471" y="1263"/>
                </a:lnTo>
                <a:lnTo>
                  <a:pt x="474" y="1259"/>
                </a:lnTo>
                <a:lnTo>
                  <a:pt x="474" y="1257"/>
                </a:lnTo>
                <a:lnTo>
                  <a:pt x="474" y="1254"/>
                </a:lnTo>
                <a:lnTo>
                  <a:pt x="474" y="1254"/>
                </a:lnTo>
                <a:lnTo>
                  <a:pt x="468" y="1220"/>
                </a:lnTo>
                <a:lnTo>
                  <a:pt x="464" y="1199"/>
                </a:lnTo>
                <a:lnTo>
                  <a:pt x="463" y="1190"/>
                </a:lnTo>
                <a:lnTo>
                  <a:pt x="463" y="1190"/>
                </a:lnTo>
                <a:lnTo>
                  <a:pt x="465" y="1127"/>
                </a:lnTo>
                <a:lnTo>
                  <a:pt x="466" y="1066"/>
                </a:lnTo>
                <a:lnTo>
                  <a:pt x="466" y="1066"/>
                </a:lnTo>
                <a:lnTo>
                  <a:pt x="466" y="1032"/>
                </a:lnTo>
                <a:lnTo>
                  <a:pt x="466" y="998"/>
                </a:lnTo>
                <a:lnTo>
                  <a:pt x="466" y="998"/>
                </a:lnTo>
                <a:lnTo>
                  <a:pt x="463" y="759"/>
                </a:lnTo>
                <a:lnTo>
                  <a:pt x="463" y="732"/>
                </a:lnTo>
                <a:lnTo>
                  <a:pt x="505" y="705"/>
                </a:lnTo>
                <a:lnTo>
                  <a:pt x="505" y="705"/>
                </a:lnTo>
                <a:lnTo>
                  <a:pt x="499" y="698"/>
                </a:lnTo>
                <a:lnTo>
                  <a:pt x="488" y="683"/>
                </a:lnTo>
                <a:lnTo>
                  <a:pt x="474" y="660"/>
                </a:lnTo>
                <a:lnTo>
                  <a:pt x="468" y="648"/>
                </a:lnTo>
                <a:lnTo>
                  <a:pt x="463" y="637"/>
                </a:lnTo>
                <a:lnTo>
                  <a:pt x="463" y="637"/>
                </a:lnTo>
                <a:lnTo>
                  <a:pt x="453" y="611"/>
                </a:lnTo>
                <a:lnTo>
                  <a:pt x="442" y="584"/>
                </a:lnTo>
                <a:lnTo>
                  <a:pt x="429" y="555"/>
                </a:lnTo>
                <a:lnTo>
                  <a:pt x="429" y="555"/>
                </a:lnTo>
                <a:lnTo>
                  <a:pt x="433" y="556"/>
                </a:lnTo>
                <a:lnTo>
                  <a:pt x="440" y="556"/>
                </a:lnTo>
                <a:lnTo>
                  <a:pt x="444" y="555"/>
                </a:lnTo>
                <a:lnTo>
                  <a:pt x="447" y="552"/>
                </a:lnTo>
                <a:lnTo>
                  <a:pt x="450" y="550"/>
                </a:lnTo>
                <a:lnTo>
                  <a:pt x="450" y="545"/>
                </a:lnTo>
                <a:lnTo>
                  <a:pt x="450" y="545"/>
                </a:lnTo>
                <a:lnTo>
                  <a:pt x="447" y="532"/>
                </a:lnTo>
                <a:lnTo>
                  <a:pt x="444" y="519"/>
                </a:lnTo>
                <a:lnTo>
                  <a:pt x="439" y="503"/>
                </a:lnTo>
                <a:lnTo>
                  <a:pt x="439" y="503"/>
                </a:lnTo>
                <a:lnTo>
                  <a:pt x="465" y="492"/>
                </a:lnTo>
                <a:lnTo>
                  <a:pt x="486" y="483"/>
                </a:lnTo>
                <a:lnTo>
                  <a:pt x="494" y="478"/>
                </a:lnTo>
                <a:lnTo>
                  <a:pt x="501" y="473"/>
                </a:lnTo>
                <a:lnTo>
                  <a:pt x="501" y="473"/>
                </a:lnTo>
                <a:lnTo>
                  <a:pt x="509" y="464"/>
                </a:lnTo>
                <a:lnTo>
                  <a:pt x="513" y="459"/>
                </a:lnTo>
                <a:lnTo>
                  <a:pt x="515" y="454"/>
                </a:lnTo>
                <a:lnTo>
                  <a:pt x="517" y="449"/>
                </a:lnTo>
                <a:lnTo>
                  <a:pt x="518" y="445"/>
                </a:lnTo>
                <a:lnTo>
                  <a:pt x="517" y="440"/>
                </a:lnTo>
                <a:lnTo>
                  <a:pt x="514" y="435"/>
                </a:lnTo>
                <a:lnTo>
                  <a:pt x="514" y="435"/>
                </a:lnTo>
                <a:lnTo>
                  <a:pt x="508" y="427"/>
                </a:lnTo>
                <a:lnTo>
                  <a:pt x="503" y="421"/>
                </a:lnTo>
                <a:lnTo>
                  <a:pt x="498" y="415"/>
                </a:lnTo>
                <a:lnTo>
                  <a:pt x="505" y="401"/>
                </a:lnTo>
                <a:lnTo>
                  <a:pt x="477" y="367"/>
                </a:lnTo>
                <a:lnTo>
                  <a:pt x="477" y="367"/>
                </a:lnTo>
                <a:lnTo>
                  <a:pt x="478" y="356"/>
                </a:lnTo>
                <a:lnTo>
                  <a:pt x="478" y="326"/>
                </a:lnTo>
                <a:lnTo>
                  <a:pt x="478" y="308"/>
                </a:lnTo>
                <a:lnTo>
                  <a:pt x="477" y="288"/>
                </a:lnTo>
                <a:lnTo>
                  <a:pt x="475" y="268"/>
                </a:lnTo>
                <a:lnTo>
                  <a:pt x="470" y="247"/>
                </a:lnTo>
                <a:lnTo>
                  <a:pt x="470" y="247"/>
                </a:lnTo>
                <a:lnTo>
                  <a:pt x="462" y="218"/>
                </a:lnTo>
                <a:lnTo>
                  <a:pt x="458" y="209"/>
                </a:lnTo>
                <a:lnTo>
                  <a:pt x="454" y="203"/>
                </a:lnTo>
                <a:lnTo>
                  <a:pt x="452" y="198"/>
                </a:lnTo>
                <a:lnTo>
                  <a:pt x="448" y="196"/>
                </a:lnTo>
                <a:lnTo>
                  <a:pt x="439" y="190"/>
                </a:lnTo>
                <a:lnTo>
                  <a:pt x="439" y="190"/>
                </a:lnTo>
                <a:lnTo>
                  <a:pt x="411" y="174"/>
                </a:lnTo>
                <a:lnTo>
                  <a:pt x="395" y="166"/>
                </a:lnTo>
                <a:lnTo>
                  <a:pt x="389" y="162"/>
                </a:lnTo>
                <a:lnTo>
                  <a:pt x="381" y="129"/>
                </a:lnTo>
                <a:lnTo>
                  <a:pt x="389" y="118"/>
                </a:lnTo>
                <a:lnTo>
                  <a:pt x="389" y="118"/>
                </a:lnTo>
                <a:lnTo>
                  <a:pt x="391" y="116"/>
                </a:lnTo>
                <a:lnTo>
                  <a:pt x="398" y="108"/>
                </a:lnTo>
                <a:lnTo>
                  <a:pt x="404" y="99"/>
                </a:lnTo>
                <a:lnTo>
                  <a:pt x="405" y="95"/>
                </a:lnTo>
                <a:lnTo>
                  <a:pt x="405" y="91"/>
                </a:lnTo>
                <a:lnTo>
                  <a:pt x="405" y="91"/>
                </a:lnTo>
                <a:lnTo>
                  <a:pt x="403" y="86"/>
                </a:lnTo>
                <a:lnTo>
                  <a:pt x="401" y="82"/>
                </a:lnTo>
                <a:lnTo>
                  <a:pt x="398" y="81"/>
                </a:lnTo>
                <a:lnTo>
                  <a:pt x="398" y="81"/>
                </a:lnTo>
                <a:lnTo>
                  <a:pt x="397" y="61"/>
                </a:lnTo>
                <a:lnTo>
                  <a:pt x="396" y="46"/>
                </a:lnTo>
                <a:lnTo>
                  <a:pt x="395" y="37"/>
                </a:lnTo>
                <a:lnTo>
                  <a:pt x="395" y="37"/>
                </a:lnTo>
                <a:lnTo>
                  <a:pt x="395" y="30"/>
                </a:lnTo>
                <a:lnTo>
                  <a:pt x="395" y="26"/>
                </a:lnTo>
                <a:lnTo>
                  <a:pt x="392" y="22"/>
                </a:lnTo>
                <a:lnTo>
                  <a:pt x="390" y="18"/>
                </a:lnTo>
                <a:lnTo>
                  <a:pt x="386" y="14"/>
                </a:lnTo>
                <a:lnTo>
                  <a:pt x="381" y="12"/>
                </a:lnTo>
                <a:lnTo>
                  <a:pt x="374" y="9"/>
                </a:lnTo>
                <a:lnTo>
                  <a:pt x="374" y="9"/>
                </a:lnTo>
                <a:lnTo>
                  <a:pt x="348" y="1"/>
                </a:lnTo>
                <a:lnTo>
                  <a:pt x="342" y="0"/>
                </a:lnTo>
                <a:lnTo>
                  <a:pt x="336" y="0"/>
                </a:lnTo>
                <a:lnTo>
                  <a:pt x="331" y="1"/>
                </a:lnTo>
                <a:lnTo>
                  <a:pt x="328" y="2"/>
                </a:lnTo>
                <a:lnTo>
                  <a:pt x="328" y="2"/>
                </a:lnTo>
                <a:lnTo>
                  <a:pt x="321" y="7"/>
                </a:lnTo>
                <a:lnTo>
                  <a:pt x="316" y="10"/>
                </a:lnTo>
                <a:lnTo>
                  <a:pt x="310" y="16"/>
                </a:lnTo>
                <a:lnTo>
                  <a:pt x="289" y="26"/>
                </a:lnTo>
                <a:lnTo>
                  <a:pt x="289" y="26"/>
                </a:lnTo>
                <a:lnTo>
                  <a:pt x="280" y="31"/>
                </a:lnTo>
                <a:lnTo>
                  <a:pt x="276" y="34"/>
                </a:lnTo>
                <a:lnTo>
                  <a:pt x="273" y="39"/>
                </a:lnTo>
                <a:lnTo>
                  <a:pt x="273" y="39"/>
                </a:lnTo>
                <a:lnTo>
                  <a:pt x="270" y="46"/>
                </a:lnTo>
                <a:lnTo>
                  <a:pt x="270" y="55"/>
                </a:lnTo>
                <a:lnTo>
                  <a:pt x="269" y="67"/>
                </a:lnTo>
                <a:lnTo>
                  <a:pt x="269" y="67"/>
                </a:lnTo>
                <a:lnTo>
                  <a:pt x="269" y="71"/>
                </a:lnTo>
                <a:lnTo>
                  <a:pt x="270" y="75"/>
                </a:lnTo>
                <a:lnTo>
                  <a:pt x="273" y="81"/>
                </a:lnTo>
                <a:lnTo>
                  <a:pt x="273" y="81"/>
                </a:lnTo>
                <a:lnTo>
                  <a:pt x="276" y="94"/>
                </a:lnTo>
                <a:lnTo>
                  <a:pt x="276" y="94"/>
                </a:lnTo>
                <a:lnTo>
                  <a:pt x="277" y="96"/>
                </a:lnTo>
                <a:lnTo>
                  <a:pt x="280" y="101"/>
                </a:lnTo>
                <a:lnTo>
                  <a:pt x="280" y="101"/>
                </a:lnTo>
                <a:lnTo>
                  <a:pt x="280" y="108"/>
                </a:lnTo>
                <a:lnTo>
                  <a:pt x="281" y="113"/>
                </a:lnTo>
                <a:lnTo>
                  <a:pt x="283" y="118"/>
                </a:lnTo>
                <a:lnTo>
                  <a:pt x="283" y="118"/>
                </a:lnTo>
                <a:lnTo>
                  <a:pt x="287" y="123"/>
                </a:lnTo>
                <a:lnTo>
                  <a:pt x="293" y="129"/>
                </a:lnTo>
                <a:lnTo>
                  <a:pt x="300" y="135"/>
                </a:lnTo>
                <a:lnTo>
                  <a:pt x="304" y="155"/>
                </a:lnTo>
                <a:lnTo>
                  <a:pt x="304" y="155"/>
                </a:lnTo>
                <a:lnTo>
                  <a:pt x="288" y="166"/>
                </a:lnTo>
                <a:lnTo>
                  <a:pt x="277" y="174"/>
                </a:lnTo>
                <a:lnTo>
                  <a:pt x="274" y="178"/>
                </a:lnTo>
                <a:lnTo>
                  <a:pt x="273" y="179"/>
                </a:lnTo>
                <a:lnTo>
                  <a:pt x="273" y="179"/>
                </a:lnTo>
                <a:lnTo>
                  <a:pt x="271" y="197"/>
                </a:lnTo>
                <a:lnTo>
                  <a:pt x="269" y="214"/>
                </a:lnTo>
                <a:lnTo>
                  <a:pt x="256" y="241"/>
                </a:lnTo>
                <a:lnTo>
                  <a:pt x="236" y="241"/>
                </a:lnTo>
                <a:lnTo>
                  <a:pt x="236" y="197"/>
                </a:lnTo>
                <a:lnTo>
                  <a:pt x="236" y="197"/>
                </a:lnTo>
                <a:lnTo>
                  <a:pt x="237" y="192"/>
                </a:lnTo>
                <a:lnTo>
                  <a:pt x="242" y="186"/>
                </a:lnTo>
                <a:lnTo>
                  <a:pt x="242" y="186"/>
                </a:lnTo>
                <a:lnTo>
                  <a:pt x="243" y="184"/>
                </a:lnTo>
                <a:lnTo>
                  <a:pt x="244" y="178"/>
                </a:lnTo>
                <a:lnTo>
                  <a:pt x="245" y="162"/>
                </a:lnTo>
                <a:lnTo>
                  <a:pt x="245" y="138"/>
                </a:lnTo>
                <a:lnTo>
                  <a:pt x="245" y="138"/>
                </a:lnTo>
                <a:lnTo>
                  <a:pt x="248" y="120"/>
                </a:lnTo>
                <a:lnTo>
                  <a:pt x="249" y="101"/>
                </a:lnTo>
                <a:lnTo>
                  <a:pt x="249" y="101"/>
                </a:lnTo>
                <a:lnTo>
                  <a:pt x="248" y="83"/>
                </a:lnTo>
                <a:lnTo>
                  <a:pt x="245" y="67"/>
                </a:lnTo>
                <a:lnTo>
                  <a:pt x="245" y="67"/>
                </a:lnTo>
                <a:lnTo>
                  <a:pt x="239" y="53"/>
                </a:lnTo>
                <a:lnTo>
                  <a:pt x="239" y="53"/>
                </a:lnTo>
                <a:lnTo>
                  <a:pt x="236" y="50"/>
                </a:lnTo>
                <a:lnTo>
                  <a:pt x="232" y="46"/>
                </a:lnTo>
                <a:lnTo>
                  <a:pt x="225" y="43"/>
                </a:lnTo>
                <a:lnTo>
                  <a:pt x="215" y="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3">
            <a:extLst>
              <a:ext uri="{FF2B5EF4-FFF2-40B4-BE49-F238E27FC236}">
                <a16:creationId xmlns:a16="http://schemas.microsoft.com/office/drawing/2014/main" id="{6D0F781E-6064-41CF-9150-39B23907820D}"/>
              </a:ext>
            </a:extLst>
          </p:cNvPr>
          <p:cNvSpPr>
            <a:spLocks/>
          </p:cNvSpPr>
          <p:nvPr/>
        </p:nvSpPr>
        <p:spPr bwMode="auto">
          <a:xfrm>
            <a:off x="1078523" y="4721541"/>
            <a:ext cx="563145" cy="1612017"/>
          </a:xfrm>
          <a:custGeom>
            <a:avLst/>
            <a:gdLst>
              <a:gd name="T0" fmla="*/ 54 w 451"/>
              <a:gd name="T1" fmla="*/ 53 h 1291"/>
              <a:gd name="T2" fmla="*/ 83 w 451"/>
              <a:gd name="T3" fmla="*/ 19 h 1291"/>
              <a:gd name="T4" fmla="*/ 121 w 451"/>
              <a:gd name="T5" fmla="*/ 0 h 1291"/>
              <a:gd name="T6" fmla="*/ 165 w 451"/>
              <a:gd name="T7" fmla="*/ 12 h 1291"/>
              <a:gd name="T8" fmla="*/ 182 w 451"/>
              <a:gd name="T9" fmla="*/ 33 h 1291"/>
              <a:gd name="T10" fmla="*/ 200 w 451"/>
              <a:gd name="T11" fmla="*/ 43 h 1291"/>
              <a:gd name="T12" fmla="*/ 206 w 451"/>
              <a:gd name="T13" fmla="*/ 102 h 1291"/>
              <a:gd name="T14" fmla="*/ 203 w 451"/>
              <a:gd name="T15" fmla="*/ 154 h 1291"/>
              <a:gd name="T16" fmla="*/ 195 w 451"/>
              <a:gd name="T17" fmla="*/ 215 h 1291"/>
              <a:gd name="T18" fmla="*/ 225 w 451"/>
              <a:gd name="T19" fmla="*/ 215 h 1291"/>
              <a:gd name="T20" fmla="*/ 259 w 451"/>
              <a:gd name="T21" fmla="*/ 180 h 1291"/>
              <a:gd name="T22" fmla="*/ 266 w 451"/>
              <a:gd name="T23" fmla="*/ 160 h 1291"/>
              <a:gd name="T24" fmla="*/ 249 w 451"/>
              <a:gd name="T25" fmla="*/ 125 h 1291"/>
              <a:gd name="T26" fmla="*/ 255 w 451"/>
              <a:gd name="T27" fmla="*/ 70 h 1291"/>
              <a:gd name="T28" fmla="*/ 293 w 451"/>
              <a:gd name="T29" fmla="*/ 34 h 1291"/>
              <a:gd name="T30" fmla="*/ 360 w 451"/>
              <a:gd name="T31" fmla="*/ 40 h 1291"/>
              <a:gd name="T32" fmla="*/ 384 w 451"/>
              <a:gd name="T33" fmla="*/ 69 h 1291"/>
              <a:gd name="T34" fmla="*/ 385 w 451"/>
              <a:gd name="T35" fmla="*/ 114 h 1291"/>
              <a:gd name="T36" fmla="*/ 365 w 451"/>
              <a:gd name="T37" fmla="*/ 152 h 1291"/>
              <a:gd name="T38" fmla="*/ 406 w 451"/>
              <a:gd name="T39" fmla="*/ 272 h 1291"/>
              <a:gd name="T40" fmla="*/ 424 w 451"/>
              <a:gd name="T41" fmla="*/ 361 h 1291"/>
              <a:gd name="T42" fmla="*/ 415 w 451"/>
              <a:gd name="T43" fmla="*/ 385 h 1291"/>
              <a:gd name="T44" fmla="*/ 408 w 451"/>
              <a:gd name="T45" fmla="*/ 428 h 1291"/>
              <a:gd name="T46" fmla="*/ 394 w 451"/>
              <a:gd name="T47" fmla="*/ 473 h 1291"/>
              <a:gd name="T48" fmla="*/ 339 w 451"/>
              <a:gd name="T49" fmla="*/ 500 h 1291"/>
              <a:gd name="T50" fmla="*/ 340 w 451"/>
              <a:gd name="T51" fmla="*/ 647 h 1291"/>
              <a:gd name="T52" fmla="*/ 290 w 451"/>
              <a:gd name="T53" fmla="*/ 867 h 1291"/>
              <a:gd name="T54" fmla="*/ 340 w 451"/>
              <a:gd name="T55" fmla="*/ 1157 h 1291"/>
              <a:gd name="T56" fmla="*/ 397 w 451"/>
              <a:gd name="T57" fmla="*/ 1185 h 1291"/>
              <a:gd name="T58" fmla="*/ 449 w 451"/>
              <a:gd name="T59" fmla="*/ 1190 h 1291"/>
              <a:gd name="T60" fmla="*/ 440 w 451"/>
              <a:gd name="T61" fmla="*/ 1221 h 1291"/>
              <a:gd name="T62" fmla="*/ 371 w 451"/>
              <a:gd name="T63" fmla="*/ 1270 h 1291"/>
              <a:gd name="T64" fmla="*/ 322 w 451"/>
              <a:gd name="T65" fmla="*/ 1287 h 1291"/>
              <a:gd name="T66" fmla="*/ 308 w 451"/>
              <a:gd name="T67" fmla="*/ 1245 h 1291"/>
              <a:gd name="T68" fmla="*/ 293 w 451"/>
              <a:gd name="T69" fmla="*/ 1220 h 1291"/>
              <a:gd name="T70" fmla="*/ 242 w 451"/>
              <a:gd name="T71" fmla="*/ 1086 h 1291"/>
              <a:gd name="T72" fmla="*/ 204 w 451"/>
              <a:gd name="T73" fmla="*/ 1043 h 1291"/>
              <a:gd name="T74" fmla="*/ 145 w 451"/>
              <a:gd name="T75" fmla="*/ 1166 h 1291"/>
              <a:gd name="T76" fmla="*/ 153 w 451"/>
              <a:gd name="T77" fmla="*/ 1217 h 1291"/>
              <a:gd name="T78" fmla="*/ 168 w 451"/>
              <a:gd name="T79" fmla="*/ 1242 h 1291"/>
              <a:gd name="T80" fmla="*/ 225 w 451"/>
              <a:gd name="T81" fmla="*/ 1275 h 1291"/>
              <a:gd name="T82" fmla="*/ 173 w 451"/>
              <a:gd name="T83" fmla="*/ 1290 h 1291"/>
              <a:gd name="T84" fmla="*/ 47 w 451"/>
              <a:gd name="T85" fmla="*/ 1284 h 1291"/>
              <a:gd name="T86" fmla="*/ 52 w 451"/>
              <a:gd name="T87" fmla="*/ 1223 h 1291"/>
              <a:gd name="T88" fmla="*/ 101 w 451"/>
              <a:gd name="T89" fmla="*/ 1100 h 1291"/>
              <a:gd name="T90" fmla="*/ 118 w 451"/>
              <a:gd name="T91" fmla="*/ 985 h 1291"/>
              <a:gd name="T92" fmla="*/ 113 w 451"/>
              <a:gd name="T93" fmla="*/ 952 h 1291"/>
              <a:gd name="T94" fmla="*/ 132 w 451"/>
              <a:gd name="T95" fmla="*/ 827 h 1291"/>
              <a:gd name="T96" fmla="*/ 83 w 451"/>
              <a:gd name="T97" fmla="*/ 674 h 1291"/>
              <a:gd name="T98" fmla="*/ 63 w 451"/>
              <a:gd name="T99" fmla="*/ 674 h 1291"/>
              <a:gd name="T100" fmla="*/ 61 w 451"/>
              <a:gd name="T101" fmla="*/ 610 h 1291"/>
              <a:gd name="T102" fmla="*/ 39 w 451"/>
              <a:gd name="T103" fmla="*/ 604 h 1291"/>
              <a:gd name="T104" fmla="*/ 30 w 451"/>
              <a:gd name="T105" fmla="*/ 559 h 1291"/>
              <a:gd name="T106" fmla="*/ 39 w 451"/>
              <a:gd name="T107" fmla="*/ 525 h 1291"/>
              <a:gd name="T108" fmla="*/ 33 w 451"/>
              <a:gd name="T109" fmla="*/ 445 h 1291"/>
              <a:gd name="T110" fmla="*/ 9 w 451"/>
              <a:gd name="T111" fmla="*/ 342 h 1291"/>
              <a:gd name="T112" fmla="*/ 3 w 451"/>
              <a:gd name="T113" fmla="*/ 270 h 1291"/>
              <a:gd name="T114" fmla="*/ 43 w 451"/>
              <a:gd name="T115" fmla="*/ 232 h 1291"/>
              <a:gd name="T116" fmla="*/ 60 w 451"/>
              <a:gd name="T117" fmla="*/ 202 h 1291"/>
              <a:gd name="T118" fmla="*/ 69 w 451"/>
              <a:gd name="T119" fmla="*/ 160 h 1291"/>
              <a:gd name="T120" fmla="*/ 65 w 451"/>
              <a:gd name="T121" fmla="*/ 123 h 1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1" h="1291">
                <a:moveTo>
                  <a:pt x="66" y="114"/>
                </a:moveTo>
                <a:lnTo>
                  <a:pt x="51" y="98"/>
                </a:lnTo>
                <a:lnTo>
                  <a:pt x="51" y="98"/>
                </a:lnTo>
                <a:lnTo>
                  <a:pt x="55" y="64"/>
                </a:lnTo>
                <a:lnTo>
                  <a:pt x="55" y="64"/>
                </a:lnTo>
                <a:lnTo>
                  <a:pt x="55" y="59"/>
                </a:lnTo>
                <a:lnTo>
                  <a:pt x="54" y="53"/>
                </a:lnTo>
                <a:lnTo>
                  <a:pt x="55" y="46"/>
                </a:lnTo>
                <a:lnTo>
                  <a:pt x="57" y="43"/>
                </a:lnTo>
                <a:lnTo>
                  <a:pt x="60" y="39"/>
                </a:lnTo>
                <a:lnTo>
                  <a:pt x="60" y="39"/>
                </a:lnTo>
                <a:lnTo>
                  <a:pt x="67" y="31"/>
                </a:lnTo>
                <a:lnTo>
                  <a:pt x="75" y="24"/>
                </a:lnTo>
                <a:lnTo>
                  <a:pt x="83" y="19"/>
                </a:lnTo>
                <a:lnTo>
                  <a:pt x="90" y="15"/>
                </a:lnTo>
                <a:lnTo>
                  <a:pt x="90" y="15"/>
                </a:lnTo>
                <a:lnTo>
                  <a:pt x="96" y="13"/>
                </a:lnTo>
                <a:lnTo>
                  <a:pt x="103" y="7"/>
                </a:lnTo>
                <a:lnTo>
                  <a:pt x="112" y="2"/>
                </a:lnTo>
                <a:lnTo>
                  <a:pt x="116" y="0"/>
                </a:lnTo>
                <a:lnTo>
                  <a:pt x="121" y="0"/>
                </a:lnTo>
                <a:lnTo>
                  <a:pt x="121" y="0"/>
                </a:lnTo>
                <a:lnTo>
                  <a:pt x="133" y="0"/>
                </a:lnTo>
                <a:lnTo>
                  <a:pt x="146" y="1"/>
                </a:lnTo>
                <a:lnTo>
                  <a:pt x="152" y="2"/>
                </a:lnTo>
                <a:lnTo>
                  <a:pt x="158" y="4"/>
                </a:lnTo>
                <a:lnTo>
                  <a:pt x="162" y="7"/>
                </a:lnTo>
                <a:lnTo>
                  <a:pt x="165" y="12"/>
                </a:lnTo>
                <a:lnTo>
                  <a:pt x="165" y="12"/>
                </a:lnTo>
                <a:lnTo>
                  <a:pt x="170" y="19"/>
                </a:lnTo>
                <a:lnTo>
                  <a:pt x="175" y="25"/>
                </a:lnTo>
                <a:lnTo>
                  <a:pt x="179" y="28"/>
                </a:lnTo>
                <a:lnTo>
                  <a:pt x="181" y="32"/>
                </a:lnTo>
                <a:lnTo>
                  <a:pt x="181" y="32"/>
                </a:lnTo>
                <a:lnTo>
                  <a:pt x="182" y="33"/>
                </a:lnTo>
                <a:lnTo>
                  <a:pt x="183" y="33"/>
                </a:lnTo>
                <a:lnTo>
                  <a:pt x="187" y="33"/>
                </a:lnTo>
                <a:lnTo>
                  <a:pt x="191" y="33"/>
                </a:lnTo>
                <a:lnTo>
                  <a:pt x="193" y="36"/>
                </a:lnTo>
                <a:lnTo>
                  <a:pt x="197" y="38"/>
                </a:lnTo>
                <a:lnTo>
                  <a:pt x="200" y="43"/>
                </a:lnTo>
                <a:lnTo>
                  <a:pt x="200" y="43"/>
                </a:lnTo>
                <a:lnTo>
                  <a:pt x="203" y="50"/>
                </a:lnTo>
                <a:lnTo>
                  <a:pt x="206" y="57"/>
                </a:lnTo>
                <a:lnTo>
                  <a:pt x="210" y="71"/>
                </a:lnTo>
                <a:lnTo>
                  <a:pt x="211" y="83"/>
                </a:lnTo>
                <a:lnTo>
                  <a:pt x="211" y="89"/>
                </a:lnTo>
                <a:lnTo>
                  <a:pt x="211" y="89"/>
                </a:lnTo>
                <a:lnTo>
                  <a:pt x="206" y="102"/>
                </a:lnTo>
                <a:lnTo>
                  <a:pt x="206" y="102"/>
                </a:lnTo>
                <a:lnTo>
                  <a:pt x="208" y="117"/>
                </a:lnTo>
                <a:lnTo>
                  <a:pt x="208" y="129"/>
                </a:lnTo>
                <a:lnTo>
                  <a:pt x="206" y="142"/>
                </a:lnTo>
                <a:lnTo>
                  <a:pt x="206" y="142"/>
                </a:lnTo>
                <a:lnTo>
                  <a:pt x="205" y="148"/>
                </a:lnTo>
                <a:lnTo>
                  <a:pt x="203" y="154"/>
                </a:lnTo>
                <a:lnTo>
                  <a:pt x="195" y="165"/>
                </a:lnTo>
                <a:lnTo>
                  <a:pt x="186" y="177"/>
                </a:lnTo>
                <a:lnTo>
                  <a:pt x="186" y="177"/>
                </a:lnTo>
                <a:lnTo>
                  <a:pt x="189" y="192"/>
                </a:lnTo>
                <a:lnTo>
                  <a:pt x="192" y="205"/>
                </a:lnTo>
                <a:lnTo>
                  <a:pt x="195" y="215"/>
                </a:lnTo>
                <a:lnTo>
                  <a:pt x="195" y="215"/>
                </a:lnTo>
                <a:lnTo>
                  <a:pt x="197" y="219"/>
                </a:lnTo>
                <a:lnTo>
                  <a:pt x="200" y="220"/>
                </a:lnTo>
                <a:lnTo>
                  <a:pt x="204" y="220"/>
                </a:lnTo>
                <a:lnTo>
                  <a:pt x="208" y="220"/>
                </a:lnTo>
                <a:lnTo>
                  <a:pt x="217" y="217"/>
                </a:lnTo>
                <a:lnTo>
                  <a:pt x="225" y="215"/>
                </a:lnTo>
                <a:lnTo>
                  <a:pt x="225" y="215"/>
                </a:lnTo>
                <a:lnTo>
                  <a:pt x="232" y="210"/>
                </a:lnTo>
                <a:lnTo>
                  <a:pt x="241" y="203"/>
                </a:lnTo>
                <a:lnTo>
                  <a:pt x="247" y="195"/>
                </a:lnTo>
                <a:lnTo>
                  <a:pt x="250" y="190"/>
                </a:lnTo>
                <a:lnTo>
                  <a:pt x="250" y="190"/>
                </a:lnTo>
                <a:lnTo>
                  <a:pt x="253" y="186"/>
                </a:lnTo>
                <a:lnTo>
                  <a:pt x="259" y="180"/>
                </a:lnTo>
                <a:lnTo>
                  <a:pt x="266" y="174"/>
                </a:lnTo>
                <a:lnTo>
                  <a:pt x="283" y="169"/>
                </a:lnTo>
                <a:lnTo>
                  <a:pt x="283" y="162"/>
                </a:lnTo>
                <a:lnTo>
                  <a:pt x="283" y="162"/>
                </a:lnTo>
                <a:lnTo>
                  <a:pt x="277" y="163"/>
                </a:lnTo>
                <a:lnTo>
                  <a:pt x="272" y="162"/>
                </a:lnTo>
                <a:lnTo>
                  <a:pt x="266" y="160"/>
                </a:lnTo>
                <a:lnTo>
                  <a:pt x="266" y="160"/>
                </a:lnTo>
                <a:lnTo>
                  <a:pt x="261" y="156"/>
                </a:lnTo>
                <a:lnTo>
                  <a:pt x="258" y="150"/>
                </a:lnTo>
                <a:lnTo>
                  <a:pt x="253" y="142"/>
                </a:lnTo>
                <a:lnTo>
                  <a:pt x="253" y="142"/>
                </a:lnTo>
                <a:lnTo>
                  <a:pt x="250" y="135"/>
                </a:lnTo>
                <a:lnTo>
                  <a:pt x="249" y="125"/>
                </a:lnTo>
                <a:lnTo>
                  <a:pt x="249" y="116"/>
                </a:lnTo>
                <a:lnTo>
                  <a:pt x="250" y="110"/>
                </a:lnTo>
                <a:lnTo>
                  <a:pt x="250" y="110"/>
                </a:lnTo>
                <a:lnTo>
                  <a:pt x="252" y="104"/>
                </a:lnTo>
                <a:lnTo>
                  <a:pt x="254" y="94"/>
                </a:lnTo>
                <a:lnTo>
                  <a:pt x="258" y="80"/>
                </a:lnTo>
                <a:lnTo>
                  <a:pt x="255" y="70"/>
                </a:lnTo>
                <a:lnTo>
                  <a:pt x="258" y="64"/>
                </a:lnTo>
                <a:lnTo>
                  <a:pt x="263" y="52"/>
                </a:lnTo>
                <a:lnTo>
                  <a:pt x="263" y="52"/>
                </a:lnTo>
                <a:lnTo>
                  <a:pt x="277" y="44"/>
                </a:lnTo>
                <a:lnTo>
                  <a:pt x="286" y="38"/>
                </a:lnTo>
                <a:lnTo>
                  <a:pt x="293" y="34"/>
                </a:lnTo>
                <a:lnTo>
                  <a:pt x="293" y="34"/>
                </a:lnTo>
                <a:lnTo>
                  <a:pt x="303" y="32"/>
                </a:lnTo>
                <a:lnTo>
                  <a:pt x="315" y="31"/>
                </a:lnTo>
                <a:lnTo>
                  <a:pt x="328" y="31"/>
                </a:lnTo>
                <a:lnTo>
                  <a:pt x="340" y="32"/>
                </a:lnTo>
                <a:lnTo>
                  <a:pt x="340" y="32"/>
                </a:lnTo>
                <a:lnTo>
                  <a:pt x="350" y="36"/>
                </a:lnTo>
                <a:lnTo>
                  <a:pt x="360" y="40"/>
                </a:lnTo>
                <a:lnTo>
                  <a:pt x="372" y="47"/>
                </a:lnTo>
                <a:lnTo>
                  <a:pt x="372" y="47"/>
                </a:lnTo>
                <a:lnTo>
                  <a:pt x="374" y="49"/>
                </a:lnTo>
                <a:lnTo>
                  <a:pt x="378" y="53"/>
                </a:lnTo>
                <a:lnTo>
                  <a:pt x="381" y="58"/>
                </a:lnTo>
                <a:lnTo>
                  <a:pt x="383" y="63"/>
                </a:lnTo>
                <a:lnTo>
                  <a:pt x="384" y="69"/>
                </a:lnTo>
                <a:lnTo>
                  <a:pt x="385" y="77"/>
                </a:lnTo>
                <a:lnTo>
                  <a:pt x="385" y="77"/>
                </a:lnTo>
                <a:lnTo>
                  <a:pt x="387" y="93"/>
                </a:lnTo>
                <a:lnTo>
                  <a:pt x="388" y="104"/>
                </a:lnTo>
                <a:lnTo>
                  <a:pt x="387" y="111"/>
                </a:lnTo>
                <a:lnTo>
                  <a:pt x="385" y="114"/>
                </a:lnTo>
                <a:lnTo>
                  <a:pt x="385" y="114"/>
                </a:lnTo>
                <a:lnTo>
                  <a:pt x="381" y="129"/>
                </a:lnTo>
                <a:lnTo>
                  <a:pt x="377" y="140"/>
                </a:lnTo>
                <a:lnTo>
                  <a:pt x="365" y="149"/>
                </a:lnTo>
                <a:lnTo>
                  <a:pt x="365" y="149"/>
                </a:lnTo>
                <a:lnTo>
                  <a:pt x="365" y="149"/>
                </a:lnTo>
                <a:lnTo>
                  <a:pt x="365" y="152"/>
                </a:lnTo>
                <a:lnTo>
                  <a:pt x="365" y="152"/>
                </a:lnTo>
                <a:lnTo>
                  <a:pt x="365" y="152"/>
                </a:lnTo>
                <a:lnTo>
                  <a:pt x="368" y="154"/>
                </a:lnTo>
                <a:lnTo>
                  <a:pt x="372" y="155"/>
                </a:lnTo>
                <a:lnTo>
                  <a:pt x="383" y="234"/>
                </a:lnTo>
                <a:lnTo>
                  <a:pt x="383" y="234"/>
                </a:lnTo>
                <a:lnTo>
                  <a:pt x="406" y="272"/>
                </a:lnTo>
                <a:lnTo>
                  <a:pt x="406" y="272"/>
                </a:lnTo>
                <a:lnTo>
                  <a:pt x="409" y="284"/>
                </a:lnTo>
                <a:lnTo>
                  <a:pt x="413" y="306"/>
                </a:lnTo>
                <a:lnTo>
                  <a:pt x="418" y="339"/>
                </a:lnTo>
                <a:lnTo>
                  <a:pt x="418" y="339"/>
                </a:lnTo>
                <a:lnTo>
                  <a:pt x="419" y="344"/>
                </a:lnTo>
                <a:lnTo>
                  <a:pt x="423" y="352"/>
                </a:lnTo>
                <a:lnTo>
                  <a:pt x="424" y="361"/>
                </a:lnTo>
                <a:lnTo>
                  <a:pt x="424" y="364"/>
                </a:lnTo>
                <a:lnTo>
                  <a:pt x="423" y="367"/>
                </a:lnTo>
                <a:lnTo>
                  <a:pt x="423" y="367"/>
                </a:lnTo>
                <a:lnTo>
                  <a:pt x="415" y="369"/>
                </a:lnTo>
                <a:lnTo>
                  <a:pt x="413" y="372"/>
                </a:lnTo>
                <a:lnTo>
                  <a:pt x="413" y="372"/>
                </a:lnTo>
                <a:lnTo>
                  <a:pt x="415" y="385"/>
                </a:lnTo>
                <a:lnTo>
                  <a:pt x="415" y="394"/>
                </a:lnTo>
                <a:lnTo>
                  <a:pt x="415" y="399"/>
                </a:lnTo>
                <a:lnTo>
                  <a:pt x="415" y="399"/>
                </a:lnTo>
                <a:lnTo>
                  <a:pt x="414" y="403"/>
                </a:lnTo>
                <a:lnTo>
                  <a:pt x="412" y="413"/>
                </a:lnTo>
                <a:lnTo>
                  <a:pt x="408" y="428"/>
                </a:lnTo>
                <a:lnTo>
                  <a:pt x="408" y="428"/>
                </a:lnTo>
                <a:lnTo>
                  <a:pt x="408" y="434"/>
                </a:lnTo>
                <a:lnTo>
                  <a:pt x="406" y="446"/>
                </a:lnTo>
                <a:lnTo>
                  <a:pt x="403" y="459"/>
                </a:lnTo>
                <a:lnTo>
                  <a:pt x="401" y="464"/>
                </a:lnTo>
                <a:lnTo>
                  <a:pt x="400" y="467"/>
                </a:lnTo>
                <a:lnTo>
                  <a:pt x="400" y="467"/>
                </a:lnTo>
                <a:lnTo>
                  <a:pt x="394" y="473"/>
                </a:lnTo>
                <a:lnTo>
                  <a:pt x="387" y="479"/>
                </a:lnTo>
                <a:lnTo>
                  <a:pt x="377" y="486"/>
                </a:lnTo>
                <a:lnTo>
                  <a:pt x="372" y="490"/>
                </a:lnTo>
                <a:lnTo>
                  <a:pt x="365" y="492"/>
                </a:lnTo>
                <a:lnTo>
                  <a:pt x="365" y="492"/>
                </a:lnTo>
                <a:lnTo>
                  <a:pt x="351" y="497"/>
                </a:lnTo>
                <a:lnTo>
                  <a:pt x="339" y="500"/>
                </a:lnTo>
                <a:lnTo>
                  <a:pt x="326" y="502"/>
                </a:lnTo>
                <a:lnTo>
                  <a:pt x="333" y="593"/>
                </a:lnTo>
                <a:lnTo>
                  <a:pt x="333" y="593"/>
                </a:lnTo>
                <a:lnTo>
                  <a:pt x="339" y="618"/>
                </a:lnTo>
                <a:lnTo>
                  <a:pt x="341" y="636"/>
                </a:lnTo>
                <a:lnTo>
                  <a:pt x="341" y="643"/>
                </a:lnTo>
                <a:lnTo>
                  <a:pt x="340" y="647"/>
                </a:lnTo>
                <a:lnTo>
                  <a:pt x="340" y="647"/>
                </a:lnTo>
                <a:lnTo>
                  <a:pt x="333" y="650"/>
                </a:lnTo>
                <a:lnTo>
                  <a:pt x="324" y="655"/>
                </a:lnTo>
                <a:lnTo>
                  <a:pt x="313" y="660"/>
                </a:lnTo>
                <a:lnTo>
                  <a:pt x="290" y="733"/>
                </a:lnTo>
                <a:lnTo>
                  <a:pt x="290" y="867"/>
                </a:lnTo>
                <a:lnTo>
                  <a:pt x="290" y="867"/>
                </a:lnTo>
                <a:lnTo>
                  <a:pt x="296" y="910"/>
                </a:lnTo>
                <a:lnTo>
                  <a:pt x="301" y="955"/>
                </a:lnTo>
                <a:lnTo>
                  <a:pt x="301" y="955"/>
                </a:lnTo>
                <a:lnTo>
                  <a:pt x="295" y="960"/>
                </a:lnTo>
                <a:lnTo>
                  <a:pt x="290" y="962"/>
                </a:lnTo>
                <a:lnTo>
                  <a:pt x="340" y="1157"/>
                </a:lnTo>
                <a:lnTo>
                  <a:pt x="340" y="1157"/>
                </a:lnTo>
                <a:lnTo>
                  <a:pt x="348" y="1156"/>
                </a:lnTo>
                <a:lnTo>
                  <a:pt x="356" y="1156"/>
                </a:lnTo>
                <a:lnTo>
                  <a:pt x="363" y="1157"/>
                </a:lnTo>
                <a:lnTo>
                  <a:pt x="363" y="1157"/>
                </a:lnTo>
                <a:lnTo>
                  <a:pt x="371" y="1163"/>
                </a:lnTo>
                <a:lnTo>
                  <a:pt x="383" y="1172"/>
                </a:lnTo>
                <a:lnTo>
                  <a:pt x="397" y="1185"/>
                </a:lnTo>
                <a:lnTo>
                  <a:pt x="397" y="1185"/>
                </a:lnTo>
                <a:lnTo>
                  <a:pt x="405" y="1184"/>
                </a:lnTo>
                <a:lnTo>
                  <a:pt x="421" y="1182"/>
                </a:lnTo>
                <a:lnTo>
                  <a:pt x="430" y="1184"/>
                </a:lnTo>
                <a:lnTo>
                  <a:pt x="439" y="1185"/>
                </a:lnTo>
                <a:lnTo>
                  <a:pt x="445" y="1187"/>
                </a:lnTo>
                <a:lnTo>
                  <a:pt x="449" y="1190"/>
                </a:lnTo>
                <a:lnTo>
                  <a:pt x="450" y="1192"/>
                </a:lnTo>
                <a:lnTo>
                  <a:pt x="450" y="1192"/>
                </a:lnTo>
                <a:lnTo>
                  <a:pt x="451" y="1194"/>
                </a:lnTo>
                <a:lnTo>
                  <a:pt x="451" y="1198"/>
                </a:lnTo>
                <a:lnTo>
                  <a:pt x="450" y="1205"/>
                </a:lnTo>
                <a:lnTo>
                  <a:pt x="446" y="1212"/>
                </a:lnTo>
                <a:lnTo>
                  <a:pt x="440" y="1221"/>
                </a:lnTo>
                <a:lnTo>
                  <a:pt x="433" y="1229"/>
                </a:lnTo>
                <a:lnTo>
                  <a:pt x="424" y="1238"/>
                </a:lnTo>
                <a:lnTo>
                  <a:pt x="413" y="1245"/>
                </a:lnTo>
                <a:lnTo>
                  <a:pt x="402" y="1252"/>
                </a:lnTo>
                <a:lnTo>
                  <a:pt x="402" y="1252"/>
                </a:lnTo>
                <a:lnTo>
                  <a:pt x="383" y="1261"/>
                </a:lnTo>
                <a:lnTo>
                  <a:pt x="371" y="1270"/>
                </a:lnTo>
                <a:lnTo>
                  <a:pt x="364" y="1276"/>
                </a:lnTo>
                <a:lnTo>
                  <a:pt x="356" y="1282"/>
                </a:lnTo>
                <a:lnTo>
                  <a:pt x="356" y="1282"/>
                </a:lnTo>
                <a:lnTo>
                  <a:pt x="351" y="1284"/>
                </a:lnTo>
                <a:lnTo>
                  <a:pt x="345" y="1285"/>
                </a:lnTo>
                <a:lnTo>
                  <a:pt x="333" y="1288"/>
                </a:lnTo>
                <a:lnTo>
                  <a:pt x="322" y="1287"/>
                </a:lnTo>
                <a:lnTo>
                  <a:pt x="317" y="1285"/>
                </a:lnTo>
                <a:lnTo>
                  <a:pt x="315" y="1283"/>
                </a:lnTo>
                <a:lnTo>
                  <a:pt x="315" y="1283"/>
                </a:lnTo>
                <a:lnTo>
                  <a:pt x="313" y="1281"/>
                </a:lnTo>
                <a:lnTo>
                  <a:pt x="311" y="1276"/>
                </a:lnTo>
                <a:lnTo>
                  <a:pt x="309" y="1263"/>
                </a:lnTo>
                <a:lnTo>
                  <a:pt x="308" y="1245"/>
                </a:lnTo>
                <a:lnTo>
                  <a:pt x="308" y="1245"/>
                </a:lnTo>
                <a:lnTo>
                  <a:pt x="305" y="1240"/>
                </a:lnTo>
                <a:lnTo>
                  <a:pt x="299" y="1234"/>
                </a:lnTo>
                <a:lnTo>
                  <a:pt x="296" y="1226"/>
                </a:lnTo>
                <a:lnTo>
                  <a:pt x="295" y="1222"/>
                </a:lnTo>
                <a:lnTo>
                  <a:pt x="293" y="1220"/>
                </a:lnTo>
                <a:lnTo>
                  <a:pt x="293" y="1220"/>
                </a:lnTo>
                <a:lnTo>
                  <a:pt x="296" y="1215"/>
                </a:lnTo>
                <a:lnTo>
                  <a:pt x="298" y="1211"/>
                </a:lnTo>
                <a:lnTo>
                  <a:pt x="301" y="1208"/>
                </a:lnTo>
                <a:lnTo>
                  <a:pt x="301" y="1208"/>
                </a:lnTo>
                <a:lnTo>
                  <a:pt x="246" y="1095"/>
                </a:lnTo>
                <a:lnTo>
                  <a:pt x="246" y="1095"/>
                </a:lnTo>
                <a:lnTo>
                  <a:pt x="242" y="1086"/>
                </a:lnTo>
                <a:lnTo>
                  <a:pt x="237" y="1075"/>
                </a:lnTo>
                <a:lnTo>
                  <a:pt x="230" y="1049"/>
                </a:lnTo>
                <a:lnTo>
                  <a:pt x="223" y="1017"/>
                </a:lnTo>
                <a:lnTo>
                  <a:pt x="211" y="992"/>
                </a:lnTo>
                <a:lnTo>
                  <a:pt x="211" y="992"/>
                </a:lnTo>
                <a:lnTo>
                  <a:pt x="207" y="1020"/>
                </a:lnTo>
                <a:lnTo>
                  <a:pt x="204" y="1043"/>
                </a:lnTo>
                <a:lnTo>
                  <a:pt x="200" y="1062"/>
                </a:lnTo>
                <a:lnTo>
                  <a:pt x="200" y="1062"/>
                </a:lnTo>
                <a:lnTo>
                  <a:pt x="195" y="1071"/>
                </a:lnTo>
                <a:lnTo>
                  <a:pt x="188" y="1086"/>
                </a:lnTo>
                <a:lnTo>
                  <a:pt x="169" y="1122"/>
                </a:lnTo>
                <a:lnTo>
                  <a:pt x="150" y="1154"/>
                </a:lnTo>
                <a:lnTo>
                  <a:pt x="145" y="1166"/>
                </a:lnTo>
                <a:lnTo>
                  <a:pt x="143" y="1172"/>
                </a:lnTo>
                <a:lnTo>
                  <a:pt x="143" y="1172"/>
                </a:lnTo>
                <a:lnTo>
                  <a:pt x="140" y="1185"/>
                </a:lnTo>
                <a:lnTo>
                  <a:pt x="138" y="1194"/>
                </a:lnTo>
                <a:lnTo>
                  <a:pt x="138" y="1194"/>
                </a:lnTo>
                <a:lnTo>
                  <a:pt x="147" y="1208"/>
                </a:lnTo>
                <a:lnTo>
                  <a:pt x="153" y="1217"/>
                </a:lnTo>
                <a:lnTo>
                  <a:pt x="156" y="1222"/>
                </a:lnTo>
                <a:lnTo>
                  <a:pt x="156" y="1224"/>
                </a:lnTo>
                <a:lnTo>
                  <a:pt x="156" y="1224"/>
                </a:lnTo>
                <a:lnTo>
                  <a:pt x="157" y="1228"/>
                </a:lnTo>
                <a:lnTo>
                  <a:pt x="161" y="1234"/>
                </a:lnTo>
                <a:lnTo>
                  <a:pt x="168" y="1242"/>
                </a:lnTo>
                <a:lnTo>
                  <a:pt x="168" y="1242"/>
                </a:lnTo>
                <a:lnTo>
                  <a:pt x="198" y="1255"/>
                </a:lnTo>
                <a:lnTo>
                  <a:pt x="207" y="1260"/>
                </a:lnTo>
                <a:lnTo>
                  <a:pt x="217" y="1265"/>
                </a:lnTo>
                <a:lnTo>
                  <a:pt x="223" y="1270"/>
                </a:lnTo>
                <a:lnTo>
                  <a:pt x="224" y="1272"/>
                </a:lnTo>
                <a:lnTo>
                  <a:pt x="225" y="1275"/>
                </a:lnTo>
                <a:lnTo>
                  <a:pt x="225" y="1275"/>
                </a:lnTo>
                <a:lnTo>
                  <a:pt x="224" y="1276"/>
                </a:lnTo>
                <a:lnTo>
                  <a:pt x="224" y="1278"/>
                </a:lnTo>
                <a:lnTo>
                  <a:pt x="219" y="1281"/>
                </a:lnTo>
                <a:lnTo>
                  <a:pt x="213" y="1283"/>
                </a:lnTo>
                <a:lnTo>
                  <a:pt x="206" y="1285"/>
                </a:lnTo>
                <a:lnTo>
                  <a:pt x="189" y="1289"/>
                </a:lnTo>
                <a:lnTo>
                  <a:pt x="173" y="1290"/>
                </a:lnTo>
                <a:lnTo>
                  <a:pt x="173" y="1290"/>
                </a:lnTo>
                <a:lnTo>
                  <a:pt x="146" y="1291"/>
                </a:lnTo>
                <a:lnTo>
                  <a:pt x="109" y="1290"/>
                </a:lnTo>
                <a:lnTo>
                  <a:pt x="61" y="1288"/>
                </a:lnTo>
                <a:lnTo>
                  <a:pt x="61" y="1288"/>
                </a:lnTo>
                <a:lnTo>
                  <a:pt x="53" y="1287"/>
                </a:lnTo>
                <a:lnTo>
                  <a:pt x="47" y="1284"/>
                </a:lnTo>
                <a:lnTo>
                  <a:pt x="45" y="1282"/>
                </a:lnTo>
                <a:lnTo>
                  <a:pt x="43" y="1279"/>
                </a:lnTo>
                <a:lnTo>
                  <a:pt x="43" y="1279"/>
                </a:lnTo>
                <a:lnTo>
                  <a:pt x="45" y="1255"/>
                </a:lnTo>
                <a:lnTo>
                  <a:pt x="46" y="1238"/>
                </a:lnTo>
                <a:lnTo>
                  <a:pt x="46" y="1238"/>
                </a:lnTo>
                <a:lnTo>
                  <a:pt x="52" y="1223"/>
                </a:lnTo>
                <a:lnTo>
                  <a:pt x="57" y="1214"/>
                </a:lnTo>
                <a:lnTo>
                  <a:pt x="60" y="1208"/>
                </a:lnTo>
                <a:lnTo>
                  <a:pt x="60" y="1208"/>
                </a:lnTo>
                <a:lnTo>
                  <a:pt x="78" y="1197"/>
                </a:lnTo>
                <a:lnTo>
                  <a:pt x="78" y="1197"/>
                </a:lnTo>
                <a:lnTo>
                  <a:pt x="88" y="1154"/>
                </a:lnTo>
                <a:lnTo>
                  <a:pt x="101" y="1100"/>
                </a:lnTo>
                <a:lnTo>
                  <a:pt x="101" y="1100"/>
                </a:lnTo>
                <a:lnTo>
                  <a:pt x="103" y="1084"/>
                </a:lnTo>
                <a:lnTo>
                  <a:pt x="106" y="1063"/>
                </a:lnTo>
                <a:lnTo>
                  <a:pt x="108" y="1027"/>
                </a:lnTo>
                <a:lnTo>
                  <a:pt x="108" y="1027"/>
                </a:lnTo>
                <a:lnTo>
                  <a:pt x="112" y="1009"/>
                </a:lnTo>
                <a:lnTo>
                  <a:pt x="118" y="985"/>
                </a:lnTo>
                <a:lnTo>
                  <a:pt x="126" y="955"/>
                </a:lnTo>
                <a:lnTo>
                  <a:pt x="126" y="955"/>
                </a:lnTo>
                <a:lnTo>
                  <a:pt x="119" y="955"/>
                </a:lnTo>
                <a:lnTo>
                  <a:pt x="115" y="954"/>
                </a:lnTo>
                <a:lnTo>
                  <a:pt x="113" y="953"/>
                </a:lnTo>
                <a:lnTo>
                  <a:pt x="113" y="952"/>
                </a:lnTo>
                <a:lnTo>
                  <a:pt x="113" y="952"/>
                </a:lnTo>
                <a:lnTo>
                  <a:pt x="118" y="915"/>
                </a:lnTo>
                <a:lnTo>
                  <a:pt x="122" y="888"/>
                </a:lnTo>
                <a:lnTo>
                  <a:pt x="126" y="869"/>
                </a:lnTo>
                <a:lnTo>
                  <a:pt x="126" y="869"/>
                </a:lnTo>
                <a:lnTo>
                  <a:pt x="130" y="855"/>
                </a:lnTo>
                <a:lnTo>
                  <a:pt x="131" y="840"/>
                </a:lnTo>
                <a:lnTo>
                  <a:pt x="132" y="827"/>
                </a:lnTo>
                <a:lnTo>
                  <a:pt x="131" y="818"/>
                </a:lnTo>
                <a:lnTo>
                  <a:pt x="131" y="818"/>
                </a:lnTo>
                <a:lnTo>
                  <a:pt x="110" y="763"/>
                </a:lnTo>
                <a:lnTo>
                  <a:pt x="97" y="724"/>
                </a:lnTo>
                <a:lnTo>
                  <a:pt x="90" y="702"/>
                </a:lnTo>
                <a:lnTo>
                  <a:pt x="90" y="702"/>
                </a:lnTo>
                <a:lnTo>
                  <a:pt x="83" y="674"/>
                </a:lnTo>
                <a:lnTo>
                  <a:pt x="83" y="674"/>
                </a:lnTo>
                <a:lnTo>
                  <a:pt x="78" y="675"/>
                </a:lnTo>
                <a:lnTo>
                  <a:pt x="73" y="677"/>
                </a:lnTo>
                <a:lnTo>
                  <a:pt x="69" y="675"/>
                </a:lnTo>
                <a:lnTo>
                  <a:pt x="69" y="675"/>
                </a:lnTo>
                <a:lnTo>
                  <a:pt x="65" y="675"/>
                </a:lnTo>
                <a:lnTo>
                  <a:pt x="63" y="674"/>
                </a:lnTo>
                <a:lnTo>
                  <a:pt x="63" y="671"/>
                </a:lnTo>
                <a:lnTo>
                  <a:pt x="64" y="660"/>
                </a:lnTo>
                <a:lnTo>
                  <a:pt x="64" y="660"/>
                </a:lnTo>
                <a:lnTo>
                  <a:pt x="65" y="653"/>
                </a:lnTo>
                <a:lnTo>
                  <a:pt x="65" y="644"/>
                </a:lnTo>
                <a:lnTo>
                  <a:pt x="65" y="628"/>
                </a:lnTo>
                <a:lnTo>
                  <a:pt x="61" y="610"/>
                </a:lnTo>
                <a:lnTo>
                  <a:pt x="61" y="610"/>
                </a:lnTo>
                <a:lnTo>
                  <a:pt x="59" y="611"/>
                </a:lnTo>
                <a:lnTo>
                  <a:pt x="55" y="612"/>
                </a:lnTo>
                <a:lnTo>
                  <a:pt x="52" y="612"/>
                </a:lnTo>
                <a:lnTo>
                  <a:pt x="47" y="611"/>
                </a:lnTo>
                <a:lnTo>
                  <a:pt x="42" y="608"/>
                </a:lnTo>
                <a:lnTo>
                  <a:pt x="39" y="604"/>
                </a:lnTo>
                <a:lnTo>
                  <a:pt x="34" y="595"/>
                </a:lnTo>
                <a:lnTo>
                  <a:pt x="34" y="595"/>
                </a:lnTo>
                <a:lnTo>
                  <a:pt x="31" y="587"/>
                </a:lnTo>
                <a:lnTo>
                  <a:pt x="30" y="580"/>
                </a:lnTo>
                <a:lnTo>
                  <a:pt x="29" y="573"/>
                </a:lnTo>
                <a:lnTo>
                  <a:pt x="29" y="565"/>
                </a:lnTo>
                <a:lnTo>
                  <a:pt x="30" y="559"/>
                </a:lnTo>
                <a:lnTo>
                  <a:pt x="33" y="555"/>
                </a:lnTo>
                <a:lnTo>
                  <a:pt x="36" y="545"/>
                </a:lnTo>
                <a:lnTo>
                  <a:pt x="36" y="545"/>
                </a:lnTo>
                <a:lnTo>
                  <a:pt x="39" y="541"/>
                </a:lnTo>
                <a:lnTo>
                  <a:pt x="40" y="538"/>
                </a:lnTo>
                <a:lnTo>
                  <a:pt x="40" y="531"/>
                </a:lnTo>
                <a:lnTo>
                  <a:pt x="39" y="525"/>
                </a:lnTo>
                <a:lnTo>
                  <a:pt x="36" y="520"/>
                </a:lnTo>
                <a:lnTo>
                  <a:pt x="36" y="520"/>
                </a:lnTo>
                <a:lnTo>
                  <a:pt x="35" y="507"/>
                </a:lnTo>
                <a:lnTo>
                  <a:pt x="33" y="483"/>
                </a:lnTo>
                <a:lnTo>
                  <a:pt x="31" y="459"/>
                </a:lnTo>
                <a:lnTo>
                  <a:pt x="31" y="449"/>
                </a:lnTo>
                <a:lnTo>
                  <a:pt x="33" y="445"/>
                </a:lnTo>
                <a:lnTo>
                  <a:pt x="33" y="445"/>
                </a:lnTo>
                <a:lnTo>
                  <a:pt x="37" y="413"/>
                </a:lnTo>
                <a:lnTo>
                  <a:pt x="41" y="390"/>
                </a:lnTo>
                <a:lnTo>
                  <a:pt x="41" y="390"/>
                </a:lnTo>
                <a:lnTo>
                  <a:pt x="29" y="373"/>
                </a:lnTo>
                <a:lnTo>
                  <a:pt x="18" y="356"/>
                </a:lnTo>
                <a:lnTo>
                  <a:pt x="9" y="342"/>
                </a:lnTo>
                <a:lnTo>
                  <a:pt x="9" y="342"/>
                </a:lnTo>
                <a:lnTo>
                  <a:pt x="6" y="333"/>
                </a:lnTo>
                <a:lnTo>
                  <a:pt x="4" y="324"/>
                </a:lnTo>
                <a:lnTo>
                  <a:pt x="2" y="302"/>
                </a:lnTo>
                <a:lnTo>
                  <a:pt x="0" y="283"/>
                </a:lnTo>
                <a:lnTo>
                  <a:pt x="3" y="270"/>
                </a:lnTo>
                <a:lnTo>
                  <a:pt x="3" y="270"/>
                </a:lnTo>
                <a:lnTo>
                  <a:pt x="4" y="266"/>
                </a:lnTo>
                <a:lnTo>
                  <a:pt x="9" y="260"/>
                </a:lnTo>
                <a:lnTo>
                  <a:pt x="20" y="248"/>
                </a:lnTo>
                <a:lnTo>
                  <a:pt x="33" y="238"/>
                </a:lnTo>
                <a:lnTo>
                  <a:pt x="39" y="234"/>
                </a:lnTo>
                <a:lnTo>
                  <a:pt x="43" y="232"/>
                </a:lnTo>
                <a:lnTo>
                  <a:pt x="43" y="232"/>
                </a:lnTo>
                <a:lnTo>
                  <a:pt x="55" y="227"/>
                </a:lnTo>
                <a:lnTo>
                  <a:pt x="60" y="224"/>
                </a:lnTo>
                <a:lnTo>
                  <a:pt x="60" y="224"/>
                </a:lnTo>
                <a:lnTo>
                  <a:pt x="58" y="215"/>
                </a:lnTo>
                <a:lnTo>
                  <a:pt x="58" y="208"/>
                </a:lnTo>
                <a:lnTo>
                  <a:pt x="58" y="204"/>
                </a:lnTo>
                <a:lnTo>
                  <a:pt x="60" y="202"/>
                </a:lnTo>
                <a:lnTo>
                  <a:pt x="60" y="202"/>
                </a:lnTo>
                <a:lnTo>
                  <a:pt x="67" y="192"/>
                </a:lnTo>
                <a:lnTo>
                  <a:pt x="71" y="187"/>
                </a:lnTo>
                <a:lnTo>
                  <a:pt x="71" y="187"/>
                </a:lnTo>
                <a:lnTo>
                  <a:pt x="72" y="180"/>
                </a:lnTo>
                <a:lnTo>
                  <a:pt x="71" y="171"/>
                </a:lnTo>
                <a:lnTo>
                  <a:pt x="69" y="160"/>
                </a:lnTo>
                <a:lnTo>
                  <a:pt x="69" y="160"/>
                </a:lnTo>
                <a:lnTo>
                  <a:pt x="61" y="137"/>
                </a:lnTo>
                <a:lnTo>
                  <a:pt x="60" y="130"/>
                </a:lnTo>
                <a:lnTo>
                  <a:pt x="60" y="128"/>
                </a:lnTo>
                <a:lnTo>
                  <a:pt x="61" y="125"/>
                </a:lnTo>
                <a:lnTo>
                  <a:pt x="61" y="125"/>
                </a:lnTo>
                <a:lnTo>
                  <a:pt x="65" y="123"/>
                </a:lnTo>
                <a:lnTo>
                  <a:pt x="66" y="119"/>
                </a:lnTo>
                <a:lnTo>
                  <a:pt x="66" y="114"/>
                </a:lnTo>
                <a:lnTo>
                  <a:pt x="66" y="11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7">
            <a:extLst>
              <a:ext uri="{FF2B5EF4-FFF2-40B4-BE49-F238E27FC236}">
                <a16:creationId xmlns:a16="http://schemas.microsoft.com/office/drawing/2014/main" id="{0E493A6A-982B-4D54-A18B-4439B51C15AB}"/>
              </a:ext>
            </a:extLst>
          </p:cNvPr>
          <p:cNvSpPr>
            <a:spLocks/>
          </p:cNvSpPr>
          <p:nvPr/>
        </p:nvSpPr>
        <p:spPr bwMode="auto">
          <a:xfrm>
            <a:off x="4572246" y="4688466"/>
            <a:ext cx="650784" cy="1648818"/>
          </a:xfrm>
          <a:custGeom>
            <a:avLst/>
            <a:gdLst>
              <a:gd name="T0" fmla="*/ 45 w 521"/>
              <a:gd name="T1" fmla="*/ 570 h 1320"/>
              <a:gd name="T2" fmla="*/ 37 w 521"/>
              <a:gd name="T3" fmla="*/ 645 h 1320"/>
              <a:gd name="T4" fmla="*/ 54 w 521"/>
              <a:gd name="T5" fmla="*/ 681 h 1320"/>
              <a:gd name="T6" fmla="*/ 67 w 521"/>
              <a:gd name="T7" fmla="*/ 702 h 1320"/>
              <a:gd name="T8" fmla="*/ 69 w 521"/>
              <a:gd name="T9" fmla="*/ 826 h 1320"/>
              <a:gd name="T10" fmla="*/ 59 w 521"/>
              <a:gd name="T11" fmla="*/ 909 h 1320"/>
              <a:gd name="T12" fmla="*/ 72 w 521"/>
              <a:gd name="T13" fmla="*/ 992 h 1320"/>
              <a:gd name="T14" fmla="*/ 99 w 521"/>
              <a:gd name="T15" fmla="*/ 1040 h 1320"/>
              <a:gd name="T16" fmla="*/ 79 w 521"/>
              <a:gd name="T17" fmla="*/ 1120 h 1320"/>
              <a:gd name="T18" fmla="*/ 51 w 521"/>
              <a:gd name="T19" fmla="*/ 1135 h 1320"/>
              <a:gd name="T20" fmla="*/ 18 w 521"/>
              <a:gd name="T21" fmla="*/ 1143 h 1320"/>
              <a:gd name="T22" fmla="*/ 29 w 521"/>
              <a:gd name="T23" fmla="*/ 1228 h 1320"/>
              <a:gd name="T24" fmla="*/ 77 w 521"/>
              <a:gd name="T25" fmla="*/ 1265 h 1320"/>
              <a:gd name="T26" fmla="*/ 72 w 521"/>
              <a:gd name="T27" fmla="*/ 1234 h 1320"/>
              <a:gd name="T28" fmla="*/ 84 w 521"/>
              <a:gd name="T29" fmla="*/ 1185 h 1320"/>
              <a:gd name="T30" fmla="*/ 110 w 521"/>
              <a:gd name="T31" fmla="*/ 1144 h 1320"/>
              <a:gd name="T32" fmla="*/ 108 w 521"/>
              <a:gd name="T33" fmla="*/ 1199 h 1320"/>
              <a:gd name="T34" fmla="*/ 110 w 521"/>
              <a:gd name="T35" fmla="*/ 1241 h 1320"/>
              <a:gd name="T36" fmla="*/ 123 w 521"/>
              <a:gd name="T37" fmla="*/ 1278 h 1320"/>
              <a:gd name="T38" fmla="*/ 117 w 521"/>
              <a:gd name="T39" fmla="*/ 1309 h 1320"/>
              <a:gd name="T40" fmla="*/ 324 w 521"/>
              <a:gd name="T41" fmla="*/ 1318 h 1320"/>
              <a:gd name="T42" fmla="*/ 319 w 521"/>
              <a:gd name="T43" fmla="*/ 1290 h 1320"/>
              <a:gd name="T44" fmla="*/ 265 w 521"/>
              <a:gd name="T45" fmla="*/ 1257 h 1320"/>
              <a:gd name="T46" fmla="*/ 234 w 521"/>
              <a:gd name="T47" fmla="*/ 1230 h 1320"/>
              <a:gd name="T48" fmla="*/ 232 w 521"/>
              <a:gd name="T49" fmla="*/ 1161 h 1320"/>
              <a:gd name="T50" fmla="*/ 269 w 521"/>
              <a:gd name="T51" fmla="*/ 994 h 1320"/>
              <a:gd name="T52" fmla="*/ 286 w 521"/>
              <a:gd name="T53" fmla="*/ 1083 h 1320"/>
              <a:gd name="T54" fmla="*/ 337 w 521"/>
              <a:gd name="T55" fmla="*/ 1215 h 1320"/>
              <a:gd name="T56" fmla="*/ 323 w 521"/>
              <a:gd name="T57" fmla="*/ 1249 h 1320"/>
              <a:gd name="T58" fmla="*/ 344 w 521"/>
              <a:gd name="T59" fmla="*/ 1291 h 1320"/>
              <a:gd name="T60" fmla="*/ 465 w 521"/>
              <a:gd name="T61" fmla="*/ 1276 h 1320"/>
              <a:gd name="T62" fmla="*/ 521 w 521"/>
              <a:gd name="T63" fmla="*/ 1247 h 1320"/>
              <a:gd name="T64" fmla="*/ 475 w 521"/>
              <a:gd name="T65" fmla="*/ 1226 h 1320"/>
              <a:gd name="T66" fmla="*/ 438 w 521"/>
              <a:gd name="T67" fmla="*/ 1199 h 1320"/>
              <a:gd name="T68" fmla="*/ 411 w 521"/>
              <a:gd name="T69" fmla="*/ 1180 h 1320"/>
              <a:gd name="T70" fmla="*/ 370 w 521"/>
              <a:gd name="T71" fmla="*/ 1044 h 1320"/>
              <a:gd name="T72" fmla="*/ 391 w 521"/>
              <a:gd name="T73" fmla="*/ 918 h 1320"/>
              <a:gd name="T74" fmla="*/ 362 w 521"/>
              <a:gd name="T75" fmla="*/ 765 h 1320"/>
              <a:gd name="T76" fmla="*/ 374 w 521"/>
              <a:gd name="T77" fmla="*/ 663 h 1320"/>
              <a:gd name="T78" fmla="*/ 364 w 521"/>
              <a:gd name="T79" fmla="*/ 605 h 1320"/>
              <a:gd name="T80" fmla="*/ 417 w 521"/>
              <a:gd name="T81" fmla="*/ 654 h 1320"/>
              <a:gd name="T82" fmla="*/ 442 w 521"/>
              <a:gd name="T83" fmla="*/ 710 h 1320"/>
              <a:gd name="T84" fmla="*/ 445 w 521"/>
              <a:gd name="T85" fmla="*/ 729 h 1320"/>
              <a:gd name="T86" fmla="*/ 477 w 521"/>
              <a:gd name="T87" fmla="*/ 684 h 1320"/>
              <a:gd name="T88" fmla="*/ 451 w 521"/>
              <a:gd name="T89" fmla="*/ 632 h 1320"/>
              <a:gd name="T90" fmla="*/ 416 w 521"/>
              <a:gd name="T91" fmla="*/ 553 h 1320"/>
              <a:gd name="T92" fmla="*/ 367 w 521"/>
              <a:gd name="T93" fmla="*/ 445 h 1320"/>
              <a:gd name="T94" fmla="*/ 344 w 521"/>
              <a:gd name="T95" fmla="*/ 390 h 1320"/>
              <a:gd name="T96" fmla="*/ 316 w 521"/>
              <a:gd name="T97" fmla="*/ 284 h 1320"/>
              <a:gd name="T98" fmla="*/ 276 w 521"/>
              <a:gd name="T99" fmla="*/ 215 h 1320"/>
              <a:gd name="T100" fmla="*/ 318 w 521"/>
              <a:gd name="T101" fmla="*/ 198 h 1320"/>
              <a:gd name="T102" fmla="*/ 326 w 521"/>
              <a:gd name="T103" fmla="*/ 140 h 1320"/>
              <a:gd name="T104" fmla="*/ 324 w 521"/>
              <a:gd name="T105" fmla="*/ 101 h 1320"/>
              <a:gd name="T106" fmla="*/ 318 w 521"/>
              <a:gd name="T107" fmla="*/ 22 h 1320"/>
              <a:gd name="T108" fmla="*/ 240 w 521"/>
              <a:gd name="T109" fmla="*/ 3 h 1320"/>
              <a:gd name="T110" fmla="*/ 176 w 521"/>
              <a:gd name="T111" fmla="*/ 10 h 1320"/>
              <a:gd name="T112" fmla="*/ 151 w 521"/>
              <a:gd name="T113" fmla="*/ 38 h 1320"/>
              <a:gd name="T114" fmla="*/ 141 w 521"/>
              <a:gd name="T115" fmla="*/ 83 h 1320"/>
              <a:gd name="T116" fmla="*/ 137 w 521"/>
              <a:gd name="T117" fmla="*/ 119 h 1320"/>
              <a:gd name="T118" fmla="*/ 160 w 521"/>
              <a:gd name="T119" fmla="*/ 150 h 1320"/>
              <a:gd name="T120" fmla="*/ 171 w 521"/>
              <a:gd name="T121" fmla="*/ 198 h 1320"/>
              <a:gd name="T122" fmla="*/ 130 w 521"/>
              <a:gd name="T123" fmla="*/ 229 h 1320"/>
              <a:gd name="T124" fmla="*/ 84 w 521"/>
              <a:gd name="T125" fmla="*/ 384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1" h="1320">
                <a:moveTo>
                  <a:pt x="97" y="562"/>
                </a:moveTo>
                <a:lnTo>
                  <a:pt x="97" y="562"/>
                </a:lnTo>
                <a:lnTo>
                  <a:pt x="91" y="562"/>
                </a:lnTo>
                <a:lnTo>
                  <a:pt x="78" y="562"/>
                </a:lnTo>
                <a:lnTo>
                  <a:pt x="69" y="563"/>
                </a:lnTo>
                <a:lnTo>
                  <a:pt x="61" y="564"/>
                </a:lnTo>
                <a:lnTo>
                  <a:pt x="53" y="567"/>
                </a:lnTo>
                <a:lnTo>
                  <a:pt x="45" y="570"/>
                </a:lnTo>
                <a:lnTo>
                  <a:pt x="45" y="570"/>
                </a:lnTo>
                <a:lnTo>
                  <a:pt x="43" y="573"/>
                </a:lnTo>
                <a:lnTo>
                  <a:pt x="41" y="575"/>
                </a:lnTo>
                <a:lnTo>
                  <a:pt x="36" y="584"/>
                </a:lnTo>
                <a:lnTo>
                  <a:pt x="33" y="595"/>
                </a:lnTo>
                <a:lnTo>
                  <a:pt x="31" y="606"/>
                </a:lnTo>
                <a:lnTo>
                  <a:pt x="30" y="628"/>
                </a:lnTo>
                <a:lnTo>
                  <a:pt x="31" y="638"/>
                </a:lnTo>
                <a:lnTo>
                  <a:pt x="31" y="638"/>
                </a:lnTo>
                <a:lnTo>
                  <a:pt x="37" y="645"/>
                </a:lnTo>
                <a:lnTo>
                  <a:pt x="41" y="651"/>
                </a:lnTo>
                <a:lnTo>
                  <a:pt x="41" y="651"/>
                </a:lnTo>
                <a:lnTo>
                  <a:pt x="44" y="655"/>
                </a:lnTo>
                <a:lnTo>
                  <a:pt x="49" y="659"/>
                </a:lnTo>
                <a:lnTo>
                  <a:pt x="49" y="659"/>
                </a:lnTo>
                <a:lnTo>
                  <a:pt x="49" y="667"/>
                </a:lnTo>
                <a:lnTo>
                  <a:pt x="50" y="674"/>
                </a:lnTo>
                <a:lnTo>
                  <a:pt x="51" y="678"/>
                </a:lnTo>
                <a:lnTo>
                  <a:pt x="54" y="681"/>
                </a:lnTo>
                <a:lnTo>
                  <a:pt x="54" y="681"/>
                </a:lnTo>
                <a:lnTo>
                  <a:pt x="60" y="691"/>
                </a:lnTo>
                <a:lnTo>
                  <a:pt x="61" y="693"/>
                </a:lnTo>
                <a:lnTo>
                  <a:pt x="61" y="695"/>
                </a:lnTo>
                <a:lnTo>
                  <a:pt x="61" y="695"/>
                </a:lnTo>
                <a:lnTo>
                  <a:pt x="60" y="698"/>
                </a:lnTo>
                <a:lnTo>
                  <a:pt x="59" y="702"/>
                </a:lnTo>
                <a:lnTo>
                  <a:pt x="63" y="699"/>
                </a:lnTo>
                <a:lnTo>
                  <a:pt x="67" y="702"/>
                </a:lnTo>
                <a:lnTo>
                  <a:pt x="67" y="702"/>
                </a:lnTo>
                <a:lnTo>
                  <a:pt x="60" y="716"/>
                </a:lnTo>
                <a:lnTo>
                  <a:pt x="55" y="728"/>
                </a:lnTo>
                <a:lnTo>
                  <a:pt x="51" y="738"/>
                </a:lnTo>
                <a:lnTo>
                  <a:pt x="51" y="738"/>
                </a:lnTo>
                <a:lnTo>
                  <a:pt x="51" y="744"/>
                </a:lnTo>
                <a:lnTo>
                  <a:pt x="53" y="756"/>
                </a:lnTo>
                <a:lnTo>
                  <a:pt x="59" y="785"/>
                </a:lnTo>
                <a:lnTo>
                  <a:pt x="69" y="826"/>
                </a:lnTo>
                <a:lnTo>
                  <a:pt x="69" y="826"/>
                </a:lnTo>
                <a:lnTo>
                  <a:pt x="66" y="827"/>
                </a:lnTo>
                <a:lnTo>
                  <a:pt x="62" y="830"/>
                </a:lnTo>
                <a:lnTo>
                  <a:pt x="61" y="832"/>
                </a:lnTo>
                <a:lnTo>
                  <a:pt x="61" y="832"/>
                </a:lnTo>
                <a:lnTo>
                  <a:pt x="62" y="860"/>
                </a:lnTo>
                <a:lnTo>
                  <a:pt x="63" y="887"/>
                </a:lnTo>
                <a:lnTo>
                  <a:pt x="63" y="887"/>
                </a:lnTo>
                <a:lnTo>
                  <a:pt x="59" y="909"/>
                </a:lnTo>
                <a:lnTo>
                  <a:pt x="56" y="925"/>
                </a:lnTo>
                <a:lnTo>
                  <a:pt x="56" y="933"/>
                </a:lnTo>
                <a:lnTo>
                  <a:pt x="56" y="939"/>
                </a:lnTo>
                <a:lnTo>
                  <a:pt x="56" y="939"/>
                </a:lnTo>
                <a:lnTo>
                  <a:pt x="62" y="967"/>
                </a:lnTo>
                <a:lnTo>
                  <a:pt x="66" y="982"/>
                </a:lnTo>
                <a:lnTo>
                  <a:pt x="69" y="988"/>
                </a:lnTo>
                <a:lnTo>
                  <a:pt x="72" y="992"/>
                </a:lnTo>
                <a:lnTo>
                  <a:pt x="72" y="992"/>
                </a:lnTo>
                <a:lnTo>
                  <a:pt x="84" y="1003"/>
                </a:lnTo>
                <a:lnTo>
                  <a:pt x="90" y="1007"/>
                </a:lnTo>
                <a:lnTo>
                  <a:pt x="90" y="1007"/>
                </a:lnTo>
                <a:lnTo>
                  <a:pt x="90" y="1015"/>
                </a:lnTo>
                <a:lnTo>
                  <a:pt x="90" y="1021"/>
                </a:lnTo>
                <a:lnTo>
                  <a:pt x="92" y="1027"/>
                </a:lnTo>
                <a:lnTo>
                  <a:pt x="92" y="1027"/>
                </a:lnTo>
                <a:lnTo>
                  <a:pt x="97" y="1037"/>
                </a:lnTo>
                <a:lnTo>
                  <a:pt x="99" y="1040"/>
                </a:lnTo>
                <a:lnTo>
                  <a:pt x="99" y="1040"/>
                </a:lnTo>
                <a:lnTo>
                  <a:pt x="98" y="1047"/>
                </a:lnTo>
                <a:lnTo>
                  <a:pt x="97" y="1052"/>
                </a:lnTo>
                <a:lnTo>
                  <a:pt x="97" y="1056"/>
                </a:lnTo>
                <a:lnTo>
                  <a:pt x="97" y="1056"/>
                </a:lnTo>
                <a:lnTo>
                  <a:pt x="110" y="1078"/>
                </a:lnTo>
                <a:lnTo>
                  <a:pt x="110" y="1078"/>
                </a:lnTo>
                <a:lnTo>
                  <a:pt x="92" y="1102"/>
                </a:lnTo>
                <a:lnTo>
                  <a:pt x="79" y="1120"/>
                </a:lnTo>
                <a:lnTo>
                  <a:pt x="73" y="1127"/>
                </a:lnTo>
                <a:lnTo>
                  <a:pt x="69" y="1132"/>
                </a:lnTo>
                <a:lnTo>
                  <a:pt x="69" y="1132"/>
                </a:lnTo>
                <a:lnTo>
                  <a:pt x="63" y="1135"/>
                </a:lnTo>
                <a:lnTo>
                  <a:pt x="60" y="1135"/>
                </a:lnTo>
                <a:lnTo>
                  <a:pt x="57" y="1135"/>
                </a:lnTo>
                <a:lnTo>
                  <a:pt x="56" y="1135"/>
                </a:lnTo>
                <a:lnTo>
                  <a:pt x="56" y="1135"/>
                </a:lnTo>
                <a:lnTo>
                  <a:pt x="51" y="1135"/>
                </a:lnTo>
                <a:lnTo>
                  <a:pt x="49" y="1136"/>
                </a:lnTo>
                <a:lnTo>
                  <a:pt x="45" y="1137"/>
                </a:lnTo>
                <a:lnTo>
                  <a:pt x="45" y="1137"/>
                </a:lnTo>
                <a:lnTo>
                  <a:pt x="43" y="1137"/>
                </a:lnTo>
                <a:lnTo>
                  <a:pt x="37" y="1138"/>
                </a:lnTo>
                <a:lnTo>
                  <a:pt x="31" y="1138"/>
                </a:lnTo>
                <a:lnTo>
                  <a:pt x="25" y="1139"/>
                </a:lnTo>
                <a:lnTo>
                  <a:pt x="25" y="1139"/>
                </a:lnTo>
                <a:lnTo>
                  <a:pt x="18" y="1143"/>
                </a:lnTo>
                <a:lnTo>
                  <a:pt x="10" y="1150"/>
                </a:lnTo>
                <a:lnTo>
                  <a:pt x="2" y="1157"/>
                </a:lnTo>
                <a:lnTo>
                  <a:pt x="0" y="1161"/>
                </a:lnTo>
                <a:lnTo>
                  <a:pt x="0" y="1165"/>
                </a:lnTo>
                <a:lnTo>
                  <a:pt x="0" y="1165"/>
                </a:lnTo>
                <a:lnTo>
                  <a:pt x="4" y="1178"/>
                </a:lnTo>
                <a:lnTo>
                  <a:pt x="13" y="1198"/>
                </a:lnTo>
                <a:lnTo>
                  <a:pt x="24" y="1220"/>
                </a:lnTo>
                <a:lnTo>
                  <a:pt x="29" y="1228"/>
                </a:lnTo>
                <a:lnTo>
                  <a:pt x="33" y="1234"/>
                </a:lnTo>
                <a:lnTo>
                  <a:pt x="33" y="1234"/>
                </a:lnTo>
                <a:lnTo>
                  <a:pt x="43" y="1243"/>
                </a:lnTo>
                <a:lnTo>
                  <a:pt x="54" y="1255"/>
                </a:lnTo>
                <a:lnTo>
                  <a:pt x="63" y="1264"/>
                </a:lnTo>
                <a:lnTo>
                  <a:pt x="68" y="1266"/>
                </a:lnTo>
                <a:lnTo>
                  <a:pt x="72" y="1266"/>
                </a:lnTo>
                <a:lnTo>
                  <a:pt x="72" y="1266"/>
                </a:lnTo>
                <a:lnTo>
                  <a:pt x="77" y="1265"/>
                </a:lnTo>
                <a:lnTo>
                  <a:pt x="80" y="1263"/>
                </a:lnTo>
                <a:lnTo>
                  <a:pt x="81" y="1260"/>
                </a:lnTo>
                <a:lnTo>
                  <a:pt x="81" y="1257"/>
                </a:lnTo>
                <a:lnTo>
                  <a:pt x="81" y="1257"/>
                </a:lnTo>
                <a:lnTo>
                  <a:pt x="80" y="1251"/>
                </a:lnTo>
                <a:lnTo>
                  <a:pt x="77" y="1245"/>
                </a:lnTo>
                <a:lnTo>
                  <a:pt x="73" y="1239"/>
                </a:lnTo>
                <a:lnTo>
                  <a:pt x="72" y="1234"/>
                </a:lnTo>
                <a:lnTo>
                  <a:pt x="72" y="1234"/>
                </a:lnTo>
                <a:lnTo>
                  <a:pt x="68" y="1223"/>
                </a:lnTo>
                <a:lnTo>
                  <a:pt x="68" y="1217"/>
                </a:lnTo>
                <a:lnTo>
                  <a:pt x="68" y="1215"/>
                </a:lnTo>
                <a:lnTo>
                  <a:pt x="69" y="1214"/>
                </a:lnTo>
                <a:lnTo>
                  <a:pt x="69" y="1214"/>
                </a:lnTo>
                <a:lnTo>
                  <a:pt x="77" y="1197"/>
                </a:lnTo>
                <a:lnTo>
                  <a:pt x="80" y="1190"/>
                </a:lnTo>
                <a:lnTo>
                  <a:pt x="82" y="1186"/>
                </a:lnTo>
                <a:lnTo>
                  <a:pt x="84" y="1185"/>
                </a:lnTo>
                <a:lnTo>
                  <a:pt x="84" y="1185"/>
                </a:lnTo>
                <a:lnTo>
                  <a:pt x="87" y="1185"/>
                </a:lnTo>
                <a:lnTo>
                  <a:pt x="90" y="1185"/>
                </a:lnTo>
                <a:lnTo>
                  <a:pt x="90" y="1185"/>
                </a:lnTo>
                <a:lnTo>
                  <a:pt x="90" y="1182"/>
                </a:lnTo>
                <a:lnTo>
                  <a:pt x="90" y="1182"/>
                </a:lnTo>
                <a:lnTo>
                  <a:pt x="81" y="1169"/>
                </a:lnTo>
                <a:lnTo>
                  <a:pt x="110" y="1144"/>
                </a:lnTo>
                <a:lnTo>
                  <a:pt x="110" y="1144"/>
                </a:lnTo>
                <a:lnTo>
                  <a:pt x="112" y="1165"/>
                </a:lnTo>
                <a:lnTo>
                  <a:pt x="114" y="1179"/>
                </a:lnTo>
                <a:lnTo>
                  <a:pt x="115" y="1185"/>
                </a:lnTo>
                <a:lnTo>
                  <a:pt x="115" y="1185"/>
                </a:lnTo>
                <a:lnTo>
                  <a:pt x="114" y="1190"/>
                </a:lnTo>
                <a:lnTo>
                  <a:pt x="111" y="1193"/>
                </a:lnTo>
                <a:lnTo>
                  <a:pt x="110" y="1196"/>
                </a:lnTo>
                <a:lnTo>
                  <a:pt x="110" y="1196"/>
                </a:lnTo>
                <a:lnTo>
                  <a:pt x="108" y="1199"/>
                </a:lnTo>
                <a:lnTo>
                  <a:pt x="104" y="1208"/>
                </a:lnTo>
                <a:lnTo>
                  <a:pt x="100" y="1218"/>
                </a:lnTo>
                <a:lnTo>
                  <a:pt x="99" y="1222"/>
                </a:lnTo>
                <a:lnTo>
                  <a:pt x="99" y="1226"/>
                </a:lnTo>
                <a:lnTo>
                  <a:pt x="99" y="1226"/>
                </a:lnTo>
                <a:lnTo>
                  <a:pt x="100" y="1232"/>
                </a:lnTo>
                <a:lnTo>
                  <a:pt x="103" y="1235"/>
                </a:lnTo>
                <a:lnTo>
                  <a:pt x="106" y="1239"/>
                </a:lnTo>
                <a:lnTo>
                  <a:pt x="110" y="1241"/>
                </a:lnTo>
                <a:lnTo>
                  <a:pt x="110" y="1241"/>
                </a:lnTo>
                <a:lnTo>
                  <a:pt x="126" y="1245"/>
                </a:lnTo>
                <a:lnTo>
                  <a:pt x="137" y="1246"/>
                </a:lnTo>
                <a:lnTo>
                  <a:pt x="137" y="1246"/>
                </a:lnTo>
                <a:lnTo>
                  <a:pt x="135" y="1249"/>
                </a:lnTo>
                <a:lnTo>
                  <a:pt x="132" y="1255"/>
                </a:lnTo>
                <a:lnTo>
                  <a:pt x="128" y="1266"/>
                </a:lnTo>
                <a:lnTo>
                  <a:pt x="128" y="1266"/>
                </a:lnTo>
                <a:lnTo>
                  <a:pt x="123" y="1278"/>
                </a:lnTo>
                <a:lnTo>
                  <a:pt x="118" y="1285"/>
                </a:lnTo>
                <a:lnTo>
                  <a:pt x="116" y="1291"/>
                </a:lnTo>
                <a:lnTo>
                  <a:pt x="115" y="1295"/>
                </a:lnTo>
                <a:lnTo>
                  <a:pt x="115" y="1295"/>
                </a:lnTo>
                <a:lnTo>
                  <a:pt x="116" y="1302"/>
                </a:lnTo>
                <a:lnTo>
                  <a:pt x="117" y="1306"/>
                </a:lnTo>
                <a:lnTo>
                  <a:pt x="117" y="1307"/>
                </a:lnTo>
                <a:lnTo>
                  <a:pt x="117" y="1307"/>
                </a:lnTo>
                <a:lnTo>
                  <a:pt x="117" y="1309"/>
                </a:lnTo>
                <a:lnTo>
                  <a:pt x="120" y="1312"/>
                </a:lnTo>
                <a:lnTo>
                  <a:pt x="122" y="1315"/>
                </a:lnTo>
                <a:lnTo>
                  <a:pt x="126" y="1318"/>
                </a:lnTo>
                <a:lnTo>
                  <a:pt x="126" y="1318"/>
                </a:lnTo>
                <a:lnTo>
                  <a:pt x="158" y="1319"/>
                </a:lnTo>
                <a:lnTo>
                  <a:pt x="227" y="1320"/>
                </a:lnTo>
                <a:lnTo>
                  <a:pt x="295" y="1320"/>
                </a:lnTo>
                <a:lnTo>
                  <a:pt x="317" y="1319"/>
                </a:lnTo>
                <a:lnTo>
                  <a:pt x="324" y="1318"/>
                </a:lnTo>
                <a:lnTo>
                  <a:pt x="326" y="1318"/>
                </a:lnTo>
                <a:lnTo>
                  <a:pt x="326" y="1318"/>
                </a:lnTo>
                <a:lnTo>
                  <a:pt x="328" y="1313"/>
                </a:lnTo>
                <a:lnTo>
                  <a:pt x="328" y="1308"/>
                </a:lnTo>
                <a:lnTo>
                  <a:pt x="326" y="1300"/>
                </a:lnTo>
                <a:lnTo>
                  <a:pt x="326" y="1300"/>
                </a:lnTo>
                <a:lnTo>
                  <a:pt x="325" y="1296"/>
                </a:lnTo>
                <a:lnTo>
                  <a:pt x="323" y="1294"/>
                </a:lnTo>
                <a:lnTo>
                  <a:pt x="319" y="1290"/>
                </a:lnTo>
                <a:lnTo>
                  <a:pt x="311" y="1287"/>
                </a:lnTo>
                <a:lnTo>
                  <a:pt x="311" y="1287"/>
                </a:lnTo>
                <a:lnTo>
                  <a:pt x="265" y="1266"/>
                </a:lnTo>
                <a:lnTo>
                  <a:pt x="265" y="1266"/>
                </a:lnTo>
                <a:lnTo>
                  <a:pt x="268" y="1263"/>
                </a:lnTo>
                <a:lnTo>
                  <a:pt x="268" y="1259"/>
                </a:lnTo>
                <a:lnTo>
                  <a:pt x="267" y="1258"/>
                </a:lnTo>
                <a:lnTo>
                  <a:pt x="265" y="1257"/>
                </a:lnTo>
                <a:lnTo>
                  <a:pt x="265" y="1257"/>
                </a:lnTo>
                <a:lnTo>
                  <a:pt x="256" y="1248"/>
                </a:lnTo>
                <a:lnTo>
                  <a:pt x="252" y="1243"/>
                </a:lnTo>
                <a:lnTo>
                  <a:pt x="250" y="1241"/>
                </a:lnTo>
                <a:lnTo>
                  <a:pt x="250" y="1241"/>
                </a:lnTo>
                <a:lnTo>
                  <a:pt x="248" y="1235"/>
                </a:lnTo>
                <a:lnTo>
                  <a:pt x="245" y="1230"/>
                </a:lnTo>
                <a:lnTo>
                  <a:pt x="245" y="1230"/>
                </a:lnTo>
                <a:lnTo>
                  <a:pt x="234" y="1230"/>
                </a:lnTo>
                <a:lnTo>
                  <a:pt x="234" y="1230"/>
                </a:lnTo>
                <a:lnTo>
                  <a:pt x="232" y="1232"/>
                </a:lnTo>
                <a:lnTo>
                  <a:pt x="231" y="1232"/>
                </a:lnTo>
                <a:lnTo>
                  <a:pt x="230" y="1230"/>
                </a:lnTo>
                <a:lnTo>
                  <a:pt x="230" y="1230"/>
                </a:lnTo>
                <a:lnTo>
                  <a:pt x="228" y="1228"/>
                </a:lnTo>
                <a:lnTo>
                  <a:pt x="224" y="1222"/>
                </a:lnTo>
                <a:lnTo>
                  <a:pt x="216" y="1214"/>
                </a:lnTo>
                <a:lnTo>
                  <a:pt x="216" y="1214"/>
                </a:lnTo>
                <a:lnTo>
                  <a:pt x="232" y="1161"/>
                </a:lnTo>
                <a:lnTo>
                  <a:pt x="243" y="1120"/>
                </a:lnTo>
                <a:lnTo>
                  <a:pt x="250" y="1094"/>
                </a:lnTo>
                <a:lnTo>
                  <a:pt x="250" y="1094"/>
                </a:lnTo>
                <a:lnTo>
                  <a:pt x="254" y="1071"/>
                </a:lnTo>
                <a:lnTo>
                  <a:pt x="257" y="1043"/>
                </a:lnTo>
                <a:lnTo>
                  <a:pt x="261" y="1004"/>
                </a:lnTo>
                <a:lnTo>
                  <a:pt x="261" y="1004"/>
                </a:lnTo>
                <a:lnTo>
                  <a:pt x="263" y="1001"/>
                </a:lnTo>
                <a:lnTo>
                  <a:pt x="269" y="994"/>
                </a:lnTo>
                <a:lnTo>
                  <a:pt x="279" y="984"/>
                </a:lnTo>
                <a:lnTo>
                  <a:pt x="279" y="984"/>
                </a:lnTo>
                <a:lnTo>
                  <a:pt x="277" y="995"/>
                </a:lnTo>
                <a:lnTo>
                  <a:pt x="277" y="1021"/>
                </a:lnTo>
                <a:lnTo>
                  <a:pt x="277" y="1038"/>
                </a:lnTo>
                <a:lnTo>
                  <a:pt x="280" y="1055"/>
                </a:lnTo>
                <a:lnTo>
                  <a:pt x="282" y="1070"/>
                </a:lnTo>
                <a:lnTo>
                  <a:pt x="286" y="1083"/>
                </a:lnTo>
                <a:lnTo>
                  <a:pt x="286" y="1083"/>
                </a:lnTo>
                <a:lnTo>
                  <a:pt x="298" y="1110"/>
                </a:lnTo>
                <a:lnTo>
                  <a:pt x="310" y="1136"/>
                </a:lnTo>
                <a:lnTo>
                  <a:pt x="322" y="1157"/>
                </a:lnTo>
                <a:lnTo>
                  <a:pt x="326" y="1169"/>
                </a:lnTo>
                <a:lnTo>
                  <a:pt x="326" y="1169"/>
                </a:lnTo>
                <a:lnTo>
                  <a:pt x="336" y="1196"/>
                </a:lnTo>
                <a:lnTo>
                  <a:pt x="342" y="1216"/>
                </a:lnTo>
                <a:lnTo>
                  <a:pt x="342" y="1216"/>
                </a:lnTo>
                <a:lnTo>
                  <a:pt x="337" y="1215"/>
                </a:lnTo>
                <a:lnTo>
                  <a:pt x="335" y="1215"/>
                </a:lnTo>
                <a:lnTo>
                  <a:pt x="331" y="1216"/>
                </a:lnTo>
                <a:lnTo>
                  <a:pt x="331" y="1216"/>
                </a:lnTo>
                <a:lnTo>
                  <a:pt x="329" y="1220"/>
                </a:lnTo>
                <a:lnTo>
                  <a:pt x="326" y="1224"/>
                </a:lnTo>
                <a:lnTo>
                  <a:pt x="325" y="1229"/>
                </a:lnTo>
                <a:lnTo>
                  <a:pt x="324" y="1234"/>
                </a:lnTo>
                <a:lnTo>
                  <a:pt x="324" y="1234"/>
                </a:lnTo>
                <a:lnTo>
                  <a:pt x="323" y="1249"/>
                </a:lnTo>
                <a:lnTo>
                  <a:pt x="323" y="1260"/>
                </a:lnTo>
                <a:lnTo>
                  <a:pt x="323" y="1265"/>
                </a:lnTo>
                <a:lnTo>
                  <a:pt x="324" y="1269"/>
                </a:lnTo>
                <a:lnTo>
                  <a:pt x="324" y="1269"/>
                </a:lnTo>
                <a:lnTo>
                  <a:pt x="328" y="1276"/>
                </a:lnTo>
                <a:lnTo>
                  <a:pt x="332" y="1284"/>
                </a:lnTo>
                <a:lnTo>
                  <a:pt x="336" y="1287"/>
                </a:lnTo>
                <a:lnTo>
                  <a:pt x="340" y="1290"/>
                </a:lnTo>
                <a:lnTo>
                  <a:pt x="344" y="1291"/>
                </a:lnTo>
                <a:lnTo>
                  <a:pt x="349" y="1291"/>
                </a:lnTo>
                <a:lnTo>
                  <a:pt x="349" y="1291"/>
                </a:lnTo>
                <a:lnTo>
                  <a:pt x="365" y="1290"/>
                </a:lnTo>
                <a:lnTo>
                  <a:pt x="385" y="1285"/>
                </a:lnTo>
                <a:lnTo>
                  <a:pt x="403" y="1281"/>
                </a:lnTo>
                <a:lnTo>
                  <a:pt x="416" y="1279"/>
                </a:lnTo>
                <a:lnTo>
                  <a:pt x="416" y="1279"/>
                </a:lnTo>
                <a:lnTo>
                  <a:pt x="434" y="1278"/>
                </a:lnTo>
                <a:lnTo>
                  <a:pt x="465" y="1276"/>
                </a:lnTo>
                <a:lnTo>
                  <a:pt x="482" y="1273"/>
                </a:lnTo>
                <a:lnTo>
                  <a:pt x="497" y="1270"/>
                </a:lnTo>
                <a:lnTo>
                  <a:pt x="508" y="1266"/>
                </a:lnTo>
                <a:lnTo>
                  <a:pt x="513" y="1264"/>
                </a:lnTo>
                <a:lnTo>
                  <a:pt x="515" y="1261"/>
                </a:lnTo>
                <a:lnTo>
                  <a:pt x="515" y="1261"/>
                </a:lnTo>
                <a:lnTo>
                  <a:pt x="519" y="1257"/>
                </a:lnTo>
                <a:lnTo>
                  <a:pt x="520" y="1252"/>
                </a:lnTo>
                <a:lnTo>
                  <a:pt x="521" y="1247"/>
                </a:lnTo>
                <a:lnTo>
                  <a:pt x="521" y="1242"/>
                </a:lnTo>
                <a:lnTo>
                  <a:pt x="519" y="1239"/>
                </a:lnTo>
                <a:lnTo>
                  <a:pt x="517" y="1235"/>
                </a:lnTo>
                <a:lnTo>
                  <a:pt x="514" y="1233"/>
                </a:lnTo>
                <a:lnTo>
                  <a:pt x="511" y="1230"/>
                </a:lnTo>
                <a:lnTo>
                  <a:pt x="511" y="1230"/>
                </a:lnTo>
                <a:lnTo>
                  <a:pt x="502" y="1229"/>
                </a:lnTo>
                <a:lnTo>
                  <a:pt x="493" y="1227"/>
                </a:lnTo>
                <a:lnTo>
                  <a:pt x="475" y="1226"/>
                </a:lnTo>
                <a:lnTo>
                  <a:pt x="475" y="1226"/>
                </a:lnTo>
                <a:lnTo>
                  <a:pt x="465" y="1224"/>
                </a:lnTo>
                <a:lnTo>
                  <a:pt x="457" y="1221"/>
                </a:lnTo>
                <a:lnTo>
                  <a:pt x="446" y="1216"/>
                </a:lnTo>
                <a:lnTo>
                  <a:pt x="444" y="1210"/>
                </a:lnTo>
                <a:lnTo>
                  <a:pt x="444" y="1210"/>
                </a:lnTo>
                <a:lnTo>
                  <a:pt x="444" y="1203"/>
                </a:lnTo>
                <a:lnTo>
                  <a:pt x="444" y="1203"/>
                </a:lnTo>
                <a:lnTo>
                  <a:pt x="438" y="1199"/>
                </a:lnTo>
                <a:lnTo>
                  <a:pt x="432" y="1198"/>
                </a:lnTo>
                <a:lnTo>
                  <a:pt x="432" y="1198"/>
                </a:lnTo>
                <a:lnTo>
                  <a:pt x="425" y="1196"/>
                </a:lnTo>
                <a:lnTo>
                  <a:pt x="419" y="1193"/>
                </a:lnTo>
                <a:lnTo>
                  <a:pt x="419" y="1193"/>
                </a:lnTo>
                <a:lnTo>
                  <a:pt x="419" y="1192"/>
                </a:lnTo>
                <a:lnTo>
                  <a:pt x="419" y="1188"/>
                </a:lnTo>
                <a:lnTo>
                  <a:pt x="416" y="1185"/>
                </a:lnTo>
                <a:lnTo>
                  <a:pt x="411" y="1180"/>
                </a:lnTo>
                <a:lnTo>
                  <a:pt x="411" y="1180"/>
                </a:lnTo>
                <a:lnTo>
                  <a:pt x="404" y="1177"/>
                </a:lnTo>
                <a:lnTo>
                  <a:pt x="398" y="1174"/>
                </a:lnTo>
                <a:lnTo>
                  <a:pt x="393" y="1173"/>
                </a:lnTo>
                <a:lnTo>
                  <a:pt x="393" y="1173"/>
                </a:lnTo>
                <a:lnTo>
                  <a:pt x="386" y="1129"/>
                </a:lnTo>
                <a:lnTo>
                  <a:pt x="373" y="1058"/>
                </a:lnTo>
                <a:lnTo>
                  <a:pt x="373" y="1058"/>
                </a:lnTo>
                <a:lnTo>
                  <a:pt x="370" y="1044"/>
                </a:lnTo>
                <a:lnTo>
                  <a:pt x="368" y="1028"/>
                </a:lnTo>
                <a:lnTo>
                  <a:pt x="366" y="998"/>
                </a:lnTo>
                <a:lnTo>
                  <a:pt x="365" y="966"/>
                </a:lnTo>
                <a:lnTo>
                  <a:pt x="365" y="966"/>
                </a:lnTo>
                <a:lnTo>
                  <a:pt x="370" y="961"/>
                </a:lnTo>
                <a:lnTo>
                  <a:pt x="378" y="948"/>
                </a:lnTo>
                <a:lnTo>
                  <a:pt x="386" y="933"/>
                </a:lnTo>
                <a:lnTo>
                  <a:pt x="390" y="924"/>
                </a:lnTo>
                <a:lnTo>
                  <a:pt x="391" y="918"/>
                </a:lnTo>
                <a:lnTo>
                  <a:pt x="391" y="918"/>
                </a:lnTo>
                <a:lnTo>
                  <a:pt x="390" y="912"/>
                </a:lnTo>
                <a:lnTo>
                  <a:pt x="389" y="907"/>
                </a:lnTo>
                <a:lnTo>
                  <a:pt x="385" y="897"/>
                </a:lnTo>
                <a:lnTo>
                  <a:pt x="381" y="886"/>
                </a:lnTo>
                <a:lnTo>
                  <a:pt x="378" y="873"/>
                </a:lnTo>
                <a:lnTo>
                  <a:pt x="378" y="873"/>
                </a:lnTo>
                <a:lnTo>
                  <a:pt x="362" y="765"/>
                </a:lnTo>
                <a:lnTo>
                  <a:pt x="362" y="765"/>
                </a:lnTo>
                <a:lnTo>
                  <a:pt x="361" y="745"/>
                </a:lnTo>
                <a:lnTo>
                  <a:pt x="361" y="716"/>
                </a:lnTo>
                <a:lnTo>
                  <a:pt x="362" y="681"/>
                </a:lnTo>
                <a:lnTo>
                  <a:pt x="362" y="681"/>
                </a:lnTo>
                <a:lnTo>
                  <a:pt x="365" y="679"/>
                </a:lnTo>
                <a:lnTo>
                  <a:pt x="370" y="668"/>
                </a:lnTo>
                <a:lnTo>
                  <a:pt x="370" y="668"/>
                </a:lnTo>
                <a:lnTo>
                  <a:pt x="372" y="666"/>
                </a:lnTo>
                <a:lnTo>
                  <a:pt x="374" y="663"/>
                </a:lnTo>
                <a:lnTo>
                  <a:pt x="377" y="661"/>
                </a:lnTo>
                <a:lnTo>
                  <a:pt x="378" y="659"/>
                </a:lnTo>
                <a:lnTo>
                  <a:pt x="378" y="656"/>
                </a:lnTo>
                <a:lnTo>
                  <a:pt x="375" y="648"/>
                </a:lnTo>
                <a:lnTo>
                  <a:pt x="375" y="648"/>
                </a:lnTo>
                <a:lnTo>
                  <a:pt x="366" y="628"/>
                </a:lnTo>
                <a:lnTo>
                  <a:pt x="362" y="618"/>
                </a:lnTo>
                <a:lnTo>
                  <a:pt x="362" y="618"/>
                </a:lnTo>
                <a:lnTo>
                  <a:pt x="364" y="605"/>
                </a:lnTo>
                <a:lnTo>
                  <a:pt x="365" y="593"/>
                </a:lnTo>
                <a:lnTo>
                  <a:pt x="365" y="593"/>
                </a:lnTo>
                <a:lnTo>
                  <a:pt x="385" y="610"/>
                </a:lnTo>
                <a:lnTo>
                  <a:pt x="401" y="624"/>
                </a:lnTo>
                <a:lnTo>
                  <a:pt x="407" y="631"/>
                </a:lnTo>
                <a:lnTo>
                  <a:pt x="411" y="638"/>
                </a:lnTo>
                <a:lnTo>
                  <a:pt x="411" y="638"/>
                </a:lnTo>
                <a:lnTo>
                  <a:pt x="415" y="648"/>
                </a:lnTo>
                <a:lnTo>
                  <a:pt x="417" y="654"/>
                </a:lnTo>
                <a:lnTo>
                  <a:pt x="420" y="660"/>
                </a:lnTo>
                <a:lnTo>
                  <a:pt x="423" y="666"/>
                </a:lnTo>
                <a:lnTo>
                  <a:pt x="423" y="666"/>
                </a:lnTo>
                <a:lnTo>
                  <a:pt x="429" y="675"/>
                </a:lnTo>
                <a:lnTo>
                  <a:pt x="435" y="686"/>
                </a:lnTo>
                <a:lnTo>
                  <a:pt x="439" y="697"/>
                </a:lnTo>
                <a:lnTo>
                  <a:pt x="441" y="704"/>
                </a:lnTo>
                <a:lnTo>
                  <a:pt x="441" y="704"/>
                </a:lnTo>
                <a:lnTo>
                  <a:pt x="442" y="710"/>
                </a:lnTo>
                <a:lnTo>
                  <a:pt x="442" y="714"/>
                </a:lnTo>
                <a:lnTo>
                  <a:pt x="441" y="717"/>
                </a:lnTo>
                <a:lnTo>
                  <a:pt x="441" y="717"/>
                </a:lnTo>
                <a:lnTo>
                  <a:pt x="438" y="723"/>
                </a:lnTo>
                <a:lnTo>
                  <a:pt x="436" y="728"/>
                </a:lnTo>
                <a:lnTo>
                  <a:pt x="438" y="729"/>
                </a:lnTo>
                <a:lnTo>
                  <a:pt x="439" y="730"/>
                </a:lnTo>
                <a:lnTo>
                  <a:pt x="439" y="730"/>
                </a:lnTo>
                <a:lnTo>
                  <a:pt x="445" y="729"/>
                </a:lnTo>
                <a:lnTo>
                  <a:pt x="451" y="727"/>
                </a:lnTo>
                <a:lnTo>
                  <a:pt x="457" y="723"/>
                </a:lnTo>
                <a:lnTo>
                  <a:pt x="459" y="720"/>
                </a:lnTo>
                <a:lnTo>
                  <a:pt x="459" y="720"/>
                </a:lnTo>
                <a:lnTo>
                  <a:pt x="465" y="711"/>
                </a:lnTo>
                <a:lnTo>
                  <a:pt x="469" y="705"/>
                </a:lnTo>
                <a:lnTo>
                  <a:pt x="472" y="699"/>
                </a:lnTo>
                <a:lnTo>
                  <a:pt x="472" y="699"/>
                </a:lnTo>
                <a:lnTo>
                  <a:pt x="477" y="684"/>
                </a:lnTo>
                <a:lnTo>
                  <a:pt x="478" y="677"/>
                </a:lnTo>
                <a:lnTo>
                  <a:pt x="478" y="672"/>
                </a:lnTo>
                <a:lnTo>
                  <a:pt x="477" y="668"/>
                </a:lnTo>
                <a:lnTo>
                  <a:pt x="477" y="668"/>
                </a:lnTo>
                <a:lnTo>
                  <a:pt x="472" y="660"/>
                </a:lnTo>
                <a:lnTo>
                  <a:pt x="466" y="650"/>
                </a:lnTo>
                <a:lnTo>
                  <a:pt x="457" y="638"/>
                </a:lnTo>
                <a:lnTo>
                  <a:pt x="457" y="638"/>
                </a:lnTo>
                <a:lnTo>
                  <a:pt x="451" y="632"/>
                </a:lnTo>
                <a:lnTo>
                  <a:pt x="447" y="628"/>
                </a:lnTo>
                <a:lnTo>
                  <a:pt x="446" y="625"/>
                </a:lnTo>
                <a:lnTo>
                  <a:pt x="446" y="625"/>
                </a:lnTo>
                <a:lnTo>
                  <a:pt x="446" y="624"/>
                </a:lnTo>
                <a:lnTo>
                  <a:pt x="444" y="618"/>
                </a:lnTo>
                <a:lnTo>
                  <a:pt x="434" y="595"/>
                </a:lnTo>
                <a:lnTo>
                  <a:pt x="434" y="595"/>
                </a:lnTo>
                <a:lnTo>
                  <a:pt x="426" y="575"/>
                </a:lnTo>
                <a:lnTo>
                  <a:pt x="416" y="553"/>
                </a:lnTo>
                <a:lnTo>
                  <a:pt x="398" y="519"/>
                </a:lnTo>
                <a:lnTo>
                  <a:pt x="398" y="519"/>
                </a:lnTo>
                <a:lnTo>
                  <a:pt x="378" y="485"/>
                </a:lnTo>
                <a:lnTo>
                  <a:pt x="362" y="462"/>
                </a:lnTo>
                <a:lnTo>
                  <a:pt x="362" y="462"/>
                </a:lnTo>
                <a:lnTo>
                  <a:pt x="365" y="459"/>
                </a:lnTo>
                <a:lnTo>
                  <a:pt x="366" y="454"/>
                </a:lnTo>
                <a:lnTo>
                  <a:pt x="367" y="445"/>
                </a:lnTo>
                <a:lnTo>
                  <a:pt x="367" y="445"/>
                </a:lnTo>
                <a:lnTo>
                  <a:pt x="368" y="436"/>
                </a:lnTo>
                <a:lnTo>
                  <a:pt x="368" y="430"/>
                </a:lnTo>
                <a:lnTo>
                  <a:pt x="366" y="424"/>
                </a:lnTo>
                <a:lnTo>
                  <a:pt x="360" y="415"/>
                </a:lnTo>
                <a:lnTo>
                  <a:pt x="360" y="415"/>
                </a:lnTo>
                <a:lnTo>
                  <a:pt x="353" y="405"/>
                </a:lnTo>
                <a:lnTo>
                  <a:pt x="348" y="400"/>
                </a:lnTo>
                <a:lnTo>
                  <a:pt x="346" y="396"/>
                </a:lnTo>
                <a:lnTo>
                  <a:pt x="344" y="390"/>
                </a:lnTo>
                <a:lnTo>
                  <a:pt x="344" y="390"/>
                </a:lnTo>
                <a:lnTo>
                  <a:pt x="342" y="374"/>
                </a:lnTo>
                <a:lnTo>
                  <a:pt x="336" y="354"/>
                </a:lnTo>
                <a:lnTo>
                  <a:pt x="330" y="331"/>
                </a:lnTo>
                <a:lnTo>
                  <a:pt x="326" y="313"/>
                </a:lnTo>
                <a:lnTo>
                  <a:pt x="326" y="313"/>
                </a:lnTo>
                <a:lnTo>
                  <a:pt x="325" y="306"/>
                </a:lnTo>
                <a:lnTo>
                  <a:pt x="323" y="299"/>
                </a:lnTo>
                <a:lnTo>
                  <a:pt x="316" y="284"/>
                </a:lnTo>
                <a:lnTo>
                  <a:pt x="310" y="272"/>
                </a:lnTo>
                <a:lnTo>
                  <a:pt x="304" y="264"/>
                </a:lnTo>
                <a:lnTo>
                  <a:pt x="304" y="264"/>
                </a:lnTo>
                <a:lnTo>
                  <a:pt x="295" y="257"/>
                </a:lnTo>
                <a:lnTo>
                  <a:pt x="281" y="247"/>
                </a:lnTo>
                <a:lnTo>
                  <a:pt x="263" y="234"/>
                </a:lnTo>
                <a:lnTo>
                  <a:pt x="263" y="234"/>
                </a:lnTo>
                <a:lnTo>
                  <a:pt x="270" y="222"/>
                </a:lnTo>
                <a:lnTo>
                  <a:pt x="276" y="215"/>
                </a:lnTo>
                <a:lnTo>
                  <a:pt x="279" y="213"/>
                </a:lnTo>
                <a:lnTo>
                  <a:pt x="281" y="211"/>
                </a:lnTo>
                <a:lnTo>
                  <a:pt x="281" y="211"/>
                </a:lnTo>
                <a:lnTo>
                  <a:pt x="289" y="210"/>
                </a:lnTo>
                <a:lnTo>
                  <a:pt x="301" y="208"/>
                </a:lnTo>
                <a:lnTo>
                  <a:pt x="309" y="207"/>
                </a:lnTo>
                <a:lnTo>
                  <a:pt x="313" y="203"/>
                </a:lnTo>
                <a:lnTo>
                  <a:pt x="317" y="201"/>
                </a:lnTo>
                <a:lnTo>
                  <a:pt x="318" y="198"/>
                </a:lnTo>
                <a:lnTo>
                  <a:pt x="319" y="196"/>
                </a:lnTo>
                <a:lnTo>
                  <a:pt x="319" y="196"/>
                </a:lnTo>
                <a:lnTo>
                  <a:pt x="319" y="187"/>
                </a:lnTo>
                <a:lnTo>
                  <a:pt x="318" y="179"/>
                </a:lnTo>
                <a:lnTo>
                  <a:pt x="318" y="173"/>
                </a:lnTo>
                <a:lnTo>
                  <a:pt x="319" y="168"/>
                </a:lnTo>
                <a:lnTo>
                  <a:pt x="319" y="168"/>
                </a:lnTo>
                <a:lnTo>
                  <a:pt x="323" y="155"/>
                </a:lnTo>
                <a:lnTo>
                  <a:pt x="326" y="140"/>
                </a:lnTo>
                <a:lnTo>
                  <a:pt x="326" y="140"/>
                </a:lnTo>
                <a:lnTo>
                  <a:pt x="326" y="132"/>
                </a:lnTo>
                <a:lnTo>
                  <a:pt x="326" y="126"/>
                </a:lnTo>
                <a:lnTo>
                  <a:pt x="324" y="119"/>
                </a:lnTo>
                <a:lnTo>
                  <a:pt x="324" y="119"/>
                </a:lnTo>
                <a:lnTo>
                  <a:pt x="324" y="110"/>
                </a:lnTo>
                <a:lnTo>
                  <a:pt x="324" y="110"/>
                </a:lnTo>
                <a:lnTo>
                  <a:pt x="324" y="101"/>
                </a:lnTo>
                <a:lnTo>
                  <a:pt x="324" y="101"/>
                </a:lnTo>
                <a:lnTo>
                  <a:pt x="324" y="69"/>
                </a:lnTo>
                <a:lnTo>
                  <a:pt x="324" y="69"/>
                </a:lnTo>
                <a:lnTo>
                  <a:pt x="326" y="56"/>
                </a:lnTo>
                <a:lnTo>
                  <a:pt x="329" y="38"/>
                </a:lnTo>
                <a:lnTo>
                  <a:pt x="329" y="38"/>
                </a:lnTo>
                <a:lnTo>
                  <a:pt x="329" y="36"/>
                </a:lnTo>
                <a:lnTo>
                  <a:pt x="329" y="32"/>
                </a:lnTo>
                <a:lnTo>
                  <a:pt x="324" y="27"/>
                </a:lnTo>
                <a:lnTo>
                  <a:pt x="318" y="22"/>
                </a:lnTo>
                <a:lnTo>
                  <a:pt x="309" y="18"/>
                </a:lnTo>
                <a:lnTo>
                  <a:pt x="309" y="18"/>
                </a:lnTo>
                <a:lnTo>
                  <a:pt x="293" y="9"/>
                </a:lnTo>
                <a:lnTo>
                  <a:pt x="285" y="7"/>
                </a:lnTo>
                <a:lnTo>
                  <a:pt x="273" y="4"/>
                </a:lnTo>
                <a:lnTo>
                  <a:pt x="273" y="4"/>
                </a:lnTo>
                <a:lnTo>
                  <a:pt x="261" y="4"/>
                </a:lnTo>
                <a:lnTo>
                  <a:pt x="250" y="3"/>
                </a:lnTo>
                <a:lnTo>
                  <a:pt x="240" y="3"/>
                </a:lnTo>
                <a:lnTo>
                  <a:pt x="232" y="2"/>
                </a:lnTo>
                <a:lnTo>
                  <a:pt x="232" y="2"/>
                </a:lnTo>
                <a:lnTo>
                  <a:pt x="218" y="0"/>
                </a:lnTo>
                <a:lnTo>
                  <a:pt x="210" y="0"/>
                </a:lnTo>
                <a:lnTo>
                  <a:pt x="202" y="0"/>
                </a:lnTo>
                <a:lnTo>
                  <a:pt x="202" y="0"/>
                </a:lnTo>
                <a:lnTo>
                  <a:pt x="193" y="2"/>
                </a:lnTo>
                <a:lnTo>
                  <a:pt x="184" y="6"/>
                </a:lnTo>
                <a:lnTo>
                  <a:pt x="176" y="10"/>
                </a:lnTo>
                <a:lnTo>
                  <a:pt x="171" y="15"/>
                </a:lnTo>
                <a:lnTo>
                  <a:pt x="171" y="15"/>
                </a:lnTo>
                <a:lnTo>
                  <a:pt x="165" y="26"/>
                </a:lnTo>
                <a:lnTo>
                  <a:pt x="161" y="31"/>
                </a:lnTo>
                <a:lnTo>
                  <a:pt x="158" y="33"/>
                </a:lnTo>
                <a:lnTo>
                  <a:pt x="158" y="33"/>
                </a:lnTo>
                <a:lnTo>
                  <a:pt x="155" y="33"/>
                </a:lnTo>
                <a:lnTo>
                  <a:pt x="155" y="33"/>
                </a:lnTo>
                <a:lnTo>
                  <a:pt x="151" y="38"/>
                </a:lnTo>
                <a:lnTo>
                  <a:pt x="151" y="38"/>
                </a:lnTo>
                <a:lnTo>
                  <a:pt x="146" y="44"/>
                </a:lnTo>
                <a:lnTo>
                  <a:pt x="143" y="53"/>
                </a:lnTo>
                <a:lnTo>
                  <a:pt x="143" y="53"/>
                </a:lnTo>
                <a:lnTo>
                  <a:pt x="141" y="64"/>
                </a:lnTo>
                <a:lnTo>
                  <a:pt x="140" y="71"/>
                </a:lnTo>
                <a:lnTo>
                  <a:pt x="140" y="71"/>
                </a:lnTo>
                <a:lnTo>
                  <a:pt x="140" y="77"/>
                </a:lnTo>
                <a:lnTo>
                  <a:pt x="141" y="83"/>
                </a:lnTo>
                <a:lnTo>
                  <a:pt x="141" y="91"/>
                </a:lnTo>
                <a:lnTo>
                  <a:pt x="140" y="99"/>
                </a:lnTo>
                <a:lnTo>
                  <a:pt x="140" y="99"/>
                </a:lnTo>
                <a:lnTo>
                  <a:pt x="137" y="106"/>
                </a:lnTo>
                <a:lnTo>
                  <a:pt x="135" y="110"/>
                </a:lnTo>
                <a:lnTo>
                  <a:pt x="135" y="111"/>
                </a:lnTo>
                <a:lnTo>
                  <a:pt x="135" y="112"/>
                </a:lnTo>
                <a:lnTo>
                  <a:pt x="137" y="119"/>
                </a:lnTo>
                <a:lnTo>
                  <a:pt x="137" y="119"/>
                </a:lnTo>
                <a:lnTo>
                  <a:pt x="141" y="126"/>
                </a:lnTo>
                <a:lnTo>
                  <a:pt x="143" y="131"/>
                </a:lnTo>
                <a:lnTo>
                  <a:pt x="143" y="134"/>
                </a:lnTo>
                <a:lnTo>
                  <a:pt x="146" y="135"/>
                </a:lnTo>
                <a:lnTo>
                  <a:pt x="146" y="135"/>
                </a:lnTo>
                <a:lnTo>
                  <a:pt x="153" y="141"/>
                </a:lnTo>
                <a:lnTo>
                  <a:pt x="158" y="144"/>
                </a:lnTo>
                <a:lnTo>
                  <a:pt x="160" y="150"/>
                </a:lnTo>
                <a:lnTo>
                  <a:pt x="160" y="150"/>
                </a:lnTo>
                <a:lnTo>
                  <a:pt x="166" y="162"/>
                </a:lnTo>
                <a:lnTo>
                  <a:pt x="169" y="171"/>
                </a:lnTo>
                <a:lnTo>
                  <a:pt x="169" y="171"/>
                </a:lnTo>
                <a:lnTo>
                  <a:pt x="173" y="175"/>
                </a:lnTo>
                <a:lnTo>
                  <a:pt x="173" y="175"/>
                </a:lnTo>
                <a:lnTo>
                  <a:pt x="173" y="187"/>
                </a:lnTo>
                <a:lnTo>
                  <a:pt x="172" y="195"/>
                </a:lnTo>
                <a:lnTo>
                  <a:pt x="171" y="198"/>
                </a:lnTo>
                <a:lnTo>
                  <a:pt x="171" y="198"/>
                </a:lnTo>
                <a:lnTo>
                  <a:pt x="169" y="198"/>
                </a:lnTo>
                <a:lnTo>
                  <a:pt x="165" y="199"/>
                </a:lnTo>
                <a:lnTo>
                  <a:pt x="158" y="203"/>
                </a:lnTo>
                <a:lnTo>
                  <a:pt x="158" y="203"/>
                </a:lnTo>
                <a:lnTo>
                  <a:pt x="149" y="209"/>
                </a:lnTo>
                <a:lnTo>
                  <a:pt x="141" y="216"/>
                </a:lnTo>
                <a:lnTo>
                  <a:pt x="134" y="223"/>
                </a:lnTo>
                <a:lnTo>
                  <a:pt x="130" y="229"/>
                </a:lnTo>
                <a:lnTo>
                  <a:pt x="130" y="229"/>
                </a:lnTo>
                <a:lnTo>
                  <a:pt x="114" y="253"/>
                </a:lnTo>
                <a:lnTo>
                  <a:pt x="104" y="268"/>
                </a:lnTo>
                <a:lnTo>
                  <a:pt x="97" y="280"/>
                </a:lnTo>
                <a:lnTo>
                  <a:pt x="97" y="280"/>
                </a:lnTo>
                <a:lnTo>
                  <a:pt x="93" y="294"/>
                </a:lnTo>
                <a:lnTo>
                  <a:pt x="90" y="315"/>
                </a:lnTo>
                <a:lnTo>
                  <a:pt x="84" y="369"/>
                </a:lnTo>
                <a:lnTo>
                  <a:pt x="84" y="369"/>
                </a:lnTo>
                <a:lnTo>
                  <a:pt x="84" y="384"/>
                </a:lnTo>
                <a:lnTo>
                  <a:pt x="84" y="402"/>
                </a:lnTo>
                <a:lnTo>
                  <a:pt x="84" y="442"/>
                </a:lnTo>
                <a:lnTo>
                  <a:pt x="87" y="506"/>
                </a:lnTo>
                <a:lnTo>
                  <a:pt x="87" y="506"/>
                </a:lnTo>
                <a:lnTo>
                  <a:pt x="88" y="523"/>
                </a:lnTo>
                <a:lnTo>
                  <a:pt x="92" y="541"/>
                </a:lnTo>
                <a:lnTo>
                  <a:pt x="97" y="562"/>
                </a:lnTo>
                <a:lnTo>
                  <a:pt x="97" y="56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97A90440-F3AB-46D9-BC26-EFE11A0169D3}"/>
              </a:ext>
            </a:extLst>
          </p:cNvPr>
          <p:cNvSpPr>
            <a:spLocks noEditPoints="1"/>
          </p:cNvSpPr>
          <p:nvPr/>
        </p:nvSpPr>
        <p:spPr bwMode="auto">
          <a:xfrm>
            <a:off x="6442869" y="4712059"/>
            <a:ext cx="795227" cy="1621499"/>
          </a:xfrm>
          <a:custGeom>
            <a:avLst/>
            <a:gdLst>
              <a:gd name="T0" fmla="*/ 377 w 666"/>
              <a:gd name="T1" fmla="*/ 203 h 1358"/>
              <a:gd name="T2" fmla="*/ 316 w 666"/>
              <a:gd name="T3" fmla="*/ 235 h 1358"/>
              <a:gd name="T4" fmla="*/ 256 w 666"/>
              <a:gd name="T5" fmla="*/ 325 h 1358"/>
              <a:gd name="T6" fmla="*/ 270 w 666"/>
              <a:gd name="T7" fmla="*/ 648 h 1358"/>
              <a:gd name="T8" fmla="*/ 225 w 666"/>
              <a:gd name="T9" fmla="*/ 686 h 1358"/>
              <a:gd name="T10" fmla="*/ 200 w 666"/>
              <a:gd name="T11" fmla="*/ 567 h 1358"/>
              <a:gd name="T12" fmla="*/ 206 w 666"/>
              <a:gd name="T13" fmla="*/ 500 h 1358"/>
              <a:gd name="T14" fmla="*/ 220 w 666"/>
              <a:gd name="T15" fmla="*/ 439 h 1358"/>
              <a:gd name="T16" fmla="*/ 210 w 666"/>
              <a:gd name="T17" fmla="*/ 399 h 1358"/>
              <a:gd name="T18" fmla="*/ 168 w 666"/>
              <a:gd name="T19" fmla="*/ 355 h 1358"/>
              <a:gd name="T20" fmla="*/ 102 w 666"/>
              <a:gd name="T21" fmla="*/ 372 h 1358"/>
              <a:gd name="T22" fmla="*/ 70 w 666"/>
              <a:gd name="T23" fmla="*/ 438 h 1358"/>
              <a:gd name="T24" fmla="*/ 84 w 666"/>
              <a:gd name="T25" fmla="*/ 476 h 1358"/>
              <a:gd name="T26" fmla="*/ 114 w 666"/>
              <a:gd name="T27" fmla="*/ 506 h 1358"/>
              <a:gd name="T28" fmla="*/ 76 w 666"/>
              <a:gd name="T29" fmla="*/ 557 h 1358"/>
              <a:gd name="T30" fmla="*/ 48 w 666"/>
              <a:gd name="T31" fmla="*/ 692 h 1358"/>
              <a:gd name="T32" fmla="*/ 93 w 666"/>
              <a:gd name="T33" fmla="*/ 1050 h 1358"/>
              <a:gd name="T34" fmla="*/ 40 w 666"/>
              <a:gd name="T35" fmla="*/ 1139 h 1358"/>
              <a:gd name="T36" fmla="*/ 0 w 666"/>
              <a:gd name="T37" fmla="*/ 1285 h 1358"/>
              <a:gd name="T38" fmla="*/ 51 w 666"/>
              <a:gd name="T39" fmla="*/ 1304 h 1358"/>
              <a:gd name="T40" fmla="*/ 132 w 666"/>
              <a:gd name="T41" fmla="*/ 1331 h 1358"/>
              <a:gd name="T42" fmla="*/ 276 w 666"/>
              <a:gd name="T43" fmla="*/ 1314 h 1358"/>
              <a:gd name="T44" fmla="*/ 216 w 666"/>
              <a:gd name="T45" fmla="*/ 1282 h 1358"/>
              <a:gd name="T46" fmla="*/ 209 w 666"/>
              <a:gd name="T47" fmla="*/ 1060 h 1358"/>
              <a:gd name="T48" fmla="*/ 284 w 666"/>
              <a:gd name="T49" fmla="*/ 758 h 1358"/>
              <a:gd name="T50" fmla="*/ 322 w 666"/>
              <a:gd name="T51" fmla="*/ 783 h 1358"/>
              <a:gd name="T52" fmla="*/ 298 w 666"/>
              <a:gd name="T53" fmla="*/ 1022 h 1358"/>
              <a:gd name="T54" fmla="*/ 356 w 666"/>
              <a:gd name="T55" fmla="*/ 1136 h 1358"/>
              <a:gd name="T56" fmla="*/ 379 w 666"/>
              <a:gd name="T57" fmla="*/ 1290 h 1358"/>
              <a:gd name="T58" fmla="*/ 357 w 666"/>
              <a:gd name="T59" fmla="*/ 1320 h 1358"/>
              <a:gd name="T60" fmla="*/ 385 w 666"/>
              <a:gd name="T61" fmla="*/ 1357 h 1358"/>
              <a:gd name="T62" fmla="*/ 436 w 666"/>
              <a:gd name="T63" fmla="*/ 1336 h 1358"/>
              <a:gd name="T64" fmla="*/ 449 w 666"/>
              <a:gd name="T65" fmla="*/ 1032 h 1358"/>
              <a:gd name="T66" fmla="*/ 537 w 666"/>
              <a:gd name="T67" fmla="*/ 1129 h 1358"/>
              <a:gd name="T68" fmla="*/ 528 w 666"/>
              <a:gd name="T69" fmla="*/ 1298 h 1358"/>
              <a:gd name="T70" fmla="*/ 537 w 666"/>
              <a:gd name="T71" fmla="*/ 1346 h 1358"/>
              <a:gd name="T72" fmla="*/ 603 w 666"/>
              <a:gd name="T73" fmla="*/ 1320 h 1358"/>
              <a:gd name="T74" fmla="*/ 585 w 666"/>
              <a:gd name="T75" fmla="*/ 1270 h 1358"/>
              <a:gd name="T76" fmla="*/ 596 w 666"/>
              <a:gd name="T77" fmla="*/ 1183 h 1358"/>
              <a:gd name="T78" fmla="*/ 657 w 666"/>
              <a:gd name="T79" fmla="*/ 996 h 1358"/>
              <a:gd name="T80" fmla="*/ 655 w 666"/>
              <a:gd name="T81" fmla="*/ 716 h 1358"/>
              <a:gd name="T82" fmla="*/ 662 w 666"/>
              <a:gd name="T83" fmla="*/ 706 h 1358"/>
              <a:gd name="T84" fmla="*/ 663 w 666"/>
              <a:gd name="T85" fmla="*/ 501 h 1358"/>
              <a:gd name="T86" fmla="*/ 619 w 666"/>
              <a:gd name="T87" fmla="*/ 287 h 1358"/>
              <a:gd name="T88" fmla="*/ 610 w 666"/>
              <a:gd name="T89" fmla="*/ 253 h 1358"/>
              <a:gd name="T90" fmla="*/ 508 w 666"/>
              <a:gd name="T91" fmla="*/ 207 h 1358"/>
              <a:gd name="T92" fmla="*/ 494 w 666"/>
              <a:gd name="T93" fmla="*/ 168 h 1358"/>
              <a:gd name="T94" fmla="*/ 502 w 666"/>
              <a:gd name="T95" fmla="*/ 89 h 1358"/>
              <a:gd name="T96" fmla="*/ 478 w 666"/>
              <a:gd name="T97" fmla="*/ 23 h 1358"/>
              <a:gd name="T98" fmla="*/ 417 w 666"/>
              <a:gd name="T99" fmla="*/ 1 h 1358"/>
              <a:gd name="T100" fmla="*/ 377 w 666"/>
              <a:gd name="T101" fmla="*/ 17 h 1358"/>
              <a:gd name="T102" fmla="*/ 348 w 666"/>
              <a:gd name="T103" fmla="*/ 64 h 1358"/>
              <a:gd name="T104" fmla="*/ 348 w 666"/>
              <a:gd name="T105" fmla="*/ 114 h 1358"/>
              <a:gd name="T106" fmla="*/ 133 w 666"/>
              <a:gd name="T107" fmla="*/ 1085 h 1358"/>
              <a:gd name="T108" fmla="*/ 136 w 666"/>
              <a:gd name="T109" fmla="*/ 1240 h 1358"/>
              <a:gd name="T110" fmla="*/ 124 w 666"/>
              <a:gd name="T111" fmla="*/ 1276 h 1358"/>
              <a:gd name="T112" fmla="*/ 70 w 666"/>
              <a:gd name="T113" fmla="*/ 1245 h 1358"/>
              <a:gd name="T114" fmla="*/ 323 w 666"/>
              <a:gd name="T115" fmla="*/ 440 h 1358"/>
              <a:gd name="T116" fmla="*/ 307 w 666"/>
              <a:gd name="T117" fmla="*/ 591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66" h="1358">
                <a:moveTo>
                  <a:pt x="373" y="174"/>
                </a:moveTo>
                <a:lnTo>
                  <a:pt x="373" y="174"/>
                </a:lnTo>
                <a:lnTo>
                  <a:pt x="374" y="179"/>
                </a:lnTo>
                <a:lnTo>
                  <a:pt x="376" y="187"/>
                </a:lnTo>
                <a:lnTo>
                  <a:pt x="377" y="203"/>
                </a:lnTo>
                <a:lnTo>
                  <a:pt x="377" y="203"/>
                </a:lnTo>
                <a:lnTo>
                  <a:pt x="377" y="204"/>
                </a:lnTo>
                <a:lnTo>
                  <a:pt x="377" y="205"/>
                </a:lnTo>
                <a:lnTo>
                  <a:pt x="377" y="203"/>
                </a:lnTo>
                <a:lnTo>
                  <a:pt x="377" y="203"/>
                </a:lnTo>
                <a:lnTo>
                  <a:pt x="373" y="203"/>
                </a:lnTo>
                <a:lnTo>
                  <a:pt x="367" y="205"/>
                </a:lnTo>
                <a:lnTo>
                  <a:pt x="367" y="205"/>
                </a:lnTo>
                <a:lnTo>
                  <a:pt x="346" y="214"/>
                </a:lnTo>
                <a:lnTo>
                  <a:pt x="335" y="220"/>
                </a:lnTo>
                <a:lnTo>
                  <a:pt x="326" y="227"/>
                </a:lnTo>
                <a:lnTo>
                  <a:pt x="326" y="227"/>
                </a:lnTo>
                <a:lnTo>
                  <a:pt x="316" y="235"/>
                </a:lnTo>
                <a:lnTo>
                  <a:pt x="304" y="242"/>
                </a:lnTo>
                <a:lnTo>
                  <a:pt x="293" y="250"/>
                </a:lnTo>
                <a:lnTo>
                  <a:pt x="282" y="259"/>
                </a:lnTo>
                <a:lnTo>
                  <a:pt x="282" y="259"/>
                </a:lnTo>
                <a:lnTo>
                  <a:pt x="277" y="265"/>
                </a:lnTo>
                <a:lnTo>
                  <a:pt x="271" y="272"/>
                </a:lnTo>
                <a:lnTo>
                  <a:pt x="261" y="292"/>
                </a:lnTo>
                <a:lnTo>
                  <a:pt x="250" y="315"/>
                </a:lnTo>
                <a:lnTo>
                  <a:pt x="256" y="325"/>
                </a:lnTo>
                <a:lnTo>
                  <a:pt x="256" y="325"/>
                </a:lnTo>
                <a:lnTo>
                  <a:pt x="250" y="424"/>
                </a:lnTo>
                <a:lnTo>
                  <a:pt x="245" y="495"/>
                </a:lnTo>
                <a:lnTo>
                  <a:pt x="244" y="532"/>
                </a:lnTo>
                <a:lnTo>
                  <a:pt x="244" y="532"/>
                </a:lnTo>
                <a:lnTo>
                  <a:pt x="253" y="575"/>
                </a:lnTo>
                <a:lnTo>
                  <a:pt x="262" y="617"/>
                </a:lnTo>
                <a:lnTo>
                  <a:pt x="262" y="617"/>
                </a:lnTo>
                <a:lnTo>
                  <a:pt x="270" y="648"/>
                </a:lnTo>
                <a:lnTo>
                  <a:pt x="270" y="648"/>
                </a:lnTo>
                <a:lnTo>
                  <a:pt x="264" y="652"/>
                </a:lnTo>
                <a:lnTo>
                  <a:pt x="259" y="656"/>
                </a:lnTo>
                <a:lnTo>
                  <a:pt x="254" y="661"/>
                </a:lnTo>
                <a:lnTo>
                  <a:pt x="254" y="661"/>
                </a:lnTo>
                <a:lnTo>
                  <a:pt x="247" y="668"/>
                </a:lnTo>
                <a:lnTo>
                  <a:pt x="237" y="675"/>
                </a:lnTo>
                <a:lnTo>
                  <a:pt x="225" y="686"/>
                </a:lnTo>
                <a:lnTo>
                  <a:pt x="225" y="686"/>
                </a:lnTo>
                <a:lnTo>
                  <a:pt x="221" y="650"/>
                </a:lnTo>
                <a:lnTo>
                  <a:pt x="220" y="623"/>
                </a:lnTo>
                <a:lnTo>
                  <a:pt x="219" y="605"/>
                </a:lnTo>
                <a:lnTo>
                  <a:pt x="219" y="605"/>
                </a:lnTo>
                <a:lnTo>
                  <a:pt x="219" y="598"/>
                </a:lnTo>
                <a:lnTo>
                  <a:pt x="216" y="594"/>
                </a:lnTo>
                <a:lnTo>
                  <a:pt x="210" y="580"/>
                </a:lnTo>
                <a:lnTo>
                  <a:pt x="203" y="570"/>
                </a:lnTo>
                <a:lnTo>
                  <a:pt x="200" y="567"/>
                </a:lnTo>
                <a:lnTo>
                  <a:pt x="178" y="541"/>
                </a:lnTo>
                <a:lnTo>
                  <a:pt x="181" y="513"/>
                </a:lnTo>
                <a:lnTo>
                  <a:pt x="181" y="513"/>
                </a:lnTo>
                <a:lnTo>
                  <a:pt x="191" y="512"/>
                </a:lnTo>
                <a:lnTo>
                  <a:pt x="198" y="510"/>
                </a:lnTo>
                <a:lnTo>
                  <a:pt x="202" y="508"/>
                </a:lnTo>
                <a:lnTo>
                  <a:pt x="203" y="507"/>
                </a:lnTo>
                <a:lnTo>
                  <a:pt x="203" y="507"/>
                </a:lnTo>
                <a:lnTo>
                  <a:pt x="206" y="500"/>
                </a:lnTo>
                <a:lnTo>
                  <a:pt x="209" y="489"/>
                </a:lnTo>
                <a:lnTo>
                  <a:pt x="213" y="476"/>
                </a:lnTo>
                <a:lnTo>
                  <a:pt x="213" y="476"/>
                </a:lnTo>
                <a:lnTo>
                  <a:pt x="216" y="467"/>
                </a:lnTo>
                <a:lnTo>
                  <a:pt x="219" y="458"/>
                </a:lnTo>
                <a:lnTo>
                  <a:pt x="219" y="450"/>
                </a:lnTo>
                <a:lnTo>
                  <a:pt x="219" y="450"/>
                </a:lnTo>
                <a:lnTo>
                  <a:pt x="219" y="444"/>
                </a:lnTo>
                <a:lnTo>
                  <a:pt x="220" y="439"/>
                </a:lnTo>
                <a:lnTo>
                  <a:pt x="219" y="435"/>
                </a:lnTo>
                <a:lnTo>
                  <a:pt x="216" y="434"/>
                </a:lnTo>
                <a:lnTo>
                  <a:pt x="216" y="434"/>
                </a:lnTo>
                <a:lnTo>
                  <a:pt x="206" y="434"/>
                </a:lnTo>
                <a:lnTo>
                  <a:pt x="203" y="434"/>
                </a:lnTo>
                <a:lnTo>
                  <a:pt x="203" y="434"/>
                </a:lnTo>
                <a:lnTo>
                  <a:pt x="206" y="418"/>
                </a:lnTo>
                <a:lnTo>
                  <a:pt x="209" y="405"/>
                </a:lnTo>
                <a:lnTo>
                  <a:pt x="210" y="399"/>
                </a:lnTo>
                <a:lnTo>
                  <a:pt x="209" y="394"/>
                </a:lnTo>
                <a:lnTo>
                  <a:pt x="209" y="394"/>
                </a:lnTo>
                <a:lnTo>
                  <a:pt x="208" y="389"/>
                </a:lnTo>
                <a:lnTo>
                  <a:pt x="204" y="383"/>
                </a:lnTo>
                <a:lnTo>
                  <a:pt x="198" y="376"/>
                </a:lnTo>
                <a:lnTo>
                  <a:pt x="192" y="370"/>
                </a:lnTo>
                <a:lnTo>
                  <a:pt x="185" y="364"/>
                </a:lnTo>
                <a:lnTo>
                  <a:pt x="176" y="359"/>
                </a:lnTo>
                <a:lnTo>
                  <a:pt x="168" y="355"/>
                </a:lnTo>
                <a:lnTo>
                  <a:pt x="159" y="353"/>
                </a:lnTo>
                <a:lnTo>
                  <a:pt x="159" y="353"/>
                </a:lnTo>
                <a:lnTo>
                  <a:pt x="150" y="353"/>
                </a:lnTo>
                <a:lnTo>
                  <a:pt x="143" y="354"/>
                </a:lnTo>
                <a:lnTo>
                  <a:pt x="135" y="355"/>
                </a:lnTo>
                <a:lnTo>
                  <a:pt x="127" y="359"/>
                </a:lnTo>
                <a:lnTo>
                  <a:pt x="114" y="365"/>
                </a:lnTo>
                <a:lnTo>
                  <a:pt x="102" y="372"/>
                </a:lnTo>
                <a:lnTo>
                  <a:pt x="102" y="372"/>
                </a:lnTo>
                <a:lnTo>
                  <a:pt x="91" y="379"/>
                </a:lnTo>
                <a:lnTo>
                  <a:pt x="81" y="388"/>
                </a:lnTo>
                <a:lnTo>
                  <a:pt x="75" y="396"/>
                </a:lnTo>
                <a:lnTo>
                  <a:pt x="73" y="401"/>
                </a:lnTo>
                <a:lnTo>
                  <a:pt x="70" y="406"/>
                </a:lnTo>
                <a:lnTo>
                  <a:pt x="70" y="406"/>
                </a:lnTo>
                <a:lnTo>
                  <a:pt x="70" y="416"/>
                </a:lnTo>
                <a:lnTo>
                  <a:pt x="69" y="424"/>
                </a:lnTo>
                <a:lnTo>
                  <a:pt x="70" y="438"/>
                </a:lnTo>
                <a:lnTo>
                  <a:pt x="70" y="438"/>
                </a:lnTo>
                <a:lnTo>
                  <a:pt x="76" y="454"/>
                </a:lnTo>
                <a:lnTo>
                  <a:pt x="80" y="466"/>
                </a:lnTo>
                <a:lnTo>
                  <a:pt x="80" y="466"/>
                </a:lnTo>
                <a:lnTo>
                  <a:pt x="80" y="467"/>
                </a:lnTo>
                <a:lnTo>
                  <a:pt x="79" y="469"/>
                </a:lnTo>
                <a:lnTo>
                  <a:pt x="80" y="472"/>
                </a:lnTo>
                <a:lnTo>
                  <a:pt x="84" y="476"/>
                </a:lnTo>
                <a:lnTo>
                  <a:pt x="84" y="476"/>
                </a:lnTo>
                <a:lnTo>
                  <a:pt x="88" y="478"/>
                </a:lnTo>
                <a:lnTo>
                  <a:pt x="91" y="478"/>
                </a:lnTo>
                <a:lnTo>
                  <a:pt x="93" y="478"/>
                </a:lnTo>
                <a:lnTo>
                  <a:pt x="93" y="478"/>
                </a:lnTo>
                <a:lnTo>
                  <a:pt x="99" y="489"/>
                </a:lnTo>
                <a:lnTo>
                  <a:pt x="105" y="496"/>
                </a:lnTo>
                <a:lnTo>
                  <a:pt x="109" y="501"/>
                </a:lnTo>
                <a:lnTo>
                  <a:pt x="109" y="501"/>
                </a:lnTo>
                <a:lnTo>
                  <a:pt x="114" y="506"/>
                </a:lnTo>
                <a:lnTo>
                  <a:pt x="118" y="510"/>
                </a:lnTo>
                <a:lnTo>
                  <a:pt x="115" y="529"/>
                </a:lnTo>
                <a:lnTo>
                  <a:pt x="105" y="532"/>
                </a:lnTo>
                <a:lnTo>
                  <a:pt x="105" y="532"/>
                </a:lnTo>
                <a:lnTo>
                  <a:pt x="98" y="538"/>
                </a:lnTo>
                <a:lnTo>
                  <a:pt x="84" y="547"/>
                </a:lnTo>
                <a:lnTo>
                  <a:pt x="84" y="547"/>
                </a:lnTo>
                <a:lnTo>
                  <a:pt x="80" y="551"/>
                </a:lnTo>
                <a:lnTo>
                  <a:pt x="76" y="557"/>
                </a:lnTo>
                <a:lnTo>
                  <a:pt x="69" y="572"/>
                </a:lnTo>
                <a:lnTo>
                  <a:pt x="62" y="590"/>
                </a:lnTo>
                <a:lnTo>
                  <a:pt x="58" y="605"/>
                </a:lnTo>
                <a:lnTo>
                  <a:pt x="58" y="605"/>
                </a:lnTo>
                <a:lnTo>
                  <a:pt x="53" y="636"/>
                </a:lnTo>
                <a:lnTo>
                  <a:pt x="51" y="654"/>
                </a:lnTo>
                <a:lnTo>
                  <a:pt x="48" y="670"/>
                </a:lnTo>
                <a:lnTo>
                  <a:pt x="48" y="670"/>
                </a:lnTo>
                <a:lnTo>
                  <a:pt x="48" y="692"/>
                </a:lnTo>
                <a:lnTo>
                  <a:pt x="51" y="724"/>
                </a:lnTo>
                <a:lnTo>
                  <a:pt x="52" y="758"/>
                </a:lnTo>
                <a:lnTo>
                  <a:pt x="52" y="786"/>
                </a:lnTo>
                <a:lnTo>
                  <a:pt x="52" y="786"/>
                </a:lnTo>
                <a:lnTo>
                  <a:pt x="52" y="849"/>
                </a:lnTo>
                <a:lnTo>
                  <a:pt x="52" y="891"/>
                </a:lnTo>
                <a:lnTo>
                  <a:pt x="62" y="893"/>
                </a:lnTo>
                <a:lnTo>
                  <a:pt x="86" y="1047"/>
                </a:lnTo>
                <a:lnTo>
                  <a:pt x="93" y="1050"/>
                </a:lnTo>
                <a:lnTo>
                  <a:pt x="93" y="1050"/>
                </a:lnTo>
                <a:lnTo>
                  <a:pt x="85" y="1060"/>
                </a:lnTo>
                <a:lnTo>
                  <a:pt x="68" y="1082"/>
                </a:lnTo>
                <a:lnTo>
                  <a:pt x="58" y="1096"/>
                </a:lnTo>
                <a:lnTo>
                  <a:pt x="49" y="1111"/>
                </a:lnTo>
                <a:lnTo>
                  <a:pt x="43" y="1125"/>
                </a:lnTo>
                <a:lnTo>
                  <a:pt x="41" y="1131"/>
                </a:lnTo>
                <a:lnTo>
                  <a:pt x="40" y="1139"/>
                </a:lnTo>
                <a:lnTo>
                  <a:pt x="40" y="1139"/>
                </a:lnTo>
                <a:lnTo>
                  <a:pt x="32" y="1173"/>
                </a:lnTo>
                <a:lnTo>
                  <a:pt x="21" y="1217"/>
                </a:lnTo>
                <a:lnTo>
                  <a:pt x="8" y="1270"/>
                </a:lnTo>
                <a:lnTo>
                  <a:pt x="8" y="1270"/>
                </a:lnTo>
                <a:lnTo>
                  <a:pt x="6" y="1271"/>
                </a:lnTo>
                <a:lnTo>
                  <a:pt x="2" y="1276"/>
                </a:lnTo>
                <a:lnTo>
                  <a:pt x="1" y="1279"/>
                </a:lnTo>
                <a:lnTo>
                  <a:pt x="0" y="1282"/>
                </a:lnTo>
                <a:lnTo>
                  <a:pt x="0" y="1285"/>
                </a:lnTo>
                <a:lnTo>
                  <a:pt x="1" y="1290"/>
                </a:lnTo>
                <a:lnTo>
                  <a:pt x="1" y="1290"/>
                </a:lnTo>
                <a:lnTo>
                  <a:pt x="4" y="1293"/>
                </a:lnTo>
                <a:lnTo>
                  <a:pt x="9" y="1296"/>
                </a:lnTo>
                <a:lnTo>
                  <a:pt x="19" y="1301"/>
                </a:lnTo>
                <a:lnTo>
                  <a:pt x="30" y="1303"/>
                </a:lnTo>
                <a:lnTo>
                  <a:pt x="36" y="1304"/>
                </a:lnTo>
                <a:lnTo>
                  <a:pt x="36" y="1304"/>
                </a:lnTo>
                <a:lnTo>
                  <a:pt x="51" y="1304"/>
                </a:lnTo>
                <a:lnTo>
                  <a:pt x="80" y="1303"/>
                </a:lnTo>
                <a:lnTo>
                  <a:pt x="121" y="1302"/>
                </a:lnTo>
                <a:lnTo>
                  <a:pt x="121" y="1302"/>
                </a:lnTo>
                <a:lnTo>
                  <a:pt x="124" y="1315"/>
                </a:lnTo>
                <a:lnTo>
                  <a:pt x="125" y="1325"/>
                </a:lnTo>
                <a:lnTo>
                  <a:pt x="126" y="1329"/>
                </a:lnTo>
                <a:lnTo>
                  <a:pt x="127" y="1330"/>
                </a:lnTo>
                <a:lnTo>
                  <a:pt x="127" y="1330"/>
                </a:lnTo>
                <a:lnTo>
                  <a:pt x="132" y="1331"/>
                </a:lnTo>
                <a:lnTo>
                  <a:pt x="143" y="1330"/>
                </a:lnTo>
                <a:lnTo>
                  <a:pt x="175" y="1329"/>
                </a:lnTo>
                <a:lnTo>
                  <a:pt x="225" y="1327"/>
                </a:lnTo>
                <a:lnTo>
                  <a:pt x="225" y="1327"/>
                </a:lnTo>
                <a:lnTo>
                  <a:pt x="236" y="1326"/>
                </a:lnTo>
                <a:lnTo>
                  <a:pt x="253" y="1323"/>
                </a:lnTo>
                <a:lnTo>
                  <a:pt x="269" y="1319"/>
                </a:lnTo>
                <a:lnTo>
                  <a:pt x="273" y="1316"/>
                </a:lnTo>
                <a:lnTo>
                  <a:pt x="276" y="1314"/>
                </a:lnTo>
                <a:lnTo>
                  <a:pt x="276" y="1314"/>
                </a:lnTo>
                <a:lnTo>
                  <a:pt x="277" y="1310"/>
                </a:lnTo>
                <a:lnTo>
                  <a:pt x="277" y="1305"/>
                </a:lnTo>
                <a:lnTo>
                  <a:pt x="276" y="1304"/>
                </a:lnTo>
                <a:lnTo>
                  <a:pt x="273" y="1302"/>
                </a:lnTo>
                <a:lnTo>
                  <a:pt x="262" y="1298"/>
                </a:lnTo>
                <a:lnTo>
                  <a:pt x="262" y="1298"/>
                </a:lnTo>
                <a:lnTo>
                  <a:pt x="232" y="1288"/>
                </a:lnTo>
                <a:lnTo>
                  <a:pt x="216" y="1282"/>
                </a:lnTo>
                <a:lnTo>
                  <a:pt x="200" y="1274"/>
                </a:lnTo>
                <a:lnTo>
                  <a:pt x="187" y="1274"/>
                </a:lnTo>
                <a:lnTo>
                  <a:pt x="187" y="1274"/>
                </a:lnTo>
                <a:lnTo>
                  <a:pt x="188" y="1224"/>
                </a:lnTo>
                <a:lnTo>
                  <a:pt x="189" y="1186"/>
                </a:lnTo>
                <a:lnTo>
                  <a:pt x="191" y="1163"/>
                </a:lnTo>
                <a:lnTo>
                  <a:pt x="191" y="1163"/>
                </a:lnTo>
                <a:lnTo>
                  <a:pt x="200" y="1091"/>
                </a:lnTo>
                <a:lnTo>
                  <a:pt x="209" y="1060"/>
                </a:lnTo>
                <a:lnTo>
                  <a:pt x="241" y="1044"/>
                </a:lnTo>
                <a:lnTo>
                  <a:pt x="232" y="730"/>
                </a:lnTo>
                <a:lnTo>
                  <a:pt x="278" y="704"/>
                </a:lnTo>
                <a:lnTo>
                  <a:pt x="278" y="704"/>
                </a:lnTo>
                <a:lnTo>
                  <a:pt x="278" y="712"/>
                </a:lnTo>
                <a:lnTo>
                  <a:pt x="278" y="730"/>
                </a:lnTo>
                <a:lnTo>
                  <a:pt x="279" y="740"/>
                </a:lnTo>
                <a:lnTo>
                  <a:pt x="282" y="749"/>
                </a:lnTo>
                <a:lnTo>
                  <a:pt x="284" y="758"/>
                </a:lnTo>
                <a:lnTo>
                  <a:pt x="288" y="764"/>
                </a:lnTo>
                <a:lnTo>
                  <a:pt x="288" y="764"/>
                </a:lnTo>
                <a:lnTo>
                  <a:pt x="296" y="772"/>
                </a:lnTo>
                <a:lnTo>
                  <a:pt x="304" y="776"/>
                </a:lnTo>
                <a:lnTo>
                  <a:pt x="309" y="779"/>
                </a:lnTo>
                <a:lnTo>
                  <a:pt x="314" y="780"/>
                </a:lnTo>
                <a:lnTo>
                  <a:pt x="314" y="780"/>
                </a:lnTo>
                <a:lnTo>
                  <a:pt x="317" y="782"/>
                </a:lnTo>
                <a:lnTo>
                  <a:pt x="322" y="783"/>
                </a:lnTo>
                <a:lnTo>
                  <a:pt x="326" y="783"/>
                </a:lnTo>
                <a:lnTo>
                  <a:pt x="326" y="783"/>
                </a:lnTo>
                <a:lnTo>
                  <a:pt x="321" y="820"/>
                </a:lnTo>
                <a:lnTo>
                  <a:pt x="309" y="900"/>
                </a:lnTo>
                <a:lnTo>
                  <a:pt x="303" y="944"/>
                </a:lnTo>
                <a:lnTo>
                  <a:pt x="298" y="983"/>
                </a:lnTo>
                <a:lnTo>
                  <a:pt x="296" y="1010"/>
                </a:lnTo>
                <a:lnTo>
                  <a:pt x="296" y="1018"/>
                </a:lnTo>
                <a:lnTo>
                  <a:pt x="298" y="1022"/>
                </a:lnTo>
                <a:lnTo>
                  <a:pt x="298" y="1022"/>
                </a:lnTo>
                <a:lnTo>
                  <a:pt x="310" y="1027"/>
                </a:lnTo>
                <a:lnTo>
                  <a:pt x="327" y="1032"/>
                </a:lnTo>
                <a:lnTo>
                  <a:pt x="348" y="1038"/>
                </a:lnTo>
                <a:lnTo>
                  <a:pt x="348" y="1038"/>
                </a:lnTo>
                <a:lnTo>
                  <a:pt x="349" y="1052"/>
                </a:lnTo>
                <a:lnTo>
                  <a:pt x="351" y="1090"/>
                </a:lnTo>
                <a:lnTo>
                  <a:pt x="354" y="1112"/>
                </a:lnTo>
                <a:lnTo>
                  <a:pt x="356" y="1136"/>
                </a:lnTo>
                <a:lnTo>
                  <a:pt x="361" y="1158"/>
                </a:lnTo>
                <a:lnTo>
                  <a:pt x="367" y="1179"/>
                </a:lnTo>
                <a:lnTo>
                  <a:pt x="367" y="1179"/>
                </a:lnTo>
                <a:lnTo>
                  <a:pt x="373" y="1198"/>
                </a:lnTo>
                <a:lnTo>
                  <a:pt x="377" y="1218"/>
                </a:lnTo>
                <a:lnTo>
                  <a:pt x="379" y="1236"/>
                </a:lnTo>
                <a:lnTo>
                  <a:pt x="380" y="1253"/>
                </a:lnTo>
                <a:lnTo>
                  <a:pt x="380" y="1279"/>
                </a:lnTo>
                <a:lnTo>
                  <a:pt x="379" y="1290"/>
                </a:lnTo>
                <a:lnTo>
                  <a:pt x="379" y="1290"/>
                </a:lnTo>
                <a:lnTo>
                  <a:pt x="377" y="1291"/>
                </a:lnTo>
                <a:lnTo>
                  <a:pt x="370" y="1296"/>
                </a:lnTo>
                <a:lnTo>
                  <a:pt x="366" y="1299"/>
                </a:lnTo>
                <a:lnTo>
                  <a:pt x="362" y="1303"/>
                </a:lnTo>
                <a:lnTo>
                  <a:pt x="360" y="1308"/>
                </a:lnTo>
                <a:lnTo>
                  <a:pt x="357" y="1314"/>
                </a:lnTo>
                <a:lnTo>
                  <a:pt x="357" y="1314"/>
                </a:lnTo>
                <a:lnTo>
                  <a:pt x="357" y="1320"/>
                </a:lnTo>
                <a:lnTo>
                  <a:pt x="357" y="1327"/>
                </a:lnTo>
                <a:lnTo>
                  <a:pt x="360" y="1333"/>
                </a:lnTo>
                <a:lnTo>
                  <a:pt x="362" y="1340"/>
                </a:lnTo>
                <a:lnTo>
                  <a:pt x="366" y="1344"/>
                </a:lnTo>
                <a:lnTo>
                  <a:pt x="371" y="1349"/>
                </a:lnTo>
                <a:lnTo>
                  <a:pt x="374" y="1353"/>
                </a:lnTo>
                <a:lnTo>
                  <a:pt x="379" y="1355"/>
                </a:lnTo>
                <a:lnTo>
                  <a:pt x="379" y="1355"/>
                </a:lnTo>
                <a:lnTo>
                  <a:pt x="385" y="1357"/>
                </a:lnTo>
                <a:lnTo>
                  <a:pt x="391" y="1358"/>
                </a:lnTo>
                <a:lnTo>
                  <a:pt x="405" y="1358"/>
                </a:lnTo>
                <a:lnTo>
                  <a:pt x="417" y="1355"/>
                </a:lnTo>
                <a:lnTo>
                  <a:pt x="421" y="1354"/>
                </a:lnTo>
                <a:lnTo>
                  <a:pt x="424" y="1352"/>
                </a:lnTo>
                <a:lnTo>
                  <a:pt x="424" y="1352"/>
                </a:lnTo>
                <a:lnTo>
                  <a:pt x="432" y="1343"/>
                </a:lnTo>
                <a:lnTo>
                  <a:pt x="435" y="1340"/>
                </a:lnTo>
                <a:lnTo>
                  <a:pt x="436" y="1336"/>
                </a:lnTo>
                <a:lnTo>
                  <a:pt x="436" y="1336"/>
                </a:lnTo>
                <a:lnTo>
                  <a:pt x="433" y="1279"/>
                </a:lnTo>
                <a:lnTo>
                  <a:pt x="430" y="1234"/>
                </a:lnTo>
                <a:lnTo>
                  <a:pt x="429" y="1214"/>
                </a:lnTo>
                <a:lnTo>
                  <a:pt x="430" y="1198"/>
                </a:lnTo>
                <a:lnTo>
                  <a:pt x="430" y="1198"/>
                </a:lnTo>
                <a:lnTo>
                  <a:pt x="434" y="1157"/>
                </a:lnTo>
                <a:lnTo>
                  <a:pt x="440" y="1102"/>
                </a:lnTo>
                <a:lnTo>
                  <a:pt x="449" y="1032"/>
                </a:lnTo>
                <a:lnTo>
                  <a:pt x="462" y="1028"/>
                </a:lnTo>
                <a:lnTo>
                  <a:pt x="480" y="847"/>
                </a:lnTo>
                <a:lnTo>
                  <a:pt x="496" y="1034"/>
                </a:lnTo>
                <a:lnTo>
                  <a:pt x="524" y="1034"/>
                </a:lnTo>
                <a:lnTo>
                  <a:pt x="524" y="1034"/>
                </a:lnTo>
                <a:lnTo>
                  <a:pt x="530" y="1068"/>
                </a:lnTo>
                <a:lnTo>
                  <a:pt x="534" y="1099"/>
                </a:lnTo>
                <a:lnTo>
                  <a:pt x="537" y="1129"/>
                </a:lnTo>
                <a:lnTo>
                  <a:pt x="537" y="1129"/>
                </a:lnTo>
                <a:lnTo>
                  <a:pt x="539" y="1161"/>
                </a:lnTo>
                <a:lnTo>
                  <a:pt x="539" y="1197"/>
                </a:lnTo>
                <a:lnTo>
                  <a:pt x="537" y="1252"/>
                </a:lnTo>
                <a:lnTo>
                  <a:pt x="537" y="1252"/>
                </a:lnTo>
                <a:lnTo>
                  <a:pt x="536" y="1265"/>
                </a:lnTo>
                <a:lnTo>
                  <a:pt x="533" y="1279"/>
                </a:lnTo>
                <a:lnTo>
                  <a:pt x="530" y="1290"/>
                </a:lnTo>
                <a:lnTo>
                  <a:pt x="528" y="1298"/>
                </a:lnTo>
                <a:lnTo>
                  <a:pt x="528" y="1298"/>
                </a:lnTo>
                <a:lnTo>
                  <a:pt x="525" y="1314"/>
                </a:lnTo>
                <a:lnTo>
                  <a:pt x="524" y="1323"/>
                </a:lnTo>
                <a:lnTo>
                  <a:pt x="524" y="1330"/>
                </a:lnTo>
                <a:lnTo>
                  <a:pt x="524" y="1330"/>
                </a:lnTo>
                <a:lnTo>
                  <a:pt x="526" y="1336"/>
                </a:lnTo>
                <a:lnTo>
                  <a:pt x="529" y="1340"/>
                </a:lnTo>
                <a:lnTo>
                  <a:pt x="533" y="1343"/>
                </a:lnTo>
                <a:lnTo>
                  <a:pt x="537" y="1346"/>
                </a:lnTo>
                <a:lnTo>
                  <a:pt x="537" y="1346"/>
                </a:lnTo>
                <a:lnTo>
                  <a:pt x="541" y="1347"/>
                </a:lnTo>
                <a:lnTo>
                  <a:pt x="547" y="1347"/>
                </a:lnTo>
                <a:lnTo>
                  <a:pt x="564" y="1343"/>
                </a:lnTo>
                <a:lnTo>
                  <a:pt x="573" y="1341"/>
                </a:lnTo>
                <a:lnTo>
                  <a:pt x="581" y="1338"/>
                </a:lnTo>
                <a:lnTo>
                  <a:pt x="589" y="1335"/>
                </a:lnTo>
                <a:lnTo>
                  <a:pt x="593" y="1330"/>
                </a:lnTo>
                <a:lnTo>
                  <a:pt x="593" y="1330"/>
                </a:lnTo>
                <a:lnTo>
                  <a:pt x="603" y="1320"/>
                </a:lnTo>
                <a:lnTo>
                  <a:pt x="613" y="1309"/>
                </a:lnTo>
                <a:lnTo>
                  <a:pt x="617" y="1304"/>
                </a:lnTo>
                <a:lnTo>
                  <a:pt x="619" y="1299"/>
                </a:lnTo>
                <a:lnTo>
                  <a:pt x="620" y="1296"/>
                </a:lnTo>
                <a:lnTo>
                  <a:pt x="619" y="1292"/>
                </a:lnTo>
                <a:lnTo>
                  <a:pt x="619" y="1292"/>
                </a:lnTo>
                <a:lnTo>
                  <a:pt x="612" y="1285"/>
                </a:lnTo>
                <a:lnTo>
                  <a:pt x="603" y="1280"/>
                </a:lnTo>
                <a:lnTo>
                  <a:pt x="585" y="1270"/>
                </a:lnTo>
                <a:lnTo>
                  <a:pt x="585" y="1270"/>
                </a:lnTo>
                <a:lnTo>
                  <a:pt x="584" y="1264"/>
                </a:lnTo>
                <a:lnTo>
                  <a:pt x="582" y="1248"/>
                </a:lnTo>
                <a:lnTo>
                  <a:pt x="582" y="1239"/>
                </a:lnTo>
                <a:lnTo>
                  <a:pt x="582" y="1228"/>
                </a:lnTo>
                <a:lnTo>
                  <a:pt x="585" y="1218"/>
                </a:lnTo>
                <a:lnTo>
                  <a:pt x="587" y="1207"/>
                </a:lnTo>
                <a:lnTo>
                  <a:pt x="587" y="1207"/>
                </a:lnTo>
                <a:lnTo>
                  <a:pt x="596" y="1183"/>
                </a:lnTo>
                <a:lnTo>
                  <a:pt x="606" y="1151"/>
                </a:lnTo>
                <a:lnTo>
                  <a:pt x="613" y="1119"/>
                </a:lnTo>
                <a:lnTo>
                  <a:pt x="615" y="1106"/>
                </a:lnTo>
                <a:lnTo>
                  <a:pt x="617" y="1094"/>
                </a:lnTo>
                <a:lnTo>
                  <a:pt x="617" y="1094"/>
                </a:lnTo>
                <a:lnTo>
                  <a:pt x="619" y="1028"/>
                </a:lnTo>
                <a:lnTo>
                  <a:pt x="635" y="1012"/>
                </a:lnTo>
                <a:lnTo>
                  <a:pt x="635" y="1000"/>
                </a:lnTo>
                <a:lnTo>
                  <a:pt x="657" y="996"/>
                </a:lnTo>
                <a:lnTo>
                  <a:pt x="641" y="726"/>
                </a:lnTo>
                <a:lnTo>
                  <a:pt x="641" y="726"/>
                </a:lnTo>
                <a:lnTo>
                  <a:pt x="642" y="729"/>
                </a:lnTo>
                <a:lnTo>
                  <a:pt x="645" y="729"/>
                </a:lnTo>
                <a:lnTo>
                  <a:pt x="647" y="726"/>
                </a:lnTo>
                <a:lnTo>
                  <a:pt x="647" y="726"/>
                </a:lnTo>
                <a:lnTo>
                  <a:pt x="651" y="723"/>
                </a:lnTo>
                <a:lnTo>
                  <a:pt x="653" y="719"/>
                </a:lnTo>
                <a:lnTo>
                  <a:pt x="655" y="716"/>
                </a:lnTo>
                <a:lnTo>
                  <a:pt x="655" y="716"/>
                </a:lnTo>
                <a:lnTo>
                  <a:pt x="657" y="718"/>
                </a:lnTo>
                <a:lnTo>
                  <a:pt x="657" y="718"/>
                </a:lnTo>
                <a:lnTo>
                  <a:pt x="658" y="718"/>
                </a:lnTo>
                <a:lnTo>
                  <a:pt x="659" y="718"/>
                </a:lnTo>
                <a:lnTo>
                  <a:pt x="659" y="715"/>
                </a:lnTo>
                <a:lnTo>
                  <a:pt x="660" y="708"/>
                </a:lnTo>
                <a:lnTo>
                  <a:pt x="660" y="708"/>
                </a:lnTo>
                <a:lnTo>
                  <a:pt x="662" y="706"/>
                </a:lnTo>
                <a:lnTo>
                  <a:pt x="664" y="703"/>
                </a:lnTo>
                <a:lnTo>
                  <a:pt x="665" y="699"/>
                </a:lnTo>
                <a:lnTo>
                  <a:pt x="666" y="692"/>
                </a:lnTo>
                <a:lnTo>
                  <a:pt x="666" y="692"/>
                </a:lnTo>
                <a:lnTo>
                  <a:pt x="665" y="652"/>
                </a:lnTo>
                <a:lnTo>
                  <a:pt x="663" y="605"/>
                </a:lnTo>
                <a:lnTo>
                  <a:pt x="663" y="605"/>
                </a:lnTo>
                <a:lnTo>
                  <a:pt x="663" y="555"/>
                </a:lnTo>
                <a:lnTo>
                  <a:pt x="663" y="501"/>
                </a:lnTo>
                <a:lnTo>
                  <a:pt x="663" y="501"/>
                </a:lnTo>
                <a:lnTo>
                  <a:pt x="663" y="486"/>
                </a:lnTo>
                <a:lnTo>
                  <a:pt x="660" y="466"/>
                </a:lnTo>
                <a:lnTo>
                  <a:pt x="654" y="417"/>
                </a:lnTo>
                <a:lnTo>
                  <a:pt x="646" y="373"/>
                </a:lnTo>
                <a:lnTo>
                  <a:pt x="641" y="350"/>
                </a:lnTo>
                <a:lnTo>
                  <a:pt x="641" y="350"/>
                </a:lnTo>
                <a:lnTo>
                  <a:pt x="619" y="287"/>
                </a:lnTo>
                <a:lnTo>
                  <a:pt x="619" y="287"/>
                </a:lnTo>
                <a:lnTo>
                  <a:pt x="620" y="284"/>
                </a:lnTo>
                <a:lnTo>
                  <a:pt x="624" y="277"/>
                </a:lnTo>
                <a:lnTo>
                  <a:pt x="625" y="274"/>
                </a:lnTo>
                <a:lnTo>
                  <a:pt x="625" y="269"/>
                </a:lnTo>
                <a:lnTo>
                  <a:pt x="624" y="265"/>
                </a:lnTo>
                <a:lnTo>
                  <a:pt x="623" y="261"/>
                </a:lnTo>
                <a:lnTo>
                  <a:pt x="623" y="261"/>
                </a:lnTo>
                <a:lnTo>
                  <a:pt x="617" y="256"/>
                </a:lnTo>
                <a:lnTo>
                  <a:pt x="610" y="253"/>
                </a:lnTo>
                <a:lnTo>
                  <a:pt x="603" y="249"/>
                </a:lnTo>
                <a:lnTo>
                  <a:pt x="603" y="249"/>
                </a:lnTo>
                <a:lnTo>
                  <a:pt x="573" y="232"/>
                </a:lnTo>
                <a:lnTo>
                  <a:pt x="548" y="220"/>
                </a:lnTo>
                <a:lnTo>
                  <a:pt x="540" y="216"/>
                </a:lnTo>
                <a:lnTo>
                  <a:pt x="534" y="215"/>
                </a:lnTo>
                <a:lnTo>
                  <a:pt x="534" y="215"/>
                </a:lnTo>
                <a:lnTo>
                  <a:pt x="523" y="211"/>
                </a:lnTo>
                <a:lnTo>
                  <a:pt x="508" y="207"/>
                </a:lnTo>
                <a:lnTo>
                  <a:pt x="490" y="199"/>
                </a:lnTo>
                <a:lnTo>
                  <a:pt x="468" y="192"/>
                </a:lnTo>
                <a:lnTo>
                  <a:pt x="471" y="177"/>
                </a:lnTo>
                <a:lnTo>
                  <a:pt x="471" y="177"/>
                </a:lnTo>
                <a:lnTo>
                  <a:pt x="481" y="175"/>
                </a:lnTo>
                <a:lnTo>
                  <a:pt x="489" y="173"/>
                </a:lnTo>
                <a:lnTo>
                  <a:pt x="491" y="170"/>
                </a:lnTo>
                <a:lnTo>
                  <a:pt x="494" y="168"/>
                </a:lnTo>
                <a:lnTo>
                  <a:pt x="494" y="168"/>
                </a:lnTo>
                <a:lnTo>
                  <a:pt x="497" y="147"/>
                </a:lnTo>
                <a:lnTo>
                  <a:pt x="498" y="135"/>
                </a:lnTo>
                <a:lnTo>
                  <a:pt x="500" y="124"/>
                </a:lnTo>
                <a:lnTo>
                  <a:pt x="500" y="124"/>
                </a:lnTo>
                <a:lnTo>
                  <a:pt x="500" y="115"/>
                </a:lnTo>
                <a:lnTo>
                  <a:pt x="501" y="108"/>
                </a:lnTo>
                <a:lnTo>
                  <a:pt x="502" y="100"/>
                </a:lnTo>
                <a:lnTo>
                  <a:pt x="502" y="89"/>
                </a:lnTo>
                <a:lnTo>
                  <a:pt x="502" y="89"/>
                </a:lnTo>
                <a:lnTo>
                  <a:pt x="501" y="75"/>
                </a:lnTo>
                <a:lnTo>
                  <a:pt x="498" y="62"/>
                </a:lnTo>
                <a:lnTo>
                  <a:pt x="496" y="51"/>
                </a:lnTo>
                <a:lnTo>
                  <a:pt x="494" y="45"/>
                </a:lnTo>
                <a:lnTo>
                  <a:pt x="494" y="45"/>
                </a:lnTo>
                <a:lnTo>
                  <a:pt x="486" y="33"/>
                </a:lnTo>
                <a:lnTo>
                  <a:pt x="481" y="26"/>
                </a:lnTo>
                <a:lnTo>
                  <a:pt x="478" y="23"/>
                </a:lnTo>
                <a:lnTo>
                  <a:pt x="478" y="23"/>
                </a:lnTo>
                <a:lnTo>
                  <a:pt x="458" y="12"/>
                </a:lnTo>
                <a:lnTo>
                  <a:pt x="446" y="5"/>
                </a:lnTo>
                <a:lnTo>
                  <a:pt x="440" y="2"/>
                </a:lnTo>
                <a:lnTo>
                  <a:pt x="436" y="1"/>
                </a:lnTo>
                <a:lnTo>
                  <a:pt x="436" y="1"/>
                </a:lnTo>
                <a:lnTo>
                  <a:pt x="425" y="0"/>
                </a:lnTo>
                <a:lnTo>
                  <a:pt x="421" y="0"/>
                </a:lnTo>
                <a:lnTo>
                  <a:pt x="417" y="1"/>
                </a:lnTo>
                <a:lnTo>
                  <a:pt x="417" y="1"/>
                </a:lnTo>
                <a:lnTo>
                  <a:pt x="407" y="5"/>
                </a:lnTo>
                <a:lnTo>
                  <a:pt x="395" y="7"/>
                </a:lnTo>
                <a:lnTo>
                  <a:pt x="395" y="7"/>
                </a:lnTo>
                <a:lnTo>
                  <a:pt x="390" y="8"/>
                </a:lnTo>
                <a:lnTo>
                  <a:pt x="384" y="9"/>
                </a:lnTo>
                <a:lnTo>
                  <a:pt x="379" y="12"/>
                </a:lnTo>
                <a:lnTo>
                  <a:pt x="378" y="14"/>
                </a:lnTo>
                <a:lnTo>
                  <a:pt x="377" y="17"/>
                </a:lnTo>
                <a:lnTo>
                  <a:pt x="377" y="17"/>
                </a:lnTo>
                <a:lnTo>
                  <a:pt x="372" y="28"/>
                </a:lnTo>
                <a:lnTo>
                  <a:pt x="370" y="33"/>
                </a:lnTo>
                <a:lnTo>
                  <a:pt x="367" y="35"/>
                </a:lnTo>
                <a:lnTo>
                  <a:pt x="367" y="35"/>
                </a:lnTo>
                <a:lnTo>
                  <a:pt x="361" y="42"/>
                </a:lnTo>
                <a:lnTo>
                  <a:pt x="355" y="51"/>
                </a:lnTo>
                <a:lnTo>
                  <a:pt x="355" y="51"/>
                </a:lnTo>
                <a:lnTo>
                  <a:pt x="351" y="57"/>
                </a:lnTo>
                <a:lnTo>
                  <a:pt x="348" y="64"/>
                </a:lnTo>
                <a:lnTo>
                  <a:pt x="348" y="64"/>
                </a:lnTo>
                <a:lnTo>
                  <a:pt x="344" y="72"/>
                </a:lnTo>
                <a:lnTo>
                  <a:pt x="343" y="75"/>
                </a:lnTo>
                <a:lnTo>
                  <a:pt x="342" y="82"/>
                </a:lnTo>
                <a:lnTo>
                  <a:pt x="342" y="82"/>
                </a:lnTo>
                <a:lnTo>
                  <a:pt x="343" y="93"/>
                </a:lnTo>
                <a:lnTo>
                  <a:pt x="344" y="103"/>
                </a:lnTo>
                <a:lnTo>
                  <a:pt x="348" y="114"/>
                </a:lnTo>
                <a:lnTo>
                  <a:pt x="348" y="114"/>
                </a:lnTo>
                <a:lnTo>
                  <a:pt x="351" y="121"/>
                </a:lnTo>
                <a:lnTo>
                  <a:pt x="354" y="127"/>
                </a:lnTo>
                <a:lnTo>
                  <a:pt x="355" y="132"/>
                </a:lnTo>
                <a:lnTo>
                  <a:pt x="355" y="132"/>
                </a:lnTo>
                <a:lnTo>
                  <a:pt x="354" y="141"/>
                </a:lnTo>
                <a:lnTo>
                  <a:pt x="355" y="146"/>
                </a:lnTo>
                <a:lnTo>
                  <a:pt x="367" y="168"/>
                </a:lnTo>
                <a:lnTo>
                  <a:pt x="373" y="174"/>
                </a:lnTo>
                <a:close/>
                <a:moveTo>
                  <a:pt x="133" y="1085"/>
                </a:moveTo>
                <a:lnTo>
                  <a:pt x="133" y="1085"/>
                </a:lnTo>
                <a:lnTo>
                  <a:pt x="130" y="1131"/>
                </a:lnTo>
                <a:lnTo>
                  <a:pt x="127" y="1168"/>
                </a:lnTo>
                <a:lnTo>
                  <a:pt x="127" y="1184"/>
                </a:lnTo>
                <a:lnTo>
                  <a:pt x="127" y="1195"/>
                </a:lnTo>
                <a:lnTo>
                  <a:pt x="127" y="1195"/>
                </a:lnTo>
                <a:lnTo>
                  <a:pt x="130" y="1212"/>
                </a:lnTo>
                <a:lnTo>
                  <a:pt x="133" y="1226"/>
                </a:lnTo>
                <a:lnTo>
                  <a:pt x="136" y="1240"/>
                </a:lnTo>
                <a:lnTo>
                  <a:pt x="137" y="1252"/>
                </a:lnTo>
                <a:lnTo>
                  <a:pt x="137" y="1252"/>
                </a:lnTo>
                <a:lnTo>
                  <a:pt x="136" y="1262"/>
                </a:lnTo>
                <a:lnTo>
                  <a:pt x="136" y="1270"/>
                </a:lnTo>
                <a:lnTo>
                  <a:pt x="133" y="1276"/>
                </a:lnTo>
                <a:lnTo>
                  <a:pt x="133" y="1276"/>
                </a:lnTo>
                <a:lnTo>
                  <a:pt x="133" y="1277"/>
                </a:lnTo>
                <a:lnTo>
                  <a:pt x="130" y="1277"/>
                </a:lnTo>
                <a:lnTo>
                  <a:pt x="124" y="1276"/>
                </a:lnTo>
                <a:lnTo>
                  <a:pt x="112" y="1274"/>
                </a:lnTo>
                <a:lnTo>
                  <a:pt x="112" y="1274"/>
                </a:lnTo>
                <a:lnTo>
                  <a:pt x="104" y="1270"/>
                </a:lnTo>
                <a:lnTo>
                  <a:pt x="99" y="1267"/>
                </a:lnTo>
                <a:lnTo>
                  <a:pt x="94" y="1263"/>
                </a:lnTo>
                <a:lnTo>
                  <a:pt x="90" y="1258"/>
                </a:lnTo>
                <a:lnTo>
                  <a:pt x="85" y="1251"/>
                </a:lnTo>
                <a:lnTo>
                  <a:pt x="84" y="1248"/>
                </a:lnTo>
                <a:lnTo>
                  <a:pt x="70" y="1245"/>
                </a:lnTo>
                <a:lnTo>
                  <a:pt x="70" y="1245"/>
                </a:lnTo>
                <a:lnTo>
                  <a:pt x="84" y="1192"/>
                </a:lnTo>
                <a:lnTo>
                  <a:pt x="84" y="1192"/>
                </a:lnTo>
                <a:lnTo>
                  <a:pt x="87" y="1180"/>
                </a:lnTo>
                <a:lnTo>
                  <a:pt x="93" y="1164"/>
                </a:lnTo>
                <a:lnTo>
                  <a:pt x="110" y="1129"/>
                </a:lnTo>
                <a:lnTo>
                  <a:pt x="133" y="1085"/>
                </a:lnTo>
                <a:lnTo>
                  <a:pt x="133" y="1085"/>
                </a:lnTo>
                <a:close/>
                <a:moveTo>
                  <a:pt x="323" y="440"/>
                </a:moveTo>
                <a:lnTo>
                  <a:pt x="323" y="440"/>
                </a:lnTo>
                <a:lnTo>
                  <a:pt x="332" y="535"/>
                </a:lnTo>
                <a:lnTo>
                  <a:pt x="332" y="535"/>
                </a:lnTo>
                <a:lnTo>
                  <a:pt x="331" y="539"/>
                </a:lnTo>
                <a:lnTo>
                  <a:pt x="328" y="544"/>
                </a:lnTo>
                <a:lnTo>
                  <a:pt x="324" y="551"/>
                </a:lnTo>
                <a:lnTo>
                  <a:pt x="320" y="561"/>
                </a:lnTo>
                <a:lnTo>
                  <a:pt x="320" y="561"/>
                </a:lnTo>
                <a:lnTo>
                  <a:pt x="307" y="591"/>
                </a:lnTo>
                <a:lnTo>
                  <a:pt x="307" y="591"/>
                </a:lnTo>
                <a:lnTo>
                  <a:pt x="310" y="510"/>
                </a:lnTo>
                <a:lnTo>
                  <a:pt x="310" y="510"/>
                </a:lnTo>
                <a:lnTo>
                  <a:pt x="312" y="488"/>
                </a:lnTo>
                <a:lnTo>
                  <a:pt x="317" y="466"/>
                </a:lnTo>
                <a:lnTo>
                  <a:pt x="323" y="440"/>
                </a:lnTo>
                <a:lnTo>
                  <a:pt x="323" y="4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CB4E532B-ADA6-486C-BCAA-A361DAA60E78}"/>
              </a:ext>
            </a:extLst>
          </p:cNvPr>
          <p:cNvSpPr>
            <a:spLocks noEditPoints="1"/>
          </p:cNvSpPr>
          <p:nvPr/>
        </p:nvSpPr>
        <p:spPr bwMode="auto">
          <a:xfrm>
            <a:off x="8260554" y="4659521"/>
            <a:ext cx="895526" cy="1674037"/>
          </a:xfrm>
          <a:custGeom>
            <a:avLst/>
            <a:gdLst>
              <a:gd name="T0" fmla="*/ 725 w 750"/>
              <a:gd name="T1" fmla="*/ 562 h 1402"/>
              <a:gd name="T2" fmla="*/ 647 w 750"/>
              <a:gd name="T3" fmla="*/ 442 h 1402"/>
              <a:gd name="T4" fmla="*/ 628 w 750"/>
              <a:gd name="T5" fmla="*/ 381 h 1402"/>
              <a:gd name="T6" fmla="*/ 593 w 750"/>
              <a:gd name="T7" fmla="*/ 296 h 1402"/>
              <a:gd name="T8" fmla="*/ 488 w 750"/>
              <a:gd name="T9" fmla="*/ 248 h 1402"/>
              <a:gd name="T10" fmla="*/ 436 w 750"/>
              <a:gd name="T11" fmla="*/ 79 h 1402"/>
              <a:gd name="T12" fmla="*/ 359 w 750"/>
              <a:gd name="T13" fmla="*/ 0 h 1402"/>
              <a:gd name="T14" fmla="*/ 302 w 750"/>
              <a:gd name="T15" fmla="*/ 21 h 1402"/>
              <a:gd name="T16" fmla="*/ 252 w 750"/>
              <a:gd name="T17" fmla="*/ 38 h 1402"/>
              <a:gd name="T18" fmla="*/ 198 w 750"/>
              <a:gd name="T19" fmla="*/ 98 h 1402"/>
              <a:gd name="T20" fmla="*/ 103 w 750"/>
              <a:gd name="T21" fmla="*/ 224 h 1402"/>
              <a:gd name="T22" fmla="*/ 164 w 750"/>
              <a:gd name="T23" fmla="*/ 333 h 1402"/>
              <a:gd name="T24" fmla="*/ 7 w 750"/>
              <a:gd name="T25" fmla="*/ 651 h 1402"/>
              <a:gd name="T26" fmla="*/ 57 w 750"/>
              <a:gd name="T27" fmla="*/ 711 h 1402"/>
              <a:gd name="T28" fmla="*/ 91 w 750"/>
              <a:gd name="T29" fmla="*/ 747 h 1402"/>
              <a:gd name="T30" fmla="*/ 156 w 750"/>
              <a:gd name="T31" fmla="*/ 936 h 1402"/>
              <a:gd name="T32" fmla="*/ 147 w 750"/>
              <a:gd name="T33" fmla="*/ 1253 h 1402"/>
              <a:gd name="T34" fmla="*/ 164 w 750"/>
              <a:gd name="T35" fmla="*/ 1280 h 1402"/>
              <a:gd name="T36" fmla="*/ 153 w 750"/>
              <a:gd name="T37" fmla="*/ 1353 h 1402"/>
              <a:gd name="T38" fmla="*/ 194 w 750"/>
              <a:gd name="T39" fmla="*/ 1402 h 1402"/>
              <a:gd name="T40" fmla="*/ 240 w 750"/>
              <a:gd name="T41" fmla="*/ 1364 h 1402"/>
              <a:gd name="T42" fmla="*/ 239 w 750"/>
              <a:gd name="T43" fmla="*/ 1290 h 1402"/>
              <a:gd name="T44" fmla="*/ 225 w 750"/>
              <a:gd name="T45" fmla="*/ 1177 h 1402"/>
              <a:gd name="T46" fmla="*/ 254 w 750"/>
              <a:gd name="T47" fmla="*/ 909 h 1402"/>
              <a:gd name="T48" fmla="*/ 308 w 750"/>
              <a:gd name="T49" fmla="*/ 866 h 1402"/>
              <a:gd name="T50" fmla="*/ 337 w 750"/>
              <a:gd name="T51" fmla="*/ 1012 h 1402"/>
              <a:gd name="T52" fmla="*/ 350 w 750"/>
              <a:gd name="T53" fmla="*/ 1259 h 1402"/>
              <a:gd name="T54" fmla="*/ 313 w 750"/>
              <a:gd name="T55" fmla="*/ 1301 h 1402"/>
              <a:gd name="T56" fmla="*/ 344 w 750"/>
              <a:gd name="T57" fmla="*/ 1359 h 1402"/>
              <a:gd name="T58" fmla="*/ 408 w 750"/>
              <a:gd name="T59" fmla="*/ 1367 h 1402"/>
              <a:gd name="T60" fmla="*/ 410 w 750"/>
              <a:gd name="T61" fmla="*/ 1328 h 1402"/>
              <a:gd name="T62" fmla="*/ 421 w 750"/>
              <a:gd name="T63" fmla="*/ 1266 h 1402"/>
              <a:gd name="T64" fmla="*/ 421 w 750"/>
              <a:gd name="T65" fmla="*/ 982 h 1402"/>
              <a:gd name="T66" fmla="*/ 451 w 750"/>
              <a:gd name="T67" fmla="*/ 700 h 1402"/>
              <a:gd name="T68" fmla="*/ 537 w 750"/>
              <a:gd name="T69" fmla="*/ 726 h 1402"/>
              <a:gd name="T70" fmla="*/ 550 w 750"/>
              <a:gd name="T71" fmla="*/ 831 h 1402"/>
              <a:gd name="T72" fmla="*/ 571 w 750"/>
              <a:gd name="T73" fmla="*/ 1016 h 1402"/>
              <a:gd name="T74" fmla="*/ 551 w 750"/>
              <a:gd name="T75" fmla="*/ 1163 h 1402"/>
              <a:gd name="T76" fmla="*/ 499 w 750"/>
              <a:gd name="T77" fmla="*/ 1223 h 1402"/>
              <a:gd name="T78" fmla="*/ 445 w 750"/>
              <a:gd name="T79" fmla="*/ 1261 h 1402"/>
              <a:gd name="T80" fmla="*/ 532 w 750"/>
              <a:gd name="T81" fmla="*/ 1273 h 1402"/>
              <a:gd name="T82" fmla="*/ 612 w 750"/>
              <a:gd name="T83" fmla="*/ 1245 h 1402"/>
              <a:gd name="T84" fmla="*/ 630 w 750"/>
              <a:gd name="T85" fmla="*/ 1201 h 1402"/>
              <a:gd name="T86" fmla="*/ 641 w 750"/>
              <a:gd name="T87" fmla="*/ 1266 h 1402"/>
              <a:gd name="T88" fmla="*/ 651 w 750"/>
              <a:gd name="T89" fmla="*/ 1315 h 1402"/>
              <a:gd name="T90" fmla="*/ 702 w 750"/>
              <a:gd name="T91" fmla="*/ 1304 h 1402"/>
              <a:gd name="T92" fmla="*/ 699 w 750"/>
              <a:gd name="T93" fmla="*/ 1257 h 1402"/>
              <a:gd name="T94" fmla="*/ 677 w 750"/>
              <a:gd name="T95" fmla="*/ 1160 h 1402"/>
              <a:gd name="T96" fmla="*/ 689 w 750"/>
              <a:gd name="T97" fmla="*/ 1043 h 1402"/>
              <a:gd name="T98" fmla="*/ 729 w 750"/>
              <a:gd name="T99" fmla="*/ 877 h 1402"/>
              <a:gd name="T100" fmla="*/ 736 w 750"/>
              <a:gd name="T101" fmla="*/ 767 h 1402"/>
              <a:gd name="T102" fmla="*/ 747 w 750"/>
              <a:gd name="T103" fmla="*/ 634 h 1402"/>
              <a:gd name="T104" fmla="*/ 246 w 750"/>
              <a:gd name="T105" fmla="*/ 168 h 1402"/>
              <a:gd name="T106" fmla="*/ 223 w 750"/>
              <a:gd name="T107" fmla="*/ 120 h 1402"/>
              <a:gd name="T108" fmla="*/ 260 w 750"/>
              <a:gd name="T109" fmla="*/ 103 h 1402"/>
              <a:gd name="T110" fmla="*/ 546 w 750"/>
              <a:gd name="T111" fmla="*/ 462 h 1402"/>
              <a:gd name="T112" fmla="*/ 426 w 750"/>
              <a:gd name="T113" fmla="*/ 649 h 1402"/>
              <a:gd name="T114" fmla="*/ 441 w 750"/>
              <a:gd name="T115" fmla="*/ 576 h 1402"/>
              <a:gd name="T116" fmla="*/ 520 w 750"/>
              <a:gd name="T117" fmla="*/ 429 h 1402"/>
              <a:gd name="T118" fmla="*/ 441 w 750"/>
              <a:gd name="T119" fmla="*/ 488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50" h="1402">
                <a:moveTo>
                  <a:pt x="729" y="567"/>
                </a:moveTo>
                <a:lnTo>
                  <a:pt x="729" y="568"/>
                </a:lnTo>
                <a:lnTo>
                  <a:pt x="729" y="568"/>
                </a:lnTo>
                <a:lnTo>
                  <a:pt x="729" y="568"/>
                </a:lnTo>
                <a:lnTo>
                  <a:pt x="729" y="568"/>
                </a:lnTo>
                <a:lnTo>
                  <a:pt x="729" y="567"/>
                </a:lnTo>
                <a:lnTo>
                  <a:pt x="729" y="567"/>
                </a:lnTo>
                <a:close/>
                <a:moveTo>
                  <a:pt x="720" y="576"/>
                </a:moveTo>
                <a:lnTo>
                  <a:pt x="729" y="568"/>
                </a:lnTo>
                <a:lnTo>
                  <a:pt x="729" y="568"/>
                </a:lnTo>
                <a:lnTo>
                  <a:pt x="725" y="562"/>
                </a:lnTo>
                <a:lnTo>
                  <a:pt x="718" y="544"/>
                </a:lnTo>
                <a:lnTo>
                  <a:pt x="718" y="544"/>
                </a:lnTo>
                <a:lnTo>
                  <a:pt x="712" y="530"/>
                </a:lnTo>
                <a:lnTo>
                  <a:pt x="703" y="517"/>
                </a:lnTo>
                <a:lnTo>
                  <a:pt x="684" y="490"/>
                </a:lnTo>
                <a:lnTo>
                  <a:pt x="660" y="459"/>
                </a:lnTo>
                <a:lnTo>
                  <a:pt x="660" y="459"/>
                </a:lnTo>
                <a:lnTo>
                  <a:pt x="656" y="450"/>
                </a:lnTo>
                <a:lnTo>
                  <a:pt x="653" y="445"/>
                </a:lnTo>
                <a:lnTo>
                  <a:pt x="647" y="442"/>
                </a:lnTo>
                <a:lnTo>
                  <a:pt x="647" y="442"/>
                </a:lnTo>
                <a:lnTo>
                  <a:pt x="616" y="425"/>
                </a:lnTo>
                <a:lnTo>
                  <a:pt x="616" y="425"/>
                </a:lnTo>
                <a:lnTo>
                  <a:pt x="617" y="422"/>
                </a:lnTo>
                <a:lnTo>
                  <a:pt x="621" y="419"/>
                </a:lnTo>
                <a:lnTo>
                  <a:pt x="624" y="411"/>
                </a:lnTo>
                <a:lnTo>
                  <a:pt x="624" y="408"/>
                </a:lnTo>
                <a:lnTo>
                  <a:pt x="624" y="404"/>
                </a:lnTo>
                <a:lnTo>
                  <a:pt x="624" y="404"/>
                </a:lnTo>
                <a:lnTo>
                  <a:pt x="622" y="386"/>
                </a:lnTo>
                <a:lnTo>
                  <a:pt x="628" y="381"/>
                </a:lnTo>
                <a:lnTo>
                  <a:pt x="628" y="381"/>
                </a:lnTo>
                <a:lnTo>
                  <a:pt x="626" y="360"/>
                </a:lnTo>
                <a:lnTo>
                  <a:pt x="623" y="342"/>
                </a:lnTo>
                <a:lnTo>
                  <a:pt x="621" y="333"/>
                </a:lnTo>
                <a:lnTo>
                  <a:pt x="618" y="325"/>
                </a:lnTo>
                <a:lnTo>
                  <a:pt x="618" y="325"/>
                </a:lnTo>
                <a:lnTo>
                  <a:pt x="616" y="318"/>
                </a:lnTo>
                <a:lnTo>
                  <a:pt x="612" y="313"/>
                </a:lnTo>
                <a:lnTo>
                  <a:pt x="605" y="304"/>
                </a:lnTo>
                <a:lnTo>
                  <a:pt x="598" y="298"/>
                </a:lnTo>
                <a:lnTo>
                  <a:pt x="593" y="296"/>
                </a:lnTo>
                <a:lnTo>
                  <a:pt x="593" y="296"/>
                </a:lnTo>
                <a:lnTo>
                  <a:pt x="571" y="286"/>
                </a:lnTo>
                <a:lnTo>
                  <a:pt x="557" y="280"/>
                </a:lnTo>
                <a:lnTo>
                  <a:pt x="551" y="279"/>
                </a:lnTo>
                <a:lnTo>
                  <a:pt x="549" y="279"/>
                </a:lnTo>
                <a:lnTo>
                  <a:pt x="549" y="279"/>
                </a:lnTo>
                <a:lnTo>
                  <a:pt x="511" y="290"/>
                </a:lnTo>
                <a:lnTo>
                  <a:pt x="511" y="290"/>
                </a:lnTo>
                <a:lnTo>
                  <a:pt x="505" y="279"/>
                </a:lnTo>
                <a:lnTo>
                  <a:pt x="493" y="254"/>
                </a:lnTo>
                <a:lnTo>
                  <a:pt x="493" y="254"/>
                </a:lnTo>
                <a:lnTo>
                  <a:pt x="488" y="248"/>
                </a:lnTo>
                <a:lnTo>
                  <a:pt x="479" y="240"/>
                </a:lnTo>
                <a:lnTo>
                  <a:pt x="458" y="223"/>
                </a:lnTo>
                <a:lnTo>
                  <a:pt x="438" y="208"/>
                </a:lnTo>
                <a:lnTo>
                  <a:pt x="430" y="202"/>
                </a:lnTo>
                <a:lnTo>
                  <a:pt x="430" y="181"/>
                </a:lnTo>
                <a:lnTo>
                  <a:pt x="432" y="170"/>
                </a:lnTo>
                <a:lnTo>
                  <a:pt x="432" y="170"/>
                </a:lnTo>
                <a:lnTo>
                  <a:pt x="436" y="134"/>
                </a:lnTo>
                <a:lnTo>
                  <a:pt x="437" y="105"/>
                </a:lnTo>
                <a:lnTo>
                  <a:pt x="437" y="91"/>
                </a:lnTo>
                <a:lnTo>
                  <a:pt x="436" y="79"/>
                </a:lnTo>
                <a:lnTo>
                  <a:pt x="436" y="79"/>
                </a:lnTo>
                <a:lnTo>
                  <a:pt x="432" y="69"/>
                </a:lnTo>
                <a:lnTo>
                  <a:pt x="428" y="61"/>
                </a:lnTo>
                <a:lnTo>
                  <a:pt x="422" y="51"/>
                </a:lnTo>
                <a:lnTo>
                  <a:pt x="416" y="43"/>
                </a:lnTo>
                <a:lnTo>
                  <a:pt x="403" y="28"/>
                </a:lnTo>
                <a:lnTo>
                  <a:pt x="388" y="16"/>
                </a:lnTo>
                <a:lnTo>
                  <a:pt x="388" y="16"/>
                </a:lnTo>
                <a:lnTo>
                  <a:pt x="376" y="7"/>
                </a:lnTo>
                <a:lnTo>
                  <a:pt x="366" y="2"/>
                </a:lnTo>
                <a:lnTo>
                  <a:pt x="359" y="0"/>
                </a:lnTo>
                <a:lnTo>
                  <a:pt x="354" y="1"/>
                </a:lnTo>
                <a:lnTo>
                  <a:pt x="354" y="1"/>
                </a:lnTo>
                <a:lnTo>
                  <a:pt x="346" y="2"/>
                </a:lnTo>
                <a:lnTo>
                  <a:pt x="331" y="4"/>
                </a:lnTo>
                <a:lnTo>
                  <a:pt x="331" y="4"/>
                </a:lnTo>
                <a:lnTo>
                  <a:pt x="325" y="5"/>
                </a:lnTo>
                <a:lnTo>
                  <a:pt x="320" y="6"/>
                </a:lnTo>
                <a:lnTo>
                  <a:pt x="312" y="10"/>
                </a:lnTo>
                <a:lnTo>
                  <a:pt x="305" y="13"/>
                </a:lnTo>
                <a:lnTo>
                  <a:pt x="304" y="16"/>
                </a:lnTo>
                <a:lnTo>
                  <a:pt x="302" y="21"/>
                </a:lnTo>
                <a:lnTo>
                  <a:pt x="292" y="18"/>
                </a:lnTo>
                <a:lnTo>
                  <a:pt x="292" y="18"/>
                </a:lnTo>
                <a:lnTo>
                  <a:pt x="287" y="13"/>
                </a:lnTo>
                <a:lnTo>
                  <a:pt x="284" y="10"/>
                </a:lnTo>
                <a:lnTo>
                  <a:pt x="281" y="10"/>
                </a:lnTo>
                <a:lnTo>
                  <a:pt x="277" y="10"/>
                </a:lnTo>
                <a:lnTo>
                  <a:pt x="277" y="10"/>
                </a:lnTo>
                <a:lnTo>
                  <a:pt x="275" y="11"/>
                </a:lnTo>
                <a:lnTo>
                  <a:pt x="271" y="15"/>
                </a:lnTo>
                <a:lnTo>
                  <a:pt x="262" y="25"/>
                </a:lnTo>
                <a:lnTo>
                  <a:pt x="252" y="38"/>
                </a:lnTo>
                <a:lnTo>
                  <a:pt x="243" y="47"/>
                </a:lnTo>
                <a:lnTo>
                  <a:pt x="243" y="47"/>
                </a:lnTo>
                <a:lnTo>
                  <a:pt x="240" y="51"/>
                </a:lnTo>
                <a:lnTo>
                  <a:pt x="236" y="56"/>
                </a:lnTo>
                <a:lnTo>
                  <a:pt x="229" y="68"/>
                </a:lnTo>
                <a:lnTo>
                  <a:pt x="225" y="74"/>
                </a:lnTo>
                <a:lnTo>
                  <a:pt x="220" y="80"/>
                </a:lnTo>
                <a:lnTo>
                  <a:pt x="214" y="86"/>
                </a:lnTo>
                <a:lnTo>
                  <a:pt x="208" y="91"/>
                </a:lnTo>
                <a:lnTo>
                  <a:pt x="208" y="91"/>
                </a:lnTo>
                <a:lnTo>
                  <a:pt x="198" y="98"/>
                </a:lnTo>
                <a:lnTo>
                  <a:pt x="184" y="109"/>
                </a:lnTo>
                <a:lnTo>
                  <a:pt x="150" y="141"/>
                </a:lnTo>
                <a:lnTo>
                  <a:pt x="117" y="173"/>
                </a:lnTo>
                <a:lnTo>
                  <a:pt x="106" y="185"/>
                </a:lnTo>
                <a:lnTo>
                  <a:pt x="101" y="193"/>
                </a:lnTo>
                <a:lnTo>
                  <a:pt x="101" y="193"/>
                </a:lnTo>
                <a:lnTo>
                  <a:pt x="99" y="199"/>
                </a:lnTo>
                <a:lnTo>
                  <a:pt x="97" y="206"/>
                </a:lnTo>
                <a:lnTo>
                  <a:pt x="99" y="212"/>
                </a:lnTo>
                <a:lnTo>
                  <a:pt x="100" y="218"/>
                </a:lnTo>
                <a:lnTo>
                  <a:pt x="103" y="224"/>
                </a:lnTo>
                <a:lnTo>
                  <a:pt x="107" y="230"/>
                </a:lnTo>
                <a:lnTo>
                  <a:pt x="112" y="235"/>
                </a:lnTo>
                <a:lnTo>
                  <a:pt x="118" y="240"/>
                </a:lnTo>
                <a:lnTo>
                  <a:pt x="118" y="240"/>
                </a:lnTo>
                <a:lnTo>
                  <a:pt x="139" y="253"/>
                </a:lnTo>
                <a:lnTo>
                  <a:pt x="147" y="258"/>
                </a:lnTo>
                <a:lnTo>
                  <a:pt x="153" y="290"/>
                </a:lnTo>
                <a:lnTo>
                  <a:pt x="181" y="293"/>
                </a:lnTo>
                <a:lnTo>
                  <a:pt x="181" y="293"/>
                </a:lnTo>
                <a:lnTo>
                  <a:pt x="164" y="333"/>
                </a:lnTo>
                <a:lnTo>
                  <a:pt x="164" y="333"/>
                </a:lnTo>
                <a:lnTo>
                  <a:pt x="157" y="352"/>
                </a:lnTo>
                <a:lnTo>
                  <a:pt x="147" y="369"/>
                </a:lnTo>
                <a:lnTo>
                  <a:pt x="147" y="369"/>
                </a:lnTo>
                <a:lnTo>
                  <a:pt x="134" y="392"/>
                </a:lnTo>
                <a:lnTo>
                  <a:pt x="124" y="410"/>
                </a:lnTo>
                <a:lnTo>
                  <a:pt x="124" y="410"/>
                </a:lnTo>
                <a:lnTo>
                  <a:pt x="74" y="517"/>
                </a:lnTo>
                <a:lnTo>
                  <a:pt x="37" y="594"/>
                </a:lnTo>
                <a:lnTo>
                  <a:pt x="16" y="638"/>
                </a:lnTo>
                <a:lnTo>
                  <a:pt x="16" y="638"/>
                </a:lnTo>
                <a:lnTo>
                  <a:pt x="7" y="651"/>
                </a:lnTo>
                <a:lnTo>
                  <a:pt x="4" y="659"/>
                </a:lnTo>
                <a:lnTo>
                  <a:pt x="1" y="667"/>
                </a:lnTo>
                <a:lnTo>
                  <a:pt x="0" y="674"/>
                </a:lnTo>
                <a:lnTo>
                  <a:pt x="1" y="680"/>
                </a:lnTo>
                <a:lnTo>
                  <a:pt x="2" y="683"/>
                </a:lnTo>
                <a:lnTo>
                  <a:pt x="4" y="685"/>
                </a:lnTo>
                <a:lnTo>
                  <a:pt x="6" y="687"/>
                </a:lnTo>
                <a:lnTo>
                  <a:pt x="10" y="690"/>
                </a:lnTo>
                <a:lnTo>
                  <a:pt x="10" y="690"/>
                </a:lnTo>
                <a:lnTo>
                  <a:pt x="43" y="703"/>
                </a:lnTo>
                <a:lnTo>
                  <a:pt x="57" y="711"/>
                </a:lnTo>
                <a:lnTo>
                  <a:pt x="68" y="717"/>
                </a:lnTo>
                <a:lnTo>
                  <a:pt x="68" y="717"/>
                </a:lnTo>
                <a:lnTo>
                  <a:pt x="72" y="719"/>
                </a:lnTo>
                <a:lnTo>
                  <a:pt x="72" y="723"/>
                </a:lnTo>
                <a:lnTo>
                  <a:pt x="72" y="730"/>
                </a:lnTo>
                <a:lnTo>
                  <a:pt x="72" y="734"/>
                </a:lnTo>
                <a:lnTo>
                  <a:pt x="73" y="739"/>
                </a:lnTo>
                <a:lnTo>
                  <a:pt x="77" y="742"/>
                </a:lnTo>
                <a:lnTo>
                  <a:pt x="83" y="746"/>
                </a:lnTo>
                <a:lnTo>
                  <a:pt x="83" y="746"/>
                </a:lnTo>
                <a:lnTo>
                  <a:pt x="91" y="747"/>
                </a:lnTo>
                <a:lnTo>
                  <a:pt x="102" y="748"/>
                </a:lnTo>
                <a:lnTo>
                  <a:pt x="113" y="747"/>
                </a:lnTo>
                <a:lnTo>
                  <a:pt x="124" y="745"/>
                </a:lnTo>
                <a:lnTo>
                  <a:pt x="141" y="740"/>
                </a:lnTo>
                <a:lnTo>
                  <a:pt x="150" y="736"/>
                </a:lnTo>
                <a:lnTo>
                  <a:pt x="150" y="736"/>
                </a:lnTo>
                <a:lnTo>
                  <a:pt x="152" y="764"/>
                </a:lnTo>
                <a:lnTo>
                  <a:pt x="153" y="827"/>
                </a:lnTo>
                <a:lnTo>
                  <a:pt x="156" y="896"/>
                </a:lnTo>
                <a:lnTo>
                  <a:pt x="156" y="936"/>
                </a:lnTo>
                <a:lnTo>
                  <a:pt x="156" y="936"/>
                </a:lnTo>
                <a:lnTo>
                  <a:pt x="152" y="966"/>
                </a:lnTo>
                <a:lnTo>
                  <a:pt x="147" y="1017"/>
                </a:lnTo>
                <a:lnTo>
                  <a:pt x="145" y="1045"/>
                </a:lnTo>
                <a:lnTo>
                  <a:pt x="142" y="1074"/>
                </a:lnTo>
                <a:lnTo>
                  <a:pt x="142" y="1100"/>
                </a:lnTo>
                <a:lnTo>
                  <a:pt x="144" y="1122"/>
                </a:lnTo>
                <a:lnTo>
                  <a:pt x="144" y="1122"/>
                </a:lnTo>
                <a:lnTo>
                  <a:pt x="146" y="1143"/>
                </a:lnTo>
                <a:lnTo>
                  <a:pt x="147" y="1164"/>
                </a:lnTo>
                <a:lnTo>
                  <a:pt x="148" y="1207"/>
                </a:lnTo>
                <a:lnTo>
                  <a:pt x="147" y="1253"/>
                </a:lnTo>
                <a:lnTo>
                  <a:pt x="147" y="1253"/>
                </a:lnTo>
                <a:lnTo>
                  <a:pt x="147" y="1262"/>
                </a:lnTo>
                <a:lnTo>
                  <a:pt x="147" y="1268"/>
                </a:lnTo>
                <a:lnTo>
                  <a:pt x="147" y="1268"/>
                </a:lnTo>
                <a:lnTo>
                  <a:pt x="150" y="1267"/>
                </a:lnTo>
                <a:lnTo>
                  <a:pt x="155" y="1266"/>
                </a:lnTo>
                <a:lnTo>
                  <a:pt x="162" y="1266"/>
                </a:lnTo>
                <a:lnTo>
                  <a:pt x="162" y="1266"/>
                </a:lnTo>
                <a:lnTo>
                  <a:pt x="163" y="1272"/>
                </a:lnTo>
                <a:lnTo>
                  <a:pt x="164" y="1276"/>
                </a:lnTo>
                <a:lnTo>
                  <a:pt x="164" y="1280"/>
                </a:lnTo>
                <a:lnTo>
                  <a:pt x="164" y="1280"/>
                </a:lnTo>
                <a:lnTo>
                  <a:pt x="158" y="1332"/>
                </a:lnTo>
                <a:lnTo>
                  <a:pt x="158" y="1341"/>
                </a:lnTo>
                <a:lnTo>
                  <a:pt x="158" y="1341"/>
                </a:lnTo>
                <a:lnTo>
                  <a:pt x="161" y="1347"/>
                </a:lnTo>
                <a:lnTo>
                  <a:pt x="162" y="1349"/>
                </a:lnTo>
                <a:lnTo>
                  <a:pt x="162" y="1349"/>
                </a:lnTo>
                <a:lnTo>
                  <a:pt x="158" y="1351"/>
                </a:lnTo>
                <a:lnTo>
                  <a:pt x="155" y="1351"/>
                </a:lnTo>
                <a:lnTo>
                  <a:pt x="153" y="1353"/>
                </a:lnTo>
                <a:lnTo>
                  <a:pt x="153" y="1353"/>
                </a:lnTo>
                <a:lnTo>
                  <a:pt x="152" y="1359"/>
                </a:lnTo>
                <a:lnTo>
                  <a:pt x="152" y="1373"/>
                </a:lnTo>
                <a:lnTo>
                  <a:pt x="153" y="1380"/>
                </a:lnTo>
                <a:lnTo>
                  <a:pt x="156" y="1387"/>
                </a:lnTo>
                <a:lnTo>
                  <a:pt x="159" y="1392"/>
                </a:lnTo>
                <a:lnTo>
                  <a:pt x="164" y="1397"/>
                </a:lnTo>
                <a:lnTo>
                  <a:pt x="164" y="1397"/>
                </a:lnTo>
                <a:lnTo>
                  <a:pt x="172" y="1399"/>
                </a:lnTo>
                <a:lnTo>
                  <a:pt x="179" y="1401"/>
                </a:lnTo>
                <a:lnTo>
                  <a:pt x="186" y="1402"/>
                </a:lnTo>
                <a:lnTo>
                  <a:pt x="194" y="1402"/>
                </a:lnTo>
                <a:lnTo>
                  <a:pt x="201" y="1401"/>
                </a:lnTo>
                <a:lnTo>
                  <a:pt x="207" y="1399"/>
                </a:lnTo>
                <a:lnTo>
                  <a:pt x="212" y="1397"/>
                </a:lnTo>
                <a:lnTo>
                  <a:pt x="214" y="1393"/>
                </a:lnTo>
                <a:lnTo>
                  <a:pt x="214" y="1393"/>
                </a:lnTo>
                <a:lnTo>
                  <a:pt x="219" y="1384"/>
                </a:lnTo>
                <a:lnTo>
                  <a:pt x="225" y="1376"/>
                </a:lnTo>
                <a:lnTo>
                  <a:pt x="225" y="1376"/>
                </a:lnTo>
                <a:lnTo>
                  <a:pt x="230" y="1373"/>
                </a:lnTo>
                <a:lnTo>
                  <a:pt x="236" y="1368"/>
                </a:lnTo>
                <a:lnTo>
                  <a:pt x="240" y="1364"/>
                </a:lnTo>
                <a:lnTo>
                  <a:pt x="242" y="1360"/>
                </a:lnTo>
                <a:lnTo>
                  <a:pt x="245" y="1356"/>
                </a:lnTo>
                <a:lnTo>
                  <a:pt x="246" y="1349"/>
                </a:lnTo>
                <a:lnTo>
                  <a:pt x="246" y="1349"/>
                </a:lnTo>
                <a:lnTo>
                  <a:pt x="247" y="1335"/>
                </a:lnTo>
                <a:lnTo>
                  <a:pt x="247" y="1318"/>
                </a:lnTo>
                <a:lnTo>
                  <a:pt x="246" y="1303"/>
                </a:lnTo>
                <a:lnTo>
                  <a:pt x="243" y="1295"/>
                </a:lnTo>
                <a:lnTo>
                  <a:pt x="243" y="1295"/>
                </a:lnTo>
                <a:lnTo>
                  <a:pt x="241" y="1292"/>
                </a:lnTo>
                <a:lnTo>
                  <a:pt x="239" y="1290"/>
                </a:lnTo>
                <a:lnTo>
                  <a:pt x="231" y="1286"/>
                </a:lnTo>
                <a:lnTo>
                  <a:pt x="223" y="1283"/>
                </a:lnTo>
                <a:lnTo>
                  <a:pt x="223" y="1274"/>
                </a:lnTo>
                <a:lnTo>
                  <a:pt x="235" y="1262"/>
                </a:lnTo>
                <a:lnTo>
                  <a:pt x="235" y="1262"/>
                </a:lnTo>
                <a:lnTo>
                  <a:pt x="229" y="1252"/>
                </a:lnTo>
                <a:lnTo>
                  <a:pt x="225" y="1244"/>
                </a:lnTo>
                <a:lnTo>
                  <a:pt x="223" y="1233"/>
                </a:lnTo>
                <a:lnTo>
                  <a:pt x="223" y="1233"/>
                </a:lnTo>
                <a:lnTo>
                  <a:pt x="223" y="1212"/>
                </a:lnTo>
                <a:lnTo>
                  <a:pt x="225" y="1177"/>
                </a:lnTo>
                <a:lnTo>
                  <a:pt x="229" y="1135"/>
                </a:lnTo>
                <a:lnTo>
                  <a:pt x="231" y="1096"/>
                </a:lnTo>
                <a:lnTo>
                  <a:pt x="231" y="1096"/>
                </a:lnTo>
                <a:lnTo>
                  <a:pt x="234" y="1046"/>
                </a:lnTo>
                <a:lnTo>
                  <a:pt x="234" y="1034"/>
                </a:lnTo>
                <a:lnTo>
                  <a:pt x="235" y="1028"/>
                </a:lnTo>
                <a:lnTo>
                  <a:pt x="235" y="1028"/>
                </a:lnTo>
                <a:lnTo>
                  <a:pt x="243" y="984"/>
                </a:lnTo>
                <a:lnTo>
                  <a:pt x="249" y="947"/>
                </a:lnTo>
                <a:lnTo>
                  <a:pt x="254" y="909"/>
                </a:lnTo>
                <a:lnTo>
                  <a:pt x="254" y="909"/>
                </a:lnTo>
                <a:lnTo>
                  <a:pt x="262" y="863"/>
                </a:lnTo>
                <a:lnTo>
                  <a:pt x="270" y="807"/>
                </a:lnTo>
                <a:lnTo>
                  <a:pt x="281" y="740"/>
                </a:lnTo>
                <a:lnTo>
                  <a:pt x="281" y="740"/>
                </a:lnTo>
                <a:lnTo>
                  <a:pt x="285" y="751"/>
                </a:lnTo>
                <a:lnTo>
                  <a:pt x="293" y="779"/>
                </a:lnTo>
                <a:lnTo>
                  <a:pt x="303" y="813"/>
                </a:lnTo>
                <a:lnTo>
                  <a:pt x="305" y="829"/>
                </a:lnTo>
                <a:lnTo>
                  <a:pt x="307" y="842"/>
                </a:lnTo>
                <a:lnTo>
                  <a:pt x="307" y="842"/>
                </a:lnTo>
                <a:lnTo>
                  <a:pt x="308" y="866"/>
                </a:lnTo>
                <a:lnTo>
                  <a:pt x="309" y="896"/>
                </a:lnTo>
                <a:lnTo>
                  <a:pt x="310" y="910"/>
                </a:lnTo>
                <a:lnTo>
                  <a:pt x="313" y="924"/>
                </a:lnTo>
                <a:lnTo>
                  <a:pt x="316" y="937"/>
                </a:lnTo>
                <a:lnTo>
                  <a:pt x="321" y="950"/>
                </a:lnTo>
                <a:lnTo>
                  <a:pt x="321" y="950"/>
                </a:lnTo>
                <a:lnTo>
                  <a:pt x="326" y="961"/>
                </a:lnTo>
                <a:lnTo>
                  <a:pt x="331" y="972"/>
                </a:lnTo>
                <a:lnTo>
                  <a:pt x="333" y="982"/>
                </a:lnTo>
                <a:lnTo>
                  <a:pt x="335" y="993"/>
                </a:lnTo>
                <a:lnTo>
                  <a:pt x="337" y="1012"/>
                </a:lnTo>
                <a:lnTo>
                  <a:pt x="336" y="1032"/>
                </a:lnTo>
                <a:lnTo>
                  <a:pt x="336" y="1032"/>
                </a:lnTo>
                <a:lnTo>
                  <a:pt x="337" y="1057"/>
                </a:lnTo>
                <a:lnTo>
                  <a:pt x="338" y="1090"/>
                </a:lnTo>
                <a:lnTo>
                  <a:pt x="341" y="1121"/>
                </a:lnTo>
                <a:lnTo>
                  <a:pt x="342" y="1137"/>
                </a:lnTo>
                <a:lnTo>
                  <a:pt x="342" y="1137"/>
                </a:lnTo>
                <a:lnTo>
                  <a:pt x="343" y="1157"/>
                </a:lnTo>
                <a:lnTo>
                  <a:pt x="346" y="1194"/>
                </a:lnTo>
                <a:lnTo>
                  <a:pt x="350" y="1245"/>
                </a:lnTo>
                <a:lnTo>
                  <a:pt x="350" y="1259"/>
                </a:lnTo>
                <a:lnTo>
                  <a:pt x="350" y="1259"/>
                </a:lnTo>
                <a:lnTo>
                  <a:pt x="346" y="1261"/>
                </a:lnTo>
                <a:lnTo>
                  <a:pt x="340" y="1263"/>
                </a:lnTo>
                <a:lnTo>
                  <a:pt x="331" y="1268"/>
                </a:lnTo>
                <a:lnTo>
                  <a:pt x="331" y="1268"/>
                </a:lnTo>
                <a:lnTo>
                  <a:pt x="326" y="1272"/>
                </a:lnTo>
                <a:lnTo>
                  <a:pt x="321" y="1276"/>
                </a:lnTo>
                <a:lnTo>
                  <a:pt x="315" y="1285"/>
                </a:lnTo>
                <a:lnTo>
                  <a:pt x="313" y="1293"/>
                </a:lnTo>
                <a:lnTo>
                  <a:pt x="313" y="1297"/>
                </a:lnTo>
                <a:lnTo>
                  <a:pt x="313" y="1301"/>
                </a:lnTo>
                <a:lnTo>
                  <a:pt x="313" y="1301"/>
                </a:lnTo>
                <a:lnTo>
                  <a:pt x="314" y="1303"/>
                </a:lnTo>
                <a:lnTo>
                  <a:pt x="314" y="1306"/>
                </a:lnTo>
                <a:lnTo>
                  <a:pt x="313" y="1306"/>
                </a:lnTo>
                <a:lnTo>
                  <a:pt x="316" y="1339"/>
                </a:lnTo>
                <a:lnTo>
                  <a:pt x="316" y="1339"/>
                </a:lnTo>
                <a:lnTo>
                  <a:pt x="320" y="1340"/>
                </a:lnTo>
                <a:lnTo>
                  <a:pt x="329" y="1343"/>
                </a:lnTo>
                <a:lnTo>
                  <a:pt x="338" y="1349"/>
                </a:lnTo>
                <a:lnTo>
                  <a:pt x="342" y="1354"/>
                </a:lnTo>
                <a:lnTo>
                  <a:pt x="344" y="1359"/>
                </a:lnTo>
                <a:lnTo>
                  <a:pt x="344" y="1359"/>
                </a:lnTo>
                <a:lnTo>
                  <a:pt x="348" y="1365"/>
                </a:lnTo>
                <a:lnTo>
                  <a:pt x="349" y="1368"/>
                </a:lnTo>
                <a:lnTo>
                  <a:pt x="352" y="1369"/>
                </a:lnTo>
                <a:lnTo>
                  <a:pt x="360" y="1371"/>
                </a:lnTo>
                <a:lnTo>
                  <a:pt x="377" y="1374"/>
                </a:lnTo>
                <a:lnTo>
                  <a:pt x="377" y="1374"/>
                </a:lnTo>
                <a:lnTo>
                  <a:pt x="387" y="1374"/>
                </a:lnTo>
                <a:lnTo>
                  <a:pt x="396" y="1373"/>
                </a:lnTo>
                <a:lnTo>
                  <a:pt x="403" y="1370"/>
                </a:lnTo>
                <a:lnTo>
                  <a:pt x="408" y="1367"/>
                </a:lnTo>
                <a:lnTo>
                  <a:pt x="410" y="1363"/>
                </a:lnTo>
                <a:lnTo>
                  <a:pt x="413" y="1358"/>
                </a:lnTo>
                <a:lnTo>
                  <a:pt x="414" y="1354"/>
                </a:lnTo>
                <a:lnTo>
                  <a:pt x="415" y="1349"/>
                </a:lnTo>
                <a:lnTo>
                  <a:pt x="415" y="1349"/>
                </a:lnTo>
                <a:lnTo>
                  <a:pt x="415" y="1343"/>
                </a:lnTo>
                <a:lnTo>
                  <a:pt x="414" y="1339"/>
                </a:lnTo>
                <a:lnTo>
                  <a:pt x="413" y="1336"/>
                </a:lnTo>
                <a:lnTo>
                  <a:pt x="411" y="1335"/>
                </a:lnTo>
                <a:lnTo>
                  <a:pt x="411" y="1335"/>
                </a:lnTo>
                <a:lnTo>
                  <a:pt x="410" y="1328"/>
                </a:lnTo>
                <a:lnTo>
                  <a:pt x="409" y="1311"/>
                </a:lnTo>
                <a:lnTo>
                  <a:pt x="409" y="1291"/>
                </a:lnTo>
                <a:lnTo>
                  <a:pt x="409" y="1280"/>
                </a:lnTo>
                <a:lnTo>
                  <a:pt x="409" y="1280"/>
                </a:lnTo>
                <a:lnTo>
                  <a:pt x="411" y="1274"/>
                </a:lnTo>
                <a:lnTo>
                  <a:pt x="411" y="1274"/>
                </a:lnTo>
                <a:lnTo>
                  <a:pt x="411" y="1274"/>
                </a:lnTo>
                <a:lnTo>
                  <a:pt x="417" y="1270"/>
                </a:lnTo>
                <a:lnTo>
                  <a:pt x="420" y="1267"/>
                </a:lnTo>
                <a:lnTo>
                  <a:pt x="421" y="1266"/>
                </a:lnTo>
                <a:lnTo>
                  <a:pt x="421" y="1266"/>
                </a:lnTo>
                <a:lnTo>
                  <a:pt x="424" y="1235"/>
                </a:lnTo>
                <a:lnTo>
                  <a:pt x="430" y="1164"/>
                </a:lnTo>
                <a:lnTo>
                  <a:pt x="432" y="1126"/>
                </a:lnTo>
                <a:lnTo>
                  <a:pt x="433" y="1088"/>
                </a:lnTo>
                <a:lnTo>
                  <a:pt x="432" y="1056"/>
                </a:lnTo>
                <a:lnTo>
                  <a:pt x="431" y="1044"/>
                </a:lnTo>
                <a:lnTo>
                  <a:pt x="430" y="1034"/>
                </a:lnTo>
                <a:lnTo>
                  <a:pt x="430" y="1034"/>
                </a:lnTo>
                <a:lnTo>
                  <a:pt x="426" y="1018"/>
                </a:lnTo>
                <a:lnTo>
                  <a:pt x="422" y="1000"/>
                </a:lnTo>
                <a:lnTo>
                  <a:pt x="421" y="982"/>
                </a:lnTo>
                <a:lnTo>
                  <a:pt x="419" y="964"/>
                </a:lnTo>
                <a:lnTo>
                  <a:pt x="419" y="931"/>
                </a:lnTo>
                <a:lnTo>
                  <a:pt x="417" y="907"/>
                </a:lnTo>
                <a:lnTo>
                  <a:pt x="417" y="907"/>
                </a:lnTo>
                <a:lnTo>
                  <a:pt x="419" y="881"/>
                </a:lnTo>
                <a:lnTo>
                  <a:pt x="421" y="847"/>
                </a:lnTo>
                <a:lnTo>
                  <a:pt x="426" y="795"/>
                </a:lnTo>
                <a:lnTo>
                  <a:pt x="426" y="795"/>
                </a:lnTo>
                <a:lnTo>
                  <a:pt x="432" y="698"/>
                </a:lnTo>
                <a:lnTo>
                  <a:pt x="432" y="698"/>
                </a:lnTo>
                <a:lnTo>
                  <a:pt x="451" y="700"/>
                </a:lnTo>
                <a:lnTo>
                  <a:pt x="466" y="700"/>
                </a:lnTo>
                <a:lnTo>
                  <a:pt x="472" y="700"/>
                </a:lnTo>
                <a:lnTo>
                  <a:pt x="476" y="698"/>
                </a:lnTo>
                <a:lnTo>
                  <a:pt x="476" y="698"/>
                </a:lnTo>
                <a:lnTo>
                  <a:pt x="483" y="692"/>
                </a:lnTo>
                <a:lnTo>
                  <a:pt x="494" y="681"/>
                </a:lnTo>
                <a:lnTo>
                  <a:pt x="507" y="667"/>
                </a:lnTo>
                <a:lnTo>
                  <a:pt x="537" y="667"/>
                </a:lnTo>
                <a:lnTo>
                  <a:pt x="537" y="667"/>
                </a:lnTo>
                <a:lnTo>
                  <a:pt x="537" y="701"/>
                </a:lnTo>
                <a:lnTo>
                  <a:pt x="537" y="726"/>
                </a:lnTo>
                <a:lnTo>
                  <a:pt x="537" y="740"/>
                </a:lnTo>
                <a:lnTo>
                  <a:pt x="537" y="740"/>
                </a:lnTo>
                <a:lnTo>
                  <a:pt x="546" y="754"/>
                </a:lnTo>
                <a:lnTo>
                  <a:pt x="555" y="765"/>
                </a:lnTo>
                <a:lnTo>
                  <a:pt x="555" y="765"/>
                </a:lnTo>
                <a:lnTo>
                  <a:pt x="554" y="771"/>
                </a:lnTo>
                <a:lnTo>
                  <a:pt x="550" y="782"/>
                </a:lnTo>
                <a:lnTo>
                  <a:pt x="548" y="795"/>
                </a:lnTo>
                <a:lnTo>
                  <a:pt x="546" y="804"/>
                </a:lnTo>
                <a:lnTo>
                  <a:pt x="546" y="804"/>
                </a:lnTo>
                <a:lnTo>
                  <a:pt x="550" y="831"/>
                </a:lnTo>
                <a:lnTo>
                  <a:pt x="551" y="847"/>
                </a:lnTo>
                <a:lnTo>
                  <a:pt x="551" y="853"/>
                </a:lnTo>
                <a:lnTo>
                  <a:pt x="551" y="853"/>
                </a:lnTo>
                <a:lnTo>
                  <a:pt x="551" y="866"/>
                </a:lnTo>
                <a:lnTo>
                  <a:pt x="552" y="898"/>
                </a:lnTo>
                <a:lnTo>
                  <a:pt x="556" y="933"/>
                </a:lnTo>
                <a:lnTo>
                  <a:pt x="559" y="949"/>
                </a:lnTo>
                <a:lnTo>
                  <a:pt x="560" y="961"/>
                </a:lnTo>
                <a:lnTo>
                  <a:pt x="560" y="961"/>
                </a:lnTo>
                <a:lnTo>
                  <a:pt x="566" y="987"/>
                </a:lnTo>
                <a:lnTo>
                  <a:pt x="571" y="1016"/>
                </a:lnTo>
                <a:lnTo>
                  <a:pt x="574" y="1040"/>
                </a:lnTo>
                <a:lnTo>
                  <a:pt x="574" y="1053"/>
                </a:lnTo>
                <a:lnTo>
                  <a:pt x="574" y="1053"/>
                </a:lnTo>
                <a:lnTo>
                  <a:pt x="574" y="1057"/>
                </a:lnTo>
                <a:lnTo>
                  <a:pt x="574" y="1066"/>
                </a:lnTo>
                <a:lnTo>
                  <a:pt x="574" y="1078"/>
                </a:lnTo>
                <a:lnTo>
                  <a:pt x="574" y="1078"/>
                </a:lnTo>
                <a:lnTo>
                  <a:pt x="567" y="1110"/>
                </a:lnTo>
                <a:lnTo>
                  <a:pt x="560" y="1138"/>
                </a:lnTo>
                <a:lnTo>
                  <a:pt x="551" y="1163"/>
                </a:lnTo>
                <a:lnTo>
                  <a:pt x="551" y="1163"/>
                </a:lnTo>
                <a:lnTo>
                  <a:pt x="543" y="1183"/>
                </a:lnTo>
                <a:lnTo>
                  <a:pt x="534" y="1200"/>
                </a:lnTo>
                <a:lnTo>
                  <a:pt x="527" y="1211"/>
                </a:lnTo>
                <a:lnTo>
                  <a:pt x="525" y="1214"/>
                </a:lnTo>
                <a:lnTo>
                  <a:pt x="522" y="1216"/>
                </a:lnTo>
                <a:lnTo>
                  <a:pt x="522" y="1216"/>
                </a:lnTo>
                <a:lnTo>
                  <a:pt x="515" y="1214"/>
                </a:lnTo>
                <a:lnTo>
                  <a:pt x="510" y="1214"/>
                </a:lnTo>
                <a:lnTo>
                  <a:pt x="507" y="1216"/>
                </a:lnTo>
                <a:lnTo>
                  <a:pt x="507" y="1216"/>
                </a:lnTo>
                <a:lnTo>
                  <a:pt x="499" y="1223"/>
                </a:lnTo>
                <a:lnTo>
                  <a:pt x="484" y="1233"/>
                </a:lnTo>
                <a:lnTo>
                  <a:pt x="484" y="1233"/>
                </a:lnTo>
                <a:lnTo>
                  <a:pt x="476" y="1239"/>
                </a:lnTo>
                <a:lnTo>
                  <a:pt x="465" y="1245"/>
                </a:lnTo>
                <a:lnTo>
                  <a:pt x="465" y="1245"/>
                </a:lnTo>
                <a:lnTo>
                  <a:pt x="458" y="1248"/>
                </a:lnTo>
                <a:lnTo>
                  <a:pt x="453" y="1252"/>
                </a:lnTo>
                <a:lnTo>
                  <a:pt x="451" y="1255"/>
                </a:lnTo>
                <a:lnTo>
                  <a:pt x="450" y="1257"/>
                </a:lnTo>
                <a:lnTo>
                  <a:pt x="450" y="1257"/>
                </a:lnTo>
                <a:lnTo>
                  <a:pt x="445" y="1261"/>
                </a:lnTo>
                <a:lnTo>
                  <a:pt x="444" y="1264"/>
                </a:lnTo>
                <a:lnTo>
                  <a:pt x="444" y="1268"/>
                </a:lnTo>
                <a:lnTo>
                  <a:pt x="444" y="1268"/>
                </a:lnTo>
                <a:lnTo>
                  <a:pt x="445" y="1270"/>
                </a:lnTo>
                <a:lnTo>
                  <a:pt x="448" y="1272"/>
                </a:lnTo>
                <a:lnTo>
                  <a:pt x="458" y="1275"/>
                </a:lnTo>
                <a:lnTo>
                  <a:pt x="471" y="1276"/>
                </a:lnTo>
                <a:lnTo>
                  <a:pt x="484" y="1276"/>
                </a:lnTo>
                <a:lnTo>
                  <a:pt x="484" y="1276"/>
                </a:lnTo>
                <a:lnTo>
                  <a:pt x="505" y="1276"/>
                </a:lnTo>
                <a:lnTo>
                  <a:pt x="532" y="1273"/>
                </a:lnTo>
                <a:lnTo>
                  <a:pt x="587" y="1266"/>
                </a:lnTo>
                <a:lnTo>
                  <a:pt x="587" y="1266"/>
                </a:lnTo>
                <a:lnTo>
                  <a:pt x="606" y="1261"/>
                </a:lnTo>
                <a:lnTo>
                  <a:pt x="621" y="1256"/>
                </a:lnTo>
                <a:lnTo>
                  <a:pt x="630" y="1251"/>
                </a:lnTo>
                <a:lnTo>
                  <a:pt x="633" y="1250"/>
                </a:lnTo>
                <a:lnTo>
                  <a:pt x="633" y="1247"/>
                </a:lnTo>
                <a:lnTo>
                  <a:pt x="633" y="1247"/>
                </a:lnTo>
                <a:lnTo>
                  <a:pt x="630" y="1246"/>
                </a:lnTo>
                <a:lnTo>
                  <a:pt x="626" y="1246"/>
                </a:lnTo>
                <a:lnTo>
                  <a:pt x="612" y="1245"/>
                </a:lnTo>
                <a:lnTo>
                  <a:pt x="593" y="1245"/>
                </a:lnTo>
                <a:lnTo>
                  <a:pt x="593" y="1245"/>
                </a:lnTo>
                <a:lnTo>
                  <a:pt x="595" y="1219"/>
                </a:lnTo>
                <a:lnTo>
                  <a:pt x="599" y="1192"/>
                </a:lnTo>
                <a:lnTo>
                  <a:pt x="599" y="1192"/>
                </a:lnTo>
                <a:lnTo>
                  <a:pt x="601" y="1184"/>
                </a:lnTo>
                <a:lnTo>
                  <a:pt x="608" y="1167"/>
                </a:lnTo>
                <a:lnTo>
                  <a:pt x="618" y="1143"/>
                </a:lnTo>
                <a:lnTo>
                  <a:pt x="618" y="1143"/>
                </a:lnTo>
                <a:lnTo>
                  <a:pt x="630" y="1201"/>
                </a:lnTo>
                <a:lnTo>
                  <a:pt x="630" y="1201"/>
                </a:lnTo>
                <a:lnTo>
                  <a:pt x="633" y="1207"/>
                </a:lnTo>
                <a:lnTo>
                  <a:pt x="636" y="1214"/>
                </a:lnTo>
                <a:lnTo>
                  <a:pt x="640" y="1222"/>
                </a:lnTo>
                <a:lnTo>
                  <a:pt x="641" y="1225"/>
                </a:lnTo>
                <a:lnTo>
                  <a:pt x="641" y="1230"/>
                </a:lnTo>
                <a:lnTo>
                  <a:pt x="641" y="1230"/>
                </a:lnTo>
                <a:lnTo>
                  <a:pt x="643" y="1241"/>
                </a:lnTo>
                <a:lnTo>
                  <a:pt x="644" y="1251"/>
                </a:lnTo>
                <a:lnTo>
                  <a:pt x="644" y="1259"/>
                </a:lnTo>
                <a:lnTo>
                  <a:pt x="643" y="1263"/>
                </a:lnTo>
                <a:lnTo>
                  <a:pt x="641" y="1266"/>
                </a:lnTo>
                <a:lnTo>
                  <a:pt x="641" y="1266"/>
                </a:lnTo>
                <a:lnTo>
                  <a:pt x="636" y="1270"/>
                </a:lnTo>
                <a:lnTo>
                  <a:pt x="634" y="1274"/>
                </a:lnTo>
                <a:lnTo>
                  <a:pt x="633" y="1280"/>
                </a:lnTo>
                <a:lnTo>
                  <a:pt x="633" y="1280"/>
                </a:lnTo>
                <a:lnTo>
                  <a:pt x="634" y="1289"/>
                </a:lnTo>
                <a:lnTo>
                  <a:pt x="638" y="1300"/>
                </a:lnTo>
                <a:lnTo>
                  <a:pt x="640" y="1304"/>
                </a:lnTo>
                <a:lnTo>
                  <a:pt x="644" y="1309"/>
                </a:lnTo>
                <a:lnTo>
                  <a:pt x="646" y="1313"/>
                </a:lnTo>
                <a:lnTo>
                  <a:pt x="651" y="1315"/>
                </a:lnTo>
                <a:lnTo>
                  <a:pt x="651" y="1315"/>
                </a:lnTo>
                <a:lnTo>
                  <a:pt x="656" y="1318"/>
                </a:lnTo>
                <a:lnTo>
                  <a:pt x="660" y="1319"/>
                </a:lnTo>
                <a:lnTo>
                  <a:pt x="666" y="1320"/>
                </a:lnTo>
                <a:lnTo>
                  <a:pt x="677" y="1318"/>
                </a:lnTo>
                <a:lnTo>
                  <a:pt x="677" y="1318"/>
                </a:lnTo>
                <a:lnTo>
                  <a:pt x="684" y="1315"/>
                </a:lnTo>
                <a:lnTo>
                  <a:pt x="690" y="1313"/>
                </a:lnTo>
                <a:lnTo>
                  <a:pt x="696" y="1311"/>
                </a:lnTo>
                <a:lnTo>
                  <a:pt x="700" y="1308"/>
                </a:lnTo>
                <a:lnTo>
                  <a:pt x="702" y="1304"/>
                </a:lnTo>
                <a:lnTo>
                  <a:pt x="705" y="1300"/>
                </a:lnTo>
                <a:lnTo>
                  <a:pt x="706" y="1296"/>
                </a:lnTo>
                <a:lnTo>
                  <a:pt x="706" y="1291"/>
                </a:lnTo>
                <a:lnTo>
                  <a:pt x="706" y="1291"/>
                </a:lnTo>
                <a:lnTo>
                  <a:pt x="705" y="1284"/>
                </a:lnTo>
                <a:lnTo>
                  <a:pt x="703" y="1279"/>
                </a:lnTo>
                <a:lnTo>
                  <a:pt x="701" y="1278"/>
                </a:lnTo>
                <a:lnTo>
                  <a:pt x="700" y="1276"/>
                </a:lnTo>
                <a:lnTo>
                  <a:pt x="700" y="1276"/>
                </a:lnTo>
                <a:lnTo>
                  <a:pt x="700" y="1267"/>
                </a:lnTo>
                <a:lnTo>
                  <a:pt x="699" y="1257"/>
                </a:lnTo>
                <a:lnTo>
                  <a:pt x="697" y="1251"/>
                </a:lnTo>
                <a:lnTo>
                  <a:pt x="697" y="1251"/>
                </a:lnTo>
                <a:lnTo>
                  <a:pt x="694" y="1244"/>
                </a:lnTo>
                <a:lnTo>
                  <a:pt x="688" y="1235"/>
                </a:lnTo>
                <a:lnTo>
                  <a:pt x="681" y="1224"/>
                </a:lnTo>
                <a:lnTo>
                  <a:pt x="679" y="1218"/>
                </a:lnTo>
                <a:lnTo>
                  <a:pt x="677" y="1213"/>
                </a:lnTo>
                <a:lnTo>
                  <a:pt x="677" y="1213"/>
                </a:lnTo>
                <a:lnTo>
                  <a:pt x="675" y="1205"/>
                </a:lnTo>
                <a:lnTo>
                  <a:pt x="675" y="1191"/>
                </a:lnTo>
                <a:lnTo>
                  <a:pt x="677" y="1160"/>
                </a:lnTo>
                <a:lnTo>
                  <a:pt x="677" y="1128"/>
                </a:lnTo>
                <a:lnTo>
                  <a:pt x="675" y="1116"/>
                </a:lnTo>
                <a:lnTo>
                  <a:pt x="674" y="1107"/>
                </a:lnTo>
                <a:lnTo>
                  <a:pt x="674" y="1107"/>
                </a:lnTo>
                <a:lnTo>
                  <a:pt x="672" y="1101"/>
                </a:lnTo>
                <a:lnTo>
                  <a:pt x="671" y="1094"/>
                </a:lnTo>
                <a:lnTo>
                  <a:pt x="668" y="1078"/>
                </a:lnTo>
                <a:lnTo>
                  <a:pt x="668" y="1061"/>
                </a:lnTo>
                <a:lnTo>
                  <a:pt x="674" y="1055"/>
                </a:lnTo>
                <a:lnTo>
                  <a:pt x="674" y="1043"/>
                </a:lnTo>
                <a:lnTo>
                  <a:pt x="689" y="1043"/>
                </a:lnTo>
                <a:lnTo>
                  <a:pt x="689" y="1043"/>
                </a:lnTo>
                <a:lnTo>
                  <a:pt x="686" y="1032"/>
                </a:lnTo>
                <a:lnTo>
                  <a:pt x="685" y="1021"/>
                </a:lnTo>
                <a:lnTo>
                  <a:pt x="685" y="1011"/>
                </a:lnTo>
                <a:lnTo>
                  <a:pt x="685" y="1011"/>
                </a:lnTo>
                <a:lnTo>
                  <a:pt x="691" y="990"/>
                </a:lnTo>
                <a:lnTo>
                  <a:pt x="702" y="954"/>
                </a:lnTo>
                <a:lnTo>
                  <a:pt x="714" y="917"/>
                </a:lnTo>
                <a:lnTo>
                  <a:pt x="723" y="892"/>
                </a:lnTo>
                <a:lnTo>
                  <a:pt x="723" y="892"/>
                </a:lnTo>
                <a:lnTo>
                  <a:pt x="729" y="877"/>
                </a:lnTo>
                <a:lnTo>
                  <a:pt x="733" y="868"/>
                </a:lnTo>
                <a:lnTo>
                  <a:pt x="734" y="858"/>
                </a:lnTo>
                <a:lnTo>
                  <a:pt x="735" y="848"/>
                </a:lnTo>
                <a:lnTo>
                  <a:pt x="735" y="848"/>
                </a:lnTo>
                <a:lnTo>
                  <a:pt x="735" y="835"/>
                </a:lnTo>
                <a:lnTo>
                  <a:pt x="734" y="821"/>
                </a:lnTo>
                <a:lnTo>
                  <a:pt x="733" y="807"/>
                </a:lnTo>
                <a:lnTo>
                  <a:pt x="750" y="807"/>
                </a:lnTo>
                <a:lnTo>
                  <a:pt x="750" y="807"/>
                </a:lnTo>
                <a:lnTo>
                  <a:pt x="742" y="785"/>
                </a:lnTo>
                <a:lnTo>
                  <a:pt x="736" y="767"/>
                </a:lnTo>
                <a:lnTo>
                  <a:pt x="729" y="748"/>
                </a:lnTo>
                <a:lnTo>
                  <a:pt x="729" y="748"/>
                </a:lnTo>
                <a:lnTo>
                  <a:pt x="724" y="734"/>
                </a:lnTo>
                <a:lnTo>
                  <a:pt x="722" y="723"/>
                </a:lnTo>
                <a:lnTo>
                  <a:pt x="720" y="713"/>
                </a:lnTo>
                <a:lnTo>
                  <a:pt x="720" y="713"/>
                </a:lnTo>
                <a:lnTo>
                  <a:pt x="735" y="677"/>
                </a:lnTo>
                <a:lnTo>
                  <a:pt x="744" y="650"/>
                </a:lnTo>
                <a:lnTo>
                  <a:pt x="746" y="640"/>
                </a:lnTo>
                <a:lnTo>
                  <a:pt x="747" y="634"/>
                </a:lnTo>
                <a:lnTo>
                  <a:pt x="747" y="634"/>
                </a:lnTo>
                <a:lnTo>
                  <a:pt x="733" y="602"/>
                </a:lnTo>
                <a:lnTo>
                  <a:pt x="720" y="576"/>
                </a:lnTo>
                <a:lnTo>
                  <a:pt x="720" y="576"/>
                </a:lnTo>
                <a:close/>
                <a:moveTo>
                  <a:pt x="260" y="103"/>
                </a:moveTo>
                <a:lnTo>
                  <a:pt x="260" y="103"/>
                </a:lnTo>
                <a:lnTo>
                  <a:pt x="258" y="117"/>
                </a:lnTo>
                <a:lnTo>
                  <a:pt x="254" y="141"/>
                </a:lnTo>
                <a:lnTo>
                  <a:pt x="254" y="141"/>
                </a:lnTo>
                <a:lnTo>
                  <a:pt x="252" y="151"/>
                </a:lnTo>
                <a:lnTo>
                  <a:pt x="249" y="161"/>
                </a:lnTo>
                <a:lnTo>
                  <a:pt x="246" y="168"/>
                </a:lnTo>
                <a:lnTo>
                  <a:pt x="243" y="170"/>
                </a:lnTo>
                <a:lnTo>
                  <a:pt x="243" y="170"/>
                </a:lnTo>
                <a:lnTo>
                  <a:pt x="236" y="169"/>
                </a:lnTo>
                <a:lnTo>
                  <a:pt x="223" y="170"/>
                </a:lnTo>
                <a:lnTo>
                  <a:pt x="223" y="170"/>
                </a:lnTo>
                <a:lnTo>
                  <a:pt x="194" y="176"/>
                </a:lnTo>
                <a:lnTo>
                  <a:pt x="173" y="181"/>
                </a:lnTo>
                <a:lnTo>
                  <a:pt x="173" y="181"/>
                </a:lnTo>
                <a:lnTo>
                  <a:pt x="196" y="152"/>
                </a:lnTo>
                <a:lnTo>
                  <a:pt x="213" y="131"/>
                </a:lnTo>
                <a:lnTo>
                  <a:pt x="223" y="120"/>
                </a:lnTo>
                <a:lnTo>
                  <a:pt x="223" y="120"/>
                </a:lnTo>
                <a:lnTo>
                  <a:pt x="228" y="116"/>
                </a:lnTo>
                <a:lnTo>
                  <a:pt x="229" y="114"/>
                </a:lnTo>
                <a:lnTo>
                  <a:pt x="229" y="114"/>
                </a:lnTo>
                <a:lnTo>
                  <a:pt x="232" y="112"/>
                </a:lnTo>
                <a:lnTo>
                  <a:pt x="243" y="106"/>
                </a:lnTo>
                <a:lnTo>
                  <a:pt x="243" y="106"/>
                </a:lnTo>
                <a:lnTo>
                  <a:pt x="249" y="103"/>
                </a:lnTo>
                <a:lnTo>
                  <a:pt x="254" y="102"/>
                </a:lnTo>
                <a:lnTo>
                  <a:pt x="260" y="103"/>
                </a:lnTo>
                <a:lnTo>
                  <a:pt x="260" y="103"/>
                </a:lnTo>
                <a:close/>
                <a:moveTo>
                  <a:pt x="520" y="429"/>
                </a:moveTo>
                <a:lnTo>
                  <a:pt x="520" y="429"/>
                </a:lnTo>
                <a:lnTo>
                  <a:pt x="521" y="433"/>
                </a:lnTo>
                <a:lnTo>
                  <a:pt x="526" y="444"/>
                </a:lnTo>
                <a:lnTo>
                  <a:pt x="526" y="444"/>
                </a:lnTo>
                <a:lnTo>
                  <a:pt x="528" y="448"/>
                </a:lnTo>
                <a:lnTo>
                  <a:pt x="532" y="451"/>
                </a:lnTo>
                <a:lnTo>
                  <a:pt x="538" y="457"/>
                </a:lnTo>
                <a:lnTo>
                  <a:pt x="544" y="460"/>
                </a:lnTo>
                <a:lnTo>
                  <a:pt x="546" y="462"/>
                </a:lnTo>
                <a:lnTo>
                  <a:pt x="546" y="462"/>
                </a:lnTo>
                <a:lnTo>
                  <a:pt x="539" y="471"/>
                </a:lnTo>
                <a:lnTo>
                  <a:pt x="535" y="478"/>
                </a:lnTo>
                <a:lnTo>
                  <a:pt x="532" y="483"/>
                </a:lnTo>
                <a:lnTo>
                  <a:pt x="532" y="483"/>
                </a:lnTo>
                <a:lnTo>
                  <a:pt x="526" y="489"/>
                </a:lnTo>
                <a:lnTo>
                  <a:pt x="518" y="500"/>
                </a:lnTo>
                <a:lnTo>
                  <a:pt x="507" y="515"/>
                </a:lnTo>
                <a:lnTo>
                  <a:pt x="484" y="585"/>
                </a:lnTo>
                <a:lnTo>
                  <a:pt x="476" y="617"/>
                </a:lnTo>
                <a:lnTo>
                  <a:pt x="465" y="646"/>
                </a:lnTo>
                <a:lnTo>
                  <a:pt x="426" y="649"/>
                </a:lnTo>
                <a:lnTo>
                  <a:pt x="426" y="649"/>
                </a:lnTo>
                <a:lnTo>
                  <a:pt x="431" y="644"/>
                </a:lnTo>
                <a:lnTo>
                  <a:pt x="433" y="639"/>
                </a:lnTo>
                <a:lnTo>
                  <a:pt x="436" y="634"/>
                </a:lnTo>
                <a:lnTo>
                  <a:pt x="436" y="634"/>
                </a:lnTo>
                <a:lnTo>
                  <a:pt x="439" y="624"/>
                </a:lnTo>
                <a:lnTo>
                  <a:pt x="441" y="618"/>
                </a:lnTo>
                <a:lnTo>
                  <a:pt x="441" y="611"/>
                </a:lnTo>
                <a:lnTo>
                  <a:pt x="441" y="611"/>
                </a:lnTo>
                <a:lnTo>
                  <a:pt x="441" y="590"/>
                </a:lnTo>
                <a:lnTo>
                  <a:pt x="441" y="576"/>
                </a:lnTo>
                <a:lnTo>
                  <a:pt x="441" y="576"/>
                </a:lnTo>
                <a:lnTo>
                  <a:pt x="469" y="551"/>
                </a:lnTo>
                <a:lnTo>
                  <a:pt x="488" y="533"/>
                </a:lnTo>
                <a:lnTo>
                  <a:pt x="497" y="523"/>
                </a:lnTo>
                <a:lnTo>
                  <a:pt x="497" y="523"/>
                </a:lnTo>
                <a:lnTo>
                  <a:pt x="503" y="510"/>
                </a:lnTo>
                <a:lnTo>
                  <a:pt x="506" y="501"/>
                </a:lnTo>
                <a:lnTo>
                  <a:pt x="507" y="494"/>
                </a:lnTo>
                <a:lnTo>
                  <a:pt x="507" y="494"/>
                </a:lnTo>
                <a:lnTo>
                  <a:pt x="514" y="427"/>
                </a:lnTo>
                <a:lnTo>
                  <a:pt x="520" y="429"/>
                </a:lnTo>
                <a:close/>
                <a:moveTo>
                  <a:pt x="455" y="442"/>
                </a:moveTo>
                <a:lnTo>
                  <a:pt x="455" y="442"/>
                </a:lnTo>
                <a:lnTo>
                  <a:pt x="455" y="462"/>
                </a:lnTo>
                <a:lnTo>
                  <a:pt x="454" y="478"/>
                </a:lnTo>
                <a:lnTo>
                  <a:pt x="453" y="488"/>
                </a:lnTo>
                <a:lnTo>
                  <a:pt x="453" y="488"/>
                </a:lnTo>
                <a:lnTo>
                  <a:pt x="444" y="506"/>
                </a:lnTo>
                <a:lnTo>
                  <a:pt x="438" y="517"/>
                </a:lnTo>
                <a:lnTo>
                  <a:pt x="438" y="517"/>
                </a:lnTo>
                <a:lnTo>
                  <a:pt x="441" y="488"/>
                </a:lnTo>
                <a:lnTo>
                  <a:pt x="441" y="488"/>
                </a:lnTo>
                <a:lnTo>
                  <a:pt x="443" y="485"/>
                </a:lnTo>
                <a:lnTo>
                  <a:pt x="447" y="477"/>
                </a:lnTo>
                <a:lnTo>
                  <a:pt x="447" y="477"/>
                </a:lnTo>
                <a:lnTo>
                  <a:pt x="450" y="467"/>
                </a:lnTo>
                <a:lnTo>
                  <a:pt x="453" y="455"/>
                </a:lnTo>
                <a:lnTo>
                  <a:pt x="455" y="442"/>
                </a:lnTo>
                <a:lnTo>
                  <a:pt x="455" y="44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2017-10-01T14:26:14Z</dcterms:modified>
  <cp:category/>
</cp:coreProperties>
</file>